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82" r:id="rId3"/>
    <p:sldId id="259" r:id="rId4"/>
    <p:sldId id="261" r:id="rId5"/>
    <p:sldId id="267" r:id="rId6"/>
    <p:sldId id="280" r:id="rId7"/>
    <p:sldId id="279" r:id="rId8"/>
    <p:sldId id="281" r:id="rId9"/>
    <p:sldId id="283" r:id="rId10"/>
    <p:sldId id="284" r:id="rId11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melight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6">
          <p15:clr>
            <a:srgbClr val="A4A3A4"/>
          </p15:clr>
        </p15:guide>
        <p15:guide id="2" pos="3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73CA6F-B00D-4364-A445-276D810FF129}">
  <a:tblStyle styleId="{7973CA6F-B00D-4364-A445-276D810FF1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1" autoAdjust="0"/>
  </p:normalViewPr>
  <p:slideViewPr>
    <p:cSldViewPr snapToGrid="0">
      <p:cViewPr varScale="1">
        <p:scale>
          <a:sx n="121" d="100"/>
          <a:sy n="121" d="100"/>
        </p:scale>
        <p:origin x="1314" y="96"/>
      </p:cViewPr>
      <p:guideLst>
        <p:guide orient="horz" pos="1526"/>
        <p:guide pos="3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5ca8a513-eaf1-4adc-9d18-6db7e5361089" providerId="ADAL" clId="{BC54AC84-BF87-44BF-BEF3-D6167E0CDB78}"/>
    <pc:docChg chg="modSld">
      <pc:chgData name="Kerri Cunningham" userId="5ca8a513-eaf1-4adc-9d18-6db7e5361089" providerId="ADAL" clId="{BC54AC84-BF87-44BF-BEF3-D6167E0CDB78}" dt="2022-04-22T02:14:40.097" v="14" actId="20577"/>
      <pc:docMkLst>
        <pc:docMk/>
      </pc:docMkLst>
      <pc:sldChg chg="modSp mod">
        <pc:chgData name="Kerri Cunningham" userId="5ca8a513-eaf1-4adc-9d18-6db7e5361089" providerId="ADAL" clId="{BC54AC84-BF87-44BF-BEF3-D6167E0CDB78}" dt="2022-04-22T02:14:40.097" v="14" actId="20577"/>
        <pc:sldMkLst>
          <pc:docMk/>
          <pc:sldMk cId="0" sldId="267"/>
        </pc:sldMkLst>
        <pc:spChg chg="mod">
          <ac:chgData name="Kerri Cunningham" userId="5ca8a513-eaf1-4adc-9d18-6db7e5361089" providerId="ADAL" clId="{BC54AC84-BF87-44BF-BEF3-D6167E0CDB78}" dt="2022-04-22T02:14:40.097" v="14" actId="20577"/>
          <ac:spMkLst>
            <pc:docMk/>
            <pc:sldMk cId="0" sldId="267"/>
            <ac:spMk id="43" creationId="{BF63CF80-5552-4B8E-8309-A26BB37A3ACA}"/>
          </ac:spMkLst>
        </pc:spChg>
      </pc:sldChg>
      <pc:sldChg chg="modSp mod">
        <pc:chgData name="Kerri Cunningham" userId="5ca8a513-eaf1-4adc-9d18-6db7e5361089" providerId="ADAL" clId="{BC54AC84-BF87-44BF-BEF3-D6167E0CDB78}" dt="2022-04-22T02:03:36.445" v="3" actId="20577"/>
        <pc:sldMkLst>
          <pc:docMk/>
          <pc:sldMk cId="2219479649" sldId="282"/>
        </pc:sldMkLst>
        <pc:spChg chg="mod">
          <ac:chgData name="Kerri Cunningham" userId="5ca8a513-eaf1-4adc-9d18-6db7e5361089" providerId="ADAL" clId="{BC54AC84-BF87-44BF-BEF3-D6167E0CDB78}" dt="2022-04-22T02:03:36.445" v="3" actId="20577"/>
          <ac:spMkLst>
            <pc:docMk/>
            <pc:sldMk cId="2219479649" sldId="282"/>
            <ac:spMk id="67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533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2" name="Google Shape;67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3" name="Google Shape;67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597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2" name="Google Shape;67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3" name="Google Shape;67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12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2" name="Google Shape;67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3" name="Google Shape;67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40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3" name="Google Shape;6903;gcc620c130b_0_16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4" name="Google Shape;6904;gcc620c130b_0_16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97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6" name="Google Shape;7006;gd0b09f1028_0_17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7" name="Google Shape;7007;gd0b09f1028_0_17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63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3" name="Google Shape;7313;gd0b09f1028_0_2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4" name="Google Shape;7314;gd0b09f1028_0_2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58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6" name="Google Shape;7006;gd0b09f1028_0_17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7" name="Google Shape;7007;gd0b09f1028_0_17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77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3" name="Google Shape;7313;gd0b09f1028_0_2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4" name="Google Shape;7314;gd0b09f1028_0_2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22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6" name="Google Shape;7006;gd0b09f1028_0_17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7" name="Google Shape;7007;gd0b09f1028_0_17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24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2" name="Google Shape;67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3" name="Google Shape;67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5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9527" y="-846877"/>
            <a:ext cx="5041021" cy="6723188"/>
            <a:chOff x="4019527" y="-846877"/>
            <a:chExt cx="5041021" cy="6723188"/>
          </a:xfrm>
        </p:grpSpPr>
        <p:sp>
          <p:nvSpPr>
            <p:cNvPr id="10" name="Google Shape;10;p2"/>
            <p:cNvSpPr/>
            <p:nvPr/>
          </p:nvSpPr>
          <p:spPr>
            <a:xfrm rot="-5400000" flipH="1">
              <a:off x="3840972" y="-412947"/>
              <a:ext cx="559715" cy="202605"/>
            </a:xfrm>
            <a:custGeom>
              <a:avLst/>
              <a:gdLst/>
              <a:ahLst/>
              <a:cxnLst/>
              <a:rect l="l" t="t" r="r" b="b"/>
              <a:pathLst>
                <a:path w="3978" h="740" fill="none" extrusionOk="0">
                  <a:moveTo>
                    <a:pt x="2875" y="740"/>
                  </a:moveTo>
                  <a:lnTo>
                    <a:pt x="0" y="740"/>
                  </a:lnTo>
                  <a:lnTo>
                    <a:pt x="1212" y="0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5400000" flipH="1">
              <a:off x="3848641" y="-16096"/>
              <a:ext cx="544378" cy="202605"/>
            </a:xfrm>
            <a:custGeom>
              <a:avLst/>
              <a:gdLst/>
              <a:ahLst/>
              <a:cxnLst/>
              <a:rect l="l" t="t" r="r" b="b"/>
              <a:pathLst>
                <a:path w="3869" h="740" fill="none" extrusionOk="0">
                  <a:moveTo>
                    <a:pt x="2877" y="740"/>
                  </a:moveTo>
                  <a:lnTo>
                    <a:pt x="0" y="740"/>
                  </a:lnTo>
                  <a:lnTo>
                    <a:pt x="1102" y="0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 flipH="1">
              <a:off x="3856450" y="380756"/>
              <a:ext cx="528760" cy="202605"/>
            </a:xfrm>
            <a:custGeom>
              <a:avLst/>
              <a:gdLst/>
              <a:ahLst/>
              <a:cxnLst/>
              <a:rect l="l" t="t" r="r" b="b"/>
              <a:pathLst>
                <a:path w="3758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992" y="0"/>
                  </a:lnTo>
                  <a:lnTo>
                    <a:pt x="37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 flipH="1">
              <a:off x="4045252" y="-178093"/>
              <a:ext cx="572518" cy="219306"/>
            </a:xfrm>
            <a:custGeom>
              <a:avLst/>
              <a:gdLst/>
              <a:ahLst/>
              <a:cxnLst/>
              <a:rect l="l" t="t" r="r" b="b"/>
              <a:pathLst>
                <a:path w="4069" h="801" fill="none" extrusionOk="0">
                  <a:moveTo>
                    <a:pt x="2995" y="801"/>
                  </a:moveTo>
                  <a:lnTo>
                    <a:pt x="1" y="801"/>
                  </a:lnTo>
                  <a:lnTo>
                    <a:pt x="1192" y="1"/>
                  </a:lnTo>
                  <a:lnTo>
                    <a:pt x="406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 flipH="1">
              <a:off x="4053624" y="234798"/>
              <a:ext cx="555775" cy="219306"/>
            </a:xfrm>
            <a:custGeom>
              <a:avLst/>
              <a:gdLst/>
              <a:ahLst/>
              <a:cxnLst/>
              <a:rect l="l" t="t" r="r" b="b"/>
              <a:pathLst>
                <a:path w="3950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1075" y="1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 flipH="1">
              <a:off x="3864188" y="777537"/>
              <a:ext cx="513283" cy="202605"/>
            </a:xfrm>
            <a:custGeom>
              <a:avLst/>
              <a:gdLst/>
              <a:ahLst/>
              <a:cxnLst/>
              <a:rect l="l" t="t" r="r" b="b"/>
              <a:pathLst>
                <a:path w="364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883" y="0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 flipH="1">
              <a:off x="3872068" y="1174458"/>
              <a:ext cx="497524" cy="202605"/>
            </a:xfrm>
            <a:custGeom>
              <a:avLst/>
              <a:gdLst/>
              <a:ahLst/>
              <a:cxnLst/>
              <a:rect l="l" t="t" r="r" b="b"/>
              <a:pathLst>
                <a:path w="3536" h="740" fill="none" extrusionOk="0">
                  <a:moveTo>
                    <a:pt x="2875" y="740"/>
                  </a:moveTo>
                  <a:lnTo>
                    <a:pt x="0" y="740"/>
                  </a:lnTo>
                  <a:lnTo>
                    <a:pt x="770" y="0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 flipH="1">
              <a:off x="4061995" y="647971"/>
              <a:ext cx="539031" cy="219306"/>
            </a:xfrm>
            <a:custGeom>
              <a:avLst/>
              <a:gdLst/>
              <a:ahLst/>
              <a:cxnLst/>
              <a:rect l="l" t="t" r="r" b="b"/>
              <a:pathLst>
                <a:path w="383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954" y="1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 flipH="1">
              <a:off x="4070367" y="1060862"/>
              <a:ext cx="522288" cy="219306"/>
            </a:xfrm>
            <a:custGeom>
              <a:avLst/>
              <a:gdLst/>
              <a:ahLst/>
              <a:cxnLst/>
              <a:rect l="l" t="t" r="r" b="b"/>
              <a:pathLst>
                <a:path w="3712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836" y="1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 flipH="1">
              <a:off x="3879736" y="1571310"/>
              <a:ext cx="482187" cy="202605"/>
            </a:xfrm>
            <a:custGeom>
              <a:avLst/>
              <a:gdLst/>
              <a:ahLst/>
              <a:cxnLst/>
              <a:rect l="l" t="t" r="r" b="b"/>
              <a:pathLst>
                <a:path w="342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661" y="0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 flipH="1">
              <a:off x="3887404" y="1968161"/>
              <a:ext cx="466851" cy="202605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552" y="0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5400000" flipH="1">
              <a:off x="4078880" y="1473895"/>
              <a:ext cx="505263" cy="219306"/>
            </a:xfrm>
            <a:custGeom>
              <a:avLst/>
              <a:gdLst/>
              <a:ahLst/>
              <a:cxnLst/>
              <a:rect l="l" t="t" r="r" b="b"/>
              <a:pathLst>
                <a:path w="359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715" y="1"/>
                  </a:lnTo>
                  <a:lnTo>
                    <a:pt x="359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5400000" flipH="1">
              <a:off x="4087181" y="1886856"/>
              <a:ext cx="488660" cy="219306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597" y="1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 flipH="1">
              <a:off x="3895213" y="2365013"/>
              <a:ext cx="451233" cy="202605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441" y="0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 flipH="1">
              <a:off x="3902952" y="2761934"/>
              <a:ext cx="435756" cy="202605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331" y="0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5400000" flipH="1">
              <a:off x="4095623" y="2299959"/>
              <a:ext cx="471775" cy="219306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477" y="1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5400000" flipH="1">
              <a:off x="4103925" y="2712921"/>
              <a:ext cx="455173" cy="219306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358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 flipH="1">
              <a:off x="3910690" y="3158856"/>
              <a:ext cx="420278" cy="202605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221" y="0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 flipH="1">
              <a:off x="3918429" y="3555637"/>
              <a:ext cx="404801" cy="202605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111" y="0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 flipH="1">
              <a:off x="4112437" y="3125953"/>
              <a:ext cx="438148" cy="219306"/>
            </a:xfrm>
            <a:custGeom>
              <a:avLst/>
              <a:gdLst/>
              <a:ahLst/>
              <a:cxnLst/>
              <a:rect l="l" t="t" r="r" b="b"/>
              <a:pathLst>
                <a:path w="3114" h="801" fill="none" extrusionOk="0">
                  <a:moveTo>
                    <a:pt x="2994" y="801"/>
                  </a:moveTo>
                  <a:lnTo>
                    <a:pt x="0" y="801"/>
                  </a:lnTo>
                  <a:lnTo>
                    <a:pt x="238" y="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 flipH="1">
              <a:off x="4120739" y="3538915"/>
              <a:ext cx="421545" cy="219306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6" y="801"/>
                  </a:moveTo>
                  <a:lnTo>
                    <a:pt x="0" y="801"/>
                  </a:lnTo>
                  <a:lnTo>
                    <a:pt x="120" y="1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 flipH="1">
              <a:off x="3918429" y="3960298"/>
              <a:ext cx="404801" cy="202605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1" y="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 flipH="1">
              <a:off x="3910690" y="4357079"/>
              <a:ext cx="420278" cy="202605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986" y="740"/>
                  </a:moveTo>
                  <a:lnTo>
                    <a:pt x="11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 flipH="1">
              <a:off x="4120739" y="3960319"/>
              <a:ext cx="421545" cy="219306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5" y="801"/>
                  </a:moveTo>
                  <a:lnTo>
                    <a:pt x="1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 flipH="1">
              <a:off x="4112367" y="4373351"/>
              <a:ext cx="438288" cy="219306"/>
            </a:xfrm>
            <a:custGeom>
              <a:avLst/>
              <a:gdLst/>
              <a:ahLst/>
              <a:cxnLst/>
              <a:rect l="l" t="t" r="r" b="b"/>
              <a:pathLst>
                <a:path w="3115" h="801" fill="none" extrusionOk="0">
                  <a:moveTo>
                    <a:pt x="3115" y="801"/>
                  </a:moveTo>
                  <a:lnTo>
                    <a:pt x="119" y="801"/>
                  </a:lnTo>
                  <a:lnTo>
                    <a:pt x="0" y="1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 flipH="1">
              <a:off x="3902952" y="4754000"/>
              <a:ext cx="435756" cy="202605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3097" y="740"/>
                  </a:moveTo>
                  <a:lnTo>
                    <a:pt x="220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 flipH="1">
              <a:off x="3895213" y="5150781"/>
              <a:ext cx="451233" cy="202605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3207" y="740"/>
                  </a:moveTo>
                  <a:lnTo>
                    <a:pt x="332" y="740"/>
                  </a:lnTo>
                  <a:lnTo>
                    <a:pt x="1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 flipH="1">
              <a:off x="4103925" y="4786313"/>
              <a:ext cx="455173" cy="219306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3234" y="801"/>
                  </a:moveTo>
                  <a:lnTo>
                    <a:pt x="240" y="801"/>
                  </a:lnTo>
                  <a:lnTo>
                    <a:pt x="0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 flipH="1">
              <a:off x="4095623" y="5199275"/>
              <a:ext cx="471775" cy="219306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3352" y="801"/>
                  </a:moveTo>
                  <a:lnTo>
                    <a:pt x="358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5400000" flipH="1">
              <a:off x="4258593" y="-354338"/>
              <a:ext cx="603614" cy="238471"/>
            </a:xfrm>
            <a:custGeom>
              <a:avLst/>
              <a:gdLst/>
              <a:ahLst/>
              <a:cxnLst/>
              <a:rect l="l" t="t" r="r" b="b"/>
              <a:pathLst>
                <a:path w="4290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296" y="0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5400000" flipH="1">
              <a:off x="4267597" y="76211"/>
              <a:ext cx="585604" cy="238471"/>
            </a:xfrm>
            <a:custGeom>
              <a:avLst/>
              <a:gdLst/>
              <a:ahLst/>
              <a:cxnLst/>
              <a:rect l="l" t="t" r="r" b="b"/>
              <a:pathLst>
                <a:path w="4162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1166" y="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5400000" flipH="1">
              <a:off x="4500007" y="-96974"/>
              <a:ext cx="618810" cy="260100"/>
            </a:xfrm>
            <a:custGeom>
              <a:avLst/>
              <a:gdLst/>
              <a:ahLst/>
              <a:cxnLst/>
              <a:rect l="l" t="t" r="r" b="b"/>
              <a:pathLst>
                <a:path w="4398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1273" y="1"/>
                  </a:lnTo>
                  <a:lnTo>
                    <a:pt x="439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5400000" flipH="1">
              <a:off x="4276814" y="506691"/>
              <a:ext cx="567172" cy="238471"/>
            </a:xfrm>
            <a:custGeom>
              <a:avLst/>
              <a:gdLst/>
              <a:ahLst/>
              <a:cxnLst/>
              <a:rect l="l" t="t" r="r" b="b"/>
              <a:pathLst>
                <a:path w="4031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036" y="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5400000" flipH="1">
              <a:off x="4285818" y="937240"/>
              <a:ext cx="549162" cy="238471"/>
            </a:xfrm>
            <a:custGeom>
              <a:avLst/>
              <a:gdLst/>
              <a:ahLst/>
              <a:cxnLst/>
              <a:rect l="l" t="t" r="r" b="b"/>
              <a:pathLst>
                <a:path w="3903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907" y="0"/>
                  </a:lnTo>
                  <a:lnTo>
                    <a:pt x="390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5400000" flipH="1">
              <a:off x="4509996" y="352570"/>
              <a:ext cx="598830" cy="260100"/>
            </a:xfrm>
            <a:custGeom>
              <a:avLst/>
              <a:gdLst/>
              <a:ahLst/>
              <a:cxnLst/>
              <a:rect l="l" t="t" r="r" b="b"/>
              <a:pathLst>
                <a:path w="4256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1131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5400000" flipH="1">
              <a:off x="4519846" y="802115"/>
              <a:ext cx="579131" cy="260100"/>
            </a:xfrm>
            <a:custGeom>
              <a:avLst/>
              <a:gdLst/>
              <a:ahLst/>
              <a:cxnLst/>
              <a:rect l="l" t="t" r="r" b="b"/>
              <a:pathLst>
                <a:path w="4116" h="950" fill="none" extrusionOk="0">
                  <a:moveTo>
                    <a:pt x="3267" y="949"/>
                  </a:moveTo>
                  <a:lnTo>
                    <a:pt x="1" y="949"/>
                  </a:lnTo>
                  <a:lnTo>
                    <a:pt x="991" y="1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5400000" flipH="1">
              <a:off x="4295034" y="1367720"/>
              <a:ext cx="530730" cy="238471"/>
            </a:xfrm>
            <a:custGeom>
              <a:avLst/>
              <a:gdLst/>
              <a:ahLst/>
              <a:cxnLst/>
              <a:rect l="l" t="t" r="r" b="b"/>
              <a:pathLst>
                <a:path w="3772" h="871" fill="none" extrusionOk="0">
                  <a:moveTo>
                    <a:pt x="3123" y="871"/>
                  </a:moveTo>
                  <a:lnTo>
                    <a:pt x="0" y="871"/>
                  </a:lnTo>
                  <a:lnTo>
                    <a:pt x="777" y="0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5400000" flipH="1">
              <a:off x="4303969" y="1798199"/>
              <a:ext cx="512861" cy="238471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126" y="871"/>
                  </a:moveTo>
                  <a:lnTo>
                    <a:pt x="0" y="871"/>
                  </a:lnTo>
                  <a:lnTo>
                    <a:pt x="649" y="0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5400000" flipH="1">
              <a:off x="4529976" y="1251659"/>
              <a:ext cx="558870" cy="260100"/>
            </a:xfrm>
            <a:custGeom>
              <a:avLst/>
              <a:gdLst/>
              <a:ahLst/>
              <a:cxnLst/>
              <a:rect l="l" t="t" r="r" b="b"/>
              <a:pathLst>
                <a:path w="397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848" y="1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 flipH="1">
              <a:off x="4539825" y="1701345"/>
              <a:ext cx="539172" cy="260100"/>
            </a:xfrm>
            <a:custGeom>
              <a:avLst/>
              <a:gdLst/>
              <a:ahLst/>
              <a:cxnLst/>
              <a:rect l="l" t="t" r="r" b="b"/>
              <a:pathLst>
                <a:path w="383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705" y="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400000" flipH="1">
              <a:off x="4313255" y="2228749"/>
              <a:ext cx="494288" cy="238471"/>
            </a:xfrm>
            <a:custGeom>
              <a:avLst/>
              <a:gdLst/>
              <a:ahLst/>
              <a:cxnLst/>
              <a:rect l="l" t="t" r="r" b="b"/>
              <a:pathLst>
                <a:path w="3513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518" y="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 flipH="1">
              <a:off x="4322260" y="2659298"/>
              <a:ext cx="476278" cy="238471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389" y="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 flipH="1">
              <a:off x="4549745" y="2150819"/>
              <a:ext cx="519333" cy="260100"/>
            </a:xfrm>
            <a:custGeom>
              <a:avLst/>
              <a:gdLst/>
              <a:ahLst/>
              <a:cxnLst/>
              <a:rect l="l" t="t" r="r" b="b"/>
              <a:pathLst>
                <a:path w="3691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566" y="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 flipH="1">
              <a:off x="4559735" y="2600363"/>
              <a:ext cx="499353" cy="260100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425" y="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5400000" flipH="1">
              <a:off x="4331476" y="3089778"/>
              <a:ext cx="457846" cy="238471"/>
            </a:xfrm>
            <a:custGeom>
              <a:avLst/>
              <a:gdLst/>
              <a:ahLst/>
              <a:cxnLst/>
              <a:rect l="l" t="t" r="r" b="b"/>
              <a:pathLst>
                <a:path w="3254" h="871" fill="none" extrusionOk="0">
                  <a:moveTo>
                    <a:pt x="3124" y="871"/>
                  </a:moveTo>
                  <a:lnTo>
                    <a:pt x="0" y="871"/>
                  </a:lnTo>
                  <a:lnTo>
                    <a:pt x="259" y="0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 flipH="1">
              <a:off x="4340552" y="3520257"/>
              <a:ext cx="439695" cy="238471"/>
            </a:xfrm>
            <a:custGeom>
              <a:avLst/>
              <a:gdLst/>
              <a:ahLst/>
              <a:cxnLst/>
              <a:rect l="l" t="t" r="r" b="b"/>
              <a:pathLst>
                <a:path w="3125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29" y="0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5400000" flipH="1">
              <a:off x="4569584" y="3049908"/>
              <a:ext cx="479655" cy="260100"/>
            </a:xfrm>
            <a:custGeom>
              <a:avLst/>
              <a:gdLst/>
              <a:ahLst/>
              <a:cxnLst/>
              <a:rect l="l" t="t" r="r" b="b"/>
              <a:pathLst>
                <a:path w="3409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284" y="1"/>
                  </a:lnTo>
                  <a:lnTo>
                    <a:pt x="340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5400000" flipH="1">
              <a:off x="4579574" y="3499452"/>
              <a:ext cx="459675" cy="260100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7" y="949"/>
                  </a:moveTo>
                  <a:lnTo>
                    <a:pt x="0" y="949"/>
                  </a:lnTo>
                  <a:lnTo>
                    <a:pt x="142" y="1"/>
                  </a:lnTo>
                  <a:lnTo>
                    <a:pt x="326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5400000" flipH="1">
              <a:off x="4340481" y="3959882"/>
              <a:ext cx="439836" cy="238471"/>
            </a:xfrm>
            <a:custGeom>
              <a:avLst/>
              <a:gdLst/>
              <a:ahLst/>
              <a:cxnLst/>
              <a:rect l="l" t="t" r="r" b="b"/>
              <a:pathLst>
                <a:path w="3126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-5400000" flipH="1">
              <a:off x="4331406" y="4390361"/>
              <a:ext cx="457987" cy="238471"/>
            </a:xfrm>
            <a:custGeom>
              <a:avLst/>
              <a:gdLst/>
              <a:ahLst/>
              <a:cxnLst/>
              <a:rect l="l" t="t" r="r" b="b"/>
              <a:pathLst>
                <a:path w="3255" h="871" fill="none" extrusionOk="0">
                  <a:moveTo>
                    <a:pt x="3255" y="871"/>
                  </a:moveTo>
                  <a:lnTo>
                    <a:pt x="13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5400000" flipH="1">
              <a:off x="4579574" y="3958987"/>
              <a:ext cx="459675" cy="260100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5400000" flipH="1">
              <a:off x="4569725" y="4408531"/>
              <a:ext cx="479373" cy="260100"/>
            </a:xfrm>
            <a:custGeom>
              <a:avLst/>
              <a:gdLst/>
              <a:ahLst/>
              <a:cxnLst/>
              <a:rect l="l" t="t" r="r" b="b"/>
              <a:pathLst>
                <a:path w="3407" h="950" fill="none" extrusionOk="0">
                  <a:moveTo>
                    <a:pt x="3407" y="949"/>
                  </a:moveTo>
                  <a:lnTo>
                    <a:pt x="141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5400000" flipH="1">
              <a:off x="4322260" y="4820911"/>
              <a:ext cx="476278" cy="238471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384" y="871"/>
                  </a:moveTo>
                  <a:lnTo>
                    <a:pt x="260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5400000" flipH="1">
              <a:off x="4313185" y="5251390"/>
              <a:ext cx="494429" cy="238471"/>
            </a:xfrm>
            <a:custGeom>
              <a:avLst/>
              <a:gdLst/>
              <a:ahLst/>
              <a:cxnLst/>
              <a:rect l="l" t="t" r="r" b="b"/>
              <a:pathLst>
                <a:path w="3514" h="871" fill="none" extrusionOk="0">
                  <a:moveTo>
                    <a:pt x="3514" y="871"/>
                  </a:moveTo>
                  <a:lnTo>
                    <a:pt x="389" y="871"/>
                  </a:lnTo>
                  <a:lnTo>
                    <a:pt x="0" y="0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-5400000" flipH="1">
              <a:off x="4559735" y="4858076"/>
              <a:ext cx="499353" cy="260100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549" y="949"/>
                  </a:moveTo>
                  <a:lnTo>
                    <a:pt x="283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5400000" flipH="1">
              <a:off x="4549815" y="5307690"/>
              <a:ext cx="519192" cy="260100"/>
            </a:xfrm>
            <a:custGeom>
              <a:avLst/>
              <a:gdLst/>
              <a:ahLst/>
              <a:cxnLst/>
              <a:rect l="l" t="t" r="r" b="b"/>
              <a:pathLst>
                <a:path w="3690" h="950" fill="none" extrusionOk="0">
                  <a:moveTo>
                    <a:pt x="3689" y="949"/>
                  </a:moveTo>
                  <a:lnTo>
                    <a:pt x="424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5400000" flipH="1">
              <a:off x="4753863" y="-286720"/>
              <a:ext cx="655392" cy="284742"/>
            </a:xfrm>
            <a:custGeom>
              <a:avLst/>
              <a:gdLst/>
              <a:ahLst/>
              <a:cxnLst/>
              <a:rect l="l" t="t" r="r" b="b"/>
              <a:pathLst>
                <a:path w="4658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1392" y="0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-5400000" flipH="1">
              <a:off x="5031747" y="-495553"/>
              <a:ext cx="696759" cy="312942"/>
            </a:xfrm>
            <a:custGeom>
              <a:avLst/>
              <a:gdLst/>
              <a:ahLst/>
              <a:cxnLst/>
              <a:rect l="l" t="t" r="r" b="b"/>
              <a:pathLst>
                <a:path w="4952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1531" y="0"/>
                  </a:lnTo>
                  <a:lnTo>
                    <a:pt x="495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5400000" flipH="1">
              <a:off x="4764767" y="183578"/>
              <a:ext cx="633583" cy="284742"/>
            </a:xfrm>
            <a:custGeom>
              <a:avLst/>
              <a:gdLst/>
              <a:ahLst/>
              <a:cxnLst/>
              <a:rect l="l" t="t" r="r" b="b"/>
              <a:pathLst>
                <a:path w="4503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1237" y="0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5400000" flipH="1">
              <a:off x="4775531" y="654017"/>
              <a:ext cx="612056" cy="284742"/>
            </a:xfrm>
            <a:custGeom>
              <a:avLst/>
              <a:gdLst/>
              <a:ahLst/>
              <a:cxnLst/>
              <a:rect l="l" t="t" r="r" b="b"/>
              <a:pathLst>
                <a:path w="4350" h="1040" fill="none" extrusionOk="0">
                  <a:moveTo>
                    <a:pt x="3421" y="1039"/>
                  </a:moveTo>
                  <a:lnTo>
                    <a:pt x="0" y="1039"/>
                  </a:lnTo>
                  <a:lnTo>
                    <a:pt x="1083" y="0"/>
                  </a:lnTo>
                  <a:lnTo>
                    <a:pt x="434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5400000" flipH="1">
              <a:off x="5043707" y="-2391"/>
              <a:ext cx="672839" cy="312942"/>
            </a:xfrm>
            <a:custGeom>
              <a:avLst/>
              <a:gdLst/>
              <a:ahLst/>
              <a:cxnLst/>
              <a:rect l="l" t="t" r="r" b="b"/>
              <a:pathLst>
                <a:path w="4782" h="1143" fill="none" extrusionOk="0">
                  <a:moveTo>
                    <a:pt x="3592" y="1142"/>
                  </a:moveTo>
                  <a:lnTo>
                    <a:pt x="0" y="1142"/>
                  </a:lnTo>
                  <a:lnTo>
                    <a:pt x="1361" y="0"/>
                  </a:lnTo>
                  <a:lnTo>
                    <a:pt x="478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5400000" flipH="1">
              <a:off x="5055667" y="490912"/>
              <a:ext cx="648920" cy="312942"/>
            </a:xfrm>
            <a:custGeom>
              <a:avLst/>
              <a:gdLst/>
              <a:ahLst/>
              <a:cxnLst/>
              <a:rect l="l" t="t" r="r" b="b"/>
              <a:pathLst>
                <a:path w="461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1190" y="0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5400000" flipH="1">
              <a:off x="4786506" y="1124385"/>
              <a:ext cx="590106" cy="284742"/>
            </a:xfrm>
            <a:custGeom>
              <a:avLst/>
              <a:gdLst/>
              <a:ahLst/>
              <a:cxnLst/>
              <a:rect l="l" t="t" r="r" b="b"/>
              <a:pathLst>
                <a:path w="4194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928" y="0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5400000" flipH="1">
              <a:off x="4797340" y="1594753"/>
              <a:ext cx="568438" cy="284742"/>
            </a:xfrm>
            <a:custGeom>
              <a:avLst/>
              <a:gdLst/>
              <a:ahLst/>
              <a:cxnLst/>
              <a:rect l="l" t="t" r="r" b="b"/>
              <a:pathLst>
                <a:path w="4040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774" y="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5400000" flipH="1">
              <a:off x="5067697" y="984145"/>
              <a:ext cx="624860" cy="312942"/>
            </a:xfrm>
            <a:custGeom>
              <a:avLst/>
              <a:gdLst/>
              <a:ahLst/>
              <a:cxnLst/>
              <a:rect l="l" t="t" r="r" b="b"/>
              <a:pathLst>
                <a:path w="4441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1020" y="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5400000" flipH="1">
              <a:off x="5079656" y="1477307"/>
              <a:ext cx="600940" cy="312942"/>
            </a:xfrm>
            <a:custGeom>
              <a:avLst/>
              <a:gdLst/>
              <a:ahLst/>
              <a:cxnLst/>
              <a:rect l="l" t="t" r="r" b="b"/>
              <a:pathLst>
                <a:path w="4271" h="1143" fill="none" extrusionOk="0">
                  <a:moveTo>
                    <a:pt x="3591" y="1142"/>
                  </a:moveTo>
                  <a:lnTo>
                    <a:pt x="0" y="1142"/>
                  </a:lnTo>
                  <a:lnTo>
                    <a:pt x="850" y="0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5400000" flipH="1">
              <a:off x="4808174" y="2065122"/>
              <a:ext cx="546770" cy="284742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422" y="1039"/>
                  </a:moveTo>
                  <a:lnTo>
                    <a:pt x="0" y="1039"/>
                  </a:lnTo>
                  <a:lnTo>
                    <a:pt x="620" y="0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-5400000" flipH="1">
              <a:off x="4819148" y="2535490"/>
              <a:ext cx="524820" cy="284742"/>
            </a:xfrm>
            <a:custGeom>
              <a:avLst/>
              <a:gdLst/>
              <a:ahLst/>
              <a:cxnLst/>
              <a:rect l="l" t="t" r="r" b="b"/>
              <a:pathLst>
                <a:path w="3730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464" y="0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5400000" flipH="1">
              <a:off x="5091546" y="1970540"/>
              <a:ext cx="577162" cy="312942"/>
            </a:xfrm>
            <a:custGeom>
              <a:avLst/>
              <a:gdLst/>
              <a:ahLst/>
              <a:cxnLst/>
              <a:rect l="l" t="t" r="r" b="b"/>
              <a:pathLst>
                <a:path w="410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680" y="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5400000" flipH="1">
              <a:off x="5103506" y="2463702"/>
              <a:ext cx="553242" cy="312942"/>
            </a:xfrm>
            <a:custGeom>
              <a:avLst/>
              <a:gdLst/>
              <a:ahLst/>
              <a:cxnLst/>
              <a:rect l="l" t="t" r="r" b="b"/>
              <a:pathLst>
                <a:path w="393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512" y="0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5400000" flipH="1">
              <a:off x="4829983" y="3005859"/>
              <a:ext cx="503152" cy="284742"/>
            </a:xfrm>
            <a:custGeom>
              <a:avLst/>
              <a:gdLst/>
              <a:ahLst/>
              <a:cxnLst/>
              <a:rect l="l" t="t" r="r" b="b"/>
              <a:pathLst>
                <a:path w="3576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310" y="0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5400000" flipH="1">
              <a:off x="4840817" y="3476227"/>
              <a:ext cx="481484" cy="284742"/>
            </a:xfrm>
            <a:custGeom>
              <a:avLst/>
              <a:gdLst/>
              <a:ahLst/>
              <a:cxnLst/>
              <a:rect l="l" t="t" r="r" b="b"/>
              <a:pathLst>
                <a:path w="3422" h="1040" fill="none" extrusionOk="0">
                  <a:moveTo>
                    <a:pt x="3422" y="1039"/>
                  </a:moveTo>
                  <a:lnTo>
                    <a:pt x="1" y="1039"/>
                  </a:lnTo>
                  <a:lnTo>
                    <a:pt x="155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-5400000" flipH="1">
              <a:off x="5115536" y="2956935"/>
              <a:ext cx="529182" cy="312942"/>
            </a:xfrm>
            <a:custGeom>
              <a:avLst/>
              <a:gdLst/>
              <a:ahLst/>
              <a:cxnLst/>
              <a:rect l="l" t="t" r="r" b="b"/>
              <a:pathLst>
                <a:path w="3761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341" y="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-5400000" flipH="1">
              <a:off x="5127425" y="3450167"/>
              <a:ext cx="505403" cy="312942"/>
            </a:xfrm>
            <a:custGeom>
              <a:avLst/>
              <a:gdLst/>
              <a:ahLst/>
              <a:cxnLst/>
              <a:rect l="l" t="t" r="r" b="b"/>
              <a:pathLst>
                <a:path w="3592" h="1143" fill="none" extrusionOk="0">
                  <a:moveTo>
                    <a:pt x="3592" y="1142"/>
                  </a:moveTo>
                  <a:lnTo>
                    <a:pt x="0" y="1142"/>
                  </a:lnTo>
                  <a:lnTo>
                    <a:pt x="171" y="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-5400000" flipH="1">
              <a:off x="4840887" y="3957500"/>
              <a:ext cx="481343" cy="284742"/>
            </a:xfrm>
            <a:custGeom>
              <a:avLst/>
              <a:gdLst/>
              <a:ahLst/>
              <a:cxnLst/>
              <a:rect l="l" t="t" r="r" b="b"/>
              <a:pathLst>
                <a:path w="3421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-5400000" flipH="1">
              <a:off x="4830053" y="4427869"/>
              <a:ext cx="503011" cy="284742"/>
            </a:xfrm>
            <a:custGeom>
              <a:avLst/>
              <a:gdLst/>
              <a:ahLst/>
              <a:cxnLst/>
              <a:rect l="l" t="t" r="r" b="b"/>
              <a:pathLst>
                <a:path w="3575" h="1040" fill="none" extrusionOk="0">
                  <a:moveTo>
                    <a:pt x="3575" y="1039"/>
                  </a:moveTo>
                  <a:lnTo>
                    <a:pt x="155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-5400000" flipH="1">
              <a:off x="5127425" y="3955430"/>
              <a:ext cx="505403" cy="312942"/>
            </a:xfrm>
            <a:custGeom>
              <a:avLst/>
              <a:gdLst/>
              <a:ahLst/>
              <a:cxnLst/>
              <a:rect l="l" t="t" r="r" b="b"/>
              <a:pathLst>
                <a:path w="359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1" y="0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-5400000" flipH="1">
              <a:off x="5115465" y="4448592"/>
              <a:ext cx="529323" cy="312942"/>
            </a:xfrm>
            <a:custGeom>
              <a:avLst/>
              <a:gdLst/>
              <a:ahLst/>
              <a:cxnLst/>
              <a:rect l="l" t="t" r="r" b="b"/>
              <a:pathLst>
                <a:path w="3762" h="1143" fill="none" extrusionOk="0">
                  <a:moveTo>
                    <a:pt x="3761" y="1142"/>
                  </a:moveTo>
                  <a:lnTo>
                    <a:pt x="171" y="1142"/>
                  </a:lnTo>
                  <a:lnTo>
                    <a:pt x="1" y="0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-5400000" flipH="1">
              <a:off x="4819078" y="4898378"/>
              <a:ext cx="524961" cy="284742"/>
            </a:xfrm>
            <a:custGeom>
              <a:avLst/>
              <a:gdLst/>
              <a:ahLst/>
              <a:cxnLst/>
              <a:rect l="l" t="t" r="r" b="b"/>
              <a:pathLst>
                <a:path w="3731" h="1040" fill="none" extrusionOk="0">
                  <a:moveTo>
                    <a:pt x="3730" y="1039"/>
                  </a:moveTo>
                  <a:lnTo>
                    <a:pt x="309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-5400000" flipH="1">
              <a:off x="5103506" y="4941755"/>
              <a:ext cx="553242" cy="312942"/>
            </a:xfrm>
            <a:custGeom>
              <a:avLst/>
              <a:gdLst/>
              <a:ahLst/>
              <a:cxnLst/>
              <a:rect l="l" t="t" r="r" b="b"/>
              <a:pathLst>
                <a:path w="3932" h="1143" fill="none" extrusionOk="0">
                  <a:moveTo>
                    <a:pt x="3932" y="1142"/>
                  </a:moveTo>
                  <a:lnTo>
                    <a:pt x="341" y="1142"/>
                  </a:lnTo>
                  <a:lnTo>
                    <a:pt x="1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-5400000" flipH="1">
              <a:off x="5350716" y="-208067"/>
              <a:ext cx="716739" cy="345523"/>
            </a:xfrm>
            <a:custGeom>
              <a:avLst/>
              <a:gdLst/>
              <a:ahLst/>
              <a:cxnLst/>
              <a:rect l="l" t="t" r="r" b="b"/>
              <a:pathLst>
                <a:path w="5094" h="1262" fill="none" extrusionOk="0">
                  <a:moveTo>
                    <a:pt x="3778" y="1261"/>
                  </a:moveTo>
                  <a:lnTo>
                    <a:pt x="0" y="1261"/>
                  </a:lnTo>
                  <a:lnTo>
                    <a:pt x="1502" y="0"/>
                  </a:lnTo>
                  <a:lnTo>
                    <a:pt x="509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-5400000" flipH="1">
              <a:off x="5363801" y="310281"/>
              <a:ext cx="690568" cy="345523"/>
            </a:xfrm>
            <a:custGeom>
              <a:avLst/>
              <a:gdLst/>
              <a:ahLst/>
              <a:cxnLst/>
              <a:rect l="l" t="t" r="r" b="b"/>
              <a:pathLst>
                <a:path w="4908" h="1262" fill="none" extrusionOk="0">
                  <a:moveTo>
                    <a:pt x="3780" y="1261"/>
                  </a:moveTo>
                  <a:lnTo>
                    <a:pt x="1" y="1261"/>
                  </a:lnTo>
                  <a:lnTo>
                    <a:pt x="1317" y="0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5400000" flipH="1">
              <a:off x="5690297" y="-437230"/>
              <a:ext cx="766407" cy="383854"/>
            </a:xfrm>
            <a:custGeom>
              <a:avLst/>
              <a:gdLst/>
              <a:ahLst/>
              <a:cxnLst/>
              <a:rect l="l" t="t" r="r" b="b"/>
              <a:pathLst>
                <a:path w="5447" h="1402" fill="none" extrusionOk="0">
                  <a:moveTo>
                    <a:pt x="3987" y="1401"/>
                  </a:moveTo>
                  <a:lnTo>
                    <a:pt x="1" y="1401"/>
                  </a:lnTo>
                  <a:lnTo>
                    <a:pt x="1669" y="0"/>
                  </a:lnTo>
                  <a:lnTo>
                    <a:pt x="544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5400000" flipH="1">
              <a:off x="5704930" y="109117"/>
              <a:ext cx="737140" cy="383854"/>
            </a:xfrm>
            <a:custGeom>
              <a:avLst/>
              <a:gdLst/>
              <a:ahLst/>
              <a:cxnLst/>
              <a:rect l="l" t="t" r="r" b="b"/>
              <a:pathLst>
                <a:path w="5239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1460" y="0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5400000" flipH="1">
              <a:off x="5377098" y="828700"/>
              <a:ext cx="663975" cy="345523"/>
            </a:xfrm>
            <a:custGeom>
              <a:avLst/>
              <a:gdLst/>
              <a:ahLst/>
              <a:cxnLst/>
              <a:rect l="l" t="t" r="r" b="b"/>
              <a:pathLst>
                <a:path w="4719" h="1262" fill="none" extrusionOk="0">
                  <a:moveTo>
                    <a:pt x="3779" y="1261"/>
                  </a:moveTo>
                  <a:lnTo>
                    <a:pt x="1" y="1261"/>
                  </a:lnTo>
                  <a:lnTo>
                    <a:pt x="1128" y="0"/>
                  </a:lnTo>
                  <a:lnTo>
                    <a:pt x="471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5400000" flipH="1">
              <a:off x="5390394" y="1347118"/>
              <a:ext cx="637382" cy="345523"/>
            </a:xfrm>
            <a:custGeom>
              <a:avLst/>
              <a:gdLst/>
              <a:ahLst/>
              <a:cxnLst/>
              <a:rect l="l" t="t" r="r" b="b"/>
              <a:pathLst>
                <a:path w="4530" h="1262" fill="none" extrusionOk="0">
                  <a:moveTo>
                    <a:pt x="3778" y="1261"/>
                  </a:moveTo>
                  <a:lnTo>
                    <a:pt x="0" y="1261"/>
                  </a:lnTo>
                  <a:lnTo>
                    <a:pt x="939" y="0"/>
                  </a:lnTo>
                  <a:lnTo>
                    <a:pt x="453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5400000" flipH="1">
              <a:off x="5719563" y="655465"/>
              <a:ext cx="707874" cy="383854"/>
            </a:xfrm>
            <a:custGeom>
              <a:avLst/>
              <a:gdLst/>
              <a:ahLst/>
              <a:cxnLst/>
              <a:rect l="l" t="t" r="r" b="b"/>
              <a:pathLst>
                <a:path w="5031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1252" y="0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-5400000" flipH="1">
              <a:off x="5734266" y="1201602"/>
              <a:ext cx="678467" cy="383854"/>
            </a:xfrm>
            <a:custGeom>
              <a:avLst/>
              <a:gdLst/>
              <a:ahLst/>
              <a:cxnLst/>
              <a:rect l="l" t="t" r="r" b="b"/>
              <a:pathLst>
                <a:path w="4822" h="1402" fill="none" extrusionOk="0">
                  <a:moveTo>
                    <a:pt x="3988" y="1401"/>
                  </a:moveTo>
                  <a:lnTo>
                    <a:pt x="1" y="1401"/>
                  </a:lnTo>
                  <a:lnTo>
                    <a:pt x="1044" y="0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-5400000" flipH="1">
              <a:off x="5403620" y="1865466"/>
              <a:ext cx="610930" cy="345523"/>
            </a:xfrm>
            <a:custGeom>
              <a:avLst/>
              <a:gdLst/>
              <a:ahLst/>
              <a:cxnLst/>
              <a:rect l="l" t="t" r="r" b="b"/>
              <a:pathLst>
                <a:path w="4342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752" y="0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5400000" flipH="1">
              <a:off x="5416776" y="2383884"/>
              <a:ext cx="584619" cy="345523"/>
            </a:xfrm>
            <a:custGeom>
              <a:avLst/>
              <a:gdLst/>
              <a:ahLst/>
              <a:cxnLst/>
              <a:rect l="l" t="t" r="r" b="b"/>
              <a:pathLst>
                <a:path w="4155" h="1262" fill="none" extrusionOk="0">
                  <a:moveTo>
                    <a:pt x="3778" y="1261"/>
                  </a:moveTo>
                  <a:lnTo>
                    <a:pt x="1" y="1261"/>
                  </a:lnTo>
                  <a:lnTo>
                    <a:pt x="564" y="0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5400000" flipH="1">
              <a:off x="5748899" y="1747950"/>
              <a:ext cx="649201" cy="383854"/>
            </a:xfrm>
            <a:custGeom>
              <a:avLst/>
              <a:gdLst/>
              <a:ahLst/>
              <a:cxnLst/>
              <a:rect l="l" t="t" r="r" b="b"/>
              <a:pathLst>
                <a:path w="4614" h="1402" fill="none" extrusionOk="0">
                  <a:moveTo>
                    <a:pt x="3987" y="1401"/>
                  </a:moveTo>
                  <a:lnTo>
                    <a:pt x="1" y="1401"/>
                  </a:lnTo>
                  <a:lnTo>
                    <a:pt x="835" y="0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-5400000" flipH="1">
              <a:off x="5763603" y="2294227"/>
              <a:ext cx="619795" cy="383854"/>
            </a:xfrm>
            <a:custGeom>
              <a:avLst/>
              <a:gdLst/>
              <a:ahLst/>
              <a:cxnLst/>
              <a:rect l="l" t="t" r="r" b="b"/>
              <a:pathLst>
                <a:path w="4405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627" y="0"/>
                  </a:lnTo>
                  <a:lnTo>
                    <a:pt x="440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-5400000" flipH="1">
              <a:off x="5430002" y="2902232"/>
              <a:ext cx="558167" cy="345523"/>
            </a:xfrm>
            <a:custGeom>
              <a:avLst/>
              <a:gdLst/>
              <a:ahLst/>
              <a:cxnLst/>
              <a:rect l="l" t="t" r="r" b="b"/>
              <a:pathLst>
                <a:path w="3967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376" y="0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-5400000" flipH="1">
              <a:off x="5443228" y="3420721"/>
              <a:ext cx="531715" cy="345523"/>
            </a:xfrm>
            <a:custGeom>
              <a:avLst/>
              <a:gdLst/>
              <a:ahLst/>
              <a:cxnLst/>
              <a:rect l="l" t="t" r="r" b="b"/>
              <a:pathLst>
                <a:path w="3779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187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-5400000" flipH="1">
              <a:off x="5443228" y="3952295"/>
              <a:ext cx="531715" cy="345523"/>
            </a:xfrm>
            <a:custGeom>
              <a:avLst/>
              <a:gdLst/>
              <a:ahLst/>
              <a:cxnLst/>
              <a:rect l="l" t="t" r="r" b="b"/>
              <a:pathLst>
                <a:path w="3779" h="1262" fill="none" extrusionOk="0">
                  <a:moveTo>
                    <a:pt x="3778" y="1261"/>
                  </a:moveTo>
                  <a:lnTo>
                    <a:pt x="1" y="1261"/>
                  </a:lnTo>
                  <a:lnTo>
                    <a:pt x="1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-5400000" flipH="1">
              <a:off x="5430002" y="4470784"/>
              <a:ext cx="558167" cy="345523"/>
            </a:xfrm>
            <a:custGeom>
              <a:avLst/>
              <a:gdLst/>
              <a:ahLst/>
              <a:cxnLst/>
              <a:rect l="l" t="t" r="r" b="b"/>
              <a:pathLst>
                <a:path w="3967" h="1262" fill="none" extrusionOk="0">
                  <a:moveTo>
                    <a:pt x="3966" y="1261"/>
                  </a:moveTo>
                  <a:lnTo>
                    <a:pt x="187" y="1261"/>
                  </a:lnTo>
                  <a:lnTo>
                    <a:pt x="0" y="0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-5400000" flipH="1">
              <a:off x="5792939" y="3947833"/>
              <a:ext cx="561122" cy="383854"/>
            </a:xfrm>
            <a:custGeom>
              <a:avLst/>
              <a:gdLst/>
              <a:ahLst/>
              <a:cxnLst/>
              <a:rect l="l" t="t" r="r" b="b"/>
              <a:pathLst>
                <a:path w="3988" h="1402" fill="none" extrusionOk="0">
                  <a:moveTo>
                    <a:pt x="3988" y="1401"/>
                  </a:moveTo>
                  <a:lnTo>
                    <a:pt x="1" y="1401"/>
                  </a:lnTo>
                  <a:lnTo>
                    <a:pt x="1" y="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-5400000" flipH="1">
              <a:off x="5778236" y="4494111"/>
              <a:ext cx="590528" cy="383854"/>
            </a:xfrm>
            <a:custGeom>
              <a:avLst/>
              <a:gdLst/>
              <a:ahLst/>
              <a:cxnLst/>
              <a:rect l="l" t="t" r="r" b="b"/>
              <a:pathLst>
                <a:path w="4197" h="1402" fill="none" extrusionOk="0">
                  <a:moveTo>
                    <a:pt x="4196" y="1401"/>
                  </a:moveTo>
                  <a:lnTo>
                    <a:pt x="210" y="1401"/>
                  </a:lnTo>
                  <a:lnTo>
                    <a:pt x="0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-5400000" flipH="1">
              <a:off x="5416846" y="4989062"/>
              <a:ext cx="584478" cy="345523"/>
            </a:xfrm>
            <a:custGeom>
              <a:avLst/>
              <a:gdLst/>
              <a:ahLst/>
              <a:cxnLst/>
              <a:rect l="l" t="t" r="r" b="b"/>
              <a:pathLst>
                <a:path w="4154" h="1262" fill="none" extrusionOk="0">
                  <a:moveTo>
                    <a:pt x="4154" y="1261"/>
                  </a:moveTo>
                  <a:lnTo>
                    <a:pt x="376" y="1261"/>
                  </a:lnTo>
                  <a:lnTo>
                    <a:pt x="0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-5400000" flipH="1">
              <a:off x="5763603" y="5040459"/>
              <a:ext cx="619795" cy="383854"/>
            </a:xfrm>
            <a:custGeom>
              <a:avLst/>
              <a:gdLst/>
              <a:ahLst/>
              <a:cxnLst/>
              <a:rect l="l" t="t" r="r" b="b"/>
              <a:pathLst>
                <a:path w="4405" h="1402" fill="none" extrusionOk="0">
                  <a:moveTo>
                    <a:pt x="4404" y="1401"/>
                  </a:moveTo>
                  <a:lnTo>
                    <a:pt x="417" y="1401"/>
                  </a:lnTo>
                  <a:lnTo>
                    <a:pt x="0" y="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-5400000" flipH="1">
              <a:off x="6084090" y="-115949"/>
              <a:ext cx="790607" cy="428481"/>
            </a:xfrm>
            <a:custGeom>
              <a:avLst/>
              <a:gdLst/>
              <a:ahLst/>
              <a:cxnLst/>
              <a:rect l="l" t="t" r="r" b="b"/>
              <a:pathLst>
                <a:path w="5619" h="1565" fill="none" extrusionOk="0">
                  <a:moveTo>
                    <a:pt x="4221" y="1564"/>
                  </a:moveTo>
                  <a:lnTo>
                    <a:pt x="0" y="1564"/>
                  </a:lnTo>
                  <a:lnTo>
                    <a:pt x="1631" y="0"/>
                  </a:lnTo>
                  <a:lnTo>
                    <a:pt x="561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-5400000" flipH="1">
              <a:off x="6508526" y="-370085"/>
              <a:ext cx="851813" cy="482144"/>
            </a:xfrm>
            <a:custGeom>
              <a:avLst/>
              <a:gdLst/>
              <a:ahLst/>
              <a:cxnLst/>
              <a:rect l="l" t="t" r="r" b="b"/>
              <a:pathLst>
                <a:path w="6054" h="1761" fill="none" extrusionOk="0">
                  <a:moveTo>
                    <a:pt x="4482" y="1760"/>
                  </a:moveTo>
                  <a:lnTo>
                    <a:pt x="1" y="1760"/>
                  </a:lnTo>
                  <a:lnTo>
                    <a:pt x="1833" y="0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-5400000" flipH="1">
              <a:off x="6100552" y="461354"/>
              <a:ext cx="757683" cy="428481"/>
            </a:xfrm>
            <a:custGeom>
              <a:avLst/>
              <a:gdLst/>
              <a:ahLst/>
              <a:cxnLst/>
              <a:rect l="l" t="t" r="r" b="b"/>
              <a:pathLst>
                <a:path w="5385" h="1565" fill="none" extrusionOk="0">
                  <a:moveTo>
                    <a:pt x="4221" y="1564"/>
                  </a:moveTo>
                  <a:lnTo>
                    <a:pt x="1" y="1564"/>
                  </a:lnTo>
                  <a:lnTo>
                    <a:pt x="1398" y="0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-5400000" flipH="1">
              <a:off x="6117014" y="1038797"/>
              <a:ext cx="724759" cy="428481"/>
            </a:xfrm>
            <a:custGeom>
              <a:avLst/>
              <a:gdLst/>
              <a:ahLst/>
              <a:cxnLst/>
              <a:rect l="l" t="t" r="r" b="b"/>
              <a:pathLst>
                <a:path w="5151" h="1565" fill="none" extrusionOk="0">
                  <a:moveTo>
                    <a:pt x="4219" y="1564"/>
                  </a:moveTo>
                  <a:lnTo>
                    <a:pt x="0" y="1564"/>
                  </a:lnTo>
                  <a:lnTo>
                    <a:pt x="1164" y="0"/>
                  </a:lnTo>
                  <a:lnTo>
                    <a:pt x="515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-5400000" flipH="1">
              <a:off x="6526958" y="242111"/>
              <a:ext cx="814949" cy="482144"/>
            </a:xfrm>
            <a:custGeom>
              <a:avLst/>
              <a:gdLst/>
              <a:ahLst/>
              <a:cxnLst/>
              <a:rect l="l" t="t" r="r" b="b"/>
              <a:pathLst>
                <a:path w="5792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1572" y="0"/>
                  </a:lnTo>
                  <a:lnTo>
                    <a:pt x="57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-5400000" flipH="1">
              <a:off x="6545390" y="854308"/>
              <a:ext cx="778085" cy="482144"/>
            </a:xfrm>
            <a:custGeom>
              <a:avLst/>
              <a:gdLst/>
              <a:ahLst/>
              <a:cxnLst/>
              <a:rect l="l" t="t" r="r" b="b"/>
              <a:pathLst>
                <a:path w="5530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1310" y="0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-5400000" flipH="1">
              <a:off x="6133336" y="1616099"/>
              <a:ext cx="692116" cy="428481"/>
            </a:xfrm>
            <a:custGeom>
              <a:avLst/>
              <a:gdLst/>
              <a:ahLst/>
              <a:cxnLst/>
              <a:rect l="l" t="t" r="r" b="b"/>
              <a:pathLst>
                <a:path w="4919" h="1565" fill="none" extrusionOk="0">
                  <a:moveTo>
                    <a:pt x="4220" y="1564"/>
                  </a:moveTo>
                  <a:lnTo>
                    <a:pt x="0" y="1564"/>
                  </a:lnTo>
                  <a:lnTo>
                    <a:pt x="932" y="0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-5400000" flipH="1">
              <a:off x="6149728" y="2193472"/>
              <a:ext cx="659332" cy="428481"/>
            </a:xfrm>
            <a:custGeom>
              <a:avLst/>
              <a:gdLst/>
              <a:ahLst/>
              <a:cxnLst/>
              <a:rect l="l" t="t" r="r" b="b"/>
              <a:pathLst>
                <a:path w="4686" h="1565" fill="none" extrusionOk="0">
                  <a:moveTo>
                    <a:pt x="4219" y="1564"/>
                  </a:moveTo>
                  <a:lnTo>
                    <a:pt x="0" y="1564"/>
                  </a:lnTo>
                  <a:lnTo>
                    <a:pt x="698" y="0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-5400000" flipH="1">
              <a:off x="6563752" y="1466434"/>
              <a:ext cx="741361" cy="482144"/>
            </a:xfrm>
            <a:custGeom>
              <a:avLst/>
              <a:gdLst/>
              <a:ahLst/>
              <a:cxnLst/>
              <a:rect l="l" t="t" r="r" b="b"/>
              <a:pathLst>
                <a:path w="5269" h="1761" fill="none" extrusionOk="0">
                  <a:moveTo>
                    <a:pt x="4483" y="1760"/>
                  </a:moveTo>
                  <a:lnTo>
                    <a:pt x="1" y="1760"/>
                  </a:lnTo>
                  <a:lnTo>
                    <a:pt x="1048" y="0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-5400000" flipH="1">
              <a:off x="6582254" y="2078560"/>
              <a:ext cx="704357" cy="482144"/>
            </a:xfrm>
            <a:custGeom>
              <a:avLst/>
              <a:gdLst/>
              <a:ahLst/>
              <a:cxnLst/>
              <a:rect l="l" t="t" r="r" b="b"/>
              <a:pathLst>
                <a:path w="5006" h="1761" fill="none" extrusionOk="0">
                  <a:moveTo>
                    <a:pt x="4482" y="1760"/>
                  </a:moveTo>
                  <a:lnTo>
                    <a:pt x="1" y="1760"/>
                  </a:lnTo>
                  <a:lnTo>
                    <a:pt x="786" y="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-5400000" flipH="1">
              <a:off x="6182511" y="3941841"/>
              <a:ext cx="593765" cy="428481"/>
            </a:xfrm>
            <a:custGeom>
              <a:avLst/>
              <a:gdLst/>
              <a:ahLst/>
              <a:cxnLst/>
              <a:rect l="l" t="t" r="r" b="b"/>
              <a:pathLst>
                <a:path w="4220" h="1565" fill="none" extrusionOk="0">
                  <a:moveTo>
                    <a:pt x="4220" y="1564"/>
                  </a:moveTo>
                  <a:lnTo>
                    <a:pt x="1" y="1564"/>
                  </a:lnTo>
                  <a:lnTo>
                    <a:pt x="1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-5400000" flipH="1">
              <a:off x="6166049" y="4519284"/>
              <a:ext cx="626689" cy="428481"/>
            </a:xfrm>
            <a:custGeom>
              <a:avLst/>
              <a:gdLst/>
              <a:ahLst/>
              <a:cxnLst/>
              <a:rect l="l" t="t" r="r" b="b"/>
              <a:pathLst>
                <a:path w="4454" h="1565" fill="none" extrusionOk="0">
                  <a:moveTo>
                    <a:pt x="4453" y="1564"/>
                  </a:moveTo>
                  <a:lnTo>
                    <a:pt x="233" y="1564"/>
                  </a:lnTo>
                  <a:lnTo>
                    <a:pt x="1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-5400000" flipH="1">
              <a:off x="6619118" y="3933442"/>
              <a:ext cx="630629" cy="482144"/>
            </a:xfrm>
            <a:custGeom>
              <a:avLst/>
              <a:gdLst/>
              <a:ahLst/>
              <a:cxnLst/>
              <a:rect l="l" t="t" r="r" b="b"/>
              <a:pathLst>
                <a:path w="4482" h="1761" fill="none" extrusionOk="0">
                  <a:moveTo>
                    <a:pt x="4481" y="1760"/>
                  </a:moveTo>
                  <a:lnTo>
                    <a:pt x="1" y="1760"/>
                  </a:lnTo>
                  <a:lnTo>
                    <a:pt x="1" y="0"/>
                  </a:lnTo>
                  <a:lnTo>
                    <a:pt x="422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-5400000" flipH="1">
              <a:off x="6600616" y="4545568"/>
              <a:ext cx="667633" cy="482144"/>
            </a:xfrm>
            <a:custGeom>
              <a:avLst/>
              <a:gdLst/>
              <a:ahLst/>
              <a:cxnLst/>
              <a:rect l="l" t="t" r="r" b="b"/>
              <a:pathLst>
                <a:path w="4745" h="1761" fill="none" extrusionOk="0">
                  <a:moveTo>
                    <a:pt x="4744" y="1760"/>
                  </a:moveTo>
                  <a:lnTo>
                    <a:pt x="262" y="1760"/>
                  </a:lnTo>
                  <a:lnTo>
                    <a:pt x="1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-5400000" flipH="1">
              <a:off x="6149728" y="5096586"/>
              <a:ext cx="659332" cy="428481"/>
            </a:xfrm>
            <a:custGeom>
              <a:avLst/>
              <a:gdLst/>
              <a:ahLst/>
              <a:cxnLst/>
              <a:rect l="l" t="t" r="r" b="b"/>
              <a:pathLst>
                <a:path w="4686" h="1565" fill="none" extrusionOk="0">
                  <a:moveTo>
                    <a:pt x="4685" y="1564"/>
                  </a:moveTo>
                  <a:lnTo>
                    <a:pt x="466" y="1564"/>
                  </a:lnTo>
                  <a:lnTo>
                    <a:pt x="0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-5400000" flipH="1">
              <a:off x="6582324" y="5157764"/>
              <a:ext cx="704216" cy="482144"/>
            </a:xfrm>
            <a:custGeom>
              <a:avLst/>
              <a:gdLst/>
              <a:ahLst/>
              <a:cxnLst/>
              <a:rect l="l" t="t" r="r" b="b"/>
              <a:pathLst>
                <a:path w="5005" h="1761" fill="none" extrusionOk="0">
                  <a:moveTo>
                    <a:pt x="5005" y="1760"/>
                  </a:moveTo>
                  <a:lnTo>
                    <a:pt x="523" y="1760"/>
                  </a:lnTo>
                  <a:lnTo>
                    <a:pt x="0" y="0"/>
                  </a:lnTo>
                  <a:lnTo>
                    <a:pt x="421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-5400000" flipH="1">
              <a:off x="6986562" y="-658209"/>
              <a:ext cx="922727" cy="545390"/>
            </a:xfrm>
            <a:custGeom>
              <a:avLst/>
              <a:gdLst/>
              <a:ahLst/>
              <a:cxnLst/>
              <a:rect l="l" t="t" r="r" b="b"/>
              <a:pathLst>
                <a:path w="6558" h="1992" fill="none" extrusionOk="0">
                  <a:moveTo>
                    <a:pt x="4778" y="1991"/>
                  </a:moveTo>
                  <a:lnTo>
                    <a:pt x="1" y="1991"/>
                  </a:lnTo>
                  <a:lnTo>
                    <a:pt x="2076" y="0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-5400000" flipH="1">
              <a:off x="7007386" y="-6756"/>
              <a:ext cx="881079" cy="545390"/>
            </a:xfrm>
            <a:custGeom>
              <a:avLst/>
              <a:gdLst/>
              <a:ahLst/>
              <a:cxnLst/>
              <a:rect l="l" t="t" r="r" b="b"/>
              <a:pathLst>
                <a:path w="6262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1779" y="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-5400000" flipH="1">
              <a:off x="7028280" y="644626"/>
              <a:ext cx="839290" cy="545390"/>
            </a:xfrm>
            <a:custGeom>
              <a:avLst/>
              <a:gdLst/>
              <a:ahLst/>
              <a:cxnLst/>
              <a:rect l="l" t="t" r="r" b="b"/>
              <a:pathLst>
                <a:path w="5965" h="1992" fill="none" extrusionOk="0">
                  <a:moveTo>
                    <a:pt x="4779" y="1991"/>
                  </a:moveTo>
                  <a:lnTo>
                    <a:pt x="1" y="1991"/>
                  </a:lnTo>
                  <a:lnTo>
                    <a:pt x="1483" y="0"/>
                  </a:lnTo>
                  <a:lnTo>
                    <a:pt x="596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-5400000" flipH="1">
              <a:off x="7552484" y="-292645"/>
              <a:ext cx="958325" cy="622598"/>
            </a:xfrm>
            <a:custGeom>
              <a:avLst/>
              <a:gdLst/>
              <a:ahLst/>
              <a:cxnLst/>
              <a:rect l="l" t="t" r="r" b="b"/>
              <a:pathLst>
                <a:path w="6811" h="2274" fill="none" extrusionOk="0">
                  <a:moveTo>
                    <a:pt x="5118" y="2273"/>
                  </a:moveTo>
                  <a:lnTo>
                    <a:pt x="1" y="2273"/>
                  </a:lnTo>
                  <a:lnTo>
                    <a:pt x="2032" y="0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-5400000" flipH="1">
              <a:off x="7576262" y="403551"/>
              <a:ext cx="910767" cy="622598"/>
            </a:xfrm>
            <a:custGeom>
              <a:avLst/>
              <a:gdLst/>
              <a:ahLst/>
              <a:cxnLst/>
              <a:rect l="l" t="t" r="r" b="b"/>
              <a:pathLst>
                <a:path w="6473" h="2274" fill="none" extrusionOk="0">
                  <a:moveTo>
                    <a:pt x="5117" y="2273"/>
                  </a:moveTo>
                  <a:lnTo>
                    <a:pt x="1" y="2273"/>
                  </a:lnTo>
                  <a:lnTo>
                    <a:pt x="1694" y="0"/>
                  </a:lnTo>
                  <a:lnTo>
                    <a:pt x="64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-5400000" flipH="1">
              <a:off x="7049175" y="1296149"/>
              <a:ext cx="797502" cy="545390"/>
            </a:xfrm>
            <a:custGeom>
              <a:avLst/>
              <a:gdLst/>
              <a:ahLst/>
              <a:cxnLst/>
              <a:rect l="l" t="t" r="r" b="b"/>
              <a:pathLst>
                <a:path w="5668" h="1992" fill="none" extrusionOk="0">
                  <a:moveTo>
                    <a:pt x="4777" y="1991"/>
                  </a:moveTo>
                  <a:lnTo>
                    <a:pt x="0" y="1991"/>
                  </a:lnTo>
                  <a:lnTo>
                    <a:pt x="1186" y="0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-5400000" flipH="1">
              <a:off x="7069928" y="1947531"/>
              <a:ext cx="755995" cy="545390"/>
            </a:xfrm>
            <a:custGeom>
              <a:avLst/>
              <a:gdLst/>
              <a:ahLst/>
              <a:cxnLst/>
              <a:rect l="l" t="t" r="r" b="b"/>
              <a:pathLst>
                <a:path w="5373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891" y="0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-5400000" flipH="1">
              <a:off x="7600182" y="1099606"/>
              <a:ext cx="862928" cy="622598"/>
            </a:xfrm>
            <a:custGeom>
              <a:avLst/>
              <a:gdLst/>
              <a:ahLst/>
              <a:cxnLst/>
              <a:rect l="l" t="t" r="r" b="b"/>
              <a:pathLst>
                <a:path w="6133" h="2274" fill="none" extrusionOk="0">
                  <a:moveTo>
                    <a:pt x="5117" y="2273"/>
                  </a:moveTo>
                  <a:lnTo>
                    <a:pt x="0" y="2273"/>
                  </a:lnTo>
                  <a:lnTo>
                    <a:pt x="1355" y="0"/>
                  </a:lnTo>
                  <a:lnTo>
                    <a:pt x="613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-5400000" flipH="1">
              <a:off x="7623960" y="1795662"/>
              <a:ext cx="815371" cy="622598"/>
            </a:xfrm>
            <a:custGeom>
              <a:avLst/>
              <a:gdLst/>
              <a:ahLst/>
              <a:cxnLst/>
              <a:rect l="l" t="t" r="r" b="b"/>
              <a:pathLst>
                <a:path w="5795" h="2274" fill="none" extrusionOk="0">
                  <a:moveTo>
                    <a:pt x="5117" y="2273"/>
                  </a:moveTo>
                  <a:lnTo>
                    <a:pt x="1" y="2273"/>
                  </a:lnTo>
                  <a:lnTo>
                    <a:pt x="1016" y="0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5400000" flipH="1">
              <a:off x="7090752" y="2598984"/>
              <a:ext cx="714347" cy="545390"/>
            </a:xfrm>
            <a:custGeom>
              <a:avLst/>
              <a:gdLst/>
              <a:ahLst/>
              <a:cxnLst/>
              <a:rect l="l" t="t" r="r" b="b"/>
              <a:pathLst>
                <a:path w="5077" h="1992" fill="none" extrusionOk="0">
                  <a:moveTo>
                    <a:pt x="4779" y="1991"/>
                  </a:moveTo>
                  <a:lnTo>
                    <a:pt x="1" y="1991"/>
                  </a:lnTo>
                  <a:lnTo>
                    <a:pt x="594" y="0"/>
                  </a:lnTo>
                  <a:lnTo>
                    <a:pt x="507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-5400000" flipH="1">
              <a:off x="7111717" y="3250437"/>
              <a:ext cx="672417" cy="545390"/>
            </a:xfrm>
            <a:custGeom>
              <a:avLst/>
              <a:gdLst/>
              <a:ahLst/>
              <a:cxnLst/>
              <a:rect l="l" t="t" r="r" b="b"/>
              <a:pathLst>
                <a:path w="4779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297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-5400000" flipH="1">
              <a:off x="7647739" y="2491857"/>
              <a:ext cx="767814" cy="622598"/>
            </a:xfrm>
            <a:custGeom>
              <a:avLst/>
              <a:gdLst/>
              <a:ahLst/>
              <a:cxnLst/>
              <a:rect l="l" t="t" r="r" b="b"/>
              <a:pathLst>
                <a:path w="5457" h="2274" fill="none" extrusionOk="0">
                  <a:moveTo>
                    <a:pt x="5118" y="2273"/>
                  </a:moveTo>
                  <a:lnTo>
                    <a:pt x="0" y="2273"/>
                  </a:lnTo>
                  <a:lnTo>
                    <a:pt x="678" y="0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-5400000" flipH="1">
              <a:off x="7671659" y="3188053"/>
              <a:ext cx="719975" cy="622598"/>
            </a:xfrm>
            <a:custGeom>
              <a:avLst/>
              <a:gdLst/>
              <a:ahLst/>
              <a:cxnLst/>
              <a:rect l="l" t="t" r="r" b="b"/>
              <a:pathLst>
                <a:path w="5117" h="2274" fill="none" extrusionOk="0">
                  <a:moveTo>
                    <a:pt x="5117" y="2273"/>
                  </a:moveTo>
                  <a:lnTo>
                    <a:pt x="0" y="2273"/>
                  </a:lnTo>
                  <a:lnTo>
                    <a:pt x="338" y="0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-5400000" flipH="1">
              <a:off x="7111717" y="3922713"/>
              <a:ext cx="672417" cy="545390"/>
            </a:xfrm>
            <a:custGeom>
              <a:avLst/>
              <a:gdLst/>
              <a:ahLst/>
              <a:cxnLst/>
              <a:rect l="l" t="t" r="r" b="b"/>
              <a:pathLst>
                <a:path w="4779" h="1992" fill="none" extrusionOk="0">
                  <a:moveTo>
                    <a:pt x="4778" y="1991"/>
                  </a:moveTo>
                  <a:lnTo>
                    <a:pt x="1" y="1991"/>
                  </a:lnTo>
                  <a:lnTo>
                    <a:pt x="1" y="0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-5400000" flipH="1">
              <a:off x="7090823" y="4574095"/>
              <a:ext cx="714206" cy="545390"/>
            </a:xfrm>
            <a:custGeom>
              <a:avLst/>
              <a:gdLst/>
              <a:ahLst/>
              <a:cxnLst/>
              <a:rect l="l" t="t" r="r" b="b"/>
              <a:pathLst>
                <a:path w="5076" h="1992" fill="none" extrusionOk="0">
                  <a:moveTo>
                    <a:pt x="5076" y="1991"/>
                  </a:moveTo>
                  <a:lnTo>
                    <a:pt x="297" y="1991"/>
                  </a:lnTo>
                  <a:lnTo>
                    <a:pt x="0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-5400000" flipH="1">
              <a:off x="7671588" y="3907958"/>
              <a:ext cx="720115" cy="622598"/>
            </a:xfrm>
            <a:custGeom>
              <a:avLst/>
              <a:gdLst/>
              <a:ahLst/>
              <a:cxnLst/>
              <a:rect l="l" t="t" r="r" b="b"/>
              <a:pathLst>
                <a:path w="5118" h="2274" fill="none" extrusionOk="0">
                  <a:moveTo>
                    <a:pt x="5118" y="2273"/>
                  </a:moveTo>
                  <a:lnTo>
                    <a:pt x="1" y="2273"/>
                  </a:lnTo>
                  <a:lnTo>
                    <a:pt x="1" y="0"/>
                  </a:lnTo>
                  <a:lnTo>
                    <a:pt x="477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-5400000" flipH="1">
              <a:off x="7647739" y="4604083"/>
              <a:ext cx="767814" cy="622598"/>
            </a:xfrm>
            <a:custGeom>
              <a:avLst/>
              <a:gdLst/>
              <a:ahLst/>
              <a:cxnLst/>
              <a:rect l="l" t="t" r="r" b="b"/>
              <a:pathLst>
                <a:path w="5457" h="2274" fill="none" extrusionOk="0">
                  <a:moveTo>
                    <a:pt x="5456" y="2273"/>
                  </a:moveTo>
                  <a:lnTo>
                    <a:pt x="340" y="2273"/>
                  </a:lnTo>
                  <a:lnTo>
                    <a:pt x="0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-5400000" flipH="1">
              <a:off x="7069928" y="5225618"/>
              <a:ext cx="755995" cy="545390"/>
            </a:xfrm>
            <a:custGeom>
              <a:avLst/>
              <a:gdLst/>
              <a:ahLst/>
              <a:cxnLst/>
              <a:rect l="l" t="t" r="r" b="b"/>
              <a:pathLst>
                <a:path w="5373" h="1992" fill="none" extrusionOk="0">
                  <a:moveTo>
                    <a:pt x="5372" y="1991"/>
                  </a:moveTo>
                  <a:lnTo>
                    <a:pt x="594" y="1991"/>
                  </a:lnTo>
                  <a:lnTo>
                    <a:pt x="0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-5400000" flipH="1">
              <a:off x="8176930" y="-624011"/>
              <a:ext cx="1049359" cy="717877"/>
            </a:xfrm>
            <a:custGeom>
              <a:avLst/>
              <a:gdLst/>
              <a:ahLst/>
              <a:cxnLst/>
              <a:rect l="l" t="t" r="r" b="b"/>
              <a:pathLst>
                <a:path w="7458" h="2622" fill="none" extrusionOk="0">
                  <a:moveTo>
                    <a:pt x="5507" y="2621"/>
                  </a:moveTo>
                  <a:lnTo>
                    <a:pt x="1" y="2621"/>
                  </a:lnTo>
                  <a:lnTo>
                    <a:pt x="2341" y="0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-5400000" flipH="1">
              <a:off x="8204297" y="123330"/>
              <a:ext cx="994626" cy="717877"/>
            </a:xfrm>
            <a:custGeom>
              <a:avLst/>
              <a:gdLst/>
              <a:ahLst/>
              <a:cxnLst/>
              <a:rect l="l" t="t" r="r" b="b"/>
              <a:pathLst>
                <a:path w="7069" h="2622" fill="none" extrusionOk="0">
                  <a:moveTo>
                    <a:pt x="5508" y="2621"/>
                  </a:moveTo>
                  <a:lnTo>
                    <a:pt x="1" y="2621"/>
                  </a:lnTo>
                  <a:lnTo>
                    <a:pt x="1952" y="0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-5400000" flipH="1">
              <a:off x="8231804" y="870672"/>
              <a:ext cx="939611" cy="717877"/>
            </a:xfrm>
            <a:custGeom>
              <a:avLst/>
              <a:gdLst/>
              <a:ahLst/>
              <a:cxnLst/>
              <a:rect l="l" t="t" r="r" b="b"/>
              <a:pathLst>
                <a:path w="6678" h="2622" fill="none" extrusionOk="0">
                  <a:moveTo>
                    <a:pt x="5508" y="2621"/>
                  </a:moveTo>
                  <a:lnTo>
                    <a:pt x="1" y="2621"/>
                  </a:lnTo>
                  <a:lnTo>
                    <a:pt x="1561" y="0"/>
                  </a:lnTo>
                  <a:lnTo>
                    <a:pt x="667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-5400000" flipH="1">
              <a:off x="8259241" y="1618083"/>
              <a:ext cx="884737" cy="717877"/>
            </a:xfrm>
            <a:custGeom>
              <a:avLst/>
              <a:gdLst/>
              <a:ahLst/>
              <a:cxnLst/>
              <a:rect l="l" t="t" r="r" b="b"/>
              <a:pathLst>
                <a:path w="6288" h="2622" fill="none" extrusionOk="0">
                  <a:moveTo>
                    <a:pt x="5508" y="2621"/>
                  </a:moveTo>
                  <a:lnTo>
                    <a:pt x="1" y="2621"/>
                  </a:lnTo>
                  <a:lnTo>
                    <a:pt x="1171" y="0"/>
                  </a:lnTo>
                  <a:lnTo>
                    <a:pt x="628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-5400000" flipH="1">
              <a:off x="8286608" y="2365565"/>
              <a:ext cx="830004" cy="717877"/>
            </a:xfrm>
            <a:custGeom>
              <a:avLst/>
              <a:gdLst/>
              <a:ahLst/>
              <a:cxnLst/>
              <a:rect l="l" t="t" r="r" b="b"/>
              <a:pathLst>
                <a:path w="5899" h="2622" fill="none" extrusionOk="0">
                  <a:moveTo>
                    <a:pt x="5508" y="2621"/>
                  </a:moveTo>
                  <a:lnTo>
                    <a:pt x="1" y="2621"/>
                  </a:lnTo>
                  <a:lnTo>
                    <a:pt x="780" y="0"/>
                  </a:lnTo>
                  <a:lnTo>
                    <a:pt x="589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-5400000" flipH="1">
              <a:off x="8314115" y="3112907"/>
              <a:ext cx="774989" cy="717877"/>
            </a:xfrm>
            <a:custGeom>
              <a:avLst/>
              <a:gdLst/>
              <a:ahLst/>
              <a:cxnLst/>
              <a:rect l="l" t="t" r="r" b="b"/>
              <a:pathLst>
                <a:path w="5508" h="2622" fill="none" extrusionOk="0">
                  <a:moveTo>
                    <a:pt x="5508" y="2621"/>
                  </a:moveTo>
                  <a:lnTo>
                    <a:pt x="1" y="2621"/>
                  </a:lnTo>
                  <a:lnTo>
                    <a:pt x="391" y="0"/>
                  </a:lnTo>
                  <a:lnTo>
                    <a:pt x="550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-5400000" flipH="1">
              <a:off x="8314186" y="3887685"/>
              <a:ext cx="774849" cy="717877"/>
            </a:xfrm>
            <a:custGeom>
              <a:avLst/>
              <a:gdLst/>
              <a:ahLst/>
              <a:cxnLst/>
              <a:rect l="l" t="t" r="r" b="b"/>
              <a:pathLst>
                <a:path w="5507" h="2622" fill="none" extrusionOk="0">
                  <a:moveTo>
                    <a:pt x="5507" y="2621"/>
                  </a:moveTo>
                  <a:lnTo>
                    <a:pt x="1" y="2621"/>
                  </a:lnTo>
                  <a:lnTo>
                    <a:pt x="1" y="0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-5400000" flipH="1">
              <a:off x="8286749" y="4635097"/>
              <a:ext cx="829723" cy="717877"/>
            </a:xfrm>
            <a:custGeom>
              <a:avLst/>
              <a:gdLst/>
              <a:ahLst/>
              <a:cxnLst/>
              <a:rect l="l" t="t" r="r" b="b"/>
              <a:pathLst>
                <a:path w="5897" h="2622" fill="none" extrusionOk="0">
                  <a:moveTo>
                    <a:pt x="5897" y="2621"/>
                  </a:moveTo>
                  <a:lnTo>
                    <a:pt x="390" y="2621"/>
                  </a:lnTo>
                  <a:lnTo>
                    <a:pt x="1" y="0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-5400000" flipH="1">
              <a:off x="5778236" y="2840575"/>
              <a:ext cx="590528" cy="383854"/>
            </a:xfrm>
            <a:custGeom>
              <a:avLst/>
              <a:gdLst/>
              <a:ahLst/>
              <a:cxnLst/>
              <a:rect l="l" t="t" r="r" b="b"/>
              <a:pathLst>
                <a:path w="4197" h="1402" fill="none" extrusionOk="0">
                  <a:moveTo>
                    <a:pt x="3988" y="1401"/>
                  </a:moveTo>
                  <a:lnTo>
                    <a:pt x="0" y="1401"/>
                  </a:lnTo>
                  <a:lnTo>
                    <a:pt x="417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-5400000" flipH="1">
              <a:off x="5793009" y="3386923"/>
              <a:ext cx="560981" cy="383854"/>
            </a:xfrm>
            <a:custGeom>
              <a:avLst/>
              <a:gdLst/>
              <a:ahLst/>
              <a:cxnLst/>
              <a:rect l="l" t="t" r="r" b="b"/>
              <a:pathLst>
                <a:path w="3987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208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-5400000" flipH="1">
              <a:off x="6165979" y="2770844"/>
              <a:ext cx="626830" cy="428481"/>
            </a:xfrm>
            <a:custGeom>
              <a:avLst/>
              <a:gdLst/>
              <a:ahLst/>
              <a:cxnLst/>
              <a:rect l="l" t="t" r="r" b="b"/>
              <a:pathLst>
                <a:path w="4455" h="1565" fill="none" extrusionOk="0">
                  <a:moveTo>
                    <a:pt x="4221" y="1564"/>
                  </a:moveTo>
                  <a:lnTo>
                    <a:pt x="0" y="1564"/>
                  </a:lnTo>
                  <a:lnTo>
                    <a:pt x="466" y="0"/>
                  </a:lnTo>
                  <a:lnTo>
                    <a:pt x="445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-5400000" flipH="1">
              <a:off x="6182441" y="3348147"/>
              <a:ext cx="593905" cy="428481"/>
            </a:xfrm>
            <a:custGeom>
              <a:avLst/>
              <a:gdLst/>
              <a:ahLst/>
              <a:cxnLst/>
              <a:rect l="l" t="t" r="r" b="b"/>
              <a:pathLst>
                <a:path w="4221" h="1565" fill="none" extrusionOk="0">
                  <a:moveTo>
                    <a:pt x="4221" y="1564"/>
                  </a:moveTo>
                  <a:lnTo>
                    <a:pt x="1" y="1564"/>
                  </a:lnTo>
                  <a:lnTo>
                    <a:pt x="234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-5400000" flipH="1">
              <a:off x="6600686" y="2690757"/>
              <a:ext cx="667493" cy="482144"/>
            </a:xfrm>
            <a:custGeom>
              <a:avLst/>
              <a:gdLst/>
              <a:ahLst/>
              <a:cxnLst/>
              <a:rect l="l" t="t" r="r" b="b"/>
              <a:pathLst>
                <a:path w="4744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523" y="0"/>
                  </a:lnTo>
                  <a:lnTo>
                    <a:pt x="47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-5400000" flipH="1">
              <a:off x="6619118" y="3302954"/>
              <a:ext cx="630629" cy="482144"/>
            </a:xfrm>
            <a:custGeom>
              <a:avLst/>
              <a:gdLst/>
              <a:ahLst/>
              <a:cxnLst/>
              <a:rect l="l" t="t" r="r" b="b"/>
              <a:pathLst>
                <a:path w="4482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262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2"/>
          <p:cNvGrpSpPr/>
          <p:nvPr/>
        </p:nvGrpSpPr>
        <p:grpSpPr>
          <a:xfrm>
            <a:off x="-324462" y="-678550"/>
            <a:ext cx="1204402" cy="6412235"/>
            <a:chOff x="-324462" y="-678550"/>
            <a:chExt cx="1204402" cy="6412235"/>
          </a:xfrm>
        </p:grpSpPr>
        <p:sp>
          <p:nvSpPr>
            <p:cNvPr id="159" name="Google Shape;159;p2"/>
            <p:cNvSpPr/>
            <p:nvPr/>
          </p:nvSpPr>
          <p:spPr>
            <a:xfrm rot="5400000">
              <a:off x="506449" y="-339946"/>
              <a:ext cx="544378" cy="202605"/>
            </a:xfrm>
            <a:custGeom>
              <a:avLst/>
              <a:gdLst/>
              <a:ahLst/>
              <a:cxnLst/>
              <a:rect l="l" t="t" r="r" b="b"/>
              <a:pathLst>
                <a:path w="3869" h="740" fill="none" extrusionOk="0">
                  <a:moveTo>
                    <a:pt x="2877" y="740"/>
                  </a:moveTo>
                  <a:lnTo>
                    <a:pt x="0" y="740"/>
                  </a:lnTo>
                  <a:lnTo>
                    <a:pt x="1102" y="0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5400000">
              <a:off x="514258" y="56906"/>
              <a:ext cx="528760" cy="202605"/>
            </a:xfrm>
            <a:custGeom>
              <a:avLst/>
              <a:gdLst/>
              <a:ahLst/>
              <a:cxnLst/>
              <a:rect l="l" t="t" r="r" b="b"/>
              <a:pathLst>
                <a:path w="3758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992" y="0"/>
                  </a:lnTo>
                  <a:lnTo>
                    <a:pt x="375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5400000">
              <a:off x="281698" y="-501943"/>
              <a:ext cx="572518" cy="219306"/>
            </a:xfrm>
            <a:custGeom>
              <a:avLst/>
              <a:gdLst/>
              <a:ahLst/>
              <a:cxnLst/>
              <a:rect l="l" t="t" r="r" b="b"/>
              <a:pathLst>
                <a:path w="4069" h="801" fill="none" extrusionOk="0">
                  <a:moveTo>
                    <a:pt x="2995" y="801"/>
                  </a:moveTo>
                  <a:lnTo>
                    <a:pt x="1" y="801"/>
                  </a:lnTo>
                  <a:lnTo>
                    <a:pt x="1192" y="1"/>
                  </a:lnTo>
                  <a:lnTo>
                    <a:pt x="406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5400000">
              <a:off x="290069" y="-89052"/>
              <a:ext cx="555775" cy="219306"/>
            </a:xfrm>
            <a:custGeom>
              <a:avLst/>
              <a:gdLst/>
              <a:ahLst/>
              <a:cxnLst/>
              <a:rect l="l" t="t" r="r" b="b"/>
              <a:pathLst>
                <a:path w="3950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1075" y="1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5400000">
              <a:off x="521997" y="453687"/>
              <a:ext cx="513283" cy="202605"/>
            </a:xfrm>
            <a:custGeom>
              <a:avLst/>
              <a:gdLst/>
              <a:ahLst/>
              <a:cxnLst/>
              <a:rect l="l" t="t" r="r" b="b"/>
              <a:pathLst>
                <a:path w="364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883" y="0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5400000">
              <a:off x="529876" y="850608"/>
              <a:ext cx="497524" cy="202605"/>
            </a:xfrm>
            <a:custGeom>
              <a:avLst/>
              <a:gdLst/>
              <a:ahLst/>
              <a:cxnLst/>
              <a:rect l="l" t="t" r="r" b="b"/>
              <a:pathLst>
                <a:path w="3536" h="740" fill="none" extrusionOk="0">
                  <a:moveTo>
                    <a:pt x="2875" y="740"/>
                  </a:moveTo>
                  <a:lnTo>
                    <a:pt x="0" y="740"/>
                  </a:lnTo>
                  <a:lnTo>
                    <a:pt x="770" y="0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5400000">
              <a:off x="298441" y="324121"/>
              <a:ext cx="539031" cy="219306"/>
            </a:xfrm>
            <a:custGeom>
              <a:avLst/>
              <a:gdLst/>
              <a:ahLst/>
              <a:cxnLst/>
              <a:rect l="l" t="t" r="r" b="b"/>
              <a:pathLst>
                <a:path w="383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954" y="1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5400000">
              <a:off x="306813" y="737012"/>
              <a:ext cx="522288" cy="219306"/>
            </a:xfrm>
            <a:custGeom>
              <a:avLst/>
              <a:gdLst/>
              <a:ahLst/>
              <a:cxnLst/>
              <a:rect l="l" t="t" r="r" b="b"/>
              <a:pathLst>
                <a:path w="3712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836" y="1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5400000">
              <a:off x="537544" y="1247460"/>
              <a:ext cx="482187" cy="202605"/>
            </a:xfrm>
            <a:custGeom>
              <a:avLst/>
              <a:gdLst/>
              <a:ahLst/>
              <a:cxnLst/>
              <a:rect l="l" t="t" r="r" b="b"/>
              <a:pathLst>
                <a:path w="342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661" y="0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5400000">
              <a:off x="545213" y="1644311"/>
              <a:ext cx="466851" cy="202605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552" y="0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5400000">
              <a:off x="315325" y="1150045"/>
              <a:ext cx="505263" cy="219306"/>
            </a:xfrm>
            <a:custGeom>
              <a:avLst/>
              <a:gdLst/>
              <a:ahLst/>
              <a:cxnLst/>
              <a:rect l="l" t="t" r="r" b="b"/>
              <a:pathLst>
                <a:path w="359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715" y="1"/>
                  </a:lnTo>
                  <a:lnTo>
                    <a:pt x="359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5400000">
              <a:off x="323627" y="1563006"/>
              <a:ext cx="488660" cy="219306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597" y="1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5400000">
              <a:off x="553022" y="2041163"/>
              <a:ext cx="451233" cy="202605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441" y="0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5400000">
              <a:off x="560760" y="2438084"/>
              <a:ext cx="435756" cy="202605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331" y="0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5400000">
              <a:off x="332069" y="1976109"/>
              <a:ext cx="471775" cy="219306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477" y="1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5400000">
              <a:off x="340371" y="2389071"/>
              <a:ext cx="455173" cy="219306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358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5400000">
              <a:off x="568499" y="2835006"/>
              <a:ext cx="420278" cy="202605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221" y="0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5400000">
              <a:off x="576238" y="3231787"/>
              <a:ext cx="404801" cy="202605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111" y="0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5400000">
              <a:off x="348883" y="2802103"/>
              <a:ext cx="438148" cy="219306"/>
            </a:xfrm>
            <a:custGeom>
              <a:avLst/>
              <a:gdLst/>
              <a:ahLst/>
              <a:cxnLst/>
              <a:rect l="l" t="t" r="r" b="b"/>
              <a:pathLst>
                <a:path w="3114" h="801" fill="none" extrusionOk="0">
                  <a:moveTo>
                    <a:pt x="2994" y="801"/>
                  </a:moveTo>
                  <a:lnTo>
                    <a:pt x="0" y="801"/>
                  </a:lnTo>
                  <a:lnTo>
                    <a:pt x="238" y="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5400000">
              <a:off x="357184" y="3215065"/>
              <a:ext cx="421545" cy="219306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6" y="801"/>
                  </a:moveTo>
                  <a:lnTo>
                    <a:pt x="0" y="801"/>
                  </a:lnTo>
                  <a:lnTo>
                    <a:pt x="120" y="1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5400000">
              <a:off x="576238" y="3636448"/>
              <a:ext cx="404801" cy="202605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1" y="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5400000">
              <a:off x="568499" y="4033229"/>
              <a:ext cx="420278" cy="202605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986" y="740"/>
                  </a:moveTo>
                  <a:lnTo>
                    <a:pt x="11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5400000">
              <a:off x="357184" y="3636469"/>
              <a:ext cx="421545" cy="219306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5" y="801"/>
                  </a:moveTo>
                  <a:lnTo>
                    <a:pt x="1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5400000">
              <a:off x="348813" y="4049501"/>
              <a:ext cx="438288" cy="219306"/>
            </a:xfrm>
            <a:custGeom>
              <a:avLst/>
              <a:gdLst/>
              <a:ahLst/>
              <a:cxnLst/>
              <a:rect l="l" t="t" r="r" b="b"/>
              <a:pathLst>
                <a:path w="3115" h="801" fill="none" extrusionOk="0">
                  <a:moveTo>
                    <a:pt x="3115" y="801"/>
                  </a:moveTo>
                  <a:lnTo>
                    <a:pt x="119" y="801"/>
                  </a:lnTo>
                  <a:lnTo>
                    <a:pt x="0" y="1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5400000">
              <a:off x="560760" y="4430150"/>
              <a:ext cx="435756" cy="202605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3097" y="740"/>
                  </a:moveTo>
                  <a:lnTo>
                    <a:pt x="220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5400000">
              <a:off x="553022" y="4826931"/>
              <a:ext cx="451233" cy="202605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3207" y="740"/>
                  </a:moveTo>
                  <a:lnTo>
                    <a:pt x="332" y="740"/>
                  </a:lnTo>
                  <a:lnTo>
                    <a:pt x="1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5400000">
              <a:off x="340371" y="4462463"/>
              <a:ext cx="455173" cy="219306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3234" y="801"/>
                  </a:moveTo>
                  <a:lnTo>
                    <a:pt x="240" y="801"/>
                  </a:lnTo>
                  <a:lnTo>
                    <a:pt x="0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5400000">
              <a:off x="332069" y="4875425"/>
              <a:ext cx="471775" cy="219306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3352" y="801"/>
                  </a:moveTo>
                  <a:lnTo>
                    <a:pt x="358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5400000">
              <a:off x="545213" y="5223924"/>
              <a:ext cx="466851" cy="202605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3317" y="740"/>
                  </a:moveTo>
                  <a:lnTo>
                    <a:pt x="44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5400000">
              <a:off x="323627" y="5288386"/>
              <a:ext cx="488660" cy="219306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3473" y="801"/>
                  </a:moveTo>
                  <a:lnTo>
                    <a:pt x="477" y="801"/>
                  </a:lnTo>
                  <a:lnTo>
                    <a:pt x="1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5400000">
              <a:off x="46266" y="-247639"/>
              <a:ext cx="585604" cy="238471"/>
            </a:xfrm>
            <a:custGeom>
              <a:avLst/>
              <a:gdLst/>
              <a:ahLst/>
              <a:cxnLst/>
              <a:rect l="l" t="t" r="r" b="b"/>
              <a:pathLst>
                <a:path w="4162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1166" y="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5400000">
              <a:off x="-219348" y="-420824"/>
              <a:ext cx="618810" cy="260100"/>
            </a:xfrm>
            <a:custGeom>
              <a:avLst/>
              <a:gdLst/>
              <a:ahLst/>
              <a:cxnLst/>
              <a:rect l="l" t="t" r="r" b="b"/>
              <a:pathLst>
                <a:path w="4398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1273" y="1"/>
                  </a:lnTo>
                  <a:lnTo>
                    <a:pt x="439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5400000">
              <a:off x="55482" y="182841"/>
              <a:ext cx="567172" cy="238471"/>
            </a:xfrm>
            <a:custGeom>
              <a:avLst/>
              <a:gdLst/>
              <a:ahLst/>
              <a:cxnLst/>
              <a:rect l="l" t="t" r="r" b="b"/>
              <a:pathLst>
                <a:path w="4031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036" y="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5400000">
              <a:off x="64487" y="613390"/>
              <a:ext cx="549162" cy="238471"/>
            </a:xfrm>
            <a:custGeom>
              <a:avLst/>
              <a:gdLst/>
              <a:ahLst/>
              <a:cxnLst/>
              <a:rect l="l" t="t" r="r" b="b"/>
              <a:pathLst>
                <a:path w="3903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907" y="0"/>
                  </a:lnTo>
                  <a:lnTo>
                    <a:pt x="39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5400000">
              <a:off x="-209359" y="28720"/>
              <a:ext cx="598830" cy="260100"/>
            </a:xfrm>
            <a:custGeom>
              <a:avLst/>
              <a:gdLst/>
              <a:ahLst/>
              <a:cxnLst/>
              <a:rect l="l" t="t" r="r" b="b"/>
              <a:pathLst>
                <a:path w="4256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1131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5400000">
              <a:off x="-199509" y="478265"/>
              <a:ext cx="579131" cy="260100"/>
            </a:xfrm>
            <a:custGeom>
              <a:avLst/>
              <a:gdLst/>
              <a:ahLst/>
              <a:cxnLst/>
              <a:rect l="l" t="t" r="r" b="b"/>
              <a:pathLst>
                <a:path w="4116" h="950" fill="none" extrusionOk="0">
                  <a:moveTo>
                    <a:pt x="3267" y="949"/>
                  </a:moveTo>
                  <a:lnTo>
                    <a:pt x="1" y="949"/>
                  </a:lnTo>
                  <a:lnTo>
                    <a:pt x="991" y="1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5400000">
              <a:off x="73703" y="1043870"/>
              <a:ext cx="530730" cy="238471"/>
            </a:xfrm>
            <a:custGeom>
              <a:avLst/>
              <a:gdLst/>
              <a:ahLst/>
              <a:cxnLst/>
              <a:rect l="l" t="t" r="r" b="b"/>
              <a:pathLst>
                <a:path w="3772" h="871" fill="none" extrusionOk="0">
                  <a:moveTo>
                    <a:pt x="3123" y="871"/>
                  </a:moveTo>
                  <a:lnTo>
                    <a:pt x="0" y="871"/>
                  </a:lnTo>
                  <a:lnTo>
                    <a:pt x="777" y="0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5400000">
              <a:off x="82638" y="1474349"/>
              <a:ext cx="512861" cy="238471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126" y="871"/>
                  </a:moveTo>
                  <a:lnTo>
                    <a:pt x="0" y="871"/>
                  </a:lnTo>
                  <a:lnTo>
                    <a:pt x="649" y="0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5400000">
              <a:off x="-189379" y="927809"/>
              <a:ext cx="558870" cy="260100"/>
            </a:xfrm>
            <a:custGeom>
              <a:avLst/>
              <a:gdLst/>
              <a:ahLst/>
              <a:cxnLst/>
              <a:rect l="l" t="t" r="r" b="b"/>
              <a:pathLst>
                <a:path w="397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848" y="1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5400000">
              <a:off x="-179530" y="1377495"/>
              <a:ext cx="539172" cy="260100"/>
            </a:xfrm>
            <a:custGeom>
              <a:avLst/>
              <a:gdLst/>
              <a:ahLst/>
              <a:cxnLst/>
              <a:rect l="l" t="t" r="r" b="b"/>
              <a:pathLst>
                <a:path w="383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705" y="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5400000">
              <a:off x="91924" y="1904899"/>
              <a:ext cx="494288" cy="238471"/>
            </a:xfrm>
            <a:custGeom>
              <a:avLst/>
              <a:gdLst/>
              <a:ahLst/>
              <a:cxnLst/>
              <a:rect l="l" t="t" r="r" b="b"/>
              <a:pathLst>
                <a:path w="3513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518" y="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5400000">
              <a:off x="100929" y="2335448"/>
              <a:ext cx="476278" cy="238471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389" y="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 rot="5400000">
              <a:off x="-169610" y="1826969"/>
              <a:ext cx="519333" cy="260100"/>
            </a:xfrm>
            <a:custGeom>
              <a:avLst/>
              <a:gdLst/>
              <a:ahLst/>
              <a:cxnLst/>
              <a:rect l="l" t="t" r="r" b="b"/>
              <a:pathLst>
                <a:path w="3691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566" y="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 rot="5400000">
              <a:off x="-159620" y="2276513"/>
              <a:ext cx="499353" cy="260100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425" y="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 rot="5400000">
              <a:off x="110145" y="2765928"/>
              <a:ext cx="457846" cy="238471"/>
            </a:xfrm>
            <a:custGeom>
              <a:avLst/>
              <a:gdLst/>
              <a:ahLst/>
              <a:cxnLst/>
              <a:rect l="l" t="t" r="r" b="b"/>
              <a:pathLst>
                <a:path w="3254" h="871" fill="none" extrusionOk="0">
                  <a:moveTo>
                    <a:pt x="3124" y="871"/>
                  </a:moveTo>
                  <a:lnTo>
                    <a:pt x="0" y="871"/>
                  </a:lnTo>
                  <a:lnTo>
                    <a:pt x="259" y="0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 rot="5400000">
              <a:off x="119221" y="3196407"/>
              <a:ext cx="439695" cy="238471"/>
            </a:xfrm>
            <a:custGeom>
              <a:avLst/>
              <a:gdLst/>
              <a:ahLst/>
              <a:cxnLst/>
              <a:rect l="l" t="t" r="r" b="b"/>
              <a:pathLst>
                <a:path w="3125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29" y="0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 rot="5400000">
              <a:off x="-149771" y="2726058"/>
              <a:ext cx="479655" cy="260100"/>
            </a:xfrm>
            <a:custGeom>
              <a:avLst/>
              <a:gdLst/>
              <a:ahLst/>
              <a:cxnLst/>
              <a:rect l="l" t="t" r="r" b="b"/>
              <a:pathLst>
                <a:path w="3409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284" y="1"/>
                  </a:lnTo>
                  <a:lnTo>
                    <a:pt x="34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 rot="5400000">
              <a:off x="-139781" y="3175602"/>
              <a:ext cx="459675" cy="260100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7" y="949"/>
                  </a:moveTo>
                  <a:lnTo>
                    <a:pt x="0" y="949"/>
                  </a:lnTo>
                  <a:lnTo>
                    <a:pt x="142" y="1"/>
                  </a:lnTo>
                  <a:lnTo>
                    <a:pt x="32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5400000">
              <a:off x="119150" y="3636032"/>
              <a:ext cx="439836" cy="238471"/>
            </a:xfrm>
            <a:custGeom>
              <a:avLst/>
              <a:gdLst/>
              <a:ahLst/>
              <a:cxnLst/>
              <a:rect l="l" t="t" r="r" b="b"/>
              <a:pathLst>
                <a:path w="3126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5400000">
              <a:off x="110075" y="4066511"/>
              <a:ext cx="457987" cy="238471"/>
            </a:xfrm>
            <a:custGeom>
              <a:avLst/>
              <a:gdLst/>
              <a:ahLst/>
              <a:cxnLst/>
              <a:rect l="l" t="t" r="r" b="b"/>
              <a:pathLst>
                <a:path w="3255" h="871" fill="none" extrusionOk="0">
                  <a:moveTo>
                    <a:pt x="3255" y="871"/>
                  </a:moveTo>
                  <a:lnTo>
                    <a:pt x="13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5400000">
              <a:off x="-139781" y="3635137"/>
              <a:ext cx="459675" cy="260100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5400000">
              <a:off x="-149630" y="4084681"/>
              <a:ext cx="479373" cy="260100"/>
            </a:xfrm>
            <a:custGeom>
              <a:avLst/>
              <a:gdLst/>
              <a:ahLst/>
              <a:cxnLst/>
              <a:rect l="l" t="t" r="r" b="b"/>
              <a:pathLst>
                <a:path w="3407" h="950" fill="none" extrusionOk="0">
                  <a:moveTo>
                    <a:pt x="3407" y="949"/>
                  </a:moveTo>
                  <a:lnTo>
                    <a:pt x="141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5400000">
              <a:off x="100929" y="4497061"/>
              <a:ext cx="476278" cy="238471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384" y="871"/>
                  </a:moveTo>
                  <a:lnTo>
                    <a:pt x="260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5400000">
              <a:off x="91854" y="4927540"/>
              <a:ext cx="494429" cy="238471"/>
            </a:xfrm>
            <a:custGeom>
              <a:avLst/>
              <a:gdLst/>
              <a:ahLst/>
              <a:cxnLst/>
              <a:rect l="l" t="t" r="r" b="b"/>
              <a:pathLst>
                <a:path w="3514" h="871" fill="none" extrusionOk="0">
                  <a:moveTo>
                    <a:pt x="3514" y="871"/>
                  </a:moveTo>
                  <a:lnTo>
                    <a:pt x="389" y="871"/>
                  </a:lnTo>
                  <a:lnTo>
                    <a:pt x="0" y="0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5400000">
              <a:off x="-159620" y="4534226"/>
              <a:ext cx="499353" cy="260100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549" y="949"/>
                  </a:moveTo>
                  <a:lnTo>
                    <a:pt x="283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5400000">
              <a:off x="-169540" y="4983840"/>
              <a:ext cx="519192" cy="260100"/>
            </a:xfrm>
            <a:custGeom>
              <a:avLst/>
              <a:gdLst/>
              <a:ahLst/>
              <a:cxnLst/>
              <a:rect l="l" t="t" r="r" b="b"/>
              <a:pathLst>
                <a:path w="3690" h="950" fill="none" extrusionOk="0">
                  <a:moveTo>
                    <a:pt x="3689" y="949"/>
                  </a:moveTo>
                  <a:lnTo>
                    <a:pt x="424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5400000">
              <a:off x="82638" y="5358019"/>
              <a:ext cx="512861" cy="238471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644" y="871"/>
                  </a:moveTo>
                  <a:lnTo>
                    <a:pt x="52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5400000">
              <a:off x="-498883" y="-140272"/>
              <a:ext cx="633583" cy="284742"/>
            </a:xfrm>
            <a:custGeom>
              <a:avLst/>
              <a:gdLst/>
              <a:ahLst/>
              <a:cxnLst/>
              <a:rect l="l" t="t" r="r" b="b"/>
              <a:pathLst>
                <a:path w="4503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1237" y="0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5400000">
              <a:off x="-488119" y="330167"/>
              <a:ext cx="612056" cy="284742"/>
            </a:xfrm>
            <a:custGeom>
              <a:avLst/>
              <a:gdLst/>
              <a:ahLst/>
              <a:cxnLst/>
              <a:rect l="l" t="t" r="r" b="b"/>
              <a:pathLst>
                <a:path w="4350" h="1040" fill="none" extrusionOk="0">
                  <a:moveTo>
                    <a:pt x="3421" y="1039"/>
                  </a:moveTo>
                  <a:lnTo>
                    <a:pt x="0" y="1039"/>
                  </a:lnTo>
                  <a:lnTo>
                    <a:pt x="1083" y="0"/>
                  </a:lnTo>
                  <a:lnTo>
                    <a:pt x="434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5400000">
              <a:off x="-477144" y="800535"/>
              <a:ext cx="590106" cy="284742"/>
            </a:xfrm>
            <a:custGeom>
              <a:avLst/>
              <a:gdLst/>
              <a:ahLst/>
              <a:cxnLst/>
              <a:rect l="l" t="t" r="r" b="b"/>
              <a:pathLst>
                <a:path w="4194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928" y="0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5400000">
              <a:off x="-466310" y="1270903"/>
              <a:ext cx="568438" cy="284742"/>
            </a:xfrm>
            <a:custGeom>
              <a:avLst/>
              <a:gdLst/>
              <a:ahLst/>
              <a:cxnLst/>
              <a:rect l="l" t="t" r="r" b="b"/>
              <a:pathLst>
                <a:path w="4040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774" y="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5400000">
              <a:off x="-455476" y="1741272"/>
              <a:ext cx="546770" cy="284742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422" y="1039"/>
                  </a:moveTo>
                  <a:lnTo>
                    <a:pt x="0" y="1039"/>
                  </a:lnTo>
                  <a:lnTo>
                    <a:pt x="620" y="0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5400000">
              <a:off x="-444501" y="2211640"/>
              <a:ext cx="524820" cy="284742"/>
            </a:xfrm>
            <a:custGeom>
              <a:avLst/>
              <a:gdLst/>
              <a:ahLst/>
              <a:cxnLst/>
              <a:rect l="l" t="t" r="r" b="b"/>
              <a:pathLst>
                <a:path w="3730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464" y="0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5400000">
              <a:off x="-433667" y="2682009"/>
              <a:ext cx="503152" cy="284742"/>
            </a:xfrm>
            <a:custGeom>
              <a:avLst/>
              <a:gdLst/>
              <a:ahLst/>
              <a:cxnLst/>
              <a:rect l="l" t="t" r="r" b="b"/>
              <a:pathLst>
                <a:path w="3576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310" y="0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5400000">
              <a:off x="-422833" y="3152377"/>
              <a:ext cx="481484" cy="284742"/>
            </a:xfrm>
            <a:custGeom>
              <a:avLst/>
              <a:gdLst/>
              <a:ahLst/>
              <a:cxnLst/>
              <a:rect l="l" t="t" r="r" b="b"/>
              <a:pathLst>
                <a:path w="3422" h="1040" fill="none" extrusionOk="0">
                  <a:moveTo>
                    <a:pt x="3422" y="1039"/>
                  </a:moveTo>
                  <a:lnTo>
                    <a:pt x="1" y="1039"/>
                  </a:lnTo>
                  <a:lnTo>
                    <a:pt x="155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5400000">
              <a:off x="-422763" y="3633650"/>
              <a:ext cx="481343" cy="284742"/>
            </a:xfrm>
            <a:custGeom>
              <a:avLst/>
              <a:gdLst/>
              <a:ahLst/>
              <a:cxnLst/>
              <a:rect l="l" t="t" r="r" b="b"/>
              <a:pathLst>
                <a:path w="3421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5400000">
              <a:off x="-433597" y="4104019"/>
              <a:ext cx="503011" cy="284742"/>
            </a:xfrm>
            <a:custGeom>
              <a:avLst/>
              <a:gdLst/>
              <a:ahLst/>
              <a:cxnLst/>
              <a:rect l="l" t="t" r="r" b="b"/>
              <a:pathLst>
                <a:path w="3575" h="1040" fill="none" extrusionOk="0">
                  <a:moveTo>
                    <a:pt x="3575" y="1039"/>
                  </a:moveTo>
                  <a:lnTo>
                    <a:pt x="155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5400000">
              <a:off x="-444571" y="4574528"/>
              <a:ext cx="524961" cy="284742"/>
            </a:xfrm>
            <a:custGeom>
              <a:avLst/>
              <a:gdLst/>
              <a:ahLst/>
              <a:cxnLst/>
              <a:rect l="l" t="t" r="r" b="b"/>
              <a:pathLst>
                <a:path w="3731" h="1040" fill="none" extrusionOk="0">
                  <a:moveTo>
                    <a:pt x="3730" y="1039"/>
                  </a:moveTo>
                  <a:lnTo>
                    <a:pt x="309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5400000">
              <a:off x="-455476" y="5044826"/>
              <a:ext cx="546770" cy="284742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885" y="1039"/>
                  </a:moveTo>
                  <a:lnTo>
                    <a:pt x="465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898944" y="-366042"/>
            <a:ext cx="3120600" cy="5798572"/>
            <a:chOff x="898944" y="-366042"/>
            <a:chExt cx="3120600" cy="5798572"/>
          </a:xfrm>
        </p:grpSpPr>
        <p:sp>
          <p:nvSpPr>
            <p:cNvPr id="229" name="Google Shape;229;p2"/>
            <p:cNvSpPr/>
            <p:nvPr/>
          </p:nvSpPr>
          <p:spPr>
            <a:xfrm rot="5400000">
              <a:off x="3796644" y="-36604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5400000">
              <a:off x="3796644" y="-14301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5400000">
              <a:off x="3796644" y="8000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5400000">
              <a:off x="3796644" y="3030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 rot="5400000">
              <a:off x="3796644" y="5260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 rot="5400000">
              <a:off x="3796644" y="7490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 rot="5400000">
              <a:off x="3796644" y="9721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 rot="5400000">
              <a:off x="3796644" y="11951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5400000">
              <a:off x="3796644" y="14181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 rot="5400000">
              <a:off x="3796644" y="16411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 rot="5400000">
              <a:off x="3796644" y="18642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 rot="5400000">
              <a:off x="3796644" y="20872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 rot="5400000">
              <a:off x="3796644" y="23102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5400000">
              <a:off x="3796644" y="25332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 rot="5400000">
              <a:off x="3796644" y="27563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 rot="5400000">
              <a:off x="3796644" y="29793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 rot="5400000">
              <a:off x="3796644" y="32023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 rot="5400000">
              <a:off x="3796644" y="34253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5400000">
              <a:off x="3796644" y="36483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 rot="5400000">
              <a:off x="3796644" y="38714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 rot="5400000">
              <a:off x="3796644" y="40944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 rot="5400000">
              <a:off x="3796644" y="43174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 rot="5400000">
              <a:off x="3796644" y="45404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 rot="5400000">
              <a:off x="3796644" y="47635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 rot="5400000">
              <a:off x="3796644" y="49865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 rot="5400000">
              <a:off x="3796644" y="52095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 rot="5400000">
              <a:off x="3573744" y="-36604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 rot="5400000">
              <a:off x="3573744" y="-14301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 rot="5400000">
              <a:off x="3573744" y="8000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 rot="5400000">
              <a:off x="3573744" y="3030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 rot="5400000">
              <a:off x="3573744" y="5260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 rot="5400000">
              <a:off x="3573744" y="7490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 rot="5400000">
              <a:off x="3573744" y="9721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 rot="5400000">
              <a:off x="3573744" y="11951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 rot="5400000">
              <a:off x="3573744" y="14181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5400000">
              <a:off x="3573744" y="16411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 rot="5400000">
              <a:off x="3573744" y="18642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5400000">
              <a:off x="3573744" y="20872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 rot="5400000">
              <a:off x="3573744" y="23102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 rot="5400000">
              <a:off x="3573744" y="25332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 rot="5400000">
              <a:off x="3573744" y="27563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 rot="5400000">
              <a:off x="3573744" y="29793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rot="5400000">
              <a:off x="3573744" y="32023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rot="5400000">
              <a:off x="3573744" y="34253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rot="5400000">
              <a:off x="3573744" y="36483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rot="5400000">
              <a:off x="3573744" y="38714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 rot="5400000">
              <a:off x="3573744" y="40944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 rot="5400000">
              <a:off x="3573744" y="43174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5400000">
              <a:off x="3573744" y="45404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5400000">
              <a:off x="3573744" y="47635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5400000">
              <a:off x="3573744" y="49865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rot="5400000">
              <a:off x="3573744" y="52095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 rot="5400000">
              <a:off x="3350844" y="-36604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5400000">
              <a:off x="3350844" y="-14301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5400000">
              <a:off x="3350844" y="8000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 rot="5400000">
              <a:off x="3350844" y="3030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 rot="5400000">
              <a:off x="3350844" y="5260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5400000">
              <a:off x="3350844" y="7490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5400000">
              <a:off x="3350844" y="9721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 rot="5400000">
              <a:off x="3350844" y="11951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 rot="5400000">
              <a:off x="3350844" y="14181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5400000">
              <a:off x="3350844" y="16411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5400000">
              <a:off x="3350844" y="18642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5400000">
              <a:off x="3350844" y="20872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5400000">
              <a:off x="3350844" y="23102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5400000">
              <a:off x="3350844" y="25332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5400000">
              <a:off x="3350844" y="27563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5400000">
              <a:off x="3350844" y="29793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5400000">
              <a:off x="3350844" y="32023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 rot="5400000">
              <a:off x="3350844" y="34253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 rot="5400000">
              <a:off x="3350844" y="36483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 rot="5400000">
              <a:off x="3350844" y="38714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 rot="5400000">
              <a:off x="3350844" y="40944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 rot="5400000">
              <a:off x="3350844" y="43174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 rot="5400000">
              <a:off x="3350844" y="45404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 rot="5400000">
              <a:off x="3350844" y="47635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 rot="5400000">
              <a:off x="3350844" y="49865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 rot="5400000">
              <a:off x="3350844" y="52095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 rot="5400000">
              <a:off x="3127944" y="-36604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 rot="5400000">
              <a:off x="3127944" y="-14301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 rot="5400000">
              <a:off x="3127944" y="8000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 rot="5400000">
              <a:off x="3127944" y="3030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 rot="5400000">
              <a:off x="3127944" y="5260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 rot="5400000">
              <a:off x="3127944" y="7490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 rot="5400000">
              <a:off x="3127944" y="9721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 rot="5400000">
              <a:off x="3127944" y="11951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 rot="5400000">
              <a:off x="3127944" y="14181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 rot="5400000">
              <a:off x="3127944" y="16411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 rot="5400000">
              <a:off x="3127944" y="18642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 rot="5400000">
              <a:off x="3127944" y="20872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 rot="5400000">
              <a:off x="3127944" y="23102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 rot="5400000">
              <a:off x="3127944" y="25332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 rot="5400000">
              <a:off x="3127944" y="27563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 rot="5400000">
              <a:off x="3127944" y="29793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 rot="5400000">
              <a:off x="3127944" y="32023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 rot="5400000">
              <a:off x="3127944" y="34253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 rot="5400000">
              <a:off x="3127944" y="36483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 rot="5400000">
              <a:off x="3127944" y="38714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 rot="5400000">
              <a:off x="3127944" y="40944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 rot="5400000">
              <a:off x="3127944" y="43174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 rot="5400000">
              <a:off x="3127944" y="45404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rot="5400000">
              <a:off x="3127944" y="47635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rot="5400000">
              <a:off x="3127944" y="49865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rot="5400000">
              <a:off x="3127944" y="52095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rot="5400000">
              <a:off x="2905044" y="-36604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rot="5400000">
              <a:off x="2905044" y="-14301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rot="5400000">
              <a:off x="2905044" y="8000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rot="5400000">
              <a:off x="2905044" y="3030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rot="5400000">
              <a:off x="2905044" y="5260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5400000">
              <a:off x="2905044" y="7490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rot="5400000">
              <a:off x="2905044" y="9721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rot="5400000">
              <a:off x="2905044" y="11951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rot="5400000">
              <a:off x="2905044" y="14181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rot="5400000">
              <a:off x="2905044" y="16411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5400000">
              <a:off x="2905044" y="18642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5400000">
              <a:off x="2905044" y="20872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5400000">
              <a:off x="2905044" y="23102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5400000">
              <a:off x="2905044" y="25332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5400000">
              <a:off x="2905044" y="27563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5400000">
              <a:off x="2905044" y="29793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5400000">
              <a:off x="2905044" y="32023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5400000">
              <a:off x="2905044" y="34253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5400000">
              <a:off x="2905044" y="36483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5400000">
              <a:off x="2905044" y="38714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5400000">
              <a:off x="2905044" y="40944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5400000">
              <a:off x="2905044" y="43174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5400000">
              <a:off x="2905044" y="45404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5400000">
              <a:off x="2905044" y="47635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5400000">
              <a:off x="2905044" y="49865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5400000">
              <a:off x="2905044" y="52095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5400000">
              <a:off x="2682144" y="-36604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5400000">
              <a:off x="2682144" y="-14301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5400000">
              <a:off x="2682144" y="8000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5400000">
              <a:off x="2682144" y="3030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5400000">
              <a:off x="2682144" y="5260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5400000">
              <a:off x="2682144" y="7490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5400000">
              <a:off x="2682144" y="9721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5400000">
              <a:off x="2682144" y="11951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 rot="5400000">
              <a:off x="2682144" y="14181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 rot="5400000">
              <a:off x="2682144" y="16411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 rot="5400000">
              <a:off x="2682144" y="18642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 rot="5400000">
              <a:off x="2682144" y="20872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 rot="5400000">
              <a:off x="2682144" y="23102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 rot="5400000">
              <a:off x="2682144" y="25332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 rot="5400000">
              <a:off x="2682144" y="27563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 rot="5400000">
              <a:off x="2682144" y="29793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 rot="5400000">
              <a:off x="2682144" y="32023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 rot="5400000">
              <a:off x="2682144" y="34253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 rot="5400000">
              <a:off x="2682144" y="36483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 rot="5400000">
              <a:off x="2682144" y="38714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 rot="5400000">
              <a:off x="2682144" y="40944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 rot="5400000">
              <a:off x="2682144" y="43174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 rot="5400000">
              <a:off x="2682144" y="45404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 rot="5400000">
              <a:off x="2682144" y="47635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 rot="5400000">
              <a:off x="2682144" y="49865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 rot="5400000">
              <a:off x="2682144" y="52095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 rot="5400000">
              <a:off x="2459244" y="-36604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 rot="5400000">
              <a:off x="2459244" y="-14301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 rot="5400000">
              <a:off x="2459244" y="8000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 rot="5400000">
              <a:off x="2459244" y="3030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 rot="5400000">
              <a:off x="2459244" y="5260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 rot="5400000">
              <a:off x="2459244" y="7490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 rot="5400000">
              <a:off x="2459244" y="9721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 rot="5400000">
              <a:off x="2459244" y="11951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 rot="5400000">
              <a:off x="2459244" y="14181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 rot="5400000">
              <a:off x="2459244" y="16411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 rot="5400000">
              <a:off x="2459244" y="18642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 rot="5400000">
              <a:off x="2459244" y="20872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 rot="5400000">
              <a:off x="2459244" y="23102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 rot="5400000">
              <a:off x="2459244" y="25332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 rot="5400000">
              <a:off x="2459244" y="27563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 rot="5400000">
              <a:off x="2459244" y="29793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 rot="5400000">
              <a:off x="2459244" y="32023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 rot="5400000">
              <a:off x="2459244" y="34253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 rot="5400000">
              <a:off x="2459244" y="36483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 rot="5400000">
              <a:off x="2459244" y="38714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 rot="5400000">
              <a:off x="2459244" y="40944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 rot="5400000">
              <a:off x="2459244" y="43174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 rot="5400000">
              <a:off x="2459244" y="45404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 rot="5400000">
              <a:off x="2459244" y="47635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 rot="5400000">
              <a:off x="2459244" y="49865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 rot="5400000">
              <a:off x="2459244" y="52095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 rot="5400000">
              <a:off x="2236344" y="-36604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 rot="5400000">
              <a:off x="2236344" y="-14301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 rot="5400000">
              <a:off x="2236344" y="8000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 rot="5400000">
              <a:off x="2236344" y="3030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 rot="5400000">
              <a:off x="2236344" y="5260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 rot="5400000">
              <a:off x="2236344" y="7490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 rot="5400000">
              <a:off x="2236344" y="9721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 rot="5400000">
              <a:off x="2236344" y="11951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 rot="5400000">
              <a:off x="2236344" y="14181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 rot="5400000">
              <a:off x="2236344" y="16411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 rot="5400000">
              <a:off x="2236344" y="18642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 rot="5400000">
              <a:off x="2236344" y="20872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 rot="5400000">
              <a:off x="2236344" y="23102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 rot="5400000">
              <a:off x="2236344" y="25332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 rot="5400000">
              <a:off x="2236344" y="27563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 rot="5400000">
              <a:off x="2236344" y="29793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 rot="5400000">
              <a:off x="2236344" y="32023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 rot="5400000">
              <a:off x="2236344" y="34253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 rot="5400000">
              <a:off x="2236344" y="36483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 rot="5400000">
              <a:off x="2236344" y="38714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 rot="5400000">
              <a:off x="2236344" y="40944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 rot="5400000">
              <a:off x="2236344" y="43174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 rot="5400000">
              <a:off x="2236344" y="45404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 rot="5400000">
              <a:off x="2236344" y="47635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 rot="5400000">
              <a:off x="2236344" y="49865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 rot="5400000">
              <a:off x="2236344" y="52095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 rot="5400000">
              <a:off x="2013444" y="-36597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 rot="5400000">
              <a:off x="2013444" y="-14295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 rot="5400000">
              <a:off x="2013444" y="8007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 rot="5400000">
              <a:off x="2013444" y="30309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 rot="5400000">
              <a:off x="2013444" y="52611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 rot="5400000">
              <a:off x="2013444" y="74914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 rot="5400000">
              <a:off x="2013444" y="97216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 rot="5400000">
              <a:off x="2013444" y="119519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 rot="5400000">
              <a:off x="2013444" y="141821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 rot="5400000">
              <a:off x="2013444" y="164124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 rot="5400000">
              <a:off x="2013444" y="186426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 rot="5400000">
              <a:off x="2013444" y="208728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 rot="5400000">
              <a:off x="2013444" y="231031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 rot="5400000">
              <a:off x="2013444" y="253333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 rot="5400000">
              <a:off x="2013444" y="275636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 rot="5400000">
              <a:off x="2013444" y="297938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 rot="5400000">
              <a:off x="2013444" y="320241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 rot="5400000">
              <a:off x="2013444" y="342543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 rot="5400000">
              <a:off x="2013444" y="364846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 rot="5400000">
              <a:off x="2013444" y="387148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 rot="5400000">
              <a:off x="2013444" y="409450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 rot="5400000">
              <a:off x="2013444" y="431753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 rot="5400000">
              <a:off x="2013444" y="454055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 rot="5400000">
              <a:off x="2013444" y="476358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 rot="5400000">
              <a:off x="2013444" y="498660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 rot="5400000">
              <a:off x="2013444" y="520963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 rot="5400000">
              <a:off x="1790544" y="-36597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 rot="5400000">
              <a:off x="1790544" y="-14295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 rot="5400000">
              <a:off x="1790544" y="8007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 rot="5400000">
              <a:off x="1790544" y="30309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 rot="5400000">
              <a:off x="1790544" y="52611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 rot="5400000">
              <a:off x="1790544" y="74914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 rot="5400000">
              <a:off x="1790544" y="97216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 rot="5400000">
              <a:off x="1790544" y="119519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 rot="5400000">
              <a:off x="1790544" y="141821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 rot="5400000">
              <a:off x="1790544" y="164124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 rot="5400000">
              <a:off x="1790544" y="186426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 rot="5400000">
              <a:off x="1790544" y="208728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 rot="5400000">
              <a:off x="1790544" y="231031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 rot="5400000">
              <a:off x="1790544" y="253333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 rot="5400000">
              <a:off x="1790544" y="275636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 rot="5400000">
              <a:off x="1790544" y="297938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 rot="5400000">
              <a:off x="1790544" y="320241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 rot="5400000">
              <a:off x="1790544" y="342543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 rot="5400000">
              <a:off x="1790544" y="364846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 rot="5400000">
              <a:off x="1790544" y="387148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 rot="5400000">
              <a:off x="1790544" y="409450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 rot="5400000">
              <a:off x="1790544" y="431753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 rot="5400000">
              <a:off x="1790544" y="454055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 rot="5400000">
              <a:off x="1790544" y="476358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 rot="5400000">
              <a:off x="1790544" y="498660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 rot="5400000">
              <a:off x="1790544" y="520963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 rot="5400000">
              <a:off x="1567644" y="-36597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 rot="5400000">
              <a:off x="1567644" y="-14295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 rot="5400000">
              <a:off x="1567644" y="8007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 rot="5400000">
              <a:off x="1567644" y="30309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 rot="5400000">
              <a:off x="1567644" y="52611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 rot="5400000">
              <a:off x="1567644" y="74914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 rot="5400000">
              <a:off x="1567644" y="97216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 rot="5400000">
              <a:off x="1567644" y="119519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 rot="5400000">
              <a:off x="1567644" y="141821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 rot="5400000">
              <a:off x="1567644" y="164124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 rot="5400000">
              <a:off x="1567644" y="186426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 rot="5400000">
              <a:off x="1567644" y="208728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 rot="5400000">
              <a:off x="1567644" y="231031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 rot="5400000">
              <a:off x="1567644" y="253333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 rot="5400000">
              <a:off x="1567644" y="275636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 rot="5400000">
              <a:off x="1567644" y="297938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 rot="5400000">
              <a:off x="1567644" y="320241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 rot="5400000">
              <a:off x="1567644" y="342543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 rot="5400000">
              <a:off x="1567644" y="364846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 rot="5400000">
              <a:off x="1567644" y="387148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 rot="5400000">
              <a:off x="1567644" y="409450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 rot="5400000">
              <a:off x="1567644" y="431753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 rot="5400000">
              <a:off x="1567644" y="454055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 rot="5400000">
              <a:off x="1567644" y="476358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 rot="5400000">
              <a:off x="1567644" y="498660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 rot="5400000">
              <a:off x="1567644" y="520963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 rot="5400000">
              <a:off x="1344744" y="-36597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 rot="5400000">
              <a:off x="1344744" y="-14295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 rot="5400000">
              <a:off x="1344744" y="8007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 rot="5400000">
              <a:off x="1344744" y="30309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 rot="5400000">
              <a:off x="1344744" y="52611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 rot="5400000">
              <a:off x="1344744" y="74914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 rot="5400000">
              <a:off x="1344744" y="97216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 rot="5400000">
              <a:off x="1344744" y="119519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 rot="5400000">
              <a:off x="1344744" y="141821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 rot="5400000">
              <a:off x="1344744" y="164124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 rot="5400000">
              <a:off x="1344744" y="186426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 rot="5400000">
              <a:off x="1344744" y="208728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 rot="5400000">
              <a:off x="1344744" y="231031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 rot="5400000">
              <a:off x="1344744" y="253333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 rot="5400000">
              <a:off x="1344744" y="275636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 rot="5400000">
              <a:off x="1344744" y="297938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 rot="5400000">
              <a:off x="1344744" y="320241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 rot="5400000">
              <a:off x="1344744" y="342543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 rot="5400000">
              <a:off x="1344744" y="364846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 rot="5400000">
              <a:off x="1344744" y="387148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 rot="5400000">
              <a:off x="1344744" y="409450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 rot="5400000">
              <a:off x="1344744" y="431753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 rot="5400000">
              <a:off x="1344744" y="454055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 rot="5400000">
              <a:off x="1344744" y="476358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 rot="5400000">
              <a:off x="1344744" y="498660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 rot="5400000">
              <a:off x="1344744" y="520963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 rot="5400000">
              <a:off x="1121844" y="-36597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 rot="5400000">
              <a:off x="1121844" y="-14295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 rot="5400000">
              <a:off x="1121844" y="8007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 rot="5400000">
              <a:off x="1121844" y="30309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 rot="5400000">
              <a:off x="1121844" y="52611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 rot="5400000">
              <a:off x="1121844" y="74914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 rot="5400000">
              <a:off x="1121844" y="97216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 rot="5400000">
              <a:off x="1121844" y="119519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 rot="5400000">
              <a:off x="1121844" y="141821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 rot="5400000">
              <a:off x="1121844" y="164124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 rot="5400000">
              <a:off x="1121844" y="186426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 rot="5400000">
              <a:off x="1121844" y="208728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 rot="5400000">
              <a:off x="1121844" y="231031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 rot="5400000">
              <a:off x="1121844" y="253333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 rot="5400000">
              <a:off x="1121844" y="275636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 rot="5400000">
              <a:off x="1121844" y="297938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 rot="5400000">
              <a:off x="1121844" y="320241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 rot="5400000">
              <a:off x="1121844" y="342543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 rot="5400000">
              <a:off x="1121844" y="364846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 rot="5400000">
              <a:off x="1121844" y="387148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 rot="5400000">
              <a:off x="1121844" y="409450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 rot="5400000">
              <a:off x="1121844" y="431753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 rot="5400000">
              <a:off x="1121844" y="454055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 rot="5400000">
              <a:off x="1121844" y="476358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 rot="5400000">
              <a:off x="1121844" y="498660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 rot="5400000">
              <a:off x="1121844" y="520963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 rot="5400000">
              <a:off x="898944" y="-36597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 rot="5400000">
              <a:off x="898944" y="-14295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 rot="5400000">
              <a:off x="898944" y="8007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 rot="5400000">
              <a:off x="898944" y="30309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 rot="5400000">
              <a:off x="898944" y="52611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 rot="5400000">
              <a:off x="898944" y="74914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 rot="5400000">
              <a:off x="898944" y="97216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 rot="5400000">
              <a:off x="898944" y="119519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 rot="5400000">
              <a:off x="898944" y="141821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 rot="5400000">
              <a:off x="898944" y="164124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 rot="5400000">
              <a:off x="898944" y="186426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 rot="5400000">
              <a:off x="898944" y="208728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 rot="5400000">
              <a:off x="898944" y="231031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 rot="5400000">
              <a:off x="898944" y="253333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 rot="5400000">
              <a:off x="898944" y="275636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 rot="5400000">
              <a:off x="898944" y="297938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 rot="5400000">
              <a:off x="898944" y="320241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 rot="5400000">
              <a:off x="898944" y="342543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 rot="5400000">
              <a:off x="898944" y="364846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 rot="5400000">
              <a:off x="898944" y="387148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 rot="5400000">
              <a:off x="898944" y="409450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 rot="5400000">
              <a:off x="898944" y="431753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 rot="5400000">
              <a:off x="898944" y="454055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 rot="5400000">
              <a:off x="898944" y="476358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 rot="5400000">
              <a:off x="898944" y="498660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 rot="5400000">
              <a:off x="898944" y="520963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"/>
          <p:cNvSpPr txBox="1">
            <a:spLocks noGrp="1"/>
          </p:cNvSpPr>
          <p:nvPr>
            <p:ph type="ctrTitle"/>
          </p:nvPr>
        </p:nvSpPr>
        <p:spPr>
          <a:xfrm>
            <a:off x="4819500" y="1828800"/>
            <a:ext cx="4012800" cy="14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4" name="Google Shape;594;p2"/>
          <p:cNvSpPr txBox="1">
            <a:spLocks noGrp="1"/>
          </p:cNvSpPr>
          <p:nvPr>
            <p:ph type="subTitle" idx="1"/>
          </p:nvPr>
        </p:nvSpPr>
        <p:spPr>
          <a:xfrm>
            <a:off x="5246900" y="3759049"/>
            <a:ext cx="3158100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7"/>
          <p:cNvGrpSpPr/>
          <p:nvPr/>
        </p:nvGrpSpPr>
        <p:grpSpPr>
          <a:xfrm>
            <a:off x="-78822" y="-713551"/>
            <a:ext cx="9251280" cy="6752735"/>
            <a:chOff x="73578" y="-713551"/>
            <a:chExt cx="9251280" cy="6752735"/>
          </a:xfrm>
        </p:grpSpPr>
        <p:grpSp>
          <p:nvGrpSpPr>
            <p:cNvPr id="1802" name="Google Shape;1802;p7"/>
            <p:cNvGrpSpPr/>
            <p:nvPr/>
          </p:nvGrpSpPr>
          <p:grpSpPr>
            <a:xfrm>
              <a:off x="73578" y="-713551"/>
              <a:ext cx="7874076" cy="6752735"/>
              <a:chOff x="73578" y="-713551"/>
              <a:chExt cx="7874076" cy="6752735"/>
            </a:xfrm>
          </p:grpSpPr>
          <p:sp>
            <p:nvSpPr>
              <p:cNvPr id="1803" name="Google Shape;1803;p7"/>
              <p:cNvSpPr/>
              <p:nvPr/>
            </p:nvSpPr>
            <p:spPr>
              <a:xfrm rot="5400000" flipH="1">
                <a:off x="7532778" y="5261578"/>
                <a:ext cx="513283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883" y="0"/>
                    </a:lnTo>
                    <a:lnTo>
                      <a:pt x="364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7"/>
              <p:cNvSpPr/>
              <p:nvPr/>
            </p:nvSpPr>
            <p:spPr>
              <a:xfrm rot="5400000" flipH="1">
                <a:off x="7540657" y="4864656"/>
                <a:ext cx="497524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740" fill="none" extrusionOk="0">
                    <a:moveTo>
                      <a:pt x="2875" y="740"/>
                    </a:moveTo>
                    <a:lnTo>
                      <a:pt x="0" y="740"/>
                    </a:lnTo>
                    <a:lnTo>
                      <a:pt x="770" y="0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7"/>
              <p:cNvSpPr/>
              <p:nvPr/>
            </p:nvSpPr>
            <p:spPr>
              <a:xfrm rot="5400000" flipH="1">
                <a:off x="7199191" y="4956858"/>
                <a:ext cx="522288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836" y="1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7"/>
              <p:cNvSpPr/>
              <p:nvPr/>
            </p:nvSpPr>
            <p:spPr>
              <a:xfrm rot="5400000" flipH="1">
                <a:off x="7548326" y="4467804"/>
                <a:ext cx="482187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661" y="0"/>
                    </a:lnTo>
                    <a:lnTo>
                      <a:pt x="342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7"/>
              <p:cNvSpPr/>
              <p:nvPr/>
            </p:nvSpPr>
            <p:spPr>
              <a:xfrm rot="5400000" flipH="1">
                <a:off x="7555994" y="4070953"/>
                <a:ext cx="466851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552" y="0"/>
                    </a:lnTo>
                    <a:lnTo>
                      <a:pt x="33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7"/>
              <p:cNvSpPr/>
              <p:nvPr/>
            </p:nvSpPr>
            <p:spPr>
              <a:xfrm rot="5400000" flipH="1">
                <a:off x="7207704" y="4543826"/>
                <a:ext cx="505263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715" y="1"/>
                    </a:lnTo>
                    <a:lnTo>
                      <a:pt x="35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7"/>
              <p:cNvSpPr/>
              <p:nvPr/>
            </p:nvSpPr>
            <p:spPr>
              <a:xfrm rot="5400000" flipH="1">
                <a:off x="7216005" y="4130864"/>
                <a:ext cx="488660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597" y="1"/>
                    </a:lnTo>
                    <a:lnTo>
                      <a:pt x="347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7"/>
              <p:cNvSpPr/>
              <p:nvPr/>
            </p:nvSpPr>
            <p:spPr>
              <a:xfrm rot="5400000" flipH="1">
                <a:off x="7563803" y="3674102"/>
                <a:ext cx="451233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441" y="0"/>
                    </a:lnTo>
                    <a:lnTo>
                      <a:pt x="32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7"/>
              <p:cNvSpPr/>
              <p:nvPr/>
            </p:nvSpPr>
            <p:spPr>
              <a:xfrm rot="5400000" flipH="1">
                <a:off x="7571542" y="3277180"/>
                <a:ext cx="435756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331" y="0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7"/>
              <p:cNvSpPr/>
              <p:nvPr/>
            </p:nvSpPr>
            <p:spPr>
              <a:xfrm rot="5400000" flipH="1">
                <a:off x="7224447" y="3717761"/>
                <a:ext cx="471775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477" y="1"/>
                    </a:lnTo>
                    <a:lnTo>
                      <a:pt x="335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7"/>
              <p:cNvSpPr/>
              <p:nvPr/>
            </p:nvSpPr>
            <p:spPr>
              <a:xfrm rot="5400000" flipH="1">
                <a:off x="7232749" y="3304799"/>
                <a:ext cx="455173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358" y="1"/>
                    </a:lnTo>
                    <a:lnTo>
                      <a:pt x="323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7"/>
              <p:cNvSpPr/>
              <p:nvPr/>
            </p:nvSpPr>
            <p:spPr>
              <a:xfrm rot="5400000" flipH="1">
                <a:off x="7579280" y="2880258"/>
                <a:ext cx="420278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221" y="0"/>
                    </a:lnTo>
                    <a:lnTo>
                      <a:pt x="298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7"/>
              <p:cNvSpPr/>
              <p:nvPr/>
            </p:nvSpPr>
            <p:spPr>
              <a:xfrm rot="5400000" flipH="1">
                <a:off x="7587019" y="2483477"/>
                <a:ext cx="404801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111" y="0"/>
                    </a:lnTo>
                    <a:lnTo>
                      <a:pt x="287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7"/>
              <p:cNvSpPr/>
              <p:nvPr/>
            </p:nvSpPr>
            <p:spPr>
              <a:xfrm rot="5400000" flipH="1">
                <a:off x="7241261" y="2891767"/>
                <a:ext cx="438148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801" fill="none" extrusionOk="0">
                    <a:moveTo>
                      <a:pt x="2994" y="801"/>
                    </a:moveTo>
                    <a:lnTo>
                      <a:pt x="0" y="801"/>
                    </a:lnTo>
                    <a:lnTo>
                      <a:pt x="238" y="1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7"/>
              <p:cNvSpPr/>
              <p:nvPr/>
            </p:nvSpPr>
            <p:spPr>
              <a:xfrm rot="5400000" flipH="1">
                <a:off x="7249563" y="2478805"/>
                <a:ext cx="421545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6" y="801"/>
                    </a:moveTo>
                    <a:lnTo>
                      <a:pt x="0" y="801"/>
                    </a:lnTo>
                    <a:lnTo>
                      <a:pt x="120" y="1"/>
                    </a:lnTo>
                    <a:lnTo>
                      <a:pt x="299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7"/>
              <p:cNvSpPr/>
              <p:nvPr/>
            </p:nvSpPr>
            <p:spPr>
              <a:xfrm rot="5400000" flipH="1">
                <a:off x="7587019" y="2078817"/>
                <a:ext cx="404801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1" y="0"/>
                    </a:lnTo>
                    <a:lnTo>
                      <a:pt x="27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7"/>
              <p:cNvSpPr/>
              <p:nvPr/>
            </p:nvSpPr>
            <p:spPr>
              <a:xfrm rot="5400000" flipH="1">
                <a:off x="7579280" y="1682036"/>
                <a:ext cx="420278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986" y="740"/>
                    </a:moveTo>
                    <a:lnTo>
                      <a:pt x="11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7"/>
              <p:cNvSpPr/>
              <p:nvPr/>
            </p:nvSpPr>
            <p:spPr>
              <a:xfrm rot="5400000" flipH="1">
                <a:off x="7249563" y="2057401"/>
                <a:ext cx="421545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5" y="801"/>
                    </a:moveTo>
                    <a:lnTo>
                      <a:pt x="1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7"/>
              <p:cNvSpPr/>
              <p:nvPr/>
            </p:nvSpPr>
            <p:spPr>
              <a:xfrm rot="5400000" flipH="1">
                <a:off x="7241191" y="1644369"/>
                <a:ext cx="438288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01" fill="none" extrusionOk="0">
                    <a:moveTo>
                      <a:pt x="3115" y="801"/>
                    </a:moveTo>
                    <a:lnTo>
                      <a:pt x="119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7"/>
              <p:cNvSpPr/>
              <p:nvPr/>
            </p:nvSpPr>
            <p:spPr>
              <a:xfrm rot="5400000" flipH="1">
                <a:off x="7571542" y="1285114"/>
                <a:ext cx="435756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3097" y="740"/>
                    </a:moveTo>
                    <a:lnTo>
                      <a:pt x="220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7"/>
              <p:cNvSpPr/>
              <p:nvPr/>
            </p:nvSpPr>
            <p:spPr>
              <a:xfrm rot="5400000" flipH="1">
                <a:off x="7563803" y="888333"/>
                <a:ext cx="451233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3207" y="740"/>
                    </a:moveTo>
                    <a:lnTo>
                      <a:pt x="332" y="740"/>
                    </a:lnTo>
                    <a:lnTo>
                      <a:pt x="1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7"/>
              <p:cNvSpPr/>
              <p:nvPr/>
            </p:nvSpPr>
            <p:spPr>
              <a:xfrm rot="5400000" flipH="1">
                <a:off x="7232749" y="1231407"/>
                <a:ext cx="455173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3234" y="801"/>
                    </a:moveTo>
                    <a:lnTo>
                      <a:pt x="240" y="801"/>
                    </a:lnTo>
                    <a:lnTo>
                      <a:pt x="0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7"/>
              <p:cNvSpPr/>
              <p:nvPr/>
            </p:nvSpPr>
            <p:spPr>
              <a:xfrm rot="5400000" flipH="1">
                <a:off x="7224447" y="818445"/>
                <a:ext cx="471775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3352" y="801"/>
                    </a:moveTo>
                    <a:lnTo>
                      <a:pt x="358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7"/>
              <p:cNvSpPr/>
              <p:nvPr/>
            </p:nvSpPr>
            <p:spPr>
              <a:xfrm rot="5400000" flipH="1">
                <a:off x="7555994" y="491341"/>
                <a:ext cx="466851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3317" y="740"/>
                    </a:moveTo>
                    <a:lnTo>
                      <a:pt x="44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7"/>
              <p:cNvSpPr/>
              <p:nvPr/>
            </p:nvSpPr>
            <p:spPr>
              <a:xfrm rot="5400000" flipH="1">
                <a:off x="7548326" y="94489"/>
                <a:ext cx="482187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3426" y="740"/>
                    </a:moveTo>
                    <a:lnTo>
                      <a:pt x="55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 rot="5400000" flipH="1">
                <a:off x="7216005" y="405484"/>
                <a:ext cx="488660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3473" y="801"/>
                    </a:moveTo>
                    <a:lnTo>
                      <a:pt x="477" y="801"/>
                    </a:lnTo>
                    <a:lnTo>
                      <a:pt x="1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7"/>
              <p:cNvSpPr/>
              <p:nvPr/>
            </p:nvSpPr>
            <p:spPr>
              <a:xfrm rot="5400000" flipH="1">
                <a:off x="7207704" y="-7619"/>
                <a:ext cx="505263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3590" y="801"/>
                    </a:moveTo>
                    <a:lnTo>
                      <a:pt x="596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7"/>
              <p:cNvSpPr/>
              <p:nvPr/>
            </p:nvSpPr>
            <p:spPr>
              <a:xfrm rot="5400000" flipH="1">
                <a:off x="7540517" y="-302362"/>
                <a:ext cx="497805" cy="316468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740" fill="none" extrusionOk="0">
                    <a:moveTo>
                      <a:pt x="3538" y="740"/>
                    </a:moveTo>
                    <a:lnTo>
                      <a:pt x="661" y="740"/>
                    </a:lnTo>
                    <a:lnTo>
                      <a:pt x="1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7"/>
              <p:cNvSpPr/>
              <p:nvPr/>
            </p:nvSpPr>
            <p:spPr>
              <a:xfrm rot="5400000" flipH="1">
                <a:off x="7199262" y="-420581"/>
                <a:ext cx="522147" cy="342556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801" fill="none" extrusionOk="0">
                    <a:moveTo>
                      <a:pt x="3711" y="801"/>
                    </a:moveTo>
                    <a:lnTo>
                      <a:pt x="715" y="801"/>
                    </a:lnTo>
                    <a:lnTo>
                      <a:pt x="0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7"/>
              <p:cNvSpPr/>
              <p:nvPr/>
            </p:nvSpPr>
            <p:spPr>
              <a:xfrm rot="5400000" flipH="1">
                <a:off x="6828230" y="5055929"/>
                <a:ext cx="549162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907" y="0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7"/>
              <p:cNvSpPr/>
              <p:nvPr/>
            </p:nvSpPr>
            <p:spPr>
              <a:xfrm rot="5400000" flipH="1">
                <a:off x="6424289" y="5163347"/>
                <a:ext cx="579131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950" fill="none" extrusionOk="0">
                    <a:moveTo>
                      <a:pt x="3267" y="949"/>
                    </a:moveTo>
                    <a:lnTo>
                      <a:pt x="1" y="949"/>
                    </a:lnTo>
                    <a:lnTo>
                      <a:pt x="991" y="1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7"/>
              <p:cNvSpPr/>
              <p:nvPr/>
            </p:nvSpPr>
            <p:spPr>
              <a:xfrm rot="5400000" flipH="1">
                <a:off x="6837446" y="4625450"/>
                <a:ext cx="530730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871" fill="none" extrusionOk="0">
                    <a:moveTo>
                      <a:pt x="3123" y="871"/>
                    </a:moveTo>
                    <a:lnTo>
                      <a:pt x="0" y="871"/>
                    </a:lnTo>
                    <a:lnTo>
                      <a:pt x="777" y="0"/>
                    </a:lnTo>
                    <a:lnTo>
                      <a:pt x="37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7"/>
              <p:cNvSpPr/>
              <p:nvPr/>
            </p:nvSpPr>
            <p:spPr>
              <a:xfrm rot="5400000" flipH="1">
                <a:off x="6846381" y="4194970"/>
                <a:ext cx="512861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871" fill="none" extrusionOk="0">
                    <a:moveTo>
                      <a:pt x="3126" y="871"/>
                    </a:moveTo>
                    <a:lnTo>
                      <a:pt x="0" y="871"/>
                    </a:lnTo>
                    <a:lnTo>
                      <a:pt x="649" y="0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7"/>
              <p:cNvSpPr/>
              <p:nvPr/>
            </p:nvSpPr>
            <p:spPr>
              <a:xfrm rot="5400000" flipH="1">
                <a:off x="6434419" y="4713803"/>
                <a:ext cx="558870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848" y="1"/>
                    </a:lnTo>
                    <a:lnTo>
                      <a:pt x="397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7"/>
              <p:cNvSpPr/>
              <p:nvPr/>
            </p:nvSpPr>
            <p:spPr>
              <a:xfrm rot="5400000" flipH="1">
                <a:off x="6444269" y="4264117"/>
                <a:ext cx="539172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705" y="1"/>
                    </a:lnTo>
                    <a:lnTo>
                      <a:pt x="383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7"/>
              <p:cNvSpPr/>
              <p:nvPr/>
            </p:nvSpPr>
            <p:spPr>
              <a:xfrm rot="5400000" flipH="1">
                <a:off x="6855667" y="3764421"/>
                <a:ext cx="494288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518" y="0"/>
                    </a:lnTo>
                    <a:lnTo>
                      <a:pt x="351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7"/>
              <p:cNvSpPr/>
              <p:nvPr/>
            </p:nvSpPr>
            <p:spPr>
              <a:xfrm rot="5400000" flipH="1">
                <a:off x="6864672" y="3333871"/>
                <a:ext cx="476278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389" y="0"/>
                    </a:lnTo>
                    <a:lnTo>
                      <a:pt x="338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7"/>
              <p:cNvSpPr/>
              <p:nvPr/>
            </p:nvSpPr>
            <p:spPr>
              <a:xfrm rot="5400000" flipH="1">
                <a:off x="6454188" y="3814643"/>
                <a:ext cx="519333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566" y="1"/>
                    </a:lnTo>
                    <a:lnTo>
                      <a:pt x="36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7"/>
              <p:cNvSpPr/>
              <p:nvPr/>
            </p:nvSpPr>
            <p:spPr>
              <a:xfrm rot="5400000" flipH="1">
                <a:off x="6464178" y="3365099"/>
                <a:ext cx="499353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425" y="1"/>
                    </a:lnTo>
                    <a:lnTo>
                      <a:pt x="354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7"/>
              <p:cNvSpPr/>
              <p:nvPr/>
            </p:nvSpPr>
            <p:spPr>
              <a:xfrm rot="5400000" flipH="1">
                <a:off x="6873888" y="2903392"/>
                <a:ext cx="457846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871" fill="none" extrusionOk="0">
                    <a:moveTo>
                      <a:pt x="3124" y="871"/>
                    </a:moveTo>
                    <a:lnTo>
                      <a:pt x="0" y="871"/>
                    </a:lnTo>
                    <a:lnTo>
                      <a:pt x="259" y="0"/>
                    </a:lnTo>
                    <a:lnTo>
                      <a:pt x="325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7"/>
              <p:cNvSpPr/>
              <p:nvPr/>
            </p:nvSpPr>
            <p:spPr>
              <a:xfrm rot="5400000" flipH="1">
                <a:off x="6882964" y="2472913"/>
                <a:ext cx="439695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129" y="0"/>
                    </a:lnTo>
                    <a:lnTo>
                      <a:pt x="3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7"/>
              <p:cNvSpPr/>
              <p:nvPr/>
            </p:nvSpPr>
            <p:spPr>
              <a:xfrm rot="5400000" flipH="1">
                <a:off x="6474027" y="2915554"/>
                <a:ext cx="479655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284" y="1"/>
                    </a:lnTo>
                    <a:lnTo>
                      <a:pt x="340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7"/>
              <p:cNvSpPr/>
              <p:nvPr/>
            </p:nvSpPr>
            <p:spPr>
              <a:xfrm rot="5400000" flipH="1">
                <a:off x="6484017" y="2466010"/>
                <a:ext cx="459675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950" fill="none" extrusionOk="0">
                    <a:moveTo>
                      <a:pt x="3267" y="949"/>
                    </a:moveTo>
                    <a:lnTo>
                      <a:pt x="0" y="949"/>
                    </a:lnTo>
                    <a:lnTo>
                      <a:pt x="142" y="1"/>
                    </a:lnTo>
                    <a:lnTo>
                      <a:pt x="326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7"/>
              <p:cNvSpPr/>
              <p:nvPr/>
            </p:nvSpPr>
            <p:spPr>
              <a:xfrm rot="5400000" flipH="1">
                <a:off x="6882893" y="2033288"/>
                <a:ext cx="439836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7"/>
              <p:cNvSpPr/>
              <p:nvPr/>
            </p:nvSpPr>
            <p:spPr>
              <a:xfrm rot="5400000" flipH="1">
                <a:off x="6873818" y="1602808"/>
                <a:ext cx="457987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871" fill="none" extrusionOk="0">
                    <a:moveTo>
                      <a:pt x="3255" y="871"/>
                    </a:moveTo>
                    <a:lnTo>
                      <a:pt x="130" y="871"/>
                    </a:lnTo>
                    <a:lnTo>
                      <a:pt x="0" y="0"/>
                    </a:lnTo>
                    <a:lnTo>
                      <a:pt x="29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7"/>
              <p:cNvSpPr/>
              <p:nvPr/>
            </p:nvSpPr>
            <p:spPr>
              <a:xfrm rot="5400000" flipH="1">
                <a:off x="6484017" y="2006475"/>
                <a:ext cx="459675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7"/>
              <p:cNvSpPr/>
              <p:nvPr/>
            </p:nvSpPr>
            <p:spPr>
              <a:xfrm rot="5400000" flipH="1">
                <a:off x="6474168" y="1556931"/>
                <a:ext cx="479373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950" fill="none" extrusionOk="0">
                    <a:moveTo>
                      <a:pt x="3407" y="949"/>
                    </a:moveTo>
                    <a:lnTo>
                      <a:pt x="141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7"/>
              <p:cNvSpPr/>
              <p:nvPr/>
            </p:nvSpPr>
            <p:spPr>
              <a:xfrm rot="5400000" flipH="1">
                <a:off x="6864672" y="1172259"/>
                <a:ext cx="476278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871" fill="none" extrusionOk="0">
                    <a:moveTo>
                      <a:pt x="3384" y="871"/>
                    </a:moveTo>
                    <a:lnTo>
                      <a:pt x="260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7"/>
              <p:cNvSpPr/>
              <p:nvPr/>
            </p:nvSpPr>
            <p:spPr>
              <a:xfrm rot="5400000" flipH="1">
                <a:off x="6855597" y="741779"/>
                <a:ext cx="494429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871" fill="none" extrusionOk="0">
                    <a:moveTo>
                      <a:pt x="3514" y="871"/>
                    </a:moveTo>
                    <a:lnTo>
                      <a:pt x="389" y="871"/>
                    </a:lnTo>
                    <a:lnTo>
                      <a:pt x="0" y="0"/>
                    </a:lnTo>
                    <a:lnTo>
                      <a:pt x="299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7"/>
              <p:cNvSpPr/>
              <p:nvPr/>
            </p:nvSpPr>
            <p:spPr>
              <a:xfrm rot="5400000" flipH="1">
                <a:off x="6464178" y="1107386"/>
                <a:ext cx="499353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50" fill="none" extrusionOk="0">
                    <a:moveTo>
                      <a:pt x="3549" y="949"/>
                    </a:moveTo>
                    <a:lnTo>
                      <a:pt x="283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7"/>
              <p:cNvSpPr/>
              <p:nvPr/>
            </p:nvSpPr>
            <p:spPr>
              <a:xfrm rot="5400000" flipH="1">
                <a:off x="6454258" y="657772"/>
                <a:ext cx="519192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950" fill="none" extrusionOk="0">
                    <a:moveTo>
                      <a:pt x="3689" y="949"/>
                    </a:moveTo>
                    <a:lnTo>
                      <a:pt x="424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7"/>
              <p:cNvSpPr/>
              <p:nvPr/>
            </p:nvSpPr>
            <p:spPr>
              <a:xfrm rot="5400000" flipH="1">
                <a:off x="6846381" y="311300"/>
                <a:ext cx="512861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871" fill="none" extrusionOk="0">
                    <a:moveTo>
                      <a:pt x="3644" y="871"/>
                    </a:moveTo>
                    <a:lnTo>
                      <a:pt x="520" y="871"/>
                    </a:lnTo>
                    <a:lnTo>
                      <a:pt x="0" y="0"/>
                    </a:lnTo>
                    <a:lnTo>
                      <a:pt x="29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7"/>
              <p:cNvSpPr/>
              <p:nvPr/>
            </p:nvSpPr>
            <p:spPr>
              <a:xfrm rot="5400000" flipH="1">
                <a:off x="6837306" y="-119179"/>
                <a:ext cx="531011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871" fill="none" extrusionOk="0">
                    <a:moveTo>
                      <a:pt x="3774" y="871"/>
                    </a:moveTo>
                    <a:lnTo>
                      <a:pt x="649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7"/>
              <p:cNvSpPr/>
              <p:nvPr/>
            </p:nvSpPr>
            <p:spPr>
              <a:xfrm rot="5400000" flipH="1">
                <a:off x="6444339" y="208298"/>
                <a:ext cx="539031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950" fill="none" extrusionOk="0">
                    <a:moveTo>
                      <a:pt x="3831" y="949"/>
                    </a:moveTo>
                    <a:lnTo>
                      <a:pt x="565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7"/>
              <p:cNvSpPr/>
              <p:nvPr/>
            </p:nvSpPr>
            <p:spPr>
              <a:xfrm rot="5400000" flipH="1">
                <a:off x="6434349" y="-241388"/>
                <a:ext cx="559011" cy="406277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50" fill="none" extrusionOk="0">
                    <a:moveTo>
                      <a:pt x="3972" y="949"/>
                    </a:moveTo>
                    <a:lnTo>
                      <a:pt x="706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7"/>
              <p:cNvSpPr/>
              <p:nvPr/>
            </p:nvSpPr>
            <p:spPr>
              <a:xfrm rot="5400000" flipH="1">
                <a:off x="5993707" y="4809512"/>
                <a:ext cx="590106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040" fill="none" extrusionOk="0">
                    <a:moveTo>
                      <a:pt x="3420" y="1039"/>
                    </a:moveTo>
                    <a:lnTo>
                      <a:pt x="0" y="1039"/>
                    </a:lnTo>
                    <a:lnTo>
                      <a:pt x="928" y="0"/>
                    </a:lnTo>
                    <a:lnTo>
                      <a:pt x="419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7"/>
              <p:cNvSpPr/>
              <p:nvPr/>
            </p:nvSpPr>
            <p:spPr>
              <a:xfrm rot="5400000" flipH="1">
                <a:off x="6004541" y="4339143"/>
                <a:ext cx="568438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040" fill="none" extrusionOk="0">
                    <a:moveTo>
                      <a:pt x="3420" y="1039"/>
                    </a:moveTo>
                    <a:lnTo>
                      <a:pt x="0" y="1039"/>
                    </a:lnTo>
                    <a:lnTo>
                      <a:pt x="774" y="0"/>
                    </a:lnTo>
                    <a:lnTo>
                      <a:pt x="404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7"/>
              <p:cNvSpPr/>
              <p:nvPr/>
            </p:nvSpPr>
            <p:spPr>
              <a:xfrm rot="5400000" flipH="1">
                <a:off x="5509967" y="4913627"/>
                <a:ext cx="624860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1143" fill="none" extrusionOk="0">
                    <a:moveTo>
                      <a:pt x="3590" y="1142"/>
                    </a:moveTo>
                    <a:lnTo>
                      <a:pt x="0" y="1142"/>
                    </a:lnTo>
                    <a:lnTo>
                      <a:pt x="1020" y="0"/>
                    </a:lnTo>
                    <a:lnTo>
                      <a:pt x="444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7"/>
              <p:cNvSpPr/>
              <p:nvPr/>
            </p:nvSpPr>
            <p:spPr>
              <a:xfrm rot="5400000" flipH="1">
                <a:off x="5521927" y="4420465"/>
                <a:ext cx="600940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3" fill="none" extrusionOk="0">
                    <a:moveTo>
                      <a:pt x="3591" y="1142"/>
                    </a:moveTo>
                    <a:lnTo>
                      <a:pt x="0" y="1142"/>
                    </a:lnTo>
                    <a:lnTo>
                      <a:pt x="850" y="0"/>
                    </a:lnTo>
                    <a:lnTo>
                      <a:pt x="427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7"/>
              <p:cNvSpPr/>
              <p:nvPr/>
            </p:nvSpPr>
            <p:spPr>
              <a:xfrm rot="5400000" flipH="1">
                <a:off x="6015376" y="3868775"/>
                <a:ext cx="546770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40" fill="none" extrusionOk="0">
                    <a:moveTo>
                      <a:pt x="3422" y="1039"/>
                    </a:moveTo>
                    <a:lnTo>
                      <a:pt x="0" y="1039"/>
                    </a:lnTo>
                    <a:lnTo>
                      <a:pt x="620" y="0"/>
                    </a:lnTo>
                    <a:lnTo>
                      <a:pt x="38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 rot="5400000" flipH="1">
                <a:off x="6026350" y="3398406"/>
                <a:ext cx="524820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464" y="0"/>
                    </a:lnTo>
                    <a:lnTo>
                      <a:pt x="37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7"/>
              <p:cNvSpPr/>
              <p:nvPr/>
            </p:nvSpPr>
            <p:spPr>
              <a:xfrm rot="5400000" flipH="1">
                <a:off x="5533816" y="3927232"/>
                <a:ext cx="577162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680" y="0"/>
                    </a:lnTo>
                    <a:lnTo>
                      <a:pt x="41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"/>
              <p:cNvSpPr/>
              <p:nvPr/>
            </p:nvSpPr>
            <p:spPr>
              <a:xfrm rot="5400000" flipH="1">
                <a:off x="5545776" y="3434070"/>
                <a:ext cx="553242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512" y="0"/>
                    </a:lnTo>
                    <a:lnTo>
                      <a:pt x="393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"/>
              <p:cNvSpPr/>
              <p:nvPr/>
            </p:nvSpPr>
            <p:spPr>
              <a:xfrm rot="5400000" flipH="1">
                <a:off x="6037184" y="2928038"/>
                <a:ext cx="503152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310" y="0"/>
                    </a:lnTo>
                    <a:lnTo>
                      <a:pt x="357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"/>
              <p:cNvSpPr/>
              <p:nvPr/>
            </p:nvSpPr>
            <p:spPr>
              <a:xfrm rot="5400000" flipH="1">
                <a:off x="6048019" y="2457670"/>
                <a:ext cx="481484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040" fill="none" extrusionOk="0">
                    <a:moveTo>
                      <a:pt x="3422" y="1039"/>
                    </a:moveTo>
                    <a:lnTo>
                      <a:pt x="1" y="1039"/>
                    </a:lnTo>
                    <a:lnTo>
                      <a:pt x="155" y="0"/>
                    </a:lnTo>
                    <a:lnTo>
                      <a:pt x="34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"/>
              <p:cNvSpPr/>
              <p:nvPr/>
            </p:nvSpPr>
            <p:spPr>
              <a:xfrm rot="5400000" flipH="1">
                <a:off x="5557806" y="2940837"/>
                <a:ext cx="529182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1143" fill="none" extrusionOk="0">
                    <a:moveTo>
                      <a:pt x="3590" y="1142"/>
                    </a:moveTo>
                    <a:lnTo>
                      <a:pt x="0" y="1142"/>
                    </a:lnTo>
                    <a:lnTo>
                      <a:pt x="341" y="0"/>
                    </a:lnTo>
                    <a:lnTo>
                      <a:pt x="376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"/>
              <p:cNvSpPr/>
              <p:nvPr/>
            </p:nvSpPr>
            <p:spPr>
              <a:xfrm rot="5400000" flipH="1">
                <a:off x="5569696" y="2447605"/>
                <a:ext cx="505403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1143" fill="none" extrusionOk="0">
                    <a:moveTo>
                      <a:pt x="3592" y="1142"/>
                    </a:moveTo>
                    <a:lnTo>
                      <a:pt x="0" y="1142"/>
                    </a:lnTo>
                    <a:lnTo>
                      <a:pt x="171" y="0"/>
                    </a:lnTo>
                    <a:lnTo>
                      <a:pt x="359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7"/>
              <p:cNvSpPr/>
              <p:nvPr/>
            </p:nvSpPr>
            <p:spPr>
              <a:xfrm rot="5400000" flipH="1">
                <a:off x="6048089" y="1976397"/>
                <a:ext cx="481343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1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7"/>
              <p:cNvSpPr/>
              <p:nvPr/>
            </p:nvSpPr>
            <p:spPr>
              <a:xfrm rot="5400000" flipH="1">
                <a:off x="6037255" y="1506028"/>
                <a:ext cx="503011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040" fill="none" extrusionOk="0">
                    <a:moveTo>
                      <a:pt x="3575" y="1039"/>
                    </a:moveTo>
                    <a:lnTo>
                      <a:pt x="155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7"/>
              <p:cNvSpPr/>
              <p:nvPr/>
            </p:nvSpPr>
            <p:spPr>
              <a:xfrm rot="5400000" flipH="1">
                <a:off x="5569696" y="1942342"/>
                <a:ext cx="505403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1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 rot="5400000" flipH="1">
                <a:off x="5557736" y="1449180"/>
                <a:ext cx="529323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143" fill="none" extrusionOk="0">
                    <a:moveTo>
                      <a:pt x="3761" y="1142"/>
                    </a:moveTo>
                    <a:lnTo>
                      <a:pt x="171" y="1142"/>
                    </a:lnTo>
                    <a:lnTo>
                      <a:pt x="1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7"/>
              <p:cNvSpPr/>
              <p:nvPr/>
            </p:nvSpPr>
            <p:spPr>
              <a:xfrm rot="5400000" flipH="1">
                <a:off x="6026280" y="1035519"/>
                <a:ext cx="524961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040" fill="none" extrusionOk="0">
                    <a:moveTo>
                      <a:pt x="3730" y="1039"/>
                    </a:moveTo>
                    <a:lnTo>
                      <a:pt x="309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7"/>
              <p:cNvSpPr/>
              <p:nvPr/>
            </p:nvSpPr>
            <p:spPr>
              <a:xfrm rot="5400000" flipH="1">
                <a:off x="6015376" y="565221"/>
                <a:ext cx="546770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40" fill="none" extrusionOk="0">
                    <a:moveTo>
                      <a:pt x="3885" y="1039"/>
                    </a:moveTo>
                    <a:lnTo>
                      <a:pt x="465" y="1039"/>
                    </a:lnTo>
                    <a:lnTo>
                      <a:pt x="1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7"/>
              <p:cNvSpPr/>
              <p:nvPr/>
            </p:nvSpPr>
            <p:spPr>
              <a:xfrm rot="5400000" flipH="1">
                <a:off x="5545776" y="956018"/>
                <a:ext cx="553242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143" fill="none" extrusionOk="0">
                    <a:moveTo>
                      <a:pt x="3932" y="1142"/>
                    </a:moveTo>
                    <a:lnTo>
                      <a:pt x="341" y="1142"/>
                    </a:lnTo>
                    <a:lnTo>
                      <a:pt x="1" y="0"/>
                    </a:lnTo>
                    <a:lnTo>
                      <a:pt x="34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7"/>
              <p:cNvSpPr/>
              <p:nvPr/>
            </p:nvSpPr>
            <p:spPr>
              <a:xfrm rot="5400000" flipH="1">
                <a:off x="5533957" y="462715"/>
                <a:ext cx="576880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143" fill="none" extrusionOk="0">
                    <a:moveTo>
                      <a:pt x="4100" y="1142"/>
                    </a:moveTo>
                    <a:lnTo>
                      <a:pt x="510" y="1142"/>
                    </a:lnTo>
                    <a:lnTo>
                      <a:pt x="0" y="0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7"/>
              <p:cNvSpPr/>
              <p:nvPr/>
            </p:nvSpPr>
            <p:spPr>
              <a:xfrm rot="5400000" flipH="1">
                <a:off x="6004541" y="94852"/>
                <a:ext cx="568438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040" fill="none" extrusionOk="0">
                    <a:moveTo>
                      <a:pt x="4039" y="1039"/>
                    </a:moveTo>
                    <a:lnTo>
                      <a:pt x="619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7"/>
              <p:cNvSpPr/>
              <p:nvPr/>
            </p:nvSpPr>
            <p:spPr>
              <a:xfrm rot="5400000" flipH="1">
                <a:off x="5993567" y="-375516"/>
                <a:ext cx="590388" cy="444766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040" fill="none" extrusionOk="0">
                    <a:moveTo>
                      <a:pt x="4195" y="1039"/>
                    </a:moveTo>
                    <a:lnTo>
                      <a:pt x="774" y="1039"/>
                    </a:lnTo>
                    <a:lnTo>
                      <a:pt x="1" y="0"/>
                    </a:lnTo>
                    <a:lnTo>
                      <a:pt x="326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7"/>
              <p:cNvSpPr/>
              <p:nvPr/>
            </p:nvSpPr>
            <p:spPr>
              <a:xfrm rot="5400000" flipH="1">
                <a:off x="5521927" y="-30518"/>
                <a:ext cx="600940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3" fill="none" extrusionOk="0">
                    <a:moveTo>
                      <a:pt x="4270" y="1142"/>
                    </a:moveTo>
                    <a:lnTo>
                      <a:pt x="680" y="1142"/>
                    </a:lnTo>
                    <a:lnTo>
                      <a:pt x="0" y="0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7"/>
              <p:cNvSpPr/>
              <p:nvPr/>
            </p:nvSpPr>
            <p:spPr>
              <a:xfrm rot="5400000" flipH="1">
                <a:off x="5509967" y="-523680"/>
                <a:ext cx="624860" cy="488815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1143" fill="none" extrusionOk="0">
                    <a:moveTo>
                      <a:pt x="4441" y="1142"/>
                    </a:moveTo>
                    <a:lnTo>
                      <a:pt x="850" y="1142"/>
                    </a:lnTo>
                    <a:lnTo>
                      <a:pt x="0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 rot="5400000" flipH="1">
                <a:off x="4976576" y="5027336"/>
                <a:ext cx="663975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1262" fill="none" extrusionOk="0">
                    <a:moveTo>
                      <a:pt x="3779" y="1261"/>
                    </a:moveTo>
                    <a:lnTo>
                      <a:pt x="1" y="1261"/>
                    </a:lnTo>
                    <a:lnTo>
                      <a:pt x="1128" y="0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7"/>
              <p:cNvSpPr/>
              <p:nvPr/>
            </p:nvSpPr>
            <p:spPr>
              <a:xfrm rot="5400000" flipH="1">
                <a:off x="4989873" y="4508918"/>
                <a:ext cx="637382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1262" fill="none" extrusionOk="0">
                    <a:moveTo>
                      <a:pt x="3778" y="1261"/>
                    </a:moveTo>
                    <a:lnTo>
                      <a:pt x="0" y="1261"/>
                    </a:lnTo>
                    <a:lnTo>
                      <a:pt x="939" y="0"/>
                    </a:lnTo>
                    <a:lnTo>
                      <a:pt x="45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7"/>
              <p:cNvSpPr/>
              <p:nvPr/>
            </p:nvSpPr>
            <p:spPr>
              <a:xfrm rot="5400000" flipH="1">
                <a:off x="4385411" y="5151469"/>
                <a:ext cx="707874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1252" y="0"/>
                    </a:lnTo>
                    <a:lnTo>
                      <a:pt x="50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7"/>
              <p:cNvSpPr/>
              <p:nvPr/>
            </p:nvSpPr>
            <p:spPr>
              <a:xfrm rot="5400000" flipH="1">
                <a:off x="4400115" y="4605332"/>
                <a:ext cx="678467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402" fill="none" extrusionOk="0">
                    <a:moveTo>
                      <a:pt x="3988" y="1401"/>
                    </a:moveTo>
                    <a:lnTo>
                      <a:pt x="1" y="1401"/>
                    </a:lnTo>
                    <a:lnTo>
                      <a:pt x="1044" y="0"/>
                    </a:lnTo>
                    <a:lnTo>
                      <a:pt x="48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7"/>
              <p:cNvSpPr/>
              <p:nvPr/>
            </p:nvSpPr>
            <p:spPr>
              <a:xfrm rot="5400000" flipH="1">
                <a:off x="5003099" y="3990570"/>
                <a:ext cx="610930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752" y="0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7"/>
              <p:cNvSpPr/>
              <p:nvPr/>
            </p:nvSpPr>
            <p:spPr>
              <a:xfrm rot="5400000" flipH="1">
                <a:off x="5016254" y="3472151"/>
                <a:ext cx="584619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262" fill="none" extrusionOk="0">
                    <a:moveTo>
                      <a:pt x="3778" y="1261"/>
                    </a:moveTo>
                    <a:lnTo>
                      <a:pt x="1" y="1261"/>
                    </a:lnTo>
                    <a:lnTo>
                      <a:pt x="564" y="0"/>
                    </a:lnTo>
                    <a:lnTo>
                      <a:pt x="41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7"/>
              <p:cNvSpPr/>
              <p:nvPr/>
            </p:nvSpPr>
            <p:spPr>
              <a:xfrm rot="5400000" flipH="1">
                <a:off x="4414748" y="4058985"/>
                <a:ext cx="649201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402" fill="none" extrusionOk="0">
                    <a:moveTo>
                      <a:pt x="3987" y="1401"/>
                    </a:moveTo>
                    <a:lnTo>
                      <a:pt x="1" y="1401"/>
                    </a:lnTo>
                    <a:lnTo>
                      <a:pt x="835" y="0"/>
                    </a:lnTo>
                    <a:lnTo>
                      <a:pt x="461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7"/>
              <p:cNvSpPr/>
              <p:nvPr/>
            </p:nvSpPr>
            <p:spPr>
              <a:xfrm rot="5400000" flipH="1">
                <a:off x="4429451" y="3512707"/>
                <a:ext cx="619795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627" y="0"/>
                    </a:lnTo>
                    <a:lnTo>
                      <a:pt x="440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7"/>
              <p:cNvSpPr/>
              <p:nvPr/>
            </p:nvSpPr>
            <p:spPr>
              <a:xfrm rot="5400000" flipH="1">
                <a:off x="5029480" y="2953803"/>
                <a:ext cx="558167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376" y="0"/>
                    </a:lnTo>
                    <a:lnTo>
                      <a:pt x="39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7"/>
              <p:cNvSpPr/>
              <p:nvPr/>
            </p:nvSpPr>
            <p:spPr>
              <a:xfrm rot="5400000" flipH="1">
                <a:off x="5042706" y="2435315"/>
                <a:ext cx="531715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187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7"/>
              <p:cNvSpPr/>
              <p:nvPr/>
            </p:nvSpPr>
            <p:spPr>
              <a:xfrm rot="5400000" flipH="1">
                <a:off x="5042706" y="1903741"/>
                <a:ext cx="531715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262" fill="none" extrusionOk="0">
                    <a:moveTo>
                      <a:pt x="3778" y="1261"/>
                    </a:moveTo>
                    <a:lnTo>
                      <a:pt x="1" y="1261"/>
                    </a:lnTo>
                    <a:lnTo>
                      <a:pt x="1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7"/>
              <p:cNvSpPr/>
              <p:nvPr/>
            </p:nvSpPr>
            <p:spPr>
              <a:xfrm rot="5400000" flipH="1">
                <a:off x="5029480" y="1385252"/>
                <a:ext cx="558167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262" fill="none" extrusionOk="0">
                    <a:moveTo>
                      <a:pt x="3966" y="1261"/>
                    </a:moveTo>
                    <a:lnTo>
                      <a:pt x="187" y="1261"/>
                    </a:lnTo>
                    <a:lnTo>
                      <a:pt x="0" y="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7"/>
              <p:cNvSpPr/>
              <p:nvPr/>
            </p:nvSpPr>
            <p:spPr>
              <a:xfrm rot="5400000" flipH="1">
                <a:off x="4458788" y="1859101"/>
                <a:ext cx="561122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1402" fill="none" extrusionOk="0">
                    <a:moveTo>
                      <a:pt x="3988" y="1401"/>
                    </a:moveTo>
                    <a:lnTo>
                      <a:pt x="1" y="1401"/>
                    </a:lnTo>
                    <a:lnTo>
                      <a:pt x="1" y="0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7"/>
              <p:cNvSpPr/>
              <p:nvPr/>
            </p:nvSpPr>
            <p:spPr>
              <a:xfrm rot="5400000" flipH="1">
                <a:off x="4444084" y="1312824"/>
                <a:ext cx="590528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402" fill="none" extrusionOk="0">
                    <a:moveTo>
                      <a:pt x="4196" y="1401"/>
                    </a:moveTo>
                    <a:lnTo>
                      <a:pt x="210" y="1401"/>
                    </a:lnTo>
                    <a:lnTo>
                      <a:pt x="0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7"/>
              <p:cNvSpPr/>
              <p:nvPr/>
            </p:nvSpPr>
            <p:spPr>
              <a:xfrm rot="5400000" flipH="1">
                <a:off x="5016325" y="866974"/>
                <a:ext cx="584478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262" fill="none" extrusionOk="0">
                    <a:moveTo>
                      <a:pt x="4154" y="1261"/>
                    </a:moveTo>
                    <a:lnTo>
                      <a:pt x="376" y="1261"/>
                    </a:lnTo>
                    <a:lnTo>
                      <a:pt x="0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7"/>
              <p:cNvSpPr/>
              <p:nvPr/>
            </p:nvSpPr>
            <p:spPr>
              <a:xfrm rot="5400000" flipH="1">
                <a:off x="5003028" y="348556"/>
                <a:ext cx="611071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262" fill="none" extrusionOk="0">
                    <a:moveTo>
                      <a:pt x="4343" y="1261"/>
                    </a:moveTo>
                    <a:lnTo>
                      <a:pt x="564" y="1261"/>
                    </a:lnTo>
                    <a:lnTo>
                      <a:pt x="1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7"/>
              <p:cNvSpPr/>
              <p:nvPr/>
            </p:nvSpPr>
            <p:spPr>
              <a:xfrm rot="5400000" flipH="1">
                <a:off x="4429451" y="766476"/>
                <a:ext cx="619795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402" fill="none" extrusionOk="0">
                    <a:moveTo>
                      <a:pt x="4404" y="1401"/>
                    </a:moveTo>
                    <a:lnTo>
                      <a:pt x="417" y="1401"/>
                    </a:lnTo>
                    <a:lnTo>
                      <a:pt x="0" y="0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7"/>
              <p:cNvSpPr/>
              <p:nvPr/>
            </p:nvSpPr>
            <p:spPr>
              <a:xfrm rot="5400000" flipH="1">
                <a:off x="4414748" y="220339"/>
                <a:ext cx="649201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402" fill="none" extrusionOk="0">
                    <a:moveTo>
                      <a:pt x="4614" y="1401"/>
                    </a:moveTo>
                    <a:lnTo>
                      <a:pt x="627" y="1401"/>
                    </a:lnTo>
                    <a:lnTo>
                      <a:pt x="1" y="0"/>
                    </a:lnTo>
                    <a:lnTo>
                      <a:pt x="378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7"/>
              <p:cNvSpPr/>
              <p:nvPr/>
            </p:nvSpPr>
            <p:spPr>
              <a:xfrm rot="5400000" flipH="1">
                <a:off x="4989802" y="-169933"/>
                <a:ext cx="637523" cy="539707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1262" fill="none" extrusionOk="0">
                    <a:moveTo>
                      <a:pt x="4530" y="1261"/>
                    </a:moveTo>
                    <a:lnTo>
                      <a:pt x="752" y="1261"/>
                    </a:lnTo>
                    <a:lnTo>
                      <a:pt x="0" y="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7"/>
              <p:cNvSpPr/>
              <p:nvPr/>
            </p:nvSpPr>
            <p:spPr>
              <a:xfrm rot="5400000" flipH="1">
                <a:off x="4400115" y="-326009"/>
                <a:ext cx="678467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402" fill="none" extrusionOk="0">
                    <a:moveTo>
                      <a:pt x="4822" y="1401"/>
                    </a:moveTo>
                    <a:lnTo>
                      <a:pt x="835" y="1401"/>
                    </a:lnTo>
                    <a:lnTo>
                      <a:pt x="1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7"/>
              <p:cNvSpPr/>
              <p:nvPr/>
            </p:nvSpPr>
            <p:spPr>
              <a:xfrm rot="5400000" flipH="1">
                <a:off x="3742963" y="4710970"/>
                <a:ext cx="724759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1565" fill="none" extrusionOk="0">
                    <a:moveTo>
                      <a:pt x="4219" y="1564"/>
                    </a:moveTo>
                    <a:lnTo>
                      <a:pt x="0" y="1564"/>
                    </a:lnTo>
                    <a:lnTo>
                      <a:pt x="1164" y="0"/>
                    </a:lnTo>
                    <a:lnTo>
                      <a:pt x="51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7"/>
              <p:cNvSpPr/>
              <p:nvPr/>
            </p:nvSpPr>
            <p:spPr>
              <a:xfrm rot="5400000" flipH="1">
                <a:off x="3005529" y="4826716"/>
                <a:ext cx="778085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1310" y="0"/>
                    </a:lnTo>
                    <a:lnTo>
                      <a:pt x="552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7"/>
              <p:cNvSpPr/>
              <p:nvPr/>
            </p:nvSpPr>
            <p:spPr>
              <a:xfrm rot="5400000" flipH="1">
                <a:off x="3759285" y="4133667"/>
                <a:ext cx="692116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565" fill="none" extrusionOk="0">
                    <a:moveTo>
                      <a:pt x="4220" y="1564"/>
                    </a:moveTo>
                    <a:lnTo>
                      <a:pt x="0" y="1564"/>
                    </a:lnTo>
                    <a:lnTo>
                      <a:pt x="932" y="0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7"/>
              <p:cNvSpPr/>
              <p:nvPr/>
            </p:nvSpPr>
            <p:spPr>
              <a:xfrm rot="5400000" flipH="1">
                <a:off x="3775676" y="3556295"/>
                <a:ext cx="659332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1565" fill="none" extrusionOk="0">
                    <a:moveTo>
                      <a:pt x="4219" y="1564"/>
                    </a:moveTo>
                    <a:lnTo>
                      <a:pt x="0" y="1564"/>
                    </a:lnTo>
                    <a:lnTo>
                      <a:pt x="698" y="0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7"/>
              <p:cNvSpPr/>
              <p:nvPr/>
            </p:nvSpPr>
            <p:spPr>
              <a:xfrm rot="5400000" flipH="1">
                <a:off x="3023891" y="4214590"/>
                <a:ext cx="741361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1761" fill="none" extrusionOk="0">
                    <a:moveTo>
                      <a:pt x="4483" y="1760"/>
                    </a:moveTo>
                    <a:lnTo>
                      <a:pt x="1" y="1760"/>
                    </a:lnTo>
                    <a:lnTo>
                      <a:pt x="1048" y="0"/>
                    </a:lnTo>
                    <a:lnTo>
                      <a:pt x="52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7"/>
              <p:cNvSpPr/>
              <p:nvPr/>
            </p:nvSpPr>
            <p:spPr>
              <a:xfrm rot="5400000" flipH="1">
                <a:off x="3042393" y="3602464"/>
                <a:ext cx="704357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761" fill="none" extrusionOk="0">
                    <a:moveTo>
                      <a:pt x="4482" y="1760"/>
                    </a:moveTo>
                    <a:lnTo>
                      <a:pt x="1" y="1760"/>
                    </a:lnTo>
                    <a:lnTo>
                      <a:pt x="786" y="0"/>
                    </a:lnTo>
                    <a:lnTo>
                      <a:pt x="500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7"/>
              <p:cNvSpPr/>
              <p:nvPr/>
            </p:nvSpPr>
            <p:spPr>
              <a:xfrm rot="5400000" flipH="1">
                <a:off x="3808460" y="1807925"/>
                <a:ext cx="593765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565" fill="none" extrusionOk="0">
                    <a:moveTo>
                      <a:pt x="4220" y="1564"/>
                    </a:moveTo>
                    <a:lnTo>
                      <a:pt x="1" y="1564"/>
                    </a:lnTo>
                    <a:lnTo>
                      <a:pt x="1" y="0"/>
                    </a:lnTo>
                    <a:lnTo>
                      <a:pt x="39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7"/>
              <p:cNvSpPr/>
              <p:nvPr/>
            </p:nvSpPr>
            <p:spPr>
              <a:xfrm rot="5400000" flipH="1">
                <a:off x="3791998" y="1230482"/>
                <a:ext cx="626689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565" fill="none" extrusionOk="0">
                    <a:moveTo>
                      <a:pt x="4453" y="1564"/>
                    </a:moveTo>
                    <a:lnTo>
                      <a:pt x="233" y="1564"/>
                    </a:lnTo>
                    <a:lnTo>
                      <a:pt x="1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7"/>
              <p:cNvSpPr/>
              <p:nvPr/>
            </p:nvSpPr>
            <p:spPr>
              <a:xfrm rot="5400000" flipH="1">
                <a:off x="3079257" y="1747583"/>
                <a:ext cx="630629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1761" fill="none" extrusionOk="0">
                    <a:moveTo>
                      <a:pt x="4481" y="1760"/>
                    </a:moveTo>
                    <a:lnTo>
                      <a:pt x="1" y="1760"/>
                    </a:lnTo>
                    <a:lnTo>
                      <a:pt x="1" y="0"/>
                    </a:lnTo>
                    <a:lnTo>
                      <a:pt x="42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7"/>
              <p:cNvSpPr/>
              <p:nvPr/>
            </p:nvSpPr>
            <p:spPr>
              <a:xfrm rot="5400000" flipH="1">
                <a:off x="3060755" y="1135456"/>
                <a:ext cx="667633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1761" fill="none" extrusionOk="0">
                    <a:moveTo>
                      <a:pt x="4744" y="1760"/>
                    </a:moveTo>
                    <a:lnTo>
                      <a:pt x="262" y="1760"/>
                    </a:lnTo>
                    <a:lnTo>
                      <a:pt x="1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7"/>
              <p:cNvSpPr/>
              <p:nvPr/>
            </p:nvSpPr>
            <p:spPr>
              <a:xfrm rot="5400000" flipH="1">
                <a:off x="3775676" y="653180"/>
                <a:ext cx="659332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1565" fill="none" extrusionOk="0">
                    <a:moveTo>
                      <a:pt x="4685" y="1564"/>
                    </a:moveTo>
                    <a:lnTo>
                      <a:pt x="466" y="1564"/>
                    </a:lnTo>
                    <a:lnTo>
                      <a:pt x="0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7"/>
              <p:cNvSpPr/>
              <p:nvPr/>
            </p:nvSpPr>
            <p:spPr>
              <a:xfrm rot="5400000" flipH="1">
                <a:off x="3759285" y="75807"/>
                <a:ext cx="692116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565" fill="none" extrusionOk="0">
                    <a:moveTo>
                      <a:pt x="4919" y="1564"/>
                    </a:moveTo>
                    <a:lnTo>
                      <a:pt x="698" y="1564"/>
                    </a:lnTo>
                    <a:lnTo>
                      <a:pt x="0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7"/>
              <p:cNvSpPr/>
              <p:nvPr/>
            </p:nvSpPr>
            <p:spPr>
              <a:xfrm rot="5400000" flipH="1">
                <a:off x="3042463" y="523260"/>
                <a:ext cx="704216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761" fill="none" extrusionOk="0">
                    <a:moveTo>
                      <a:pt x="5005" y="1760"/>
                    </a:moveTo>
                    <a:lnTo>
                      <a:pt x="523" y="1760"/>
                    </a:lnTo>
                    <a:lnTo>
                      <a:pt x="0" y="0"/>
                    </a:lnTo>
                    <a:lnTo>
                      <a:pt x="421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7"/>
              <p:cNvSpPr/>
              <p:nvPr/>
            </p:nvSpPr>
            <p:spPr>
              <a:xfrm rot="5400000" flipH="1">
                <a:off x="3023961" y="-88866"/>
                <a:ext cx="741221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761" fill="none" extrusionOk="0">
                    <a:moveTo>
                      <a:pt x="5268" y="1760"/>
                    </a:moveTo>
                    <a:lnTo>
                      <a:pt x="786" y="1760"/>
                    </a:lnTo>
                    <a:lnTo>
                      <a:pt x="0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7"/>
              <p:cNvSpPr/>
              <p:nvPr/>
            </p:nvSpPr>
            <p:spPr>
              <a:xfrm rot="5400000" flipH="1">
                <a:off x="3742822" y="-501495"/>
                <a:ext cx="725040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565" fill="none" extrusionOk="0">
                    <a:moveTo>
                      <a:pt x="5153" y="1564"/>
                    </a:moveTo>
                    <a:lnTo>
                      <a:pt x="933" y="1564"/>
                    </a:lnTo>
                    <a:lnTo>
                      <a:pt x="1" y="0"/>
                    </a:lnTo>
                    <a:lnTo>
                      <a:pt x="39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7"/>
              <p:cNvSpPr/>
              <p:nvPr/>
            </p:nvSpPr>
            <p:spPr>
              <a:xfrm rot="5400000" flipH="1">
                <a:off x="3005529" y="-701063"/>
                <a:ext cx="778085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1761" fill="none" extrusionOk="0">
                    <a:moveTo>
                      <a:pt x="5529" y="1760"/>
                    </a:moveTo>
                    <a:lnTo>
                      <a:pt x="1048" y="1760"/>
                    </a:lnTo>
                    <a:lnTo>
                      <a:pt x="1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7"/>
              <p:cNvSpPr/>
              <p:nvPr/>
            </p:nvSpPr>
            <p:spPr>
              <a:xfrm rot="5400000" flipH="1">
                <a:off x="2172850" y="4955380"/>
                <a:ext cx="839290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992" fill="none" extrusionOk="0">
                    <a:moveTo>
                      <a:pt x="4779" y="1991"/>
                    </a:moveTo>
                    <a:lnTo>
                      <a:pt x="1" y="1991"/>
                    </a:lnTo>
                    <a:lnTo>
                      <a:pt x="1483" y="0"/>
                    </a:lnTo>
                    <a:lnTo>
                      <a:pt x="59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7"/>
              <p:cNvSpPr/>
              <p:nvPr/>
            </p:nvSpPr>
            <p:spPr>
              <a:xfrm rot="5400000" flipH="1">
                <a:off x="1225340" y="5097551"/>
                <a:ext cx="910767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274" fill="none" extrusionOk="0">
                    <a:moveTo>
                      <a:pt x="5117" y="2273"/>
                    </a:moveTo>
                    <a:lnTo>
                      <a:pt x="1" y="2273"/>
                    </a:lnTo>
                    <a:lnTo>
                      <a:pt x="1694" y="0"/>
                    </a:lnTo>
                    <a:lnTo>
                      <a:pt x="64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7"/>
              <p:cNvSpPr/>
              <p:nvPr/>
            </p:nvSpPr>
            <p:spPr>
              <a:xfrm rot="5400000" flipH="1">
                <a:off x="2193744" y="4303857"/>
                <a:ext cx="797502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1992" fill="none" extrusionOk="0">
                    <a:moveTo>
                      <a:pt x="4777" y="1991"/>
                    </a:moveTo>
                    <a:lnTo>
                      <a:pt x="0" y="1991"/>
                    </a:lnTo>
                    <a:lnTo>
                      <a:pt x="1186" y="0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7"/>
              <p:cNvSpPr/>
              <p:nvPr/>
            </p:nvSpPr>
            <p:spPr>
              <a:xfrm rot="5400000" flipH="1">
                <a:off x="2214498" y="3652475"/>
                <a:ext cx="755995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1992" fill="none" extrusionOk="0">
                    <a:moveTo>
                      <a:pt x="4779" y="1991"/>
                    </a:moveTo>
                    <a:lnTo>
                      <a:pt x="0" y="1991"/>
                    </a:lnTo>
                    <a:lnTo>
                      <a:pt x="891" y="0"/>
                    </a:lnTo>
                    <a:lnTo>
                      <a:pt x="53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7"/>
              <p:cNvSpPr/>
              <p:nvPr/>
            </p:nvSpPr>
            <p:spPr>
              <a:xfrm rot="5400000" flipH="1">
                <a:off x="1249260" y="4401496"/>
                <a:ext cx="862928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74" fill="none" extrusionOk="0">
                    <a:moveTo>
                      <a:pt x="5117" y="2273"/>
                    </a:moveTo>
                    <a:lnTo>
                      <a:pt x="0" y="2273"/>
                    </a:lnTo>
                    <a:lnTo>
                      <a:pt x="1355" y="0"/>
                    </a:lnTo>
                    <a:lnTo>
                      <a:pt x="613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7"/>
              <p:cNvSpPr/>
              <p:nvPr/>
            </p:nvSpPr>
            <p:spPr>
              <a:xfrm rot="5400000" flipH="1">
                <a:off x="1273038" y="3705441"/>
                <a:ext cx="815371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2274" fill="none" extrusionOk="0">
                    <a:moveTo>
                      <a:pt x="5117" y="2273"/>
                    </a:moveTo>
                    <a:lnTo>
                      <a:pt x="1" y="2273"/>
                    </a:lnTo>
                    <a:lnTo>
                      <a:pt x="1016" y="0"/>
                    </a:lnTo>
                    <a:lnTo>
                      <a:pt x="57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7"/>
              <p:cNvSpPr/>
              <p:nvPr/>
            </p:nvSpPr>
            <p:spPr>
              <a:xfrm rot="5400000" flipH="1">
                <a:off x="2235322" y="3001023"/>
                <a:ext cx="714347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992" fill="none" extrusionOk="0">
                    <a:moveTo>
                      <a:pt x="4779" y="1991"/>
                    </a:moveTo>
                    <a:lnTo>
                      <a:pt x="1" y="1991"/>
                    </a:lnTo>
                    <a:lnTo>
                      <a:pt x="594" y="0"/>
                    </a:lnTo>
                    <a:lnTo>
                      <a:pt x="507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7"/>
              <p:cNvSpPr/>
              <p:nvPr/>
            </p:nvSpPr>
            <p:spPr>
              <a:xfrm rot="5400000" flipH="1">
                <a:off x="2256286" y="2349570"/>
                <a:ext cx="672417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992" fill="none" extrusionOk="0">
                    <a:moveTo>
                      <a:pt x="4779" y="1991"/>
                    </a:moveTo>
                    <a:lnTo>
                      <a:pt x="0" y="1991"/>
                    </a:lnTo>
                    <a:lnTo>
                      <a:pt x="297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7"/>
              <p:cNvSpPr/>
              <p:nvPr/>
            </p:nvSpPr>
            <p:spPr>
              <a:xfrm rot="5400000" flipH="1">
                <a:off x="1296817" y="3009245"/>
                <a:ext cx="767814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2274" fill="none" extrusionOk="0">
                    <a:moveTo>
                      <a:pt x="5118" y="2273"/>
                    </a:moveTo>
                    <a:lnTo>
                      <a:pt x="0" y="2273"/>
                    </a:lnTo>
                    <a:lnTo>
                      <a:pt x="678" y="0"/>
                    </a:lnTo>
                    <a:lnTo>
                      <a:pt x="545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7"/>
              <p:cNvSpPr/>
              <p:nvPr/>
            </p:nvSpPr>
            <p:spPr>
              <a:xfrm rot="5400000" flipH="1">
                <a:off x="1320737" y="2313049"/>
                <a:ext cx="719975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2274" fill="none" extrusionOk="0">
                    <a:moveTo>
                      <a:pt x="5117" y="2273"/>
                    </a:moveTo>
                    <a:lnTo>
                      <a:pt x="0" y="2273"/>
                    </a:lnTo>
                    <a:lnTo>
                      <a:pt x="338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7"/>
              <p:cNvSpPr/>
              <p:nvPr/>
            </p:nvSpPr>
            <p:spPr>
              <a:xfrm rot="5400000" flipH="1">
                <a:off x="2256286" y="1677294"/>
                <a:ext cx="672417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992" fill="none" extrusionOk="0">
                    <a:moveTo>
                      <a:pt x="4778" y="1991"/>
                    </a:moveTo>
                    <a:lnTo>
                      <a:pt x="1" y="1991"/>
                    </a:lnTo>
                    <a:lnTo>
                      <a:pt x="1" y="0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7"/>
              <p:cNvSpPr/>
              <p:nvPr/>
            </p:nvSpPr>
            <p:spPr>
              <a:xfrm rot="5400000" flipH="1">
                <a:off x="2235392" y="1025911"/>
                <a:ext cx="714206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992" fill="none" extrusionOk="0">
                    <a:moveTo>
                      <a:pt x="5076" y="1991"/>
                    </a:moveTo>
                    <a:lnTo>
                      <a:pt x="297" y="1991"/>
                    </a:lnTo>
                    <a:lnTo>
                      <a:pt x="0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7"/>
              <p:cNvSpPr/>
              <p:nvPr/>
            </p:nvSpPr>
            <p:spPr>
              <a:xfrm rot="5400000" flipH="1">
                <a:off x="1320666" y="1593144"/>
                <a:ext cx="720115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2274" fill="none" extrusionOk="0">
                    <a:moveTo>
                      <a:pt x="5118" y="2273"/>
                    </a:moveTo>
                    <a:lnTo>
                      <a:pt x="1" y="2273"/>
                    </a:lnTo>
                    <a:lnTo>
                      <a:pt x="1" y="0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7"/>
              <p:cNvSpPr/>
              <p:nvPr/>
            </p:nvSpPr>
            <p:spPr>
              <a:xfrm rot="5400000" flipH="1">
                <a:off x="1296817" y="897019"/>
                <a:ext cx="767814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2274" fill="none" extrusionOk="0">
                    <a:moveTo>
                      <a:pt x="5456" y="2273"/>
                    </a:moveTo>
                    <a:lnTo>
                      <a:pt x="340" y="2273"/>
                    </a:lnTo>
                    <a:lnTo>
                      <a:pt x="0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7"/>
              <p:cNvSpPr/>
              <p:nvPr/>
            </p:nvSpPr>
            <p:spPr>
              <a:xfrm rot="5400000" flipH="1">
                <a:off x="2214498" y="374388"/>
                <a:ext cx="755995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1992" fill="none" extrusionOk="0">
                    <a:moveTo>
                      <a:pt x="5372" y="1991"/>
                    </a:moveTo>
                    <a:lnTo>
                      <a:pt x="594" y="1991"/>
                    </a:lnTo>
                    <a:lnTo>
                      <a:pt x="0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7"/>
              <p:cNvSpPr/>
              <p:nvPr/>
            </p:nvSpPr>
            <p:spPr>
              <a:xfrm rot="5400000" flipH="1">
                <a:off x="2193674" y="-276924"/>
                <a:ext cx="797642" cy="851899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1992" fill="none" extrusionOk="0">
                    <a:moveTo>
                      <a:pt x="5669" y="1991"/>
                    </a:moveTo>
                    <a:lnTo>
                      <a:pt x="891" y="1991"/>
                    </a:lnTo>
                    <a:lnTo>
                      <a:pt x="1" y="0"/>
                    </a:lnTo>
                    <a:lnTo>
                      <a:pt x="448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7"/>
              <p:cNvSpPr/>
              <p:nvPr/>
            </p:nvSpPr>
            <p:spPr>
              <a:xfrm rot="5400000" flipH="1">
                <a:off x="1273038" y="200963"/>
                <a:ext cx="815371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2274" fill="none" extrusionOk="0">
                    <a:moveTo>
                      <a:pt x="5795" y="2273"/>
                    </a:moveTo>
                    <a:lnTo>
                      <a:pt x="678" y="2273"/>
                    </a:lnTo>
                    <a:lnTo>
                      <a:pt x="1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7"/>
              <p:cNvSpPr/>
              <p:nvPr/>
            </p:nvSpPr>
            <p:spPr>
              <a:xfrm rot="5400000" flipH="1">
                <a:off x="1249260" y="-495232"/>
                <a:ext cx="862928" cy="972499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74" fill="none" extrusionOk="0">
                    <a:moveTo>
                      <a:pt x="6132" y="2273"/>
                    </a:moveTo>
                    <a:lnTo>
                      <a:pt x="1016" y="2273"/>
                    </a:lnTo>
                    <a:lnTo>
                      <a:pt x="0" y="0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7"/>
              <p:cNvSpPr/>
              <p:nvPr/>
            </p:nvSpPr>
            <p:spPr>
              <a:xfrm rot="5400000" flipH="1">
                <a:off x="164434" y="4508378"/>
                <a:ext cx="939611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1561" y="0"/>
                    </a:lnTo>
                    <a:lnTo>
                      <a:pt x="66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7"/>
              <p:cNvSpPr/>
              <p:nvPr/>
            </p:nvSpPr>
            <p:spPr>
              <a:xfrm rot="5400000" flipH="1">
                <a:off x="191871" y="3760967"/>
                <a:ext cx="884737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1171" y="0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7"/>
              <p:cNvSpPr/>
              <p:nvPr/>
            </p:nvSpPr>
            <p:spPr>
              <a:xfrm rot="5400000" flipH="1">
                <a:off x="219238" y="3013485"/>
                <a:ext cx="830004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5899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780" y="0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7"/>
              <p:cNvSpPr/>
              <p:nvPr/>
            </p:nvSpPr>
            <p:spPr>
              <a:xfrm rot="5400000" flipH="1">
                <a:off x="246745" y="2266143"/>
                <a:ext cx="774989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391" y="0"/>
                    </a:lnTo>
                    <a:lnTo>
                      <a:pt x="550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7"/>
              <p:cNvSpPr/>
              <p:nvPr/>
            </p:nvSpPr>
            <p:spPr>
              <a:xfrm rot="5400000" flipH="1">
                <a:off x="246816" y="1491365"/>
                <a:ext cx="774849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2622" fill="none" extrusionOk="0">
                    <a:moveTo>
                      <a:pt x="5507" y="2621"/>
                    </a:moveTo>
                    <a:lnTo>
                      <a:pt x="1" y="2621"/>
                    </a:lnTo>
                    <a:lnTo>
                      <a:pt x="1" y="0"/>
                    </a:lnTo>
                    <a:lnTo>
                      <a:pt x="51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7"/>
              <p:cNvSpPr/>
              <p:nvPr/>
            </p:nvSpPr>
            <p:spPr>
              <a:xfrm rot="5400000" flipH="1">
                <a:off x="219379" y="743953"/>
                <a:ext cx="829723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2622" fill="none" extrusionOk="0">
                    <a:moveTo>
                      <a:pt x="5897" y="2621"/>
                    </a:moveTo>
                    <a:lnTo>
                      <a:pt x="390" y="2621"/>
                    </a:lnTo>
                    <a:lnTo>
                      <a:pt x="1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7"/>
              <p:cNvSpPr/>
              <p:nvPr/>
            </p:nvSpPr>
            <p:spPr>
              <a:xfrm rot="5400000" flipH="1">
                <a:off x="191942" y="-3458"/>
                <a:ext cx="884597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2622" fill="none" extrusionOk="0">
                    <a:moveTo>
                      <a:pt x="6287" y="2621"/>
                    </a:moveTo>
                    <a:lnTo>
                      <a:pt x="780" y="2621"/>
                    </a:lnTo>
                    <a:lnTo>
                      <a:pt x="0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7"/>
              <p:cNvSpPr/>
              <p:nvPr/>
            </p:nvSpPr>
            <p:spPr>
              <a:xfrm rot="5400000" flipH="1">
                <a:off x="164434" y="-750800"/>
                <a:ext cx="939611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22" fill="none" extrusionOk="0">
                    <a:moveTo>
                      <a:pt x="6678" y="2621"/>
                    </a:moveTo>
                    <a:lnTo>
                      <a:pt x="1171" y="2621"/>
                    </a:lnTo>
                    <a:lnTo>
                      <a:pt x="1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7"/>
              <p:cNvSpPr/>
              <p:nvPr/>
            </p:nvSpPr>
            <p:spPr>
              <a:xfrm rot="5400000" flipH="1">
                <a:off x="4444084" y="2966359"/>
                <a:ext cx="590528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402" fill="none" extrusionOk="0">
                    <a:moveTo>
                      <a:pt x="3988" y="1401"/>
                    </a:moveTo>
                    <a:lnTo>
                      <a:pt x="0" y="1401"/>
                    </a:lnTo>
                    <a:lnTo>
                      <a:pt x="417" y="0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7"/>
              <p:cNvSpPr/>
              <p:nvPr/>
            </p:nvSpPr>
            <p:spPr>
              <a:xfrm rot="5400000" flipH="1">
                <a:off x="4458858" y="2420012"/>
                <a:ext cx="560981" cy="599579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208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7"/>
              <p:cNvSpPr/>
              <p:nvPr/>
            </p:nvSpPr>
            <p:spPr>
              <a:xfrm rot="5400000" flipH="1">
                <a:off x="3791928" y="2978922"/>
                <a:ext cx="626830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1565" fill="none" extrusionOk="0">
                    <a:moveTo>
                      <a:pt x="4221" y="1564"/>
                    </a:moveTo>
                    <a:lnTo>
                      <a:pt x="0" y="1564"/>
                    </a:lnTo>
                    <a:lnTo>
                      <a:pt x="466" y="0"/>
                    </a:lnTo>
                    <a:lnTo>
                      <a:pt x="44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7"/>
              <p:cNvSpPr/>
              <p:nvPr/>
            </p:nvSpPr>
            <p:spPr>
              <a:xfrm rot="5400000" flipH="1">
                <a:off x="3808390" y="2401619"/>
                <a:ext cx="593905" cy="669288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1565" fill="none" extrusionOk="0">
                    <a:moveTo>
                      <a:pt x="4221" y="1564"/>
                    </a:moveTo>
                    <a:lnTo>
                      <a:pt x="1" y="1564"/>
                    </a:lnTo>
                    <a:lnTo>
                      <a:pt x="234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7"/>
              <p:cNvSpPr/>
              <p:nvPr/>
            </p:nvSpPr>
            <p:spPr>
              <a:xfrm rot="5400000" flipH="1">
                <a:off x="3060825" y="2990267"/>
                <a:ext cx="667493" cy="753109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523" y="0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9" name="Google Shape;1949;p7"/>
            <p:cNvGrpSpPr/>
            <p:nvPr/>
          </p:nvGrpSpPr>
          <p:grpSpPr>
            <a:xfrm>
              <a:off x="8903221" y="-412831"/>
              <a:ext cx="421637" cy="5899515"/>
              <a:chOff x="8903221" y="-412831"/>
              <a:chExt cx="421637" cy="5899515"/>
            </a:xfrm>
          </p:grpSpPr>
          <p:sp>
            <p:nvSpPr>
              <p:cNvPr id="1950" name="Google Shape;1950;p7"/>
              <p:cNvSpPr/>
              <p:nvPr/>
            </p:nvSpPr>
            <p:spPr>
              <a:xfrm rot="-5400000">
                <a:off x="8747882" y="4994651"/>
                <a:ext cx="513283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883" y="0"/>
                    </a:lnTo>
                    <a:lnTo>
                      <a:pt x="364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7"/>
              <p:cNvSpPr/>
              <p:nvPr/>
            </p:nvSpPr>
            <p:spPr>
              <a:xfrm rot="-5400000">
                <a:off x="8755761" y="4597730"/>
                <a:ext cx="497524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740" fill="none" extrusionOk="0">
                    <a:moveTo>
                      <a:pt x="2875" y="740"/>
                    </a:moveTo>
                    <a:lnTo>
                      <a:pt x="0" y="740"/>
                    </a:lnTo>
                    <a:lnTo>
                      <a:pt x="770" y="0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7"/>
              <p:cNvSpPr/>
              <p:nvPr/>
            </p:nvSpPr>
            <p:spPr>
              <a:xfrm rot="-5400000">
                <a:off x="8945689" y="5107516"/>
                <a:ext cx="539031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954" y="1"/>
                    </a:lnTo>
                    <a:lnTo>
                      <a:pt x="383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7"/>
              <p:cNvSpPr/>
              <p:nvPr/>
            </p:nvSpPr>
            <p:spPr>
              <a:xfrm rot="-5400000">
                <a:off x="8954061" y="4694625"/>
                <a:ext cx="522288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836" y="1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7"/>
              <p:cNvSpPr/>
              <p:nvPr/>
            </p:nvSpPr>
            <p:spPr>
              <a:xfrm rot="-5400000">
                <a:off x="8763430" y="4200878"/>
                <a:ext cx="482187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661" y="0"/>
                    </a:lnTo>
                    <a:lnTo>
                      <a:pt x="342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7"/>
              <p:cNvSpPr/>
              <p:nvPr/>
            </p:nvSpPr>
            <p:spPr>
              <a:xfrm rot="-5400000">
                <a:off x="8771098" y="3804027"/>
                <a:ext cx="466851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552" y="0"/>
                    </a:lnTo>
                    <a:lnTo>
                      <a:pt x="33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7"/>
              <p:cNvSpPr/>
              <p:nvPr/>
            </p:nvSpPr>
            <p:spPr>
              <a:xfrm rot="-5400000">
                <a:off x="8962573" y="4281592"/>
                <a:ext cx="505263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715" y="1"/>
                    </a:lnTo>
                    <a:lnTo>
                      <a:pt x="35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7"/>
              <p:cNvSpPr/>
              <p:nvPr/>
            </p:nvSpPr>
            <p:spPr>
              <a:xfrm rot="-5400000">
                <a:off x="8970875" y="3868631"/>
                <a:ext cx="488660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597" y="1"/>
                    </a:lnTo>
                    <a:lnTo>
                      <a:pt x="347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7"/>
              <p:cNvSpPr/>
              <p:nvPr/>
            </p:nvSpPr>
            <p:spPr>
              <a:xfrm rot="-5400000">
                <a:off x="8778907" y="3407175"/>
                <a:ext cx="451233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441" y="0"/>
                    </a:lnTo>
                    <a:lnTo>
                      <a:pt x="32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7"/>
              <p:cNvSpPr/>
              <p:nvPr/>
            </p:nvSpPr>
            <p:spPr>
              <a:xfrm rot="-5400000">
                <a:off x="8786645" y="3010254"/>
                <a:ext cx="435756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331" y="0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7"/>
              <p:cNvSpPr/>
              <p:nvPr/>
            </p:nvSpPr>
            <p:spPr>
              <a:xfrm rot="-5400000">
                <a:off x="8979317" y="3455528"/>
                <a:ext cx="471775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477" y="1"/>
                    </a:lnTo>
                    <a:lnTo>
                      <a:pt x="335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7"/>
              <p:cNvSpPr/>
              <p:nvPr/>
            </p:nvSpPr>
            <p:spPr>
              <a:xfrm rot="-5400000">
                <a:off x="8987618" y="3042566"/>
                <a:ext cx="455173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358" y="1"/>
                    </a:lnTo>
                    <a:lnTo>
                      <a:pt x="323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7"/>
              <p:cNvSpPr/>
              <p:nvPr/>
            </p:nvSpPr>
            <p:spPr>
              <a:xfrm rot="-5400000">
                <a:off x="8794384" y="2613332"/>
                <a:ext cx="420278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221" y="0"/>
                    </a:lnTo>
                    <a:lnTo>
                      <a:pt x="298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7"/>
              <p:cNvSpPr/>
              <p:nvPr/>
            </p:nvSpPr>
            <p:spPr>
              <a:xfrm rot="-5400000">
                <a:off x="8802123" y="2216551"/>
                <a:ext cx="404801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111" y="0"/>
                    </a:lnTo>
                    <a:lnTo>
                      <a:pt x="287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7"/>
              <p:cNvSpPr/>
              <p:nvPr/>
            </p:nvSpPr>
            <p:spPr>
              <a:xfrm rot="-5400000">
                <a:off x="8996131" y="2629534"/>
                <a:ext cx="438148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801" fill="none" extrusionOk="0">
                    <a:moveTo>
                      <a:pt x="2994" y="801"/>
                    </a:moveTo>
                    <a:lnTo>
                      <a:pt x="0" y="801"/>
                    </a:lnTo>
                    <a:lnTo>
                      <a:pt x="238" y="1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7"/>
              <p:cNvSpPr/>
              <p:nvPr/>
            </p:nvSpPr>
            <p:spPr>
              <a:xfrm rot="-5400000">
                <a:off x="9004432" y="2216572"/>
                <a:ext cx="421545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6" y="801"/>
                    </a:moveTo>
                    <a:lnTo>
                      <a:pt x="0" y="801"/>
                    </a:lnTo>
                    <a:lnTo>
                      <a:pt x="120" y="1"/>
                    </a:lnTo>
                    <a:lnTo>
                      <a:pt x="299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7"/>
              <p:cNvSpPr/>
              <p:nvPr/>
            </p:nvSpPr>
            <p:spPr>
              <a:xfrm rot="-5400000">
                <a:off x="8802123" y="1811891"/>
                <a:ext cx="404801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1" y="0"/>
                    </a:lnTo>
                    <a:lnTo>
                      <a:pt x="27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7"/>
              <p:cNvSpPr/>
              <p:nvPr/>
            </p:nvSpPr>
            <p:spPr>
              <a:xfrm rot="-5400000">
                <a:off x="8794384" y="1415109"/>
                <a:ext cx="420278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986" y="740"/>
                    </a:moveTo>
                    <a:lnTo>
                      <a:pt x="11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7"/>
              <p:cNvSpPr/>
              <p:nvPr/>
            </p:nvSpPr>
            <p:spPr>
              <a:xfrm rot="-5400000">
                <a:off x="9004432" y="1795168"/>
                <a:ext cx="421545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5" y="801"/>
                    </a:moveTo>
                    <a:lnTo>
                      <a:pt x="1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7"/>
              <p:cNvSpPr/>
              <p:nvPr/>
            </p:nvSpPr>
            <p:spPr>
              <a:xfrm rot="-5400000">
                <a:off x="8996061" y="1382136"/>
                <a:ext cx="438288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01" fill="none" extrusionOk="0">
                    <a:moveTo>
                      <a:pt x="3115" y="801"/>
                    </a:moveTo>
                    <a:lnTo>
                      <a:pt x="119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7"/>
              <p:cNvSpPr/>
              <p:nvPr/>
            </p:nvSpPr>
            <p:spPr>
              <a:xfrm rot="-5400000">
                <a:off x="8786645" y="1018188"/>
                <a:ext cx="435756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3097" y="740"/>
                    </a:moveTo>
                    <a:lnTo>
                      <a:pt x="220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7"/>
              <p:cNvSpPr/>
              <p:nvPr/>
            </p:nvSpPr>
            <p:spPr>
              <a:xfrm rot="-5400000">
                <a:off x="8778907" y="621407"/>
                <a:ext cx="451233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3207" y="740"/>
                    </a:moveTo>
                    <a:lnTo>
                      <a:pt x="332" y="740"/>
                    </a:lnTo>
                    <a:lnTo>
                      <a:pt x="1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7"/>
              <p:cNvSpPr/>
              <p:nvPr/>
            </p:nvSpPr>
            <p:spPr>
              <a:xfrm rot="-5400000">
                <a:off x="8987618" y="969174"/>
                <a:ext cx="455173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3234" y="801"/>
                    </a:moveTo>
                    <a:lnTo>
                      <a:pt x="240" y="801"/>
                    </a:lnTo>
                    <a:lnTo>
                      <a:pt x="0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7"/>
              <p:cNvSpPr/>
              <p:nvPr/>
            </p:nvSpPr>
            <p:spPr>
              <a:xfrm rot="-5400000">
                <a:off x="8979317" y="556212"/>
                <a:ext cx="471775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3352" y="801"/>
                    </a:moveTo>
                    <a:lnTo>
                      <a:pt x="358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7"/>
              <p:cNvSpPr/>
              <p:nvPr/>
            </p:nvSpPr>
            <p:spPr>
              <a:xfrm rot="-5400000">
                <a:off x="8771098" y="224415"/>
                <a:ext cx="466851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3317" y="740"/>
                    </a:moveTo>
                    <a:lnTo>
                      <a:pt x="44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7"/>
              <p:cNvSpPr/>
              <p:nvPr/>
            </p:nvSpPr>
            <p:spPr>
              <a:xfrm rot="-5400000">
                <a:off x="8763430" y="-172437"/>
                <a:ext cx="482187" cy="20260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3426" y="740"/>
                    </a:moveTo>
                    <a:lnTo>
                      <a:pt x="55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7"/>
              <p:cNvSpPr/>
              <p:nvPr/>
            </p:nvSpPr>
            <p:spPr>
              <a:xfrm rot="-5400000">
                <a:off x="8970875" y="143250"/>
                <a:ext cx="488660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3473" y="801"/>
                    </a:moveTo>
                    <a:lnTo>
                      <a:pt x="477" y="801"/>
                    </a:lnTo>
                    <a:lnTo>
                      <a:pt x="1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7"/>
              <p:cNvSpPr/>
              <p:nvPr/>
            </p:nvSpPr>
            <p:spPr>
              <a:xfrm rot="-5400000">
                <a:off x="8962573" y="-269852"/>
                <a:ext cx="505263" cy="219306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3590" y="801"/>
                    </a:moveTo>
                    <a:lnTo>
                      <a:pt x="596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8" name="Google Shape;1978;p7"/>
            <p:cNvGrpSpPr/>
            <p:nvPr/>
          </p:nvGrpSpPr>
          <p:grpSpPr>
            <a:xfrm>
              <a:off x="7977325" y="-221720"/>
              <a:ext cx="891600" cy="5575485"/>
              <a:chOff x="7977325" y="-221720"/>
              <a:chExt cx="891600" cy="5575485"/>
            </a:xfrm>
          </p:grpSpPr>
          <p:sp>
            <p:nvSpPr>
              <p:cNvPr id="1979" name="Google Shape;1979;p7"/>
              <p:cNvSpPr/>
              <p:nvPr/>
            </p:nvSpPr>
            <p:spPr>
              <a:xfrm rot="5400000" flipH="1">
                <a:off x="8646025" y="513086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7"/>
              <p:cNvSpPr/>
              <p:nvPr/>
            </p:nvSpPr>
            <p:spPr>
              <a:xfrm rot="5400000" flipH="1">
                <a:off x="8646025" y="490784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7"/>
              <p:cNvSpPr/>
              <p:nvPr/>
            </p:nvSpPr>
            <p:spPr>
              <a:xfrm rot="5400000" flipH="1">
                <a:off x="8646025" y="468481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7"/>
              <p:cNvSpPr/>
              <p:nvPr/>
            </p:nvSpPr>
            <p:spPr>
              <a:xfrm rot="5400000" flipH="1">
                <a:off x="8646025" y="446179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7"/>
              <p:cNvSpPr/>
              <p:nvPr/>
            </p:nvSpPr>
            <p:spPr>
              <a:xfrm rot="5400000" flipH="1">
                <a:off x="8646025" y="423876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7"/>
              <p:cNvSpPr/>
              <p:nvPr/>
            </p:nvSpPr>
            <p:spPr>
              <a:xfrm rot="5400000" flipH="1">
                <a:off x="8646025" y="401574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7"/>
              <p:cNvSpPr/>
              <p:nvPr/>
            </p:nvSpPr>
            <p:spPr>
              <a:xfrm rot="5400000" flipH="1">
                <a:off x="8646025" y="37927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7"/>
              <p:cNvSpPr/>
              <p:nvPr/>
            </p:nvSpPr>
            <p:spPr>
              <a:xfrm rot="5400000" flipH="1">
                <a:off x="8646025" y="356969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7"/>
              <p:cNvSpPr/>
              <p:nvPr/>
            </p:nvSpPr>
            <p:spPr>
              <a:xfrm rot="5400000" flipH="1">
                <a:off x="8646025" y="334667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7"/>
              <p:cNvSpPr/>
              <p:nvPr/>
            </p:nvSpPr>
            <p:spPr>
              <a:xfrm rot="5400000" flipH="1">
                <a:off x="8646025" y="31236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7"/>
              <p:cNvSpPr/>
              <p:nvPr/>
            </p:nvSpPr>
            <p:spPr>
              <a:xfrm rot="5400000" flipH="1">
                <a:off x="8646025" y="290062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7"/>
              <p:cNvSpPr/>
              <p:nvPr/>
            </p:nvSpPr>
            <p:spPr>
              <a:xfrm rot="5400000" flipH="1">
                <a:off x="8646025" y="26775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7"/>
              <p:cNvSpPr/>
              <p:nvPr/>
            </p:nvSpPr>
            <p:spPr>
              <a:xfrm rot="5400000" flipH="1">
                <a:off x="8646025" y="245457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7"/>
              <p:cNvSpPr/>
              <p:nvPr/>
            </p:nvSpPr>
            <p:spPr>
              <a:xfrm rot="5400000" flipH="1">
                <a:off x="8646025" y="223154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7"/>
              <p:cNvSpPr/>
              <p:nvPr/>
            </p:nvSpPr>
            <p:spPr>
              <a:xfrm rot="5400000" flipH="1">
                <a:off x="8646025" y="20085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7"/>
              <p:cNvSpPr/>
              <p:nvPr/>
            </p:nvSpPr>
            <p:spPr>
              <a:xfrm rot="5400000" flipH="1">
                <a:off x="8646025" y="178549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7"/>
              <p:cNvSpPr/>
              <p:nvPr/>
            </p:nvSpPr>
            <p:spPr>
              <a:xfrm rot="5400000" flipH="1">
                <a:off x="8646025" y="15624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7"/>
              <p:cNvSpPr/>
              <p:nvPr/>
            </p:nvSpPr>
            <p:spPr>
              <a:xfrm rot="5400000" flipH="1">
                <a:off x="8646025" y="133945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7"/>
              <p:cNvSpPr/>
              <p:nvPr/>
            </p:nvSpPr>
            <p:spPr>
              <a:xfrm rot="5400000" flipH="1">
                <a:off x="8646025" y="111642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7"/>
              <p:cNvSpPr/>
              <p:nvPr/>
            </p:nvSpPr>
            <p:spPr>
              <a:xfrm rot="5400000" flipH="1">
                <a:off x="8646025" y="8934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7"/>
              <p:cNvSpPr/>
              <p:nvPr/>
            </p:nvSpPr>
            <p:spPr>
              <a:xfrm rot="5400000" flipH="1">
                <a:off x="8646025" y="67037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7"/>
              <p:cNvSpPr/>
              <p:nvPr/>
            </p:nvSpPr>
            <p:spPr>
              <a:xfrm rot="5400000" flipH="1">
                <a:off x="8646025" y="44735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7"/>
              <p:cNvSpPr/>
              <p:nvPr/>
            </p:nvSpPr>
            <p:spPr>
              <a:xfrm rot="5400000" flipH="1">
                <a:off x="8646025" y="22432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7"/>
              <p:cNvSpPr/>
              <p:nvPr/>
            </p:nvSpPr>
            <p:spPr>
              <a:xfrm rot="5400000" flipH="1">
                <a:off x="8646025" y="130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7"/>
              <p:cNvSpPr/>
              <p:nvPr/>
            </p:nvSpPr>
            <p:spPr>
              <a:xfrm rot="5400000" flipH="1">
                <a:off x="8646025" y="-22172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7"/>
              <p:cNvSpPr/>
              <p:nvPr/>
            </p:nvSpPr>
            <p:spPr>
              <a:xfrm rot="5400000" flipH="1">
                <a:off x="8423125" y="513086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7"/>
              <p:cNvSpPr/>
              <p:nvPr/>
            </p:nvSpPr>
            <p:spPr>
              <a:xfrm rot="5400000" flipH="1">
                <a:off x="8423125" y="490784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7"/>
              <p:cNvSpPr/>
              <p:nvPr/>
            </p:nvSpPr>
            <p:spPr>
              <a:xfrm rot="5400000" flipH="1">
                <a:off x="8423125" y="468481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7"/>
              <p:cNvSpPr/>
              <p:nvPr/>
            </p:nvSpPr>
            <p:spPr>
              <a:xfrm rot="5400000" flipH="1">
                <a:off x="8423125" y="446179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7"/>
              <p:cNvSpPr/>
              <p:nvPr/>
            </p:nvSpPr>
            <p:spPr>
              <a:xfrm rot="5400000" flipH="1">
                <a:off x="8423125" y="423876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7"/>
              <p:cNvSpPr/>
              <p:nvPr/>
            </p:nvSpPr>
            <p:spPr>
              <a:xfrm rot="5400000" flipH="1">
                <a:off x="8423125" y="401574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7"/>
              <p:cNvSpPr/>
              <p:nvPr/>
            </p:nvSpPr>
            <p:spPr>
              <a:xfrm rot="5400000" flipH="1">
                <a:off x="8423125" y="37927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7"/>
              <p:cNvSpPr/>
              <p:nvPr/>
            </p:nvSpPr>
            <p:spPr>
              <a:xfrm rot="5400000" flipH="1">
                <a:off x="8423125" y="356969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7"/>
              <p:cNvSpPr/>
              <p:nvPr/>
            </p:nvSpPr>
            <p:spPr>
              <a:xfrm rot="5400000" flipH="1">
                <a:off x="8423125" y="334667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7"/>
              <p:cNvSpPr/>
              <p:nvPr/>
            </p:nvSpPr>
            <p:spPr>
              <a:xfrm rot="5400000" flipH="1">
                <a:off x="8423125" y="31236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7"/>
              <p:cNvSpPr/>
              <p:nvPr/>
            </p:nvSpPr>
            <p:spPr>
              <a:xfrm rot="5400000" flipH="1">
                <a:off x="8423125" y="290062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7"/>
              <p:cNvSpPr/>
              <p:nvPr/>
            </p:nvSpPr>
            <p:spPr>
              <a:xfrm rot="5400000" flipH="1">
                <a:off x="8423125" y="26775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7"/>
              <p:cNvSpPr/>
              <p:nvPr/>
            </p:nvSpPr>
            <p:spPr>
              <a:xfrm rot="5400000" flipH="1">
                <a:off x="8423125" y="245457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7"/>
              <p:cNvSpPr/>
              <p:nvPr/>
            </p:nvSpPr>
            <p:spPr>
              <a:xfrm rot="5400000" flipH="1">
                <a:off x="8423125" y="223154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7"/>
              <p:cNvSpPr/>
              <p:nvPr/>
            </p:nvSpPr>
            <p:spPr>
              <a:xfrm rot="5400000" flipH="1">
                <a:off x="8423125" y="20085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7"/>
              <p:cNvSpPr/>
              <p:nvPr/>
            </p:nvSpPr>
            <p:spPr>
              <a:xfrm rot="5400000" flipH="1">
                <a:off x="8423125" y="178549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7"/>
              <p:cNvSpPr/>
              <p:nvPr/>
            </p:nvSpPr>
            <p:spPr>
              <a:xfrm rot="5400000" flipH="1">
                <a:off x="8423125" y="15624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7"/>
              <p:cNvSpPr/>
              <p:nvPr/>
            </p:nvSpPr>
            <p:spPr>
              <a:xfrm rot="5400000" flipH="1">
                <a:off x="8423125" y="133945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7"/>
              <p:cNvSpPr/>
              <p:nvPr/>
            </p:nvSpPr>
            <p:spPr>
              <a:xfrm rot="5400000" flipH="1">
                <a:off x="8423125" y="111642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7"/>
              <p:cNvSpPr/>
              <p:nvPr/>
            </p:nvSpPr>
            <p:spPr>
              <a:xfrm rot="5400000" flipH="1">
                <a:off x="8423125" y="8934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7"/>
              <p:cNvSpPr/>
              <p:nvPr/>
            </p:nvSpPr>
            <p:spPr>
              <a:xfrm rot="5400000" flipH="1">
                <a:off x="8423125" y="67037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7"/>
              <p:cNvSpPr/>
              <p:nvPr/>
            </p:nvSpPr>
            <p:spPr>
              <a:xfrm rot="5400000" flipH="1">
                <a:off x="8423125" y="44735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7"/>
              <p:cNvSpPr/>
              <p:nvPr/>
            </p:nvSpPr>
            <p:spPr>
              <a:xfrm rot="5400000" flipH="1">
                <a:off x="8423125" y="22432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"/>
              <p:cNvSpPr/>
              <p:nvPr/>
            </p:nvSpPr>
            <p:spPr>
              <a:xfrm rot="5400000" flipH="1">
                <a:off x="8423125" y="130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7"/>
              <p:cNvSpPr/>
              <p:nvPr/>
            </p:nvSpPr>
            <p:spPr>
              <a:xfrm rot="5400000" flipH="1">
                <a:off x="8423125" y="-22172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7"/>
              <p:cNvSpPr/>
              <p:nvPr/>
            </p:nvSpPr>
            <p:spPr>
              <a:xfrm rot="5400000" flipH="1">
                <a:off x="8200225" y="513086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7"/>
              <p:cNvSpPr/>
              <p:nvPr/>
            </p:nvSpPr>
            <p:spPr>
              <a:xfrm rot="5400000" flipH="1">
                <a:off x="8200225" y="490784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7"/>
              <p:cNvSpPr/>
              <p:nvPr/>
            </p:nvSpPr>
            <p:spPr>
              <a:xfrm rot="5400000" flipH="1">
                <a:off x="8200225" y="468481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7"/>
              <p:cNvSpPr/>
              <p:nvPr/>
            </p:nvSpPr>
            <p:spPr>
              <a:xfrm rot="5400000" flipH="1">
                <a:off x="8200225" y="446179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7"/>
              <p:cNvSpPr/>
              <p:nvPr/>
            </p:nvSpPr>
            <p:spPr>
              <a:xfrm rot="5400000" flipH="1">
                <a:off x="8200225" y="423876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7"/>
              <p:cNvSpPr/>
              <p:nvPr/>
            </p:nvSpPr>
            <p:spPr>
              <a:xfrm rot="5400000" flipH="1">
                <a:off x="8200225" y="401574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7"/>
              <p:cNvSpPr/>
              <p:nvPr/>
            </p:nvSpPr>
            <p:spPr>
              <a:xfrm rot="5400000" flipH="1">
                <a:off x="8200225" y="37927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7"/>
              <p:cNvSpPr/>
              <p:nvPr/>
            </p:nvSpPr>
            <p:spPr>
              <a:xfrm rot="5400000" flipH="1">
                <a:off x="8200225" y="356969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7"/>
              <p:cNvSpPr/>
              <p:nvPr/>
            </p:nvSpPr>
            <p:spPr>
              <a:xfrm rot="5400000" flipH="1">
                <a:off x="8200225" y="334667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7"/>
              <p:cNvSpPr/>
              <p:nvPr/>
            </p:nvSpPr>
            <p:spPr>
              <a:xfrm rot="5400000" flipH="1">
                <a:off x="8200225" y="31236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7"/>
              <p:cNvSpPr/>
              <p:nvPr/>
            </p:nvSpPr>
            <p:spPr>
              <a:xfrm rot="5400000" flipH="1">
                <a:off x="8200225" y="290062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7"/>
              <p:cNvSpPr/>
              <p:nvPr/>
            </p:nvSpPr>
            <p:spPr>
              <a:xfrm rot="5400000" flipH="1">
                <a:off x="8200225" y="26775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7"/>
              <p:cNvSpPr/>
              <p:nvPr/>
            </p:nvSpPr>
            <p:spPr>
              <a:xfrm rot="5400000" flipH="1">
                <a:off x="8200225" y="245457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7"/>
              <p:cNvSpPr/>
              <p:nvPr/>
            </p:nvSpPr>
            <p:spPr>
              <a:xfrm rot="5400000" flipH="1">
                <a:off x="8200225" y="223154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7"/>
              <p:cNvSpPr/>
              <p:nvPr/>
            </p:nvSpPr>
            <p:spPr>
              <a:xfrm rot="5400000" flipH="1">
                <a:off x="8200225" y="20085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7"/>
              <p:cNvSpPr/>
              <p:nvPr/>
            </p:nvSpPr>
            <p:spPr>
              <a:xfrm rot="5400000" flipH="1">
                <a:off x="8200225" y="178549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7"/>
              <p:cNvSpPr/>
              <p:nvPr/>
            </p:nvSpPr>
            <p:spPr>
              <a:xfrm rot="5400000" flipH="1">
                <a:off x="8200225" y="15624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7"/>
              <p:cNvSpPr/>
              <p:nvPr/>
            </p:nvSpPr>
            <p:spPr>
              <a:xfrm rot="5400000" flipH="1">
                <a:off x="8200225" y="133945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7"/>
              <p:cNvSpPr/>
              <p:nvPr/>
            </p:nvSpPr>
            <p:spPr>
              <a:xfrm rot="5400000" flipH="1">
                <a:off x="8200225" y="111642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7"/>
              <p:cNvSpPr/>
              <p:nvPr/>
            </p:nvSpPr>
            <p:spPr>
              <a:xfrm rot="5400000" flipH="1">
                <a:off x="8200225" y="8934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7"/>
              <p:cNvSpPr/>
              <p:nvPr/>
            </p:nvSpPr>
            <p:spPr>
              <a:xfrm rot="5400000" flipH="1">
                <a:off x="8200225" y="67037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7"/>
              <p:cNvSpPr/>
              <p:nvPr/>
            </p:nvSpPr>
            <p:spPr>
              <a:xfrm rot="5400000" flipH="1">
                <a:off x="8200225" y="44735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7"/>
              <p:cNvSpPr/>
              <p:nvPr/>
            </p:nvSpPr>
            <p:spPr>
              <a:xfrm rot="5400000" flipH="1">
                <a:off x="8200225" y="22432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7"/>
              <p:cNvSpPr/>
              <p:nvPr/>
            </p:nvSpPr>
            <p:spPr>
              <a:xfrm rot="5400000" flipH="1">
                <a:off x="8200225" y="130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7"/>
              <p:cNvSpPr/>
              <p:nvPr/>
            </p:nvSpPr>
            <p:spPr>
              <a:xfrm rot="5400000" flipH="1">
                <a:off x="8200225" y="-22172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7"/>
              <p:cNvSpPr/>
              <p:nvPr/>
            </p:nvSpPr>
            <p:spPr>
              <a:xfrm rot="5400000" flipH="1">
                <a:off x="7977325" y="513086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7"/>
              <p:cNvSpPr/>
              <p:nvPr/>
            </p:nvSpPr>
            <p:spPr>
              <a:xfrm rot="5400000" flipH="1">
                <a:off x="7977325" y="490784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7"/>
              <p:cNvSpPr/>
              <p:nvPr/>
            </p:nvSpPr>
            <p:spPr>
              <a:xfrm rot="5400000" flipH="1">
                <a:off x="7977325" y="468481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7"/>
              <p:cNvSpPr/>
              <p:nvPr/>
            </p:nvSpPr>
            <p:spPr>
              <a:xfrm rot="5400000" flipH="1">
                <a:off x="7977325" y="446179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7"/>
              <p:cNvSpPr/>
              <p:nvPr/>
            </p:nvSpPr>
            <p:spPr>
              <a:xfrm rot="5400000" flipH="1">
                <a:off x="7977325" y="423876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7"/>
              <p:cNvSpPr/>
              <p:nvPr/>
            </p:nvSpPr>
            <p:spPr>
              <a:xfrm rot="5400000" flipH="1">
                <a:off x="7977325" y="401574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7"/>
              <p:cNvSpPr/>
              <p:nvPr/>
            </p:nvSpPr>
            <p:spPr>
              <a:xfrm rot="5400000" flipH="1">
                <a:off x="7977325" y="37927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7"/>
              <p:cNvSpPr/>
              <p:nvPr/>
            </p:nvSpPr>
            <p:spPr>
              <a:xfrm rot="5400000" flipH="1">
                <a:off x="7977325" y="356969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7"/>
              <p:cNvSpPr/>
              <p:nvPr/>
            </p:nvSpPr>
            <p:spPr>
              <a:xfrm rot="5400000" flipH="1">
                <a:off x="7977325" y="334667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7"/>
              <p:cNvSpPr/>
              <p:nvPr/>
            </p:nvSpPr>
            <p:spPr>
              <a:xfrm rot="5400000" flipH="1">
                <a:off x="7977325" y="31236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7"/>
              <p:cNvSpPr/>
              <p:nvPr/>
            </p:nvSpPr>
            <p:spPr>
              <a:xfrm rot="5400000" flipH="1">
                <a:off x="7977325" y="290062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7"/>
              <p:cNvSpPr/>
              <p:nvPr/>
            </p:nvSpPr>
            <p:spPr>
              <a:xfrm rot="5400000" flipH="1">
                <a:off x="7977325" y="26775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7"/>
              <p:cNvSpPr/>
              <p:nvPr/>
            </p:nvSpPr>
            <p:spPr>
              <a:xfrm rot="5400000" flipH="1">
                <a:off x="7977325" y="245457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7"/>
              <p:cNvSpPr/>
              <p:nvPr/>
            </p:nvSpPr>
            <p:spPr>
              <a:xfrm rot="5400000" flipH="1">
                <a:off x="7977325" y="223154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7"/>
              <p:cNvSpPr/>
              <p:nvPr/>
            </p:nvSpPr>
            <p:spPr>
              <a:xfrm rot="5400000" flipH="1">
                <a:off x="7977325" y="20085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7"/>
              <p:cNvSpPr/>
              <p:nvPr/>
            </p:nvSpPr>
            <p:spPr>
              <a:xfrm rot="5400000" flipH="1">
                <a:off x="7977325" y="178549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7"/>
              <p:cNvSpPr/>
              <p:nvPr/>
            </p:nvSpPr>
            <p:spPr>
              <a:xfrm rot="5400000" flipH="1">
                <a:off x="7977325" y="15624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7"/>
              <p:cNvSpPr/>
              <p:nvPr/>
            </p:nvSpPr>
            <p:spPr>
              <a:xfrm rot="5400000" flipH="1">
                <a:off x="7977325" y="133945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7"/>
              <p:cNvSpPr/>
              <p:nvPr/>
            </p:nvSpPr>
            <p:spPr>
              <a:xfrm rot="5400000" flipH="1">
                <a:off x="7977325" y="111642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7"/>
              <p:cNvSpPr/>
              <p:nvPr/>
            </p:nvSpPr>
            <p:spPr>
              <a:xfrm rot="5400000" flipH="1">
                <a:off x="7977325" y="8934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7"/>
              <p:cNvSpPr/>
              <p:nvPr/>
            </p:nvSpPr>
            <p:spPr>
              <a:xfrm rot="5400000" flipH="1">
                <a:off x="7977325" y="67037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7"/>
              <p:cNvSpPr/>
              <p:nvPr/>
            </p:nvSpPr>
            <p:spPr>
              <a:xfrm rot="5400000" flipH="1">
                <a:off x="7977325" y="44735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7"/>
              <p:cNvSpPr/>
              <p:nvPr/>
            </p:nvSpPr>
            <p:spPr>
              <a:xfrm rot="5400000" flipH="1">
                <a:off x="7977325" y="22432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7"/>
              <p:cNvSpPr/>
              <p:nvPr/>
            </p:nvSpPr>
            <p:spPr>
              <a:xfrm rot="5400000" flipH="1">
                <a:off x="7977325" y="130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7"/>
              <p:cNvSpPr/>
              <p:nvPr/>
            </p:nvSpPr>
            <p:spPr>
              <a:xfrm rot="5400000" flipH="1">
                <a:off x="7977325" y="-22172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9" name="Google Shape;2079;p7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3815100" cy="30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80" name="Google Shape;208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74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1" name="Google Shape;2081;p7"/>
          <p:cNvSpPr/>
          <p:nvPr/>
        </p:nvSpPr>
        <p:spPr>
          <a:xfrm rot="5400000" flipH="1">
            <a:off x="3079257" y="2378070"/>
            <a:ext cx="630629" cy="753109"/>
          </a:xfrm>
          <a:custGeom>
            <a:avLst/>
            <a:gdLst/>
            <a:ahLst/>
            <a:cxnLst/>
            <a:rect l="l" t="t" r="r" b="b"/>
            <a:pathLst>
              <a:path w="4482" h="1761" fill="none" extrusionOk="0">
                <a:moveTo>
                  <a:pt x="4482" y="1760"/>
                </a:moveTo>
                <a:lnTo>
                  <a:pt x="0" y="1760"/>
                </a:lnTo>
                <a:lnTo>
                  <a:pt x="262" y="0"/>
                </a:lnTo>
                <a:lnTo>
                  <a:pt x="44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miter lim="12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8"/>
          <p:cNvGrpSpPr/>
          <p:nvPr/>
        </p:nvGrpSpPr>
        <p:grpSpPr>
          <a:xfrm>
            <a:off x="1564967" y="-803591"/>
            <a:ext cx="7930359" cy="6752313"/>
            <a:chOff x="1564967" y="-803591"/>
            <a:chExt cx="7930359" cy="6752313"/>
          </a:xfrm>
        </p:grpSpPr>
        <p:sp>
          <p:nvSpPr>
            <p:cNvPr id="2084" name="Google Shape;2084;p8"/>
            <p:cNvSpPr/>
            <p:nvPr/>
          </p:nvSpPr>
          <p:spPr>
            <a:xfrm rot="-5400000" flipH="1">
              <a:off x="1494143" y="-186278"/>
              <a:ext cx="513283" cy="371634"/>
            </a:xfrm>
            <a:custGeom>
              <a:avLst/>
              <a:gdLst/>
              <a:ahLst/>
              <a:cxnLst/>
              <a:rect l="l" t="t" r="r" b="b"/>
              <a:pathLst>
                <a:path w="364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883" y="0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 rot="-5400000" flipH="1">
              <a:off x="1502022" y="210644"/>
              <a:ext cx="497524" cy="371634"/>
            </a:xfrm>
            <a:custGeom>
              <a:avLst/>
              <a:gdLst/>
              <a:ahLst/>
              <a:cxnLst/>
              <a:rect l="l" t="t" r="r" b="b"/>
              <a:pathLst>
                <a:path w="3536" h="740" fill="none" extrusionOk="0">
                  <a:moveTo>
                    <a:pt x="2875" y="740"/>
                  </a:moveTo>
                  <a:lnTo>
                    <a:pt x="0" y="740"/>
                  </a:lnTo>
                  <a:lnTo>
                    <a:pt x="770" y="0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 rot="-5400000" flipH="1">
              <a:off x="1867717" y="-322810"/>
              <a:ext cx="539031" cy="402268"/>
            </a:xfrm>
            <a:custGeom>
              <a:avLst/>
              <a:gdLst/>
              <a:ahLst/>
              <a:cxnLst/>
              <a:rect l="l" t="t" r="r" b="b"/>
              <a:pathLst>
                <a:path w="383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954" y="1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 rot="-5400000" flipH="1">
              <a:off x="1876089" y="90081"/>
              <a:ext cx="522288" cy="402268"/>
            </a:xfrm>
            <a:custGeom>
              <a:avLst/>
              <a:gdLst/>
              <a:ahLst/>
              <a:cxnLst/>
              <a:rect l="l" t="t" r="r" b="b"/>
              <a:pathLst>
                <a:path w="3712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836" y="1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 rot="-5400000" flipH="1">
              <a:off x="1509690" y="607495"/>
              <a:ext cx="482187" cy="371634"/>
            </a:xfrm>
            <a:custGeom>
              <a:avLst/>
              <a:gdLst/>
              <a:ahLst/>
              <a:cxnLst/>
              <a:rect l="l" t="t" r="r" b="b"/>
              <a:pathLst>
                <a:path w="342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661" y="0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 rot="-5400000" flipH="1">
              <a:off x="1517358" y="1004347"/>
              <a:ext cx="466851" cy="371634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552" y="0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 rot="-5400000" flipH="1">
              <a:off x="1884601" y="503113"/>
              <a:ext cx="505263" cy="402268"/>
            </a:xfrm>
            <a:custGeom>
              <a:avLst/>
              <a:gdLst/>
              <a:ahLst/>
              <a:cxnLst/>
              <a:rect l="l" t="t" r="r" b="b"/>
              <a:pathLst>
                <a:path w="359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715" y="1"/>
                  </a:lnTo>
                  <a:lnTo>
                    <a:pt x="359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 rot="-5400000" flipH="1">
              <a:off x="1892903" y="916075"/>
              <a:ext cx="488660" cy="402268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597" y="1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 rot="-5400000" flipH="1">
              <a:off x="1525167" y="1401198"/>
              <a:ext cx="451233" cy="371634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441" y="0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 rot="-5400000" flipH="1">
              <a:off x="1532906" y="1798120"/>
              <a:ext cx="435756" cy="371634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331" y="0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 rot="-5400000" flipH="1">
              <a:off x="1901345" y="1329178"/>
              <a:ext cx="471775" cy="402268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477" y="1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 rot="-5400000" flipH="1">
              <a:off x="1909646" y="1742140"/>
              <a:ext cx="455173" cy="402268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358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 rot="-5400000" flipH="1">
              <a:off x="1540645" y="2195042"/>
              <a:ext cx="420278" cy="371634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221" y="0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 rot="-5400000" flipH="1">
              <a:off x="1548383" y="2591823"/>
              <a:ext cx="404801" cy="371634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111" y="0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 rot="-5400000" flipH="1">
              <a:off x="1918159" y="2155172"/>
              <a:ext cx="438148" cy="402268"/>
            </a:xfrm>
            <a:custGeom>
              <a:avLst/>
              <a:gdLst/>
              <a:ahLst/>
              <a:cxnLst/>
              <a:rect l="l" t="t" r="r" b="b"/>
              <a:pathLst>
                <a:path w="3114" h="801" fill="none" extrusionOk="0">
                  <a:moveTo>
                    <a:pt x="2994" y="801"/>
                  </a:moveTo>
                  <a:lnTo>
                    <a:pt x="0" y="801"/>
                  </a:lnTo>
                  <a:lnTo>
                    <a:pt x="238" y="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 rot="-5400000" flipH="1">
              <a:off x="1926460" y="2568134"/>
              <a:ext cx="421545" cy="402268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6" y="801"/>
                  </a:moveTo>
                  <a:lnTo>
                    <a:pt x="0" y="801"/>
                  </a:lnTo>
                  <a:lnTo>
                    <a:pt x="120" y="1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 rot="-5400000" flipH="1">
              <a:off x="1548383" y="2996483"/>
              <a:ext cx="404801" cy="371634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1" y="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 rot="-5400000" flipH="1">
              <a:off x="1540645" y="3393264"/>
              <a:ext cx="420278" cy="371634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986" y="740"/>
                  </a:moveTo>
                  <a:lnTo>
                    <a:pt x="11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 rot="-5400000" flipH="1">
              <a:off x="1926460" y="2989538"/>
              <a:ext cx="421545" cy="402268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5" y="801"/>
                  </a:moveTo>
                  <a:lnTo>
                    <a:pt x="1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"/>
            <p:cNvSpPr/>
            <p:nvPr/>
          </p:nvSpPr>
          <p:spPr>
            <a:xfrm rot="-5400000" flipH="1">
              <a:off x="1918088" y="3402570"/>
              <a:ext cx="438288" cy="402268"/>
            </a:xfrm>
            <a:custGeom>
              <a:avLst/>
              <a:gdLst/>
              <a:ahLst/>
              <a:cxnLst/>
              <a:rect l="l" t="t" r="r" b="b"/>
              <a:pathLst>
                <a:path w="3115" h="801" fill="none" extrusionOk="0">
                  <a:moveTo>
                    <a:pt x="3115" y="801"/>
                  </a:moveTo>
                  <a:lnTo>
                    <a:pt x="119" y="801"/>
                  </a:lnTo>
                  <a:lnTo>
                    <a:pt x="0" y="1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"/>
            <p:cNvSpPr/>
            <p:nvPr/>
          </p:nvSpPr>
          <p:spPr>
            <a:xfrm rot="-5400000" flipH="1">
              <a:off x="1532906" y="3790186"/>
              <a:ext cx="435756" cy="371634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3097" y="740"/>
                  </a:moveTo>
                  <a:lnTo>
                    <a:pt x="220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 rot="-5400000" flipH="1">
              <a:off x="1525167" y="4186967"/>
              <a:ext cx="451233" cy="371634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3207" y="740"/>
                  </a:moveTo>
                  <a:lnTo>
                    <a:pt x="332" y="740"/>
                  </a:lnTo>
                  <a:lnTo>
                    <a:pt x="1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 rot="-5400000" flipH="1">
              <a:off x="1909646" y="3815532"/>
              <a:ext cx="455173" cy="402268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3234" y="801"/>
                  </a:moveTo>
                  <a:lnTo>
                    <a:pt x="240" y="801"/>
                  </a:lnTo>
                  <a:lnTo>
                    <a:pt x="0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 rot="-5400000" flipH="1">
              <a:off x="1901345" y="4228493"/>
              <a:ext cx="471775" cy="402268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3352" y="801"/>
                  </a:moveTo>
                  <a:lnTo>
                    <a:pt x="358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 rot="-5400000" flipH="1">
              <a:off x="1517358" y="4583959"/>
              <a:ext cx="466851" cy="371634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3317" y="740"/>
                  </a:moveTo>
                  <a:lnTo>
                    <a:pt x="44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 rot="-5400000" flipH="1">
              <a:off x="1509690" y="4980810"/>
              <a:ext cx="482187" cy="371634"/>
            </a:xfrm>
            <a:custGeom>
              <a:avLst/>
              <a:gdLst/>
              <a:ahLst/>
              <a:cxnLst/>
              <a:rect l="l" t="t" r="r" b="b"/>
              <a:pathLst>
                <a:path w="3427" h="740" fill="none" extrusionOk="0">
                  <a:moveTo>
                    <a:pt x="3426" y="740"/>
                  </a:moveTo>
                  <a:lnTo>
                    <a:pt x="55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 rot="-5400000" flipH="1">
              <a:off x="1892903" y="4641455"/>
              <a:ext cx="488660" cy="402268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3473" y="801"/>
                  </a:moveTo>
                  <a:lnTo>
                    <a:pt x="477" y="801"/>
                  </a:lnTo>
                  <a:lnTo>
                    <a:pt x="1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 rot="-5400000" flipH="1">
              <a:off x="1884601" y="5054558"/>
              <a:ext cx="505263" cy="402268"/>
            </a:xfrm>
            <a:custGeom>
              <a:avLst/>
              <a:gdLst/>
              <a:ahLst/>
              <a:cxnLst/>
              <a:rect l="l" t="t" r="r" b="b"/>
              <a:pathLst>
                <a:path w="3591" h="801" fill="none" extrusionOk="0">
                  <a:moveTo>
                    <a:pt x="3590" y="801"/>
                  </a:moveTo>
                  <a:lnTo>
                    <a:pt x="596" y="801"/>
                  </a:lnTo>
                  <a:lnTo>
                    <a:pt x="0" y="1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 rot="-5400000" flipH="1">
              <a:off x="2273492" y="-472085"/>
              <a:ext cx="567172" cy="437423"/>
            </a:xfrm>
            <a:custGeom>
              <a:avLst/>
              <a:gdLst/>
              <a:ahLst/>
              <a:cxnLst/>
              <a:rect l="l" t="t" r="r" b="b"/>
              <a:pathLst>
                <a:path w="4031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036" y="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 rot="-5400000" flipH="1">
              <a:off x="2282497" y="-41535"/>
              <a:ext cx="549162" cy="437423"/>
            </a:xfrm>
            <a:custGeom>
              <a:avLst/>
              <a:gdLst/>
              <a:ahLst/>
              <a:cxnLst/>
              <a:rect l="l" t="t" r="r" b="b"/>
              <a:pathLst>
                <a:path w="3903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907" y="0"/>
                  </a:lnTo>
                  <a:lnTo>
                    <a:pt x="39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 rot="-5400000" flipH="1">
              <a:off x="2714421" y="-635228"/>
              <a:ext cx="598830" cy="477097"/>
            </a:xfrm>
            <a:custGeom>
              <a:avLst/>
              <a:gdLst/>
              <a:ahLst/>
              <a:cxnLst/>
              <a:rect l="l" t="t" r="r" b="b"/>
              <a:pathLst>
                <a:path w="4256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1131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 rot="-5400000" flipH="1">
              <a:off x="2724270" y="-185683"/>
              <a:ext cx="579131" cy="477097"/>
            </a:xfrm>
            <a:custGeom>
              <a:avLst/>
              <a:gdLst/>
              <a:ahLst/>
              <a:cxnLst/>
              <a:rect l="l" t="t" r="r" b="b"/>
              <a:pathLst>
                <a:path w="4116" h="950" fill="none" extrusionOk="0">
                  <a:moveTo>
                    <a:pt x="3267" y="949"/>
                  </a:moveTo>
                  <a:lnTo>
                    <a:pt x="1" y="949"/>
                  </a:lnTo>
                  <a:lnTo>
                    <a:pt x="991" y="1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 rot="-5400000" flipH="1">
              <a:off x="2291713" y="388944"/>
              <a:ext cx="530730" cy="437423"/>
            </a:xfrm>
            <a:custGeom>
              <a:avLst/>
              <a:gdLst/>
              <a:ahLst/>
              <a:cxnLst/>
              <a:rect l="l" t="t" r="r" b="b"/>
              <a:pathLst>
                <a:path w="3772" h="871" fill="none" extrusionOk="0">
                  <a:moveTo>
                    <a:pt x="3123" y="871"/>
                  </a:moveTo>
                  <a:lnTo>
                    <a:pt x="0" y="871"/>
                  </a:lnTo>
                  <a:lnTo>
                    <a:pt x="777" y="0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 rot="-5400000" flipH="1">
              <a:off x="2300648" y="819423"/>
              <a:ext cx="512861" cy="437423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126" y="871"/>
                  </a:moveTo>
                  <a:lnTo>
                    <a:pt x="0" y="871"/>
                  </a:lnTo>
                  <a:lnTo>
                    <a:pt x="649" y="0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 rot="-5400000" flipH="1">
              <a:off x="2734401" y="263861"/>
              <a:ext cx="558870" cy="477097"/>
            </a:xfrm>
            <a:custGeom>
              <a:avLst/>
              <a:gdLst/>
              <a:ahLst/>
              <a:cxnLst/>
              <a:rect l="l" t="t" r="r" b="b"/>
              <a:pathLst>
                <a:path w="397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848" y="1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 rot="-5400000" flipH="1">
              <a:off x="2744250" y="713546"/>
              <a:ext cx="539172" cy="477097"/>
            </a:xfrm>
            <a:custGeom>
              <a:avLst/>
              <a:gdLst/>
              <a:ahLst/>
              <a:cxnLst/>
              <a:rect l="l" t="t" r="r" b="b"/>
              <a:pathLst>
                <a:path w="383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705" y="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 rot="-5400000" flipH="1">
              <a:off x="2309934" y="1249973"/>
              <a:ext cx="494288" cy="437423"/>
            </a:xfrm>
            <a:custGeom>
              <a:avLst/>
              <a:gdLst/>
              <a:ahLst/>
              <a:cxnLst/>
              <a:rect l="l" t="t" r="r" b="b"/>
              <a:pathLst>
                <a:path w="3513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518" y="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 rot="-5400000" flipH="1">
              <a:off x="2318939" y="1680522"/>
              <a:ext cx="476278" cy="437423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389" y="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 rot="-5400000" flipH="1">
              <a:off x="2754169" y="1163020"/>
              <a:ext cx="519333" cy="477097"/>
            </a:xfrm>
            <a:custGeom>
              <a:avLst/>
              <a:gdLst/>
              <a:ahLst/>
              <a:cxnLst/>
              <a:rect l="l" t="t" r="r" b="b"/>
              <a:pathLst>
                <a:path w="3691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566" y="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 rot="-5400000" flipH="1">
              <a:off x="2764159" y="1612565"/>
              <a:ext cx="499353" cy="477097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425" y="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 rot="-5400000" flipH="1">
              <a:off x="2328155" y="2111002"/>
              <a:ext cx="457846" cy="437423"/>
            </a:xfrm>
            <a:custGeom>
              <a:avLst/>
              <a:gdLst/>
              <a:ahLst/>
              <a:cxnLst/>
              <a:rect l="l" t="t" r="r" b="b"/>
              <a:pathLst>
                <a:path w="3254" h="871" fill="none" extrusionOk="0">
                  <a:moveTo>
                    <a:pt x="3124" y="871"/>
                  </a:moveTo>
                  <a:lnTo>
                    <a:pt x="0" y="871"/>
                  </a:lnTo>
                  <a:lnTo>
                    <a:pt x="259" y="0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 rot="-5400000" flipH="1">
              <a:off x="2337230" y="2541481"/>
              <a:ext cx="439695" cy="437423"/>
            </a:xfrm>
            <a:custGeom>
              <a:avLst/>
              <a:gdLst/>
              <a:ahLst/>
              <a:cxnLst/>
              <a:rect l="l" t="t" r="r" b="b"/>
              <a:pathLst>
                <a:path w="3125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29" y="0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 rot="-5400000" flipH="1">
              <a:off x="2774008" y="2062109"/>
              <a:ext cx="479655" cy="477097"/>
            </a:xfrm>
            <a:custGeom>
              <a:avLst/>
              <a:gdLst/>
              <a:ahLst/>
              <a:cxnLst/>
              <a:rect l="l" t="t" r="r" b="b"/>
              <a:pathLst>
                <a:path w="3409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284" y="1"/>
                  </a:lnTo>
                  <a:lnTo>
                    <a:pt x="34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 rot="-5400000" flipH="1">
              <a:off x="2783998" y="2511654"/>
              <a:ext cx="459675" cy="477097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7" y="949"/>
                  </a:moveTo>
                  <a:lnTo>
                    <a:pt x="0" y="949"/>
                  </a:lnTo>
                  <a:lnTo>
                    <a:pt x="142" y="1"/>
                  </a:lnTo>
                  <a:lnTo>
                    <a:pt x="32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 rot="-5400000" flipH="1">
              <a:off x="2337160" y="2981106"/>
              <a:ext cx="439836" cy="437423"/>
            </a:xfrm>
            <a:custGeom>
              <a:avLst/>
              <a:gdLst/>
              <a:ahLst/>
              <a:cxnLst/>
              <a:rect l="l" t="t" r="r" b="b"/>
              <a:pathLst>
                <a:path w="3126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 rot="-5400000" flipH="1">
              <a:off x="2328085" y="3411585"/>
              <a:ext cx="457987" cy="437423"/>
            </a:xfrm>
            <a:custGeom>
              <a:avLst/>
              <a:gdLst/>
              <a:ahLst/>
              <a:cxnLst/>
              <a:rect l="l" t="t" r="r" b="b"/>
              <a:pathLst>
                <a:path w="3255" h="871" fill="none" extrusionOk="0">
                  <a:moveTo>
                    <a:pt x="3255" y="871"/>
                  </a:moveTo>
                  <a:lnTo>
                    <a:pt x="13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 rot="-5400000" flipH="1">
              <a:off x="2783998" y="2971188"/>
              <a:ext cx="459675" cy="477097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 rot="-5400000" flipH="1">
              <a:off x="2774149" y="3420733"/>
              <a:ext cx="479373" cy="477097"/>
            </a:xfrm>
            <a:custGeom>
              <a:avLst/>
              <a:gdLst/>
              <a:ahLst/>
              <a:cxnLst/>
              <a:rect l="l" t="t" r="r" b="b"/>
              <a:pathLst>
                <a:path w="3407" h="950" fill="none" extrusionOk="0">
                  <a:moveTo>
                    <a:pt x="3407" y="949"/>
                  </a:moveTo>
                  <a:lnTo>
                    <a:pt x="141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 rot="-5400000" flipH="1">
              <a:off x="2318939" y="3842135"/>
              <a:ext cx="476278" cy="437423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384" y="871"/>
                  </a:moveTo>
                  <a:lnTo>
                    <a:pt x="260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 rot="-5400000" flipH="1">
              <a:off x="2309864" y="4272614"/>
              <a:ext cx="494429" cy="437423"/>
            </a:xfrm>
            <a:custGeom>
              <a:avLst/>
              <a:gdLst/>
              <a:ahLst/>
              <a:cxnLst/>
              <a:rect l="l" t="t" r="r" b="b"/>
              <a:pathLst>
                <a:path w="3514" h="871" fill="none" extrusionOk="0">
                  <a:moveTo>
                    <a:pt x="3514" y="871"/>
                  </a:moveTo>
                  <a:lnTo>
                    <a:pt x="389" y="871"/>
                  </a:lnTo>
                  <a:lnTo>
                    <a:pt x="0" y="0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 rot="-5400000" flipH="1">
              <a:off x="2764159" y="3870277"/>
              <a:ext cx="499353" cy="477097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549" y="949"/>
                  </a:moveTo>
                  <a:lnTo>
                    <a:pt x="283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 rot="-5400000" flipH="1">
              <a:off x="2754240" y="4319892"/>
              <a:ext cx="519192" cy="477097"/>
            </a:xfrm>
            <a:custGeom>
              <a:avLst/>
              <a:gdLst/>
              <a:ahLst/>
              <a:cxnLst/>
              <a:rect l="l" t="t" r="r" b="b"/>
              <a:pathLst>
                <a:path w="3690" h="950" fill="none" extrusionOk="0">
                  <a:moveTo>
                    <a:pt x="3689" y="949"/>
                  </a:moveTo>
                  <a:lnTo>
                    <a:pt x="424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 rot="-5400000" flipH="1">
              <a:off x="2300648" y="4703094"/>
              <a:ext cx="512861" cy="437423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644" y="871"/>
                  </a:moveTo>
                  <a:lnTo>
                    <a:pt x="52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 rot="-5400000" flipH="1">
              <a:off x="2291572" y="5133573"/>
              <a:ext cx="531011" cy="437423"/>
            </a:xfrm>
            <a:custGeom>
              <a:avLst/>
              <a:gdLst/>
              <a:ahLst/>
              <a:cxnLst/>
              <a:rect l="l" t="t" r="r" b="b"/>
              <a:pathLst>
                <a:path w="3774" h="871" fill="none" extrusionOk="0">
                  <a:moveTo>
                    <a:pt x="3774" y="871"/>
                  </a:moveTo>
                  <a:lnTo>
                    <a:pt x="649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 rot="-5400000" flipH="1">
              <a:off x="2744320" y="4769366"/>
              <a:ext cx="539031" cy="477097"/>
            </a:xfrm>
            <a:custGeom>
              <a:avLst/>
              <a:gdLst/>
              <a:ahLst/>
              <a:cxnLst/>
              <a:rect l="l" t="t" r="r" b="b"/>
              <a:pathLst>
                <a:path w="3831" h="950" fill="none" extrusionOk="0">
                  <a:moveTo>
                    <a:pt x="3831" y="949"/>
                  </a:moveTo>
                  <a:lnTo>
                    <a:pt x="565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 rot="-5400000" flipH="1">
              <a:off x="2734330" y="5219051"/>
              <a:ext cx="559011" cy="477097"/>
            </a:xfrm>
            <a:custGeom>
              <a:avLst/>
              <a:gdLst/>
              <a:ahLst/>
              <a:cxnLst/>
              <a:rect l="l" t="t" r="r" b="b"/>
              <a:pathLst>
                <a:path w="3973" h="950" fill="none" extrusionOk="0">
                  <a:moveTo>
                    <a:pt x="3972" y="949"/>
                  </a:moveTo>
                  <a:lnTo>
                    <a:pt x="706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 rot="-5400000" flipH="1">
              <a:off x="3207002" y="-344061"/>
              <a:ext cx="612056" cy="522296"/>
            </a:xfrm>
            <a:custGeom>
              <a:avLst/>
              <a:gdLst/>
              <a:ahLst/>
              <a:cxnLst/>
              <a:rect l="l" t="t" r="r" b="b"/>
              <a:pathLst>
                <a:path w="4350" h="1040" fill="none" extrusionOk="0">
                  <a:moveTo>
                    <a:pt x="3421" y="1039"/>
                  </a:moveTo>
                  <a:lnTo>
                    <a:pt x="0" y="1039"/>
                  </a:lnTo>
                  <a:lnTo>
                    <a:pt x="1083" y="0"/>
                  </a:lnTo>
                  <a:lnTo>
                    <a:pt x="434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 rot="-5400000" flipH="1">
              <a:off x="3736227" y="-518928"/>
              <a:ext cx="648920" cy="574023"/>
            </a:xfrm>
            <a:custGeom>
              <a:avLst/>
              <a:gdLst/>
              <a:ahLst/>
              <a:cxnLst/>
              <a:rect l="l" t="t" r="r" b="b"/>
              <a:pathLst>
                <a:path w="461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1190" y="0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 rot="-5400000" flipH="1">
              <a:off x="3217977" y="126308"/>
              <a:ext cx="590106" cy="522296"/>
            </a:xfrm>
            <a:custGeom>
              <a:avLst/>
              <a:gdLst/>
              <a:ahLst/>
              <a:cxnLst/>
              <a:rect l="l" t="t" r="r" b="b"/>
              <a:pathLst>
                <a:path w="4194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928" y="0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 rot="-5400000" flipH="1">
              <a:off x="3228811" y="596676"/>
              <a:ext cx="568438" cy="522296"/>
            </a:xfrm>
            <a:custGeom>
              <a:avLst/>
              <a:gdLst/>
              <a:ahLst/>
              <a:cxnLst/>
              <a:rect l="l" t="t" r="r" b="b"/>
              <a:pathLst>
                <a:path w="4040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774" y="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 rot="-5400000" flipH="1">
              <a:off x="3748257" y="-25696"/>
              <a:ext cx="624860" cy="574023"/>
            </a:xfrm>
            <a:custGeom>
              <a:avLst/>
              <a:gdLst/>
              <a:ahLst/>
              <a:cxnLst/>
              <a:rect l="l" t="t" r="r" b="b"/>
              <a:pathLst>
                <a:path w="4441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1020" y="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 rot="-5400000" flipH="1">
              <a:off x="3760217" y="467467"/>
              <a:ext cx="600940" cy="574023"/>
            </a:xfrm>
            <a:custGeom>
              <a:avLst/>
              <a:gdLst/>
              <a:ahLst/>
              <a:cxnLst/>
              <a:rect l="l" t="t" r="r" b="b"/>
              <a:pathLst>
                <a:path w="4271" h="1143" fill="none" extrusionOk="0">
                  <a:moveTo>
                    <a:pt x="3591" y="1142"/>
                  </a:moveTo>
                  <a:lnTo>
                    <a:pt x="0" y="1142"/>
                  </a:lnTo>
                  <a:lnTo>
                    <a:pt x="850" y="0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 rot="-5400000" flipH="1">
              <a:off x="3239645" y="1067045"/>
              <a:ext cx="546770" cy="522296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422" y="1039"/>
                  </a:moveTo>
                  <a:lnTo>
                    <a:pt x="0" y="1039"/>
                  </a:lnTo>
                  <a:lnTo>
                    <a:pt x="620" y="0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 rot="-5400000" flipH="1">
              <a:off x="3250620" y="1537413"/>
              <a:ext cx="524820" cy="522296"/>
            </a:xfrm>
            <a:custGeom>
              <a:avLst/>
              <a:gdLst/>
              <a:ahLst/>
              <a:cxnLst/>
              <a:rect l="l" t="t" r="r" b="b"/>
              <a:pathLst>
                <a:path w="3730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464" y="0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 rot="-5400000" flipH="1">
              <a:off x="3772106" y="960699"/>
              <a:ext cx="577162" cy="574023"/>
            </a:xfrm>
            <a:custGeom>
              <a:avLst/>
              <a:gdLst/>
              <a:ahLst/>
              <a:cxnLst/>
              <a:rect l="l" t="t" r="r" b="b"/>
              <a:pathLst>
                <a:path w="410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680" y="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 rot="-5400000" flipH="1">
              <a:off x="3784066" y="1453862"/>
              <a:ext cx="553242" cy="574023"/>
            </a:xfrm>
            <a:custGeom>
              <a:avLst/>
              <a:gdLst/>
              <a:ahLst/>
              <a:cxnLst/>
              <a:rect l="l" t="t" r="r" b="b"/>
              <a:pathLst>
                <a:path w="393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512" y="0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 rot="-5400000" flipH="1">
              <a:off x="3261454" y="2007782"/>
              <a:ext cx="503152" cy="522296"/>
            </a:xfrm>
            <a:custGeom>
              <a:avLst/>
              <a:gdLst/>
              <a:ahLst/>
              <a:cxnLst/>
              <a:rect l="l" t="t" r="r" b="b"/>
              <a:pathLst>
                <a:path w="3576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310" y="0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 rot="-5400000" flipH="1">
              <a:off x="3272288" y="2478150"/>
              <a:ext cx="481484" cy="522296"/>
            </a:xfrm>
            <a:custGeom>
              <a:avLst/>
              <a:gdLst/>
              <a:ahLst/>
              <a:cxnLst/>
              <a:rect l="l" t="t" r="r" b="b"/>
              <a:pathLst>
                <a:path w="3422" h="1040" fill="none" extrusionOk="0">
                  <a:moveTo>
                    <a:pt x="3422" y="1039"/>
                  </a:moveTo>
                  <a:lnTo>
                    <a:pt x="1" y="1039"/>
                  </a:lnTo>
                  <a:lnTo>
                    <a:pt x="155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 rot="-5400000" flipH="1">
              <a:off x="3796096" y="1947094"/>
              <a:ext cx="529182" cy="574023"/>
            </a:xfrm>
            <a:custGeom>
              <a:avLst/>
              <a:gdLst/>
              <a:ahLst/>
              <a:cxnLst/>
              <a:rect l="l" t="t" r="r" b="b"/>
              <a:pathLst>
                <a:path w="3761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341" y="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 rot="-5400000" flipH="1">
              <a:off x="3807986" y="2440327"/>
              <a:ext cx="505403" cy="574023"/>
            </a:xfrm>
            <a:custGeom>
              <a:avLst/>
              <a:gdLst/>
              <a:ahLst/>
              <a:cxnLst/>
              <a:rect l="l" t="t" r="r" b="b"/>
              <a:pathLst>
                <a:path w="3592" h="1143" fill="none" extrusionOk="0">
                  <a:moveTo>
                    <a:pt x="3592" y="1142"/>
                  </a:moveTo>
                  <a:lnTo>
                    <a:pt x="0" y="1142"/>
                  </a:lnTo>
                  <a:lnTo>
                    <a:pt x="171" y="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 rot="-5400000" flipH="1">
              <a:off x="3272358" y="2959423"/>
              <a:ext cx="481343" cy="522296"/>
            </a:xfrm>
            <a:custGeom>
              <a:avLst/>
              <a:gdLst/>
              <a:ahLst/>
              <a:cxnLst/>
              <a:rect l="l" t="t" r="r" b="b"/>
              <a:pathLst>
                <a:path w="3421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 rot="-5400000" flipH="1">
              <a:off x="3261524" y="3429792"/>
              <a:ext cx="503011" cy="522296"/>
            </a:xfrm>
            <a:custGeom>
              <a:avLst/>
              <a:gdLst/>
              <a:ahLst/>
              <a:cxnLst/>
              <a:rect l="l" t="t" r="r" b="b"/>
              <a:pathLst>
                <a:path w="3575" h="1040" fill="none" extrusionOk="0">
                  <a:moveTo>
                    <a:pt x="3575" y="1039"/>
                  </a:moveTo>
                  <a:lnTo>
                    <a:pt x="155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 rot="-5400000" flipH="1">
              <a:off x="3807986" y="2945589"/>
              <a:ext cx="505403" cy="574023"/>
            </a:xfrm>
            <a:custGeom>
              <a:avLst/>
              <a:gdLst/>
              <a:ahLst/>
              <a:cxnLst/>
              <a:rect l="l" t="t" r="r" b="b"/>
              <a:pathLst>
                <a:path w="359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1" y="0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 rot="-5400000" flipH="1">
              <a:off x="3796026" y="3438752"/>
              <a:ext cx="529323" cy="574023"/>
            </a:xfrm>
            <a:custGeom>
              <a:avLst/>
              <a:gdLst/>
              <a:ahLst/>
              <a:cxnLst/>
              <a:rect l="l" t="t" r="r" b="b"/>
              <a:pathLst>
                <a:path w="3762" h="1143" fill="none" extrusionOk="0">
                  <a:moveTo>
                    <a:pt x="3761" y="1142"/>
                  </a:moveTo>
                  <a:lnTo>
                    <a:pt x="171" y="1142"/>
                  </a:lnTo>
                  <a:lnTo>
                    <a:pt x="1" y="0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 rot="-5400000" flipH="1">
              <a:off x="3250549" y="3900301"/>
              <a:ext cx="524961" cy="522296"/>
            </a:xfrm>
            <a:custGeom>
              <a:avLst/>
              <a:gdLst/>
              <a:ahLst/>
              <a:cxnLst/>
              <a:rect l="l" t="t" r="r" b="b"/>
              <a:pathLst>
                <a:path w="3731" h="1040" fill="none" extrusionOk="0">
                  <a:moveTo>
                    <a:pt x="3730" y="1039"/>
                  </a:moveTo>
                  <a:lnTo>
                    <a:pt x="309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 rot="-5400000" flipH="1">
              <a:off x="3239645" y="4370599"/>
              <a:ext cx="546770" cy="522296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885" y="1039"/>
                  </a:moveTo>
                  <a:lnTo>
                    <a:pt x="465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 rot="-5400000" flipH="1">
              <a:off x="3784066" y="3931914"/>
              <a:ext cx="553242" cy="574023"/>
            </a:xfrm>
            <a:custGeom>
              <a:avLst/>
              <a:gdLst/>
              <a:ahLst/>
              <a:cxnLst/>
              <a:rect l="l" t="t" r="r" b="b"/>
              <a:pathLst>
                <a:path w="3932" h="1143" fill="none" extrusionOk="0">
                  <a:moveTo>
                    <a:pt x="3932" y="1142"/>
                  </a:moveTo>
                  <a:lnTo>
                    <a:pt x="341" y="1142"/>
                  </a:lnTo>
                  <a:lnTo>
                    <a:pt x="1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 rot="-5400000" flipH="1">
              <a:off x="3772247" y="4425217"/>
              <a:ext cx="576880" cy="574023"/>
            </a:xfrm>
            <a:custGeom>
              <a:avLst/>
              <a:gdLst/>
              <a:ahLst/>
              <a:cxnLst/>
              <a:rect l="l" t="t" r="r" b="b"/>
              <a:pathLst>
                <a:path w="4100" h="1143" fill="none" extrusionOk="0">
                  <a:moveTo>
                    <a:pt x="4100" y="1142"/>
                  </a:moveTo>
                  <a:lnTo>
                    <a:pt x="510" y="1142"/>
                  </a:lnTo>
                  <a:lnTo>
                    <a:pt x="0" y="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 rot="-5400000" flipH="1">
              <a:off x="3228811" y="4840967"/>
              <a:ext cx="568438" cy="522296"/>
            </a:xfrm>
            <a:custGeom>
              <a:avLst/>
              <a:gdLst/>
              <a:ahLst/>
              <a:cxnLst/>
              <a:rect l="l" t="t" r="r" b="b"/>
              <a:pathLst>
                <a:path w="4040" h="1040" fill="none" extrusionOk="0">
                  <a:moveTo>
                    <a:pt x="4039" y="1039"/>
                  </a:moveTo>
                  <a:lnTo>
                    <a:pt x="619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 rot="-5400000" flipH="1">
              <a:off x="3760217" y="4918450"/>
              <a:ext cx="600940" cy="574023"/>
            </a:xfrm>
            <a:custGeom>
              <a:avLst/>
              <a:gdLst/>
              <a:ahLst/>
              <a:cxnLst/>
              <a:rect l="l" t="t" r="r" b="b"/>
              <a:pathLst>
                <a:path w="4271" h="1143" fill="none" extrusionOk="0">
                  <a:moveTo>
                    <a:pt x="4270" y="1142"/>
                  </a:moveTo>
                  <a:lnTo>
                    <a:pt x="680" y="1142"/>
                  </a:lnTo>
                  <a:lnTo>
                    <a:pt x="0" y="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 rot="-5400000" flipH="1">
              <a:off x="4318806" y="-713150"/>
              <a:ext cx="690568" cy="633786"/>
            </a:xfrm>
            <a:custGeom>
              <a:avLst/>
              <a:gdLst/>
              <a:ahLst/>
              <a:cxnLst/>
              <a:rect l="l" t="t" r="r" b="b"/>
              <a:pathLst>
                <a:path w="4908" h="1262" fill="none" extrusionOk="0">
                  <a:moveTo>
                    <a:pt x="3780" y="1261"/>
                  </a:moveTo>
                  <a:lnTo>
                    <a:pt x="1" y="1261"/>
                  </a:lnTo>
                  <a:lnTo>
                    <a:pt x="1317" y="0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 rot="-5400000" flipH="1">
              <a:off x="4332102" y="-194732"/>
              <a:ext cx="663975" cy="633786"/>
            </a:xfrm>
            <a:custGeom>
              <a:avLst/>
              <a:gdLst/>
              <a:ahLst/>
              <a:cxnLst/>
              <a:rect l="l" t="t" r="r" b="b"/>
              <a:pathLst>
                <a:path w="4719" h="1262" fill="none" extrusionOk="0">
                  <a:moveTo>
                    <a:pt x="3779" y="1261"/>
                  </a:moveTo>
                  <a:lnTo>
                    <a:pt x="1" y="1261"/>
                  </a:lnTo>
                  <a:lnTo>
                    <a:pt x="1128" y="0"/>
                  </a:lnTo>
                  <a:lnTo>
                    <a:pt x="471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 rot="-5400000" flipH="1">
              <a:off x="4345398" y="323687"/>
              <a:ext cx="637382" cy="633786"/>
            </a:xfrm>
            <a:custGeom>
              <a:avLst/>
              <a:gdLst/>
              <a:ahLst/>
              <a:cxnLst/>
              <a:rect l="l" t="t" r="r" b="b"/>
              <a:pathLst>
                <a:path w="4530" h="1262" fill="none" extrusionOk="0">
                  <a:moveTo>
                    <a:pt x="3778" y="1261"/>
                  </a:moveTo>
                  <a:lnTo>
                    <a:pt x="0" y="1261"/>
                  </a:lnTo>
                  <a:lnTo>
                    <a:pt x="939" y="0"/>
                  </a:lnTo>
                  <a:lnTo>
                    <a:pt x="4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 rot="-5400000" flipH="1">
              <a:off x="4978591" y="-383955"/>
              <a:ext cx="707874" cy="704095"/>
            </a:xfrm>
            <a:custGeom>
              <a:avLst/>
              <a:gdLst/>
              <a:ahLst/>
              <a:cxnLst/>
              <a:rect l="l" t="t" r="r" b="b"/>
              <a:pathLst>
                <a:path w="5031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1252" y="0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 rot="-5400000" flipH="1">
              <a:off x="4993294" y="162181"/>
              <a:ext cx="678467" cy="704095"/>
            </a:xfrm>
            <a:custGeom>
              <a:avLst/>
              <a:gdLst/>
              <a:ahLst/>
              <a:cxnLst/>
              <a:rect l="l" t="t" r="r" b="b"/>
              <a:pathLst>
                <a:path w="4822" h="1402" fill="none" extrusionOk="0">
                  <a:moveTo>
                    <a:pt x="3988" y="1401"/>
                  </a:moveTo>
                  <a:lnTo>
                    <a:pt x="1" y="1401"/>
                  </a:lnTo>
                  <a:lnTo>
                    <a:pt x="1044" y="0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 rot="-5400000" flipH="1">
              <a:off x="4358624" y="842035"/>
              <a:ext cx="610930" cy="633786"/>
            </a:xfrm>
            <a:custGeom>
              <a:avLst/>
              <a:gdLst/>
              <a:ahLst/>
              <a:cxnLst/>
              <a:rect l="l" t="t" r="r" b="b"/>
              <a:pathLst>
                <a:path w="4342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752" y="0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 rot="-5400000" flipH="1">
              <a:off x="4371780" y="1360453"/>
              <a:ext cx="584619" cy="633786"/>
            </a:xfrm>
            <a:custGeom>
              <a:avLst/>
              <a:gdLst/>
              <a:ahLst/>
              <a:cxnLst/>
              <a:rect l="l" t="t" r="r" b="b"/>
              <a:pathLst>
                <a:path w="4155" h="1262" fill="none" extrusionOk="0">
                  <a:moveTo>
                    <a:pt x="3778" y="1261"/>
                  </a:moveTo>
                  <a:lnTo>
                    <a:pt x="1" y="1261"/>
                  </a:lnTo>
                  <a:lnTo>
                    <a:pt x="564" y="0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 rot="-5400000" flipH="1">
              <a:off x="5007927" y="708529"/>
              <a:ext cx="649201" cy="704095"/>
            </a:xfrm>
            <a:custGeom>
              <a:avLst/>
              <a:gdLst/>
              <a:ahLst/>
              <a:cxnLst/>
              <a:rect l="l" t="t" r="r" b="b"/>
              <a:pathLst>
                <a:path w="4614" h="1402" fill="none" extrusionOk="0">
                  <a:moveTo>
                    <a:pt x="3987" y="1401"/>
                  </a:moveTo>
                  <a:lnTo>
                    <a:pt x="1" y="1401"/>
                  </a:lnTo>
                  <a:lnTo>
                    <a:pt x="835" y="0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 rot="-5400000" flipH="1">
              <a:off x="5022631" y="1254807"/>
              <a:ext cx="619795" cy="704095"/>
            </a:xfrm>
            <a:custGeom>
              <a:avLst/>
              <a:gdLst/>
              <a:ahLst/>
              <a:cxnLst/>
              <a:rect l="l" t="t" r="r" b="b"/>
              <a:pathLst>
                <a:path w="4405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627" y="0"/>
                  </a:lnTo>
                  <a:lnTo>
                    <a:pt x="440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 rot="-5400000" flipH="1">
              <a:off x="4385006" y="1878801"/>
              <a:ext cx="558167" cy="633786"/>
            </a:xfrm>
            <a:custGeom>
              <a:avLst/>
              <a:gdLst/>
              <a:ahLst/>
              <a:cxnLst/>
              <a:rect l="l" t="t" r="r" b="b"/>
              <a:pathLst>
                <a:path w="3967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376" y="0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 rot="-5400000" flipH="1">
              <a:off x="4398232" y="2397290"/>
              <a:ext cx="531715" cy="633786"/>
            </a:xfrm>
            <a:custGeom>
              <a:avLst/>
              <a:gdLst/>
              <a:ahLst/>
              <a:cxnLst/>
              <a:rect l="l" t="t" r="r" b="b"/>
              <a:pathLst>
                <a:path w="3779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187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 rot="-5400000" flipH="1">
              <a:off x="4398232" y="2928864"/>
              <a:ext cx="531715" cy="633786"/>
            </a:xfrm>
            <a:custGeom>
              <a:avLst/>
              <a:gdLst/>
              <a:ahLst/>
              <a:cxnLst/>
              <a:rect l="l" t="t" r="r" b="b"/>
              <a:pathLst>
                <a:path w="3779" h="1262" fill="none" extrusionOk="0">
                  <a:moveTo>
                    <a:pt x="3778" y="1261"/>
                  </a:moveTo>
                  <a:lnTo>
                    <a:pt x="1" y="1261"/>
                  </a:lnTo>
                  <a:lnTo>
                    <a:pt x="1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 rot="-5400000" flipH="1">
              <a:off x="4385006" y="3447352"/>
              <a:ext cx="558167" cy="633786"/>
            </a:xfrm>
            <a:custGeom>
              <a:avLst/>
              <a:gdLst/>
              <a:ahLst/>
              <a:cxnLst/>
              <a:rect l="l" t="t" r="r" b="b"/>
              <a:pathLst>
                <a:path w="3967" h="1262" fill="none" extrusionOk="0">
                  <a:moveTo>
                    <a:pt x="3966" y="1261"/>
                  </a:moveTo>
                  <a:lnTo>
                    <a:pt x="187" y="1261"/>
                  </a:lnTo>
                  <a:lnTo>
                    <a:pt x="0" y="0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 rot="-5400000" flipH="1">
              <a:off x="5051967" y="2908413"/>
              <a:ext cx="561122" cy="704095"/>
            </a:xfrm>
            <a:custGeom>
              <a:avLst/>
              <a:gdLst/>
              <a:ahLst/>
              <a:cxnLst/>
              <a:rect l="l" t="t" r="r" b="b"/>
              <a:pathLst>
                <a:path w="3988" h="1402" fill="none" extrusionOk="0">
                  <a:moveTo>
                    <a:pt x="3988" y="1401"/>
                  </a:moveTo>
                  <a:lnTo>
                    <a:pt x="1" y="1401"/>
                  </a:lnTo>
                  <a:lnTo>
                    <a:pt x="1" y="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 rot="-5400000" flipH="1">
              <a:off x="5037264" y="3454690"/>
              <a:ext cx="590528" cy="704095"/>
            </a:xfrm>
            <a:custGeom>
              <a:avLst/>
              <a:gdLst/>
              <a:ahLst/>
              <a:cxnLst/>
              <a:rect l="l" t="t" r="r" b="b"/>
              <a:pathLst>
                <a:path w="4197" h="1402" fill="none" extrusionOk="0">
                  <a:moveTo>
                    <a:pt x="4196" y="1401"/>
                  </a:moveTo>
                  <a:lnTo>
                    <a:pt x="210" y="1401"/>
                  </a:lnTo>
                  <a:lnTo>
                    <a:pt x="0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 rot="-5400000" flipH="1">
              <a:off x="4371851" y="3965630"/>
              <a:ext cx="584478" cy="633786"/>
            </a:xfrm>
            <a:custGeom>
              <a:avLst/>
              <a:gdLst/>
              <a:ahLst/>
              <a:cxnLst/>
              <a:rect l="l" t="t" r="r" b="b"/>
              <a:pathLst>
                <a:path w="4154" h="1262" fill="none" extrusionOk="0">
                  <a:moveTo>
                    <a:pt x="4154" y="1261"/>
                  </a:moveTo>
                  <a:lnTo>
                    <a:pt x="376" y="1261"/>
                  </a:lnTo>
                  <a:lnTo>
                    <a:pt x="0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 rot="-5400000" flipH="1">
              <a:off x="4358554" y="4484049"/>
              <a:ext cx="611071" cy="633786"/>
            </a:xfrm>
            <a:custGeom>
              <a:avLst/>
              <a:gdLst/>
              <a:ahLst/>
              <a:cxnLst/>
              <a:rect l="l" t="t" r="r" b="b"/>
              <a:pathLst>
                <a:path w="4343" h="1262" fill="none" extrusionOk="0">
                  <a:moveTo>
                    <a:pt x="4343" y="1261"/>
                  </a:moveTo>
                  <a:lnTo>
                    <a:pt x="564" y="1261"/>
                  </a:lnTo>
                  <a:lnTo>
                    <a:pt x="1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 rot="-5400000" flipH="1">
              <a:off x="5022631" y="4001038"/>
              <a:ext cx="619795" cy="704095"/>
            </a:xfrm>
            <a:custGeom>
              <a:avLst/>
              <a:gdLst/>
              <a:ahLst/>
              <a:cxnLst/>
              <a:rect l="l" t="t" r="r" b="b"/>
              <a:pathLst>
                <a:path w="4405" h="1402" fill="none" extrusionOk="0">
                  <a:moveTo>
                    <a:pt x="4404" y="1401"/>
                  </a:moveTo>
                  <a:lnTo>
                    <a:pt x="417" y="1401"/>
                  </a:lnTo>
                  <a:lnTo>
                    <a:pt x="0" y="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 rot="-5400000" flipH="1">
              <a:off x="5007927" y="4547175"/>
              <a:ext cx="649201" cy="704095"/>
            </a:xfrm>
            <a:custGeom>
              <a:avLst/>
              <a:gdLst/>
              <a:ahLst/>
              <a:cxnLst/>
              <a:rect l="l" t="t" r="r" b="b"/>
              <a:pathLst>
                <a:path w="4614" h="1402" fill="none" extrusionOk="0">
                  <a:moveTo>
                    <a:pt x="4614" y="1401"/>
                  </a:moveTo>
                  <a:lnTo>
                    <a:pt x="627" y="1401"/>
                  </a:lnTo>
                  <a:lnTo>
                    <a:pt x="1" y="0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 rot="-5400000" flipH="1">
              <a:off x="4345328" y="5002537"/>
              <a:ext cx="637523" cy="633786"/>
            </a:xfrm>
            <a:custGeom>
              <a:avLst/>
              <a:gdLst/>
              <a:ahLst/>
              <a:cxnLst/>
              <a:rect l="l" t="t" r="r" b="b"/>
              <a:pathLst>
                <a:path w="4531" h="1262" fill="none" extrusionOk="0">
                  <a:moveTo>
                    <a:pt x="4530" y="1261"/>
                  </a:moveTo>
                  <a:lnTo>
                    <a:pt x="752" y="1261"/>
                  </a:lnTo>
                  <a:lnTo>
                    <a:pt x="0" y="0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 rot="-5400000" flipH="1">
              <a:off x="4993294" y="5093522"/>
              <a:ext cx="678467" cy="704095"/>
            </a:xfrm>
            <a:custGeom>
              <a:avLst/>
              <a:gdLst/>
              <a:ahLst/>
              <a:cxnLst/>
              <a:rect l="l" t="t" r="r" b="b"/>
              <a:pathLst>
                <a:path w="4822" h="1402" fill="none" extrusionOk="0">
                  <a:moveTo>
                    <a:pt x="4822" y="1401"/>
                  </a:moveTo>
                  <a:lnTo>
                    <a:pt x="835" y="1401"/>
                  </a:lnTo>
                  <a:lnTo>
                    <a:pt x="1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 rot="-5400000" flipH="1">
              <a:off x="5698209" y="-596683"/>
              <a:ext cx="757683" cy="785955"/>
            </a:xfrm>
            <a:custGeom>
              <a:avLst/>
              <a:gdLst/>
              <a:ahLst/>
              <a:cxnLst/>
              <a:rect l="l" t="t" r="r" b="b"/>
              <a:pathLst>
                <a:path w="5385" h="1565" fill="none" extrusionOk="0">
                  <a:moveTo>
                    <a:pt x="4221" y="1564"/>
                  </a:moveTo>
                  <a:lnTo>
                    <a:pt x="1" y="1564"/>
                  </a:lnTo>
                  <a:lnTo>
                    <a:pt x="1398" y="0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 rot="-5400000" flipH="1">
              <a:off x="5714671" y="-19240"/>
              <a:ext cx="724759" cy="785955"/>
            </a:xfrm>
            <a:custGeom>
              <a:avLst/>
              <a:gdLst/>
              <a:ahLst/>
              <a:cxnLst/>
              <a:rect l="l" t="t" r="r" b="b"/>
              <a:pathLst>
                <a:path w="5151" h="1565" fill="none" extrusionOk="0">
                  <a:moveTo>
                    <a:pt x="4219" y="1564"/>
                  </a:moveTo>
                  <a:lnTo>
                    <a:pt x="0" y="1564"/>
                  </a:lnTo>
                  <a:lnTo>
                    <a:pt x="1164" y="0"/>
                  </a:lnTo>
                  <a:lnTo>
                    <a:pt x="515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 rot="-5400000" flipH="1">
              <a:off x="6504245" y="-838310"/>
              <a:ext cx="814949" cy="884387"/>
            </a:xfrm>
            <a:custGeom>
              <a:avLst/>
              <a:gdLst/>
              <a:ahLst/>
              <a:cxnLst/>
              <a:rect l="l" t="t" r="r" b="b"/>
              <a:pathLst>
                <a:path w="5792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1572" y="0"/>
                  </a:lnTo>
                  <a:lnTo>
                    <a:pt x="579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 rot="-5400000" flipH="1">
              <a:off x="6522677" y="-226114"/>
              <a:ext cx="778085" cy="884387"/>
            </a:xfrm>
            <a:custGeom>
              <a:avLst/>
              <a:gdLst/>
              <a:ahLst/>
              <a:cxnLst/>
              <a:rect l="l" t="t" r="r" b="b"/>
              <a:pathLst>
                <a:path w="5530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1310" y="0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 rot="-5400000" flipH="1">
              <a:off x="5730993" y="558062"/>
              <a:ext cx="692116" cy="785955"/>
            </a:xfrm>
            <a:custGeom>
              <a:avLst/>
              <a:gdLst/>
              <a:ahLst/>
              <a:cxnLst/>
              <a:rect l="l" t="t" r="r" b="b"/>
              <a:pathLst>
                <a:path w="4919" h="1565" fill="none" extrusionOk="0">
                  <a:moveTo>
                    <a:pt x="4220" y="1564"/>
                  </a:moveTo>
                  <a:lnTo>
                    <a:pt x="0" y="1564"/>
                  </a:lnTo>
                  <a:lnTo>
                    <a:pt x="932" y="0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 rot="-5400000" flipH="1">
              <a:off x="5747384" y="1135435"/>
              <a:ext cx="659332" cy="785955"/>
            </a:xfrm>
            <a:custGeom>
              <a:avLst/>
              <a:gdLst/>
              <a:ahLst/>
              <a:cxnLst/>
              <a:rect l="l" t="t" r="r" b="b"/>
              <a:pathLst>
                <a:path w="4686" h="1565" fill="none" extrusionOk="0">
                  <a:moveTo>
                    <a:pt x="4219" y="1564"/>
                  </a:moveTo>
                  <a:lnTo>
                    <a:pt x="0" y="1564"/>
                  </a:lnTo>
                  <a:lnTo>
                    <a:pt x="698" y="0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 rot="-5400000" flipH="1">
              <a:off x="6541039" y="386013"/>
              <a:ext cx="741361" cy="884387"/>
            </a:xfrm>
            <a:custGeom>
              <a:avLst/>
              <a:gdLst/>
              <a:ahLst/>
              <a:cxnLst/>
              <a:rect l="l" t="t" r="r" b="b"/>
              <a:pathLst>
                <a:path w="5269" h="1761" fill="none" extrusionOk="0">
                  <a:moveTo>
                    <a:pt x="4483" y="1760"/>
                  </a:moveTo>
                  <a:lnTo>
                    <a:pt x="1" y="1760"/>
                  </a:lnTo>
                  <a:lnTo>
                    <a:pt x="1048" y="0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 rot="-5400000" flipH="1">
              <a:off x="6559541" y="998139"/>
              <a:ext cx="704357" cy="884387"/>
            </a:xfrm>
            <a:custGeom>
              <a:avLst/>
              <a:gdLst/>
              <a:ahLst/>
              <a:cxnLst/>
              <a:rect l="l" t="t" r="r" b="b"/>
              <a:pathLst>
                <a:path w="5006" h="1761" fill="none" extrusionOk="0">
                  <a:moveTo>
                    <a:pt x="4482" y="1760"/>
                  </a:moveTo>
                  <a:lnTo>
                    <a:pt x="1" y="1760"/>
                  </a:lnTo>
                  <a:lnTo>
                    <a:pt x="786" y="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 rot="-5400000" flipH="1">
              <a:off x="5780168" y="2883804"/>
              <a:ext cx="593765" cy="785955"/>
            </a:xfrm>
            <a:custGeom>
              <a:avLst/>
              <a:gdLst/>
              <a:ahLst/>
              <a:cxnLst/>
              <a:rect l="l" t="t" r="r" b="b"/>
              <a:pathLst>
                <a:path w="4220" h="1565" fill="none" extrusionOk="0">
                  <a:moveTo>
                    <a:pt x="4220" y="1564"/>
                  </a:moveTo>
                  <a:lnTo>
                    <a:pt x="1" y="1564"/>
                  </a:lnTo>
                  <a:lnTo>
                    <a:pt x="1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 rot="-5400000" flipH="1">
              <a:off x="5763706" y="3461247"/>
              <a:ext cx="626689" cy="785955"/>
            </a:xfrm>
            <a:custGeom>
              <a:avLst/>
              <a:gdLst/>
              <a:ahLst/>
              <a:cxnLst/>
              <a:rect l="l" t="t" r="r" b="b"/>
              <a:pathLst>
                <a:path w="4454" h="1565" fill="none" extrusionOk="0">
                  <a:moveTo>
                    <a:pt x="4453" y="1564"/>
                  </a:moveTo>
                  <a:lnTo>
                    <a:pt x="233" y="1564"/>
                  </a:lnTo>
                  <a:lnTo>
                    <a:pt x="1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 rot="-5400000" flipH="1">
              <a:off x="6596405" y="2853020"/>
              <a:ext cx="630629" cy="884387"/>
            </a:xfrm>
            <a:custGeom>
              <a:avLst/>
              <a:gdLst/>
              <a:ahLst/>
              <a:cxnLst/>
              <a:rect l="l" t="t" r="r" b="b"/>
              <a:pathLst>
                <a:path w="4482" h="1761" fill="none" extrusionOk="0">
                  <a:moveTo>
                    <a:pt x="4481" y="1760"/>
                  </a:moveTo>
                  <a:lnTo>
                    <a:pt x="1" y="1760"/>
                  </a:lnTo>
                  <a:lnTo>
                    <a:pt x="1" y="0"/>
                  </a:lnTo>
                  <a:lnTo>
                    <a:pt x="422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 rot="-5400000" flipH="1">
              <a:off x="6577903" y="3465146"/>
              <a:ext cx="667633" cy="884387"/>
            </a:xfrm>
            <a:custGeom>
              <a:avLst/>
              <a:gdLst/>
              <a:ahLst/>
              <a:cxnLst/>
              <a:rect l="l" t="t" r="r" b="b"/>
              <a:pathLst>
                <a:path w="4745" h="1761" fill="none" extrusionOk="0">
                  <a:moveTo>
                    <a:pt x="4744" y="1760"/>
                  </a:moveTo>
                  <a:lnTo>
                    <a:pt x="262" y="1760"/>
                  </a:lnTo>
                  <a:lnTo>
                    <a:pt x="1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 rot="-5400000" flipH="1">
              <a:off x="5747384" y="4038550"/>
              <a:ext cx="659332" cy="785955"/>
            </a:xfrm>
            <a:custGeom>
              <a:avLst/>
              <a:gdLst/>
              <a:ahLst/>
              <a:cxnLst/>
              <a:rect l="l" t="t" r="r" b="b"/>
              <a:pathLst>
                <a:path w="4686" h="1565" fill="none" extrusionOk="0">
                  <a:moveTo>
                    <a:pt x="4685" y="1564"/>
                  </a:moveTo>
                  <a:lnTo>
                    <a:pt x="466" y="1564"/>
                  </a:lnTo>
                  <a:lnTo>
                    <a:pt x="0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 rot="-5400000" flipH="1">
              <a:off x="5730993" y="4615922"/>
              <a:ext cx="692116" cy="785955"/>
            </a:xfrm>
            <a:custGeom>
              <a:avLst/>
              <a:gdLst/>
              <a:ahLst/>
              <a:cxnLst/>
              <a:rect l="l" t="t" r="r" b="b"/>
              <a:pathLst>
                <a:path w="4919" h="1565" fill="none" extrusionOk="0">
                  <a:moveTo>
                    <a:pt x="4919" y="1564"/>
                  </a:moveTo>
                  <a:lnTo>
                    <a:pt x="698" y="1564"/>
                  </a:lnTo>
                  <a:lnTo>
                    <a:pt x="0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 rot="-5400000" flipH="1">
              <a:off x="6559611" y="4077343"/>
              <a:ext cx="704216" cy="884387"/>
            </a:xfrm>
            <a:custGeom>
              <a:avLst/>
              <a:gdLst/>
              <a:ahLst/>
              <a:cxnLst/>
              <a:rect l="l" t="t" r="r" b="b"/>
              <a:pathLst>
                <a:path w="5005" h="1761" fill="none" extrusionOk="0">
                  <a:moveTo>
                    <a:pt x="5005" y="1760"/>
                  </a:moveTo>
                  <a:lnTo>
                    <a:pt x="523" y="1760"/>
                  </a:lnTo>
                  <a:lnTo>
                    <a:pt x="0" y="0"/>
                  </a:lnTo>
                  <a:lnTo>
                    <a:pt x="421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 rot="-5400000" flipH="1">
              <a:off x="6541109" y="4689469"/>
              <a:ext cx="741221" cy="884387"/>
            </a:xfrm>
            <a:custGeom>
              <a:avLst/>
              <a:gdLst/>
              <a:ahLst/>
              <a:cxnLst/>
              <a:rect l="l" t="t" r="r" b="b"/>
              <a:pathLst>
                <a:path w="5268" h="1761" fill="none" extrusionOk="0">
                  <a:moveTo>
                    <a:pt x="5268" y="1760"/>
                  </a:moveTo>
                  <a:lnTo>
                    <a:pt x="786" y="1760"/>
                  </a:lnTo>
                  <a:lnTo>
                    <a:pt x="0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 rot="-5400000" flipH="1">
              <a:off x="5714530" y="5193225"/>
              <a:ext cx="725040" cy="785955"/>
            </a:xfrm>
            <a:custGeom>
              <a:avLst/>
              <a:gdLst/>
              <a:ahLst/>
              <a:cxnLst/>
              <a:rect l="l" t="t" r="r" b="b"/>
              <a:pathLst>
                <a:path w="5153" h="1565" fill="none" extrusionOk="0">
                  <a:moveTo>
                    <a:pt x="5153" y="1564"/>
                  </a:moveTo>
                  <a:lnTo>
                    <a:pt x="933" y="1564"/>
                  </a:lnTo>
                  <a:lnTo>
                    <a:pt x="1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 rot="-5400000" flipH="1">
              <a:off x="7433964" y="-462178"/>
              <a:ext cx="839290" cy="1000397"/>
            </a:xfrm>
            <a:custGeom>
              <a:avLst/>
              <a:gdLst/>
              <a:ahLst/>
              <a:cxnLst/>
              <a:rect l="l" t="t" r="r" b="b"/>
              <a:pathLst>
                <a:path w="5965" h="1992" fill="none" extrusionOk="0">
                  <a:moveTo>
                    <a:pt x="4779" y="1991"/>
                  </a:moveTo>
                  <a:lnTo>
                    <a:pt x="1" y="1991"/>
                  </a:lnTo>
                  <a:lnTo>
                    <a:pt x="1483" y="0"/>
                  </a:lnTo>
                  <a:lnTo>
                    <a:pt x="596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 rot="-5400000" flipH="1">
              <a:off x="8468932" y="-735460"/>
              <a:ext cx="910767" cy="1142020"/>
            </a:xfrm>
            <a:custGeom>
              <a:avLst/>
              <a:gdLst/>
              <a:ahLst/>
              <a:cxnLst/>
              <a:rect l="l" t="t" r="r" b="b"/>
              <a:pathLst>
                <a:path w="6473" h="2274" fill="none" extrusionOk="0">
                  <a:moveTo>
                    <a:pt x="5117" y="2273"/>
                  </a:moveTo>
                  <a:lnTo>
                    <a:pt x="1" y="2273"/>
                  </a:lnTo>
                  <a:lnTo>
                    <a:pt x="1694" y="0"/>
                  </a:lnTo>
                  <a:lnTo>
                    <a:pt x="64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 rot="-5400000" flipH="1">
              <a:off x="7454859" y="189345"/>
              <a:ext cx="797502" cy="1000397"/>
            </a:xfrm>
            <a:custGeom>
              <a:avLst/>
              <a:gdLst/>
              <a:ahLst/>
              <a:cxnLst/>
              <a:rect l="l" t="t" r="r" b="b"/>
              <a:pathLst>
                <a:path w="5668" h="1992" fill="none" extrusionOk="0">
                  <a:moveTo>
                    <a:pt x="4777" y="1991"/>
                  </a:moveTo>
                  <a:lnTo>
                    <a:pt x="0" y="1991"/>
                  </a:lnTo>
                  <a:lnTo>
                    <a:pt x="1186" y="0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 rot="-5400000" flipH="1">
              <a:off x="7475612" y="840728"/>
              <a:ext cx="755995" cy="1000397"/>
            </a:xfrm>
            <a:custGeom>
              <a:avLst/>
              <a:gdLst/>
              <a:ahLst/>
              <a:cxnLst/>
              <a:rect l="l" t="t" r="r" b="b"/>
              <a:pathLst>
                <a:path w="5373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891" y="0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 rot="-5400000" flipH="1">
              <a:off x="8492852" y="-39404"/>
              <a:ext cx="862928" cy="1142020"/>
            </a:xfrm>
            <a:custGeom>
              <a:avLst/>
              <a:gdLst/>
              <a:ahLst/>
              <a:cxnLst/>
              <a:rect l="l" t="t" r="r" b="b"/>
              <a:pathLst>
                <a:path w="6133" h="2274" fill="none" extrusionOk="0">
                  <a:moveTo>
                    <a:pt x="5117" y="2273"/>
                  </a:moveTo>
                  <a:lnTo>
                    <a:pt x="0" y="2273"/>
                  </a:lnTo>
                  <a:lnTo>
                    <a:pt x="1355" y="0"/>
                  </a:lnTo>
                  <a:lnTo>
                    <a:pt x="613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 rot="-5400000" flipH="1">
              <a:off x="8516630" y="656651"/>
              <a:ext cx="815371" cy="1142020"/>
            </a:xfrm>
            <a:custGeom>
              <a:avLst/>
              <a:gdLst/>
              <a:ahLst/>
              <a:cxnLst/>
              <a:rect l="l" t="t" r="r" b="b"/>
              <a:pathLst>
                <a:path w="5795" h="2274" fill="none" extrusionOk="0">
                  <a:moveTo>
                    <a:pt x="5117" y="2273"/>
                  </a:moveTo>
                  <a:lnTo>
                    <a:pt x="1" y="2273"/>
                  </a:lnTo>
                  <a:lnTo>
                    <a:pt x="1016" y="0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 rot="-5400000" flipH="1">
              <a:off x="7496436" y="1492180"/>
              <a:ext cx="714347" cy="1000397"/>
            </a:xfrm>
            <a:custGeom>
              <a:avLst/>
              <a:gdLst/>
              <a:ahLst/>
              <a:cxnLst/>
              <a:rect l="l" t="t" r="r" b="b"/>
              <a:pathLst>
                <a:path w="5077" h="1992" fill="none" extrusionOk="0">
                  <a:moveTo>
                    <a:pt x="4779" y="1991"/>
                  </a:moveTo>
                  <a:lnTo>
                    <a:pt x="1" y="1991"/>
                  </a:lnTo>
                  <a:lnTo>
                    <a:pt x="594" y="0"/>
                  </a:lnTo>
                  <a:lnTo>
                    <a:pt x="507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 rot="-5400000" flipH="1">
              <a:off x="7517401" y="2143633"/>
              <a:ext cx="672417" cy="1000397"/>
            </a:xfrm>
            <a:custGeom>
              <a:avLst/>
              <a:gdLst/>
              <a:ahLst/>
              <a:cxnLst/>
              <a:rect l="l" t="t" r="r" b="b"/>
              <a:pathLst>
                <a:path w="4779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297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 rot="-5400000" flipH="1">
              <a:off x="8540409" y="1352847"/>
              <a:ext cx="767814" cy="1142020"/>
            </a:xfrm>
            <a:custGeom>
              <a:avLst/>
              <a:gdLst/>
              <a:ahLst/>
              <a:cxnLst/>
              <a:rect l="l" t="t" r="r" b="b"/>
              <a:pathLst>
                <a:path w="5457" h="2274" fill="none" extrusionOk="0">
                  <a:moveTo>
                    <a:pt x="5118" y="2273"/>
                  </a:moveTo>
                  <a:lnTo>
                    <a:pt x="0" y="2273"/>
                  </a:lnTo>
                  <a:lnTo>
                    <a:pt x="678" y="0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 rot="-5400000" flipH="1">
              <a:off x="8564328" y="2049043"/>
              <a:ext cx="719975" cy="1142020"/>
            </a:xfrm>
            <a:custGeom>
              <a:avLst/>
              <a:gdLst/>
              <a:ahLst/>
              <a:cxnLst/>
              <a:rect l="l" t="t" r="r" b="b"/>
              <a:pathLst>
                <a:path w="5117" h="2274" fill="none" extrusionOk="0">
                  <a:moveTo>
                    <a:pt x="5117" y="2273"/>
                  </a:moveTo>
                  <a:lnTo>
                    <a:pt x="0" y="2273"/>
                  </a:lnTo>
                  <a:lnTo>
                    <a:pt x="338" y="0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 rot="-5400000" flipH="1">
              <a:off x="7517401" y="2815909"/>
              <a:ext cx="672417" cy="1000397"/>
            </a:xfrm>
            <a:custGeom>
              <a:avLst/>
              <a:gdLst/>
              <a:ahLst/>
              <a:cxnLst/>
              <a:rect l="l" t="t" r="r" b="b"/>
              <a:pathLst>
                <a:path w="4779" h="1992" fill="none" extrusionOk="0">
                  <a:moveTo>
                    <a:pt x="4778" y="1991"/>
                  </a:moveTo>
                  <a:lnTo>
                    <a:pt x="1" y="1991"/>
                  </a:lnTo>
                  <a:lnTo>
                    <a:pt x="1" y="0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 rot="-5400000" flipH="1">
              <a:off x="7496506" y="3467292"/>
              <a:ext cx="714206" cy="1000397"/>
            </a:xfrm>
            <a:custGeom>
              <a:avLst/>
              <a:gdLst/>
              <a:ahLst/>
              <a:cxnLst/>
              <a:rect l="l" t="t" r="r" b="b"/>
              <a:pathLst>
                <a:path w="5076" h="1992" fill="none" extrusionOk="0">
                  <a:moveTo>
                    <a:pt x="5076" y="1991"/>
                  </a:moveTo>
                  <a:lnTo>
                    <a:pt x="297" y="1991"/>
                  </a:lnTo>
                  <a:lnTo>
                    <a:pt x="0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 rot="-5400000" flipH="1">
              <a:off x="8564258" y="2768947"/>
              <a:ext cx="720115" cy="1142020"/>
            </a:xfrm>
            <a:custGeom>
              <a:avLst/>
              <a:gdLst/>
              <a:ahLst/>
              <a:cxnLst/>
              <a:rect l="l" t="t" r="r" b="b"/>
              <a:pathLst>
                <a:path w="5118" h="2274" fill="none" extrusionOk="0">
                  <a:moveTo>
                    <a:pt x="5118" y="2273"/>
                  </a:moveTo>
                  <a:lnTo>
                    <a:pt x="1" y="2273"/>
                  </a:lnTo>
                  <a:lnTo>
                    <a:pt x="1" y="0"/>
                  </a:lnTo>
                  <a:lnTo>
                    <a:pt x="4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 rot="-5400000" flipH="1">
              <a:off x="8540409" y="3465073"/>
              <a:ext cx="767814" cy="1142020"/>
            </a:xfrm>
            <a:custGeom>
              <a:avLst/>
              <a:gdLst/>
              <a:ahLst/>
              <a:cxnLst/>
              <a:rect l="l" t="t" r="r" b="b"/>
              <a:pathLst>
                <a:path w="5457" h="2274" fill="none" extrusionOk="0">
                  <a:moveTo>
                    <a:pt x="5456" y="2273"/>
                  </a:moveTo>
                  <a:lnTo>
                    <a:pt x="340" y="2273"/>
                  </a:lnTo>
                  <a:lnTo>
                    <a:pt x="0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 rot="-5400000" flipH="1">
              <a:off x="7475612" y="4118814"/>
              <a:ext cx="755995" cy="1000397"/>
            </a:xfrm>
            <a:custGeom>
              <a:avLst/>
              <a:gdLst/>
              <a:ahLst/>
              <a:cxnLst/>
              <a:rect l="l" t="t" r="r" b="b"/>
              <a:pathLst>
                <a:path w="5373" h="1992" fill="none" extrusionOk="0">
                  <a:moveTo>
                    <a:pt x="5372" y="1991"/>
                  </a:moveTo>
                  <a:lnTo>
                    <a:pt x="594" y="1991"/>
                  </a:lnTo>
                  <a:lnTo>
                    <a:pt x="0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 rot="-5400000" flipH="1">
              <a:off x="7454788" y="4770126"/>
              <a:ext cx="797642" cy="1000397"/>
            </a:xfrm>
            <a:custGeom>
              <a:avLst/>
              <a:gdLst/>
              <a:ahLst/>
              <a:cxnLst/>
              <a:rect l="l" t="t" r="r" b="b"/>
              <a:pathLst>
                <a:path w="5669" h="1992" fill="none" extrusionOk="0">
                  <a:moveTo>
                    <a:pt x="5669" y="1991"/>
                  </a:moveTo>
                  <a:lnTo>
                    <a:pt x="891" y="1991"/>
                  </a:lnTo>
                  <a:lnTo>
                    <a:pt x="1" y="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 rot="-5400000" flipH="1">
              <a:off x="8516630" y="4161128"/>
              <a:ext cx="815371" cy="1142020"/>
            </a:xfrm>
            <a:custGeom>
              <a:avLst/>
              <a:gdLst/>
              <a:ahLst/>
              <a:cxnLst/>
              <a:rect l="l" t="t" r="r" b="b"/>
              <a:pathLst>
                <a:path w="5795" h="2274" fill="none" extrusionOk="0">
                  <a:moveTo>
                    <a:pt x="5795" y="2273"/>
                  </a:moveTo>
                  <a:lnTo>
                    <a:pt x="678" y="2273"/>
                  </a:lnTo>
                  <a:lnTo>
                    <a:pt x="1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 rot="-5400000" flipH="1">
              <a:off x="8492852" y="4857324"/>
              <a:ext cx="862928" cy="1142020"/>
            </a:xfrm>
            <a:custGeom>
              <a:avLst/>
              <a:gdLst/>
              <a:ahLst/>
              <a:cxnLst/>
              <a:rect l="l" t="t" r="r" b="b"/>
              <a:pathLst>
                <a:path w="6133" h="2274" fill="none" extrusionOk="0">
                  <a:moveTo>
                    <a:pt x="6132" y="2273"/>
                  </a:moveTo>
                  <a:lnTo>
                    <a:pt x="1016" y="2273"/>
                  </a:lnTo>
                  <a:lnTo>
                    <a:pt x="0" y="0"/>
                  </a:lnTo>
                  <a:lnTo>
                    <a:pt x="4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"/>
            <p:cNvSpPr/>
            <p:nvPr/>
          </p:nvSpPr>
          <p:spPr>
            <a:xfrm rot="-5400000" flipH="1">
              <a:off x="5037264" y="1801154"/>
              <a:ext cx="590528" cy="704095"/>
            </a:xfrm>
            <a:custGeom>
              <a:avLst/>
              <a:gdLst/>
              <a:ahLst/>
              <a:cxnLst/>
              <a:rect l="l" t="t" r="r" b="b"/>
              <a:pathLst>
                <a:path w="4197" h="1402" fill="none" extrusionOk="0">
                  <a:moveTo>
                    <a:pt x="3988" y="1401"/>
                  </a:moveTo>
                  <a:lnTo>
                    <a:pt x="0" y="1401"/>
                  </a:lnTo>
                  <a:lnTo>
                    <a:pt x="417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 rot="-5400000" flipH="1">
              <a:off x="5052037" y="2347502"/>
              <a:ext cx="560981" cy="704095"/>
            </a:xfrm>
            <a:custGeom>
              <a:avLst/>
              <a:gdLst/>
              <a:ahLst/>
              <a:cxnLst/>
              <a:rect l="l" t="t" r="r" b="b"/>
              <a:pathLst>
                <a:path w="3987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208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 rot="-5400000" flipH="1">
              <a:off x="5763636" y="1712808"/>
              <a:ext cx="626830" cy="785955"/>
            </a:xfrm>
            <a:custGeom>
              <a:avLst/>
              <a:gdLst/>
              <a:ahLst/>
              <a:cxnLst/>
              <a:rect l="l" t="t" r="r" b="b"/>
              <a:pathLst>
                <a:path w="4455" h="1565" fill="none" extrusionOk="0">
                  <a:moveTo>
                    <a:pt x="4221" y="1564"/>
                  </a:moveTo>
                  <a:lnTo>
                    <a:pt x="0" y="1564"/>
                  </a:lnTo>
                  <a:lnTo>
                    <a:pt x="466" y="0"/>
                  </a:lnTo>
                  <a:lnTo>
                    <a:pt x="445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 rot="-5400000" flipH="1">
              <a:off x="5780098" y="2290110"/>
              <a:ext cx="593905" cy="785955"/>
            </a:xfrm>
            <a:custGeom>
              <a:avLst/>
              <a:gdLst/>
              <a:ahLst/>
              <a:cxnLst/>
              <a:rect l="l" t="t" r="r" b="b"/>
              <a:pathLst>
                <a:path w="4221" h="1565" fill="none" extrusionOk="0">
                  <a:moveTo>
                    <a:pt x="4221" y="1564"/>
                  </a:moveTo>
                  <a:lnTo>
                    <a:pt x="1" y="1564"/>
                  </a:lnTo>
                  <a:lnTo>
                    <a:pt x="234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 rot="-5400000" flipH="1">
              <a:off x="6577973" y="1610335"/>
              <a:ext cx="667493" cy="884387"/>
            </a:xfrm>
            <a:custGeom>
              <a:avLst/>
              <a:gdLst/>
              <a:ahLst/>
              <a:cxnLst/>
              <a:rect l="l" t="t" r="r" b="b"/>
              <a:pathLst>
                <a:path w="4744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523" y="0"/>
                  </a:lnTo>
                  <a:lnTo>
                    <a:pt x="47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 rot="-5400000" flipH="1">
              <a:off x="6596405" y="2222532"/>
              <a:ext cx="630629" cy="884387"/>
            </a:xfrm>
            <a:custGeom>
              <a:avLst/>
              <a:gdLst/>
              <a:ahLst/>
              <a:cxnLst/>
              <a:rect l="l" t="t" r="r" b="b"/>
              <a:pathLst>
                <a:path w="4482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262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8"/>
          <p:cNvGrpSpPr/>
          <p:nvPr/>
        </p:nvGrpSpPr>
        <p:grpSpPr>
          <a:xfrm>
            <a:off x="-2869" y="-189693"/>
            <a:ext cx="1560300" cy="5575485"/>
            <a:chOff x="-2869" y="-189693"/>
            <a:chExt cx="1560300" cy="5575485"/>
          </a:xfrm>
        </p:grpSpPr>
        <p:sp>
          <p:nvSpPr>
            <p:cNvPr id="2227" name="Google Shape;2227;p8"/>
            <p:cNvSpPr/>
            <p:nvPr/>
          </p:nvSpPr>
          <p:spPr>
            <a:xfrm rot="5400000">
              <a:off x="1334531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 rot="5400000">
              <a:off x="1334531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 rot="5400000">
              <a:off x="1334531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 rot="5400000">
              <a:off x="1334531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 rot="5400000">
              <a:off x="1334531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 rot="5400000">
              <a:off x="1334531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 rot="5400000">
              <a:off x="1334531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 rot="5400000">
              <a:off x="1334531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 rot="5400000">
              <a:off x="1334531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 rot="5400000">
              <a:off x="1334531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 rot="5400000">
              <a:off x="1334531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 rot="5400000">
              <a:off x="1334531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 rot="5400000">
              <a:off x="1334531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 rot="5400000">
              <a:off x="1334531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 rot="5400000">
              <a:off x="1334531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 rot="5400000">
              <a:off x="1334531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 rot="5400000">
              <a:off x="1334531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 rot="5400000">
              <a:off x="1334531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 rot="5400000">
              <a:off x="1334531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 rot="5400000">
              <a:off x="1334531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 rot="5400000">
              <a:off x="1334531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 rot="5400000">
              <a:off x="1334531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 rot="5400000">
              <a:off x="1334531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 rot="5400000">
              <a:off x="1334531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 rot="5400000">
              <a:off x="1334531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 rot="5400000">
              <a:off x="1111631" y="-1896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 rot="5400000">
              <a:off x="1111631" y="333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 rot="5400000">
              <a:off x="1111631" y="2563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 rot="5400000">
              <a:off x="1111631" y="4793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 rot="5400000">
              <a:off x="1111631" y="7024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 rot="5400000">
              <a:off x="1111631" y="9254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 rot="5400000">
              <a:off x="1111631" y="11484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 rot="5400000">
              <a:off x="1111631" y="13714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 rot="5400000">
              <a:off x="1111631" y="15945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 rot="5400000">
              <a:off x="1111631" y="18175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 rot="5400000">
              <a:off x="1111631" y="20405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 rot="5400000">
              <a:off x="1111631" y="22635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 rot="5400000">
              <a:off x="1111631" y="24866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 rot="5400000">
              <a:off x="1111631" y="27096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 rot="5400000">
              <a:off x="1111631" y="29326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 rot="5400000">
              <a:off x="1111631" y="31556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 rot="5400000">
              <a:off x="1111631" y="33786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 rot="5400000">
              <a:off x="1111631" y="36017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 rot="5400000">
              <a:off x="1111631" y="38247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 rot="5400000">
              <a:off x="1111631" y="40477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 rot="5400000">
              <a:off x="1111631" y="42707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 rot="5400000">
              <a:off x="1111631" y="44938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 rot="5400000">
              <a:off x="1111631" y="47168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 rot="5400000">
              <a:off x="1111631" y="49398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 rot="5400000">
              <a:off x="1111631" y="51628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"/>
            <p:cNvSpPr/>
            <p:nvPr/>
          </p:nvSpPr>
          <p:spPr>
            <a:xfrm rot="5400000">
              <a:off x="888731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"/>
            <p:cNvSpPr/>
            <p:nvPr/>
          </p:nvSpPr>
          <p:spPr>
            <a:xfrm rot="5400000">
              <a:off x="888731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 rot="5400000">
              <a:off x="888731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 rot="5400000">
              <a:off x="888731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 rot="5400000">
              <a:off x="888731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 rot="5400000">
              <a:off x="888731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 rot="5400000">
              <a:off x="888731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 rot="5400000">
              <a:off x="888731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 rot="5400000">
              <a:off x="888731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 rot="5400000">
              <a:off x="888731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 rot="5400000">
              <a:off x="888731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 rot="5400000">
              <a:off x="888731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 rot="5400000">
              <a:off x="888731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 rot="5400000">
              <a:off x="888731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 rot="5400000">
              <a:off x="888731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 rot="5400000">
              <a:off x="888731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 rot="5400000">
              <a:off x="888731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 rot="5400000">
              <a:off x="888731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 rot="5400000">
              <a:off x="888731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 rot="5400000">
              <a:off x="888731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 rot="5400000">
              <a:off x="888731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 rot="5400000">
              <a:off x="888731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 rot="5400000">
              <a:off x="888731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 rot="5400000">
              <a:off x="888731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 rot="5400000">
              <a:off x="888731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 rot="5400000">
              <a:off x="665831" y="-1896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 rot="5400000">
              <a:off x="665831" y="333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 rot="5400000">
              <a:off x="665831" y="2563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 rot="5400000">
              <a:off x="665831" y="4793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 rot="5400000">
              <a:off x="665831" y="7024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 rot="5400000">
              <a:off x="665831" y="9254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 rot="5400000">
              <a:off x="665831" y="11484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 rot="5400000">
              <a:off x="665831" y="13714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 rot="5400000">
              <a:off x="665831" y="15945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 rot="5400000">
              <a:off x="665831" y="18175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 rot="5400000">
              <a:off x="665831" y="20405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 rot="5400000">
              <a:off x="665831" y="22635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 rot="5400000">
              <a:off x="665831" y="24866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 rot="5400000">
              <a:off x="665831" y="27096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 rot="5400000">
              <a:off x="665831" y="29326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 rot="5400000">
              <a:off x="665831" y="31556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"/>
            <p:cNvSpPr/>
            <p:nvPr/>
          </p:nvSpPr>
          <p:spPr>
            <a:xfrm rot="5400000">
              <a:off x="665831" y="33786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"/>
            <p:cNvSpPr/>
            <p:nvPr/>
          </p:nvSpPr>
          <p:spPr>
            <a:xfrm rot="5400000">
              <a:off x="665831" y="36017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 rot="5400000">
              <a:off x="665831" y="38247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 rot="5400000">
              <a:off x="665831" y="40477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"/>
            <p:cNvSpPr/>
            <p:nvPr/>
          </p:nvSpPr>
          <p:spPr>
            <a:xfrm rot="5400000">
              <a:off x="665831" y="42707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"/>
            <p:cNvSpPr/>
            <p:nvPr/>
          </p:nvSpPr>
          <p:spPr>
            <a:xfrm rot="5400000">
              <a:off x="665831" y="44938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"/>
            <p:cNvSpPr/>
            <p:nvPr/>
          </p:nvSpPr>
          <p:spPr>
            <a:xfrm rot="5400000">
              <a:off x="665831" y="47168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"/>
            <p:cNvSpPr/>
            <p:nvPr/>
          </p:nvSpPr>
          <p:spPr>
            <a:xfrm rot="5400000">
              <a:off x="665831" y="49398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"/>
            <p:cNvSpPr/>
            <p:nvPr/>
          </p:nvSpPr>
          <p:spPr>
            <a:xfrm rot="5400000">
              <a:off x="665831" y="51628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"/>
            <p:cNvSpPr/>
            <p:nvPr/>
          </p:nvSpPr>
          <p:spPr>
            <a:xfrm rot="5400000">
              <a:off x="442931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"/>
            <p:cNvSpPr/>
            <p:nvPr/>
          </p:nvSpPr>
          <p:spPr>
            <a:xfrm rot="5400000">
              <a:off x="442931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"/>
            <p:cNvSpPr/>
            <p:nvPr/>
          </p:nvSpPr>
          <p:spPr>
            <a:xfrm rot="5400000">
              <a:off x="442931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"/>
            <p:cNvSpPr/>
            <p:nvPr/>
          </p:nvSpPr>
          <p:spPr>
            <a:xfrm rot="5400000">
              <a:off x="442931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"/>
            <p:cNvSpPr/>
            <p:nvPr/>
          </p:nvSpPr>
          <p:spPr>
            <a:xfrm rot="5400000">
              <a:off x="442931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"/>
            <p:cNvSpPr/>
            <p:nvPr/>
          </p:nvSpPr>
          <p:spPr>
            <a:xfrm rot="5400000">
              <a:off x="442931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"/>
            <p:cNvSpPr/>
            <p:nvPr/>
          </p:nvSpPr>
          <p:spPr>
            <a:xfrm rot="5400000">
              <a:off x="442931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"/>
            <p:cNvSpPr/>
            <p:nvPr/>
          </p:nvSpPr>
          <p:spPr>
            <a:xfrm rot="5400000">
              <a:off x="442931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"/>
            <p:cNvSpPr/>
            <p:nvPr/>
          </p:nvSpPr>
          <p:spPr>
            <a:xfrm rot="5400000">
              <a:off x="442931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"/>
            <p:cNvSpPr/>
            <p:nvPr/>
          </p:nvSpPr>
          <p:spPr>
            <a:xfrm rot="5400000">
              <a:off x="442931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"/>
            <p:cNvSpPr/>
            <p:nvPr/>
          </p:nvSpPr>
          <p:spPr>
            <a:xfrm rot="5400000">
              <a:off x="442931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"/>
            <p:cNvSpPr/>
            <p:nvPr/>
          </p:nvSpPr>
          <p:spPr>
            <a:xfrm rot="5400000">
              <a:off x="442931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"/>
            <p:cNvSpPr/>
            <p:nvPr/>
          </p:nvSpPr>
          <p:spPr>
            <a:xfrm rot="5400000">
              <a:off x="442931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"/>
            <p:cNvSpPr/>
            <p:nvPr/>
          </p:nvSpPr>
          <p:spPr>
            <a:xfrm rot="5400000">
              <a:off x="442931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"/>
            <p:cNvSpPr/>
            <p:nvPr/>
          </p:nvSpPr>
          <p:spPr>
            <a:xfrm rot="5400000">
              <a:off x="442931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"/>
            <p:cNvSpPr/>
            <p:nvPr/>
          </p:nvSpPr>
          <p:spPr>
            <a:xfrm rot="5400000">
              <a:off x="442931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8"/>
            <p:cNvSpPr/>
            <p:nvPr/>
          </p:nvSpPr>
          <p:spPr>
            <a:xfrm rot="5400000">
              <a:off x="442931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8"/>
            <p:cNvSpPr/>
            <p:nvPr/>
          </p:nvSpPr>
          <p:spPr>
            <a:xfrm rot="5400000">
              <a:off x="442931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"/>
            <p:cNvSpPr/>
            <p:nvPr/>
          </p:nvSpPr>
          <p:spPr>
            <a:xfrm rot="5400000">
              <a:off x="442931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"/>
            <p:cNvSpPr/>
            <p:nvPr/>
          </p:nvSpPr>
          <p:spPr>
            <a:xfrm rot="5400000">
              <a:off x="442931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"/>
            <p:cNvSpPr/>
            <p:nvPr/>
          </p:nvSpPr>
          <p:spPr>
            <a:xfrm rot="5400000">
              <a:off x="442931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"/>
            <p:cNvSpPr/>
            <p:nvPr/>
          </p:nvSpPr>
          <p:spPr>
            <a:xfrm rot="5400000">
              <a:off x="442931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"/>
            <p:cNvSpPr/>
            <p:nvPr/>
          </p:nvSpPr>
          <p:spPr>
            <a:xfrm rot="5400000">
              <a:off x="442931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 rot="5400000">
              <a:off x="442931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 rot="5400000">
              <a:off x="442931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"/>
            <p:cNvSpPr/>
            <p:nvPr/>
          </p:nvSpPr>
          <p:spPr>
            <a:xfrm rot="5400000">
              <a:off x="220031" y="-1896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"/>
            <p:cNvSpPr/>
            <p:nvPr/>
          </p:nvSpPr>
          <p:spPr>
            <a:xfrm rot="5400000">
              <a:off x="220031" y="333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 rot="5400000">
              <a:off x="220031" y="2563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 rot="5400000">
              <a:off x="220031" y="4793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 rot="5400000">
              <a:off x="220031" y="7024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 rot="5400000">
              <a:off x="220031" y="9254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 rot="5400000">
              <a:off x="220031" y="11484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 rot="5400000">
              <a:off x="220031" y="13714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 rot="5400000">
              <a:off x="220031" y="15945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 rot="5400000">
              <a:off x="220031" y="18175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 rot="5400000">
              <a:off x="220031" y="20405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 rot="5400000">
              <a:off x="220031" y="22635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 rot="5400000">
              <a:off x="220031" y="24866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 rot="5400000">
              <a:off x="220031" y="27096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 rot="5400000">
              <a:off x="220031" y="29326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 rot="5400000">
              <a:off x="220031" y="31556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 rot="5400000">
              <a:off x="220031" y="33786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 rot="5400000">
              <a:off x="220031" y="36017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 rot="5400000">
              <a:off x="220031" y="38247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 rot="5400000">
              <a:off x="220031" y="40477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 rot="5400000">
              <a:off x="220031" y="42707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 rot="5400000">
              <a:off x="220031" y="44938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 rot="5400000">
              <a:off x="220031" y="47168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 rot="5400000">
              <a:off x="220031" y="49398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 rot="5400000">
              <a:off x="220031" y="51628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 rot="5400000">
              <a:off x="-2869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 rot="5400000">
              <a:off x="-2869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 rot="5400000">
              <a:off x="-2869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 rot="5400000">
              <a:off x="-2869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 rot="5400000">
              <a:off x="-2869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 rot="5400000">
              <a:off x="-2869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 rot="5400000">
              <a:off x="-2869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 rot="5400000">
              <a:off x="-2869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 rot="5400000">
              <a:off x="-2869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 rot="5400000">
              <a:off x="-2869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 rot="5400000">
              <a:off x="-2869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 rot="5400000">
              <a:off x="-2869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 rot="5400000">
              <a:off x="-2869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 rot="5400000">
              <a:off x="-2869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 rot="5400000">
              <a:off x="-2869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 rot="5400000">
              <a:off x="-2869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 rot="5400000">
              <a:off x="-2869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 rot="5400000">
              <a:off x="-2869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 rot="5400000">
              <a:off x="-2869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 rot="5400000">
              <a:off x="-2869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 rot="5400000">
              <a:off x="-2869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 rot="5400000">
              <a:off x="-2869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 rot="5400000">
              <a:off x="-2869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 rot="5400000">
              <a:off x="-2869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 rot="5400000">
              <a:off x="-2869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8"/>
          <p:cNvSpPr txBox="1">
            <a:spLocks noGrp="1"/>
          </p:cNvSpPr>
          <p:nvPr>
            <p:ph type="title"/>
          </p:nvPr>
        </p:nvSpPr>
        <p:spPr>
          <a:xfrm>
            <a:off x="2360700" y="1267800"/>
            <a:ext cx="5713200" cy="26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melight"/>
              <a:buNone/>
              <a:defRPr sz="6000"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4" name="Google Shape;2404;p9"/>
          <p:cNvGrpSpPr/>
          <p:nvPr/>
        </p:nvGrpSpPr>
        <p:grpSpPr>
          <a:xfrm>
            <a:off x="-91319" y="-933669"/>
            <a:ext cx="9278672" cy="6973638"/>
            <a:chOff x="-91319" y="-933669"/>
            <a:chExt cx="9278672" cy="6973638"/>
          </a:xfrm>
        </p:grpSpPr>
        <p:grpSp>
          <p:nvGrpSpPr>
            <p:cNvPr id="2405" name="Google Shape;2405;p9"/>
            <p:cNvGrpSpPr/>
            <p:nvPr/>
          </p:nvGrpSpPr>
          <p:grpSpPr>
            <a:xfrm>
              <a:off x="2145177" y="-933669"/>
              <a:ext cx="7042176" cy="6973638"/>
              <a:chOff x="2145177" y="-933669"/>
              <a:chExt cx="7042176" cy="6973638"/>
            </a:xfrm>
          </p:grpSpPr>
          <p:sp>
            <p:nvSpPr>
              <p:cNvPr id="2406" name="Google Shape;2406;p9"/>
              <p:cNvSpPr/>
              <p:nvPr/>
            </p:nvSpPr>
            <p:spPr>
              <a:xfrm rot="-5400000" flipH="1">
                <a:off x="2030052" y="-181303"/>
                <a:ext cx="513283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883" y="0"/>
                    </a:lnTo>
                    <a:lnTo>
                      <a:pt x="364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9"/>
              <p:cNvSpPr/>
              <p:nvPr/>
            </p:nvSpPr>
            <p:spPr>
              <a:xfrm rot="-5400000" flipH="1">
                <a:off x="2037932" y="215619"/>
                <a:ext cx="497524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740" fill="none" extrusionOk="0">
                    <a:moveTo>
                      <a:pt x="2875" y="740"/>
                    </a:moveTo>
                    <a:lnTo>
                      <a:pt x="0" y="740"/>
                    </a:lnTo>
                    <a:lnTo>
                      <a:pt x="770" y="0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9"/>
              <p:cNvSpPr/>
              <p:nvPr/>
            </p:nvSpPr>
            <p:spPr>
              <a:xfrm rot="-5400000" flipH="1">
                <a:off x="2311494" y="-314184"/>
                <a:ext cx="539031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954" y="1"/>
                    </a:lnTo>
                    <a:lnTo>
                      <a:pt x="383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9"/>
              <p:cNvSpPr/>
              <p:nvPr/>
            </p:nvSpPr>
            <p:spPr>
              <a:xfrm rot="-5400000" flipH="1">
                <a:off x="2319866" y="98708"/>
                <a:ext cx="522288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836" y="1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9"/>
              <p:cNvSpPr/>
              <p:nvPr/>
            </p:nvSpPr>
            <p:spPr>
              <a:xfrm rot="-5400000" flipH="1">
                <a:off x="2045600" y="612470"/>
                <a:ext cx="482187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661" y="0"/>
                    </a:lnTo>
                    <a:lnTo>
                      <a:pt x="342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9"/>
              <p:cNvSpPr/>
              <p:nvPr/>
            </p:nvSpPr>
            <p:spPr>
              <a:xfrm rot="-5400000" flipH="1">
                <a:off x="2053268" y="1009322"/>
                <a:ext cx="466851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552" y="0"/>
                    </a:lnTo>
                    <a:lnTo>
                      <a:pt x="33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9"/>
              <p:cNvSpPr/>
              <p:nvPr/>
            </p:nvSpPr>
            <p:spPr>
              <a:xfrm rot="-5400000" flipH="1">
                <a:off x="2328379" y="511740"/>
                <a:ext cx="505263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715" y="1"/>
                    </a:lnTo>
                    <a:lnTo>
                      <a:pt x="35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9"/>
              <p:cNvSpPr/>
              <p:nvPr/>
            </p:nvSpPr>
            <p:spPr>
              <a:xfrm rot="-5400000" flipH="1">
                <a:off x="2336680" y="924702"/>
                <a:ext cx="488660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597" y="1"/>
                    </a:lnTo>
                    <a:lnTo>
                      <a:pt x="347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9"/>
              <p:cNvSpPr/>
              <p:nvPr/>
            </p:nvSpPr>
            <p:spPr>
              <a:xfrm rot="-5400000" flipH="1">
                <a:off x="2061077" y="1406173"/>
                <a:ext cx="451233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441" y="0"/>
                    </a:lnTo>
                    <a:lnTo>
                      <a:pt x="32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9"/>
              <p:cNvSpPr/>
              <p:nvPr/>
            </p:nvSpPr>
            <p:spPr>
              <a:xfrm rot="-5400000" flipH="1">
                <a:off x="2068816" y="1803095"/>
                <a:ext cx="435756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331" y="0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9"/>
              <p:cNvSpPr/>
              <p:nvPr/>
            </p:nvSpPr>
            <p:spPr>
              <a:xfrm rot="-5400000" flipH="1">
                <a:off x="2345122" y="1337804"/>
                <a:ext cx="471775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477" y="1"/>
                    </a:lnTo>
                    <a:lnTo>
                      <a:pt x="335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9"/>
              <p:cNvSpPr/>
              <p:nvPr/>
            </p:nvSpPr>
            <p:spPr>
              <a:xfrm rot="-5400000" flipH="1">
                <a:off x="2353424" y="1750766"/>
                <a:ext cx="455173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358" y="1"/>
                    </a:lnTo>
                    <a:lnTo>
                      <a:pt x="323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9"/>
              <p:cNvSpPr/>
              <p:nvPr/>
            </p:nvSpPr>
            <p:spPr>
              <a:xfrm rot="-5400000" flipH="1">
                <a:off x="2076554" y="2200017"/>
                <a:ext cx="420278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221" y="0"/>
                    </a:lnTo>
                    <a:lnTo>
                      <a:pt x="298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9"/>
              <p:cNvSpPr/>
              <p:nvPr/>
            </p:nvSpPr>
            <p:spPr>
              <a:xfrm rot="-5400000" flipH="1">
                <a:off x="2084293" y="2596798"/>
                <a:ext cx="404801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111" y="0"/>
                    </a:lnTo>
                    <a:lnTo>
                      <a:pt x="287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9"/>
              <p:cNvSpPr/>
              <p:nvPr/>
            </p:nvSpPr>
            <p:spPr>
              <a:xfrm rot="-5400000" flipH="1">
                <a:off x="2361936" y="2163799"/>
                <a:ext cx="438148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801" fill="none" extrusionOk="0">
                    <a:moveTo>
                      <a:pt x="2994" y="801"/>
                    </a:moveTo>
                    <a:lnTo>
                      <a:pt x="0" y="801"/>
                    </a:lnTo>
                    <a:lnTo>
                      <a:pt x="238" y="1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9"/>
              <p:cNvSpPr/>
              <p:nvPr/>
            </p:nvSpPr>
            <p:spPr>
              <a:xfrm rot="-5400000" flipH="1">
                <a:off x="2370238" y="2576760"/>
                <a:ext cx="421545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6" y="801"/>
                    </a:moveTo>
                    <a:lnTo>
                      <a:pt x="0" y="801"/>
                    </a:lnTo>
                    <a:lnTo>
                      <a:pt x="120" y="1"/>
                    </a:lnTo>
                    <a:lnTo>
                      <a:pt x="299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9"/>
              <p:cNvSpPr/>
              <p:nvPr/>
            </p:nvSpPr>
            <p:spPr>
              <a:xfrm rot="-5400000" flipH="1">
                <a:off x="2084293" y="3001458"/>
                <a:ext cx="404801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1" y="0"/>
                    </a:lnTo>
                    <a:lnTo>
                      <a:pt x="27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9"/>
              <p:cNvSpPr/>
              <p:nvPr/>
            </p:nvSpPr>
            <p:spPr>
              <a:xfrm rot="-5400000" flipH="1">
                <a:off x="2076554" y="3398239"/>
                <a:ext cx="420278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986" y="740"/>
                    </a:moveTo>
                    <a:lnTo>
                      <a:pt x="11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9"/>
              <p:cNvSpPr/>
              <p:nvPr/>
            </p:nvSpPr>
            <p:spPr>
              <a:xfrm rot="-5400000" flipH="1">
                <a:off x="2370238" y="2998164"/>
                <a:ext cx="421545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5" y="801"/>
                    </a:moveTo>
                    <a:lnTo>
                      <a:pt x="1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9"/>
              <p:cNvSpPr/>
              <p:nvPr/>
            </p:nvSpPr>
            <p:spPr>
              <a:xfrm rot="-5400000" flipH="1">
                <a:off x="2361866" y="3411197"/>
                <a:ext cx="438288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01" fill="none" extrusionOk="0">
                    <a:moveTo>
                      <a:pt x="3115" y="801"/>
                    </a:moveTo>
                    <a:lnTo>
                      <a:pt x="119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9"/>
              <p:cNvSpPr/>
              <p:nvPr/>
            </p:nvSpPr>
            <p:spPr>
              <a:xfrm rot="-5400000" flipH="1">
                <a:off x="2068816" y="3795161"/>
                <a:ext cx="435756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3097" y="740"/>
                    </a:moveTo>
                    <a:lnTo>
                      <a:pt x="220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9"/>
              <p:cNvSpPr/>
              <p:nvPr/>
            </p:nvSpPr>
            <p:spPr>
              <a:xfrm rot="-5400000" flipH="1">
                <a:off x="2061077" y="4191942"/>
                <a:ext cx="451233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3207" y="740"/>
                    </a:moveTo>
                    <a:lnTo>
                      <a:pt x="332" y="740"/>
                    </a:lnTo>
                    <a:lnTo>
                      <a:pt x="1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9"/>
              <p:cNvSpPr/>
              <p:nvPr/>
            </p:nvSpPr>
            <p:spPr>
              <a:xfrm rot="-5400000" flipH="1">
                <a:off x="2353424" y="3824158"/>
                <a:ext cx="455173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3234" y="801"/>
                    </a:moveTo>
                    <a:lnTo>
                      <a:pt x="240" y="801"/>
                    </a:lnTo>
                    <a:lnTo>
                      <a:pt x="0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9"/>
              <p:cNvSpPr/>
              <p:nvPr/>
            </p:nvSpPr>
            <p:spPr>
              <a:xfrm rot="-5400000" flipH="1">
                <a:off x="2345122" y="4237120"/>
                <a:ext cx="471775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3352" y="801"/>
                    </a:moveTo>
                    <a:lnTo>
                      <a:pt x="358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9"/>
              <p:cNvSpPr/>
              <p:nvPr/>
            </p:nvSpPr>
            <p:spPr>
              <a:xfrm rot="-5400000" flipH="1">
                <a:off x="2053268" y="4588934"/>
                <a:ext cx="466851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3317" y="740"/>
                    </a:moveTo>
                    <a:lnTo>
                      <a:pt x="44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9"/>
              <p:cNvSpPr/>
              <p:nvPr/>
            </p:nvSpPr>
            <p:spPr>
              <a:xfrm rot="-5400000" flipH="1">
                <a:off x="2045600" y="4985785"/>
                <a:ext cx="482187" cy="28303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3426" y="740"/>
                    </a:moveTo>
                    <a:lnTo>
                      <a:pt x="55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9"/>
              <p:cNvSpPr/>
              <p:nvPr/>
            </p:nvSpPr>
            <p:spPr>
              <a:xfrm rot="-5400000" flipH="1">
                <a:off x="2336680" y="4650082"/>
                <a:ext cx="488660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3473" y="801"/>
                    </a:moveTo>
                    <a:lnTo>
                      <a:pt x="477" y="801"/>
                    </a:lnTo>
                    <a:lnTo>
                      <a:pt x="1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9"/>
              <p:cNvSpPr/>
              <p:nvPr/>
            </p:nvSpPr>
            <p:spPr>
              <a:xfrm rot="-5400000" flipH="1">
                <a:off x="2328379" y="5063185"/>
                <a:ext cx="505263" cy="30636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3590" y="801"/>
                    </a:moveTo>
                    <a:lnTo>
                      <a:pt x="596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9"/>
              <p:cNvSpPr/>
              <p:nvPr/>
            </p:nvSpPr>
            <p:spPr>
              <a:xfrm rot="-5400000" flipH="1">
                <a:off x="2617175" y="-459268"/>
                <a:ext cx="567172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1036" y="0"/>
                    </a:lnTo>
                    <a:lnTo>
                      <a:pt x="40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 rot="-5400000" flipH="1">
                <a:off x="2626180" y="-28718"/>
                <a:ext cx="549162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907" y="0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9"/>
              <p:cNvSpPr/>
              <p:nvPr/>
            </p:nvSpPr>
            <p:spPr>
              <a:xfrm rot="-5400000" flipH="1">
                <a:off x="2959059" y="-168137"/>
                <a:ext cx="579131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950" fill="none" extrusionOk="0">
                    <a:moveTo>
                      <a:pt x="3267" y="949"/>
                    </a:moveTo>
                    <a:lnTo>
                      <a:pt x="1" y="949"/>
                    </a:lnTo>
                    <a:lnTo>
                      <a:pt x="991" y="1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9"/>
              <p:cNvSpPr/>
              <p:nvPr/>
            </p:nvSpPr>
            <p:spPr>
              <a:xfrm rot="-5400000" flipH="1">
                <a:off x="2635396" y="401761"/>
                <a:ext cx="530730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871" fill="none" extrusionOk="0">
                    <a:moveTo>
                      <a:pt x="3123" y="871"/>
                    </a:moveTo>
                    <a:lnTo>
                      <a:pt x="0" y="871"/>
                    </a:lnTo>
                    <a:lnTo>
                      <a:pt x="777" y="0"/>
                    </a:lnTo>
                    <a:lnTo>
                      <a:pt x="37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9"/>
              <p:cNvSpPr/>
              <p:nvPr/>
            </p:nvSpPr>
            <p:spPr>
              <a:xfrm rot="-5400000" flipH="1">
                <a:off x="2644331" y="832240"/>
                <a:ext cx="512861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871" fill="none" extrusionOk="0">
                    <a:moveTo>
                      <a:pt x="3126" y="871"/>
                    </a:moveTo>
                    <a:lnTo>
                      <a:pt x="0" y="871"/>
                    </a:lnTo>
                    <a:lnTo>
                      <a:pt x="649" y="0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9"/>
              <p:cNvSpPr/>
              <p:nvPr/>
            </p:nvSpPr>
            <p:spPr>
              <a:xfrm rot="-5400000" flipH="1">
                <a:off x="2969189" y="281408"/>
                <a:ext cx="558870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848" y="1"/>
                    </a:lnTo>
                    <a:lnTo>
                      <a:pt x="397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9"/>
              <p:cNvSpPr/>
              <p:nvPr/>
            </p:nvSpPr>
            <p:spPr>
              <a:xfrm rot="-5400000" flipH="1">
                <a:off x="2979038" y="731093"/>
                <a:ext cx="539172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705" y="1"/>
                    </a:lnTo>
                    <a:lnTo>
                      <a:pt x="383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9"/>
              <p:cNvSpPr/>
              <p:nvPr/>
            </p:nvSpPr>
            <p:spPr>
              <a:xfrm rot="-5400000" flipH="1">
                <a:off x="2653617" y="1262790"/>
                <a:ext cx="494288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518" y="0"/>
                    </a:lnTo>
                    <a:lnTo>
                      <a:pt x="351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9"/>
              <p:cNvSpPr/>
              <p:nvPr/>
            </p:nvSpPr>
            <p:spPr>
              <a:xfrm rot="-5400000" flipH="1">
                <a:off x="2662622" y="1693340"/>
                <a:ext cx="476278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389" y="0"/>
                    </a:lnTo>
                    <a:lnTo>
                      <a:pt x="338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9"/>
              <p:cNvSpPr/>
              <p:nvPr/>
            </p:nvSpPr>
            <p:spPr>
              <a:xfrm rot="-5400000" flipH="1">
                <a:off x="2988958" y="1180567"/>
                <a:ext cx="519333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566" y="1"/>
                    </a:lnTo>
                    <a:lnTo>
                      <a:pt x="36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9"/>
              <p:cNvSpPr/>
              <p:nvPr/>
            </p:nvSpPr>
            <p:spPr>
              <a:xfrm rot="-5400000" flipH="1">
                <a:off x="2998948" y="1630112"/>
                <a:ext cx="499353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425" y="1"/>
                    </a:lnTo>
                    <a:lnTo>
                      <a:pt x="354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9"/>
              <p:cNvSpPr/>
              <p:nvPr/>
            </p:nvSpPr>
            <p:spPr>
              <a:xfrm rot="-5400000" flipH="1">
                <a:off x="2671838" y="2123819"/>
                <a:ext cx="457846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871" fill="none" extrusionOk="0">
                    <a:moveTo>
                      <a:pt x="3124" y="871"/>
                    </a:moveTo>
                    <a:lnTo>
                      <a:pt x="0" y="871"/>
                    </a:lnTo>
                    <a:lnTo>
                      <a:pt x="259" y="0"/>
                    </a:lnTo>
                    <a:lnTo>
                      <a:pt x="325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9"/>
              <p:cNvSpPr/>
              <p:nvPr/>
            </p:nvSpPr>
            <p:spPr>
              <a:xfrm rot="-5400000" flipH="1">
                <a:off x="2680914" y="2554298"/>
                <a:ext cx="439695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129" y="0"/>
                    </a:lnTo>
                    <a:lnTo>
                      <a:pt x="3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9"/>
              <p:cNvSpPr/>
              <p:nvPr/>
            </p:nvSpPr>
            <p:spPr>
              <a:xfrm rot="-5400000" flipH="1">
                <a:off x="3008797" y="2079656"/>
                <a:ext cx="479655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284" y="1"/>
                    </a:lnTo>
                    <a:lnTo>
                      <a:pt x="340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9"/>
              <p:cNvSpPr/>
              <p:nvPr/>
            </p:nvSpPr>
            <p:spPr>
              <a:xfrm rot="-5400000" flipH="1">
                <a:off x="3018787" y="2529201"/>
                <a:ext cx="459675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950" fill="none" extrusionOk="0">
                    <a:moveTo>
                      <a:pt x="3267" y="949"/>
                    </a:moveTo>
                    <a:lnTo>
                      <a:pt x="0" y="949"/>
                    </a:lnTo>
                    <a:lnTo>
                      <a:pt x="142" y="1"/>
                    </a:lnTo>
                    <a:lnTo>
                      <a:pt x="326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9"/>
              <p:cNvSpPr/>
              <p:nvPr/>
            </p:nvSpPr>
            <p:spPr>
              <a:xfrm rot="-5400000" flipH="1">
                <a:off x="2680843" y="2993923"/>
                <a:ext cx="439836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9"/>
              <p:cNvSpPr/>
              <p:nvPr/>
            </p:nvSpPr>
            <p:spPr>
              <a:xfrm rot="-5400000" flipH="1">
                <a:off x="2671768" y="3424403"/>
                <a:ext cx="457987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871" fill="none" extrusionOk="0">
                    <a:moveTo>
                      <a:pt x="3255" y="871"/>
                    </a:moveTo>
                    <a:lnTo>
                      <a:pt x="130" y="871"/>
                    </a:lnTo>
                    <a:lnTo>
                      <a:pt x="0" y="0"/>
                    </a:lnTo>
                    <a:lnTo>
                      <a:pt x="29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9"/>
              <p:cNvSpPr/>
              <p:nvPr/>
            </p:nvSpPr>
            <p:spPr>
              <a:xfrm rot="-5400000" flipH="1">
                <a:off x="3018787" y="2988735"/>
                <a:ext cx="459675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9"/>
              <p:cNvSpPr/>
              <p:nvPr/>
            </p:nvSpPr>
            <p:spPr>
              <a:xfrm rot="-5400000" flipH="1">
                <a:off x="3008938" y="3438279"/>
                <a:ext cx="479373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950" fill="none" extrusionOk="0">
                    <a:moveTo>
                      <a:pt x="3407" y="949"/>
                    </a:moveTo>
                    <a:lnTo>
                      <a:pt x="141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9"/>
              <p:cNvSpPr/>
              <p:nvPr/>
            </p:nvSpPr>
            <p:spPr>
              <a:xfrm rot="-5400000" flipH="1">
                <a:off x="2662622" y="3854952"/>
                <a:ext cx="476278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871" fill="none" extrusionOk="0">
                    <a:moveTo>
                      <a:pt x="3384" y="871"/>
                    </a:moveTo>
                    <a:lnTo>
                      <a:pt x="260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9"/>
              <p:cNvSpPr/>
              <p:nvPr/>
            </p:nvSpPr>
            <p:spPr>
              <a:xfrm rot="-5400000" flipH="1">
                <a:off x="2653547" y="4285432"/>
                <a:ext cx="494429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871" fill="none" extrusionOk="0">
                    <a:moveTo>
                      <a:pt x="3514" y="871"/>
                    </a:moveTo>
                    <a:lnTo>
                      <a:pt x="389" y="871"/>
                    </a:lnTo>
                    <a:lnTo>
                      <a:pt x="0" y="0"/>
                    </a:lnTo>
                    <a:lnTo>
                      <a:pt x="299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9"/>
              <p:cNvSpPr/>
              <p:nvPr/>
            </p:nvSpPr>
            <p:spPr>
              <a:xfrm rot="-5400000" flipH="1">
                <a:off x="2998948" y="3887824"/>
                <a:ext cx="499353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50" fill="none" extrusionOk="0">
                    <a:moveTo>
                      <a:pt x="3549" y="949"/>
                    </a:moveTo>
                    <a:lnTo>
                      <a:pt x="283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9"/>
              <p:cNvSpPr/>
              <p:nvPr/>
            </p:nvSpPr>
            <p:spPr>
              <a:xfrm rot="-5400000" flipH="1">
                <a:off x="2989028" y="4337439"/>
                <a:ext cx="519192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950" fill="none" extrusionOk="0">
                    <a:moveTo>
                      <a:pt x="3689" y="949"/>
                    </a:moveTo>
                    <a:lnTo>
                      <a:pt x="424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9"/>
              <p:cNvSpPr/>
              <p:nvPr/>
            </p:nvSpPr>
            <p:spPr>
              <a:xfrm rot="-5400000" flipH="1">
                <a:off x="2644331" y="4715911"/>
                <a:ext cx="512861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871" fill="none" extrusionOk="0">
                    <a:moveTo>
                      <a:pt x="3644" y="871"/>
                    </a:moveTo>
                    <a:lnTo>
                      <a:pt x="520" y="871"/>
                    </a:lnTo>
                    <a:lnTo>
                      <a:pt x="0" y="0"/>
                    </a:lnTo>
                    <a:lnTo>
                      <a:pt x="29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9"/>
              <p:cNvSpPr/>
              <p:nvPr/>
            </p:nvSpPr>
            <p:spPr>
              <a:xfrm rot="-5400000" flipH="1">
                <a:off x="2635256" y="5146390"/>
                <a:ext cx="531011" cy="3331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871" fill="none" extrusionOk="0">
                    <a:moveTo>
                      <a:pt x="3774" y="871"/>
                    </a:moveTo>
                    <a:lnTo>
                      <a:pt x="649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9"/>
              <p:cNvSpPr/>
              <p:nvPr/>
            </p:nvSpPr>
            <p:spPr>
              <a:xfrm rot="-5400000" flipH="1">
                <a:off x="2979109" y="4786913"/>
                <a:ext cx="539031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950" fill="none" extrusionOk="0">
                    <a:moveTo>
                      <a:pt x="3831" y="949"/>
                    </a:moveTo>
                    <a:lnTo>
                      <a:pt x="565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9"/>
              <p:cNvSpPr/>
              <p:nvPr/>
            </p:nvSpPr>
            <p:spPr>
              <a:xfrm rot="-5400000" flipH="1">
                <a:off x="2969119" y="5236598"/>
                <a:ext cx="559011" cy="363354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50" fill="none" extrusionOk="0">
                    <a:moveTo>
                      <a:pt x="3972" y="949"/>
                    </a:moveTo>
                    <a:lnTo>
                      <a:pt x="706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9"/>
              <p:cNvSpPr/>
              <p:nvPr/>
            </p:nvSpPr>
            <p:spPr>
              <a:xfrm rot="-5400000" flipH="1">
                <a:off x="3322779" y="-321126"/>
                <a:ext cx="612056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040" fill="none" extrusionOk="0">
                    <a:moveTo>
                      <a:pt x="3421" y="1039"/>
                    </a:moveTo>
                    <a:lnTo>
                      <a:pt x="0" y="1039"/>
                    </a:lnTo>
                    <a:lnTo>
                      <a:pt x="1083" y="0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9"/>
              <p:cNvSpPr/>
              <p:nvPr/>
            </p:nvSpPr>
            <p:spPr>
              <a:xfrm rot="-5400000" flipH="1">
                <a:off x="3721439" y="-489828"/>
                <a:ext cx="648920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1190" y="0"/>
                    </a:lnTo>
                    <a:lnTo>
                      <a:pt x="461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9"/>
              <p:cNvSpPr/>
              <p:nvPr/>
            </p:nvSpPr>
            <p:spPr>
              <a:xfrm rot="-5400000" flipH="1">
                <a:off x="3333754" y="149242"/>
                <a:ext cx="590106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040" fill="none" extrusionOk="0">
                    <a:moveTo>
                      <a:pt x="3420" y="1039"/>
                    </a:moveTo>
                    <a:lnTo>
                      <a:pt x="0" y="1039"/>
                    </a:lnTo>
                    <a:lnTo>
                      <a:pt x="928" y="0"/>
                    </a:lnTo>
                    <a:lnTo>
                      <a:pt x="419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9"/>
              <p:cNvSpPr/>
              <p:nvPr/>
            </p:nvSpPr>
            <p:spPr>
              <a:xfrm rot="-5400000" flipH="1">
                <a:off x="3344588" y="619611"/>
                <a:ext cx="568438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040" fill="none" extrusionOk="0">
                    <a:moveTo>
                      <a:pt x="3420" y="1039"/>
                    </a:moveTo>
                    <a:lnTo>
                      <a:pt x="0" y="1039"/>
                    </a:lnTo>
                    <a:lnTo>
                      <a:pt x="774" y="0"/>
                    </a:lnTo>
                    <a:lnTo>
                      <a:pt x="404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9"/>
              <p:cNvSpPr/>
              <p:nvPr/>
            </p:nvSpPr>
            <p:spPr>
              <a:xfrm rot="-5400000" flipH="1">
                <a:off x="3733469" y="3405"/>
                <a:ext cx="624860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1143" fill="none" extrusionOk="0">
                    <a:moveTo>
                      <a:pt x="3590" y="1142"/>
                    </a:moveTo>
                    <a:lnTo>
                      <a:pt x="0" y="1142"/>
                    </a:lnTo>
                    <a:lnTo>
                      <a:pt x="1020" y="0"/>
                    </a:lnTo>
                    <a:lnTo>
                      <a:pt x="444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9"/>
              <p:cNvSpPr/>
              <p:nvPr/>
            </p:nvSpPr>
            <p:spPr>
              <a:xfrm rot="-5400000" flipH="1">
                <a:off x="3745429" y="496567"/>
                <a:ext cx="600940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3" fill="none" extrusionOk="0">
                    <a:moveTo>
                      <a:pt x="3591" y="1142"/>
                    </a:moveTo>
                    <a:lnTo>
                      <a:pt x="0" y="1142"/>
                    </a:lnTo>
                    <a:lnTo>
                      <a:pt x="850" y="0"/>
                    </a:lnTo>
                    <a:lnTo>
                      <a:pt x="427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9"/>
              <p:cNvSpPr/>
              <p:nvPr/>
            </p:nvSpPr>
            <p:spPr>
              <a:xfrm rot="-5400000" flipH="1">
                <a:off x="3355422" y="1089979"/>
                <a:ext cx="546770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40" fill="none" extrusionOk="0">
                    <a:moveTo>
                      <a:pt x="3422" y="1039"/>
                    </a:moveTo>
                    <a:lnTo>
                      <a:pt x="0" y="1039"/>
                    </a:lnTo>
                    <a:lnTo>
                      <a:pt x="620" y="0"/>
                    </a:lnTo>
                    <a:lnTo>
                      <a:pt x="38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9"/>
              <p:cNvSpPr/>
              <p:nvPr/>
            </p:nvSpPr>
            <p:spPr>
              <a:xfrm rot="-5400000" flipH="1">
                <a:off x="3366397" y="1560348"/>
                <a:ext cx="524820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464" y="0"/>
                    </a:lnTo>
                    <a:lnTo>
                      <a:pt x="37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9"/>
              <p:cNvSpPr/>
              <p:nvPr/>
            </p:nvSpPr>
            <p:spPr>
              <a:xfrm rot="-5400000" flipH="1">
                <a:off x="3757318" y="989800"/>
                <a:ext cx="577162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680" y="0"/>
                    </a:lnTo>
                    <a:lnTo>
                      <a:pt x="41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 rot="-5400000" flipH="1">
                <a:off x="3769278" y="1482962"/>
                <a:ext cx="553242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512" y="0"/>
                    </a:lnTo>
                    <a:lnTo>
                      <a:pt x="393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9"/>
              <p:cNvSpPr/>
              <p:nvPr/>
            </p:nvSpPr>
            <p:spPr>
              <a:xfrm rot="-5400000" flipH="1">
                <a:off x="3377231" y="2030716"/>
                <a:ext cx="503152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310" y="0"/>
                    </a:lnTo>
                    <a:lnTo>
                      <a:pt x="357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9"/>
              <p:cNvSpPr/>
              <p:nvPr/>
            </p:nvSpPr>
            <p:spPr>
              <a:xfrm rot="-5400000" flipH="1">
                <a:off x="3388065" y="2501085"/>
                <a:ext cx="481484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040" fill="none" extrusionOk="0">
                    <a:moveTo>
                      <a:pt x="3422" y="1039"/>
                    </a:moveTo>
                    <a:lnTo>
                      <a:pt x="1" y="1039"/>
                    </a:lnTo>
                    <a:lnTo>
                      <a:pt x="155" y="0"/>
                    </a:lnTo>
                    <a:lnTo>
                      <a:pt x="34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9"/>
              <p:cNvSpPr/>
              <p:nvPr/>
            </p:nvSpPr>
            <p:spPr>
              <a:xfrm rot="-5400000" flipH="1">
                <a:off x="3781308" y="1976195"/>
                <a:ext cx="529182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1143" fill="none" extrusionOk="0">
                    <a:moveTo>
                      <a:pt x="3590" y="1142"/>
                    </a:moveTo>
                    <a:lnTo>
                      <a:pt x="0" y="1142"/>
                    </a:lnTo>
                    <a:lnTo>
                      <a:pt x="341" y="0"/>
                    </a:lnTo>
                    <a:lnTo>
                      <a:pt x="376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9"/>
              <p:cNvSpPr/>
              <p:nvPr/>
            </p:nvSpPr>
            <p:spPr>
              <a:xfrm rot="-5400000" flipH="1">
                <a:off x="3793197" y="2469427"/>
                <a:ext cx="505403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1143" fill="none" extrusionOk="0">
                    <a:moveTo>
                      <a:pt x="3592" y="1142"/>
                    </a:moveTo>
                    <a:lnTo>
                      <a:pt x="0" y="1142"/>
                    </a:lnTo>
                    <a:lnTo>
                      <a:pt x="171" y="0"/>
                    </a:lnTo>
                    <a:lnTo>
                      <a:pt x="359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9"/>
              <p:cNvSpPr/>
              <p:nvPr/>
            </p:nvSpPr>
            <p:spPr>
              <a:xfrm rot="-5400000" flipH="1">
                <a:off x="3388135" y="2982358"/>
                <a:ext cx="481343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1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9"/>
              <p:cNvSpPr/>
              <p:nvPr/>
            </p:nvSpPr>
            <p:spPr>
              <a:xfrm rot="-5400000" flipH="1">
                <a:off x="3377301" y="3452726"/>
                <a:ext cx="503011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040" fill="none" extrusionOk="0">
                    <a:moveTo>
                      <a:pt x="3575" y="1039"/>
                    </a:moveTo>
                    <a:lnTo>
                      <a:pt x="155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9"/>
              <p:cNvSpPr/>
              <p:nvPr/>
            </p:nvSpPr>
            <p:spPr>
              <a:xfrm rot="-5400000" flipH="1">
                <a:off x="3793197" y="2974690"/>
                <a:ext cx="505403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1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9"/>
              <p:cNvSpPr/>
              <p:nvPr/>
            </p:nvSpPr>
            <p:spPr>
              <a:xfrm rot="-5400000" flipH="1">
                <a:off x="3781237" y="3467852"/>
                <a:ext cx="529323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143" fill="none" extrusionOk="0">
                    <a:moveTo>
                      <a:pt x="3761" y="1142"/>
                    </a:moveTo>
                    <a:lnTo>
                      <a:pt x="171" y="1142"/>
                    </a:lnTo>
                    <a:lnTo>
                      <a:pt x="1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9"/>
              <p:cNvSpPr/>
              <p:nvPr/>
            </p:nvSpPr>
            <p:spPr>
              <a:xfrm rot="-5400000" flipH="1">
                <a:off x="3366327" y="3923235"/>
                <a:ext cx="524961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040" fill="none" extrusionOk="0">
                    <a:moveTo>
                      <a:pt x="3730" y="1039"/>
                    </a:moveTo>
                    <a:lnTo>
                      <a:pt x="309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9"/>
              <p:cNvSpPr/>
              <p:nvPr/>
            </p:nvSpPr>
            <p:spPr>
              <a:xfrm rot="-5400000" flipH="1">
                <a:off x="3355422" y="4393533"/>
                <a:ext cx="546770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40" fill="none" extrusionOk="0">
                    <a:moveTo>
                      <a:pt x="3885" y="1039"/>
                    </a:moveTo>
                    <a:lnTo>
                      <a:pt x="465" y="1039"/>
                    </a:lnTo>
                    <a:lnTo>
                      <a:pt x="1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9"/>
              <p:cNvSpPr/>
              <p:nvPr/>
            </p:nvSpPr>
            <p:spPr>
              <a:xfrm rot="-5400000" flipH="1">
                <a:off x="3769278" y="3961015"/>
                <a:ext cx="553242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143" fill="none" extrusionOk="0">
                    <a:moveTo>
                      <a:pt x="3932" y="1142"/>
                    </a:moveTo>
                    <a:lnTo>
                      <a:pt x="341" y="1142"/>
                    </a:lnTo>
                    <a:lnTo>
                      <a:pt x="1" y="0"/>
                    </a:lnTo>
                    <a:lnTo>
                      <a:pt x="34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9"/>
              <p:cNvSpPr/>
              <p:nvPr/>
            </p:nvSpPr>
            <p:spPr>
              <a:xfrm rot="-5400000" flipH="1">
                <a:off x="3757459" y="4454318"/>
                <a:ext cx="576880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143" fill="none" extrusionOk="0">
                    <a:moveTo>
                      <a:pt x="4100" y="1142"/>
                    </a:moveTo>
                    <a:lnTo>
                      <a:pt x="510" y="1142"/>
                    </a:lnTo>
                    <a:lnTo>
                      <a:pt x="0" y="0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9"/>
              <p:cNvSpPr/>
              <p:nvPr/>
            </p:nvSpPr>
            <p:spPr>
              <a:xfrm rot="-5400000" flipH="1">
                <a:off x="3344588" y="4863902"/>
                <a:ext cx="568438" cy="397777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040" fill="none" extrusionOk="0">
                    <a:moveTo>
                      <a:pt x="4039" y="1039"/>
                    </a:moveTo>
                    <a:lnTo>
                      <a:pt x="619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9"/>
              <p:cNvSpPr/>
              <p:nvPr/>
            </p:nvSpPr>
            <p:spPr>
              <a:xfrm rot="-5400000" flipH="1">
                <a:off x="3745429" y="4947550"/>
                <a:ext cx="600940" cy="43717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3" fill="none" extrusionOk="0">
                    <a:moveTo>
                      <a:pt x="4270" y="1142"/>
                    </a:moveTo>
                    <a:lnTo>
                      <a:pt x="680" y="1142"/>
                    </a:lnTo>
                    <a:lnTo>
                      <a:pt x="0" y="0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9"/>
              <p:cNvSpPr/>
              <p:nvPr/>
            </p:nvSpPr>
            <p:spPr>
              <a:xfrm rot="-5400000" flipH="1">
                <a:off x="4160162" y="-676926"/>
                <a:ext cx="690568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1262" fill="none" extrusionOk="0">
                    <a:moveTo>
                      <a:pt x="3780" y="1261"/>
                    </a:moveTo>
                    <a:lnTo>
                      <a:pt x="1" y="1261"/>
                    </a:lnTo>
                    <a:lnTo>
                      <a:pt x="1317" y="0"/>
                    </a:lnTo>
                    <a:lnTo>
                      <a:pt x="49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9"/>
              <p:cNvSpPr/>
              <p:nvPr/>
            </p:nvSpPr>
            <p:spPr>
              <a:xfrm rot="-5400000" flipH="1">
                <a:off x="4173458" y="-158507"/>
                <a:ext cx="663975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1262" fill="none" extrusionOk="0">
                    <a:moveTo>
                      <a:pt x="3779" y="1261"/>
                    </a:moveTo>
                    <a:lnTo>
                      <a:pt x="1" y="1261"/>
                    </a:lnTo>
                    <a:lnTo>
                      <a:pt x="1128" y="0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9"/>
              <p:cNvSpPr/>
              <p:nvPr/>
            </p:nvSpPr>
            <p:spPr>
              <a:xfrm rot="-5400000" flipH="1">
                <a:off x="4186754" y="359911"/>
                <a:ext cx="637382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1262" fill="none" extrusionOk="0">
                    <a:moveTo>
                      <a:pt x="3778" y="1261"/>
                    </a:moveTo>
                    <a:lnTo>
                      <a:pt x="0" y="1261"/>
                    </a:lnTo>
                    <a:lnTo>
                      <a:pt x="939" y="0"/>
                    </a:lnTo>
                    <a:lnTo>
                      <a:pt x="45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9"/>
              <p:cNvSpPr/>
              <p:nvPr/>
            </p:nvSpPr>
            <p:spPr>
              <a:xfrm rot="-5400000" flipH="1">
                <a:off x="4660586" y="-339350"/>
                <a:ext cx="707874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1252" y="0"/>
                    </a:lnTo>
                    <a:lnTo>
                      <a:pt x="50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9"/>
              <p:cNvSpPr/>
              <p:nvPr/>
            </p:nvSpPr>
            <p:spPr>
              <a:xfrm rot="-5400000" flipH="1">
                <a:off x="4675289" y="206787"/>
                <a:ext cx="678467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402" fill="none" extrusionOk="0">
                    <a:moveTo>
                      <a:pt x="3988" y="1401"/>
                    </a:moveTo>
                    <a:lnTo>
                      <a:pt x="1" y="1401"/>
                    </a:lnTo>
                    <a:lnTo>
                      <a:pt x="1044" y="0"/>
                    </a:lnTo>
                    <a:lnTo>
                      <a:pt x="48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9"/>
              <p:cNvSpPr/>
              <p:nvPr/>
            </p:nvSpPr>
            <p:spPr>
              <a:xfrm rot="-5400000" flipH="1">
                <a:off x="4199980" y="878259"/>
                <a:ext cx="610930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752" y="0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9"/>
              <p:cNvSpPr/>
              <p:nvPr/>
            </p:nvSpPr>
            <p:spPr>
              <a:xfrm rot="-5400000" flipH="1">
                <a:off x="4213136" y="1396678"/>
                <a:ext cx="584619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262" fill="none" extrusionOk="0">
                    <a:moveTo>
                      <a:pt x="3778" y="1261"/>
                    </a:moveTo>
                    <a:lnTo>
                      <a:pt x="1" y="1261"/>
                    </a:lnTo>
                    <a:lnTo>
                      <a:pt x="564" y="0"/>
                    </a:lnTo>
                    <a:lnTo>
                      <a:pt x="41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9"/>
              <p:cNvSpPr/>
              <p:nvPr/>
            </p:nvSpPr>
            <p:spPr>
              <a:xfrm rot="-5400000" flipH="1">
                <a:off x="4689922" y="753135"/>
                <a:ext cx="649201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402" fill="none" extrusionOk="0">
                    <a:moveTo>
                      <a:pt x="3987" y="1401"/>
                    </a:moveTo>
                    <a:lnTo>
                      <a:pt x="1" y="1401"/>
                    </a:lnTo>
                    <a:lnTo>
                      <a:pt x="835" y="0"/>
                    </a:lnTo>
                    <a:lnTo>
                      <a:pt x="461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9"/>
              <p:cNvSpPr/>
              <p:nvPr/>
            </p:nvSpPr>
            <p:spPr>
              <a:xfrm rot="-5400000" flipH="1">
                <a:off x="4704626" y="1299412"/>
                <a:ext cx="619795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627" y="0"/>
                    </a:lnTo>
                    <a:lnTo>
                      <a:pt x="440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9"/>
              <p:cNvSpPr/>
              <p:nvPr/>
            </p:nvSpPr>
            <p:spPr>
              <a:xfrm rot="-5400000" flipH="1">
                <a:off x="4226362" y="1915026"/>
                <a:ext cx="558167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376" y="0"/>
                    </a:lnTo>
                    <a:lnTo>
                      <a:pt x="39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9"/>
              <p:cNvSpPr/>
              <p:nvPr/>
            </p:nvSpPr>
            <p:spPr>
              <a:xfrm rot="-5400000" flipH="1">
                <a:off x="4239588" y="2433514"/>
                <a:ext cx="531715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187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9"/>
              <p:cNvSpPr/>
              <p:nvPr/>
            </p:nvSpPr>
            <p:spPr>
              <a:xfrm rot="-5400000" flipH="1">
                <a:off x="4239588" y="2965088"/>
                <a:ext cx="531715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262" fill="none" extrusionOk="0">
                    <a:moveTo>
                      <a:pt x="3778" y="1261"/>
                    </a:moveTo>
                    <a:lnTo>
                      <a:pt x="1" y="1261"/>
                    </a:lnTo>
                    <a:lnTo>
                      <a:pt x="1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9"/>
              <p:cNvSpPr/>
              <p:nvPr/>
            </p:nvSpPr>
            <p:spPr>
              <a:xfrm rot="-5400000" flipH="1">
                <a:off x="4226362" y="3483577"/>
                <a:ext cx="558167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262" fill="none" extrusionOk="0">
                    <a:moveTo>
                      <a:pt x="3966" y="1261"/>
                    </a:moveTo>
                    <a:lnTo>
                      <a:pt x="187" y="1261"/>
                    </a:lnTo>
                    <a:lnTo>
                      <a:pt x="0" y="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9"/>
              <p:cNvSpPr/>
              <p:nvPr/>
            </p:nvSpPr>
            <p:spPr>
              <a:xfrm rot="-5400000" flipH="1">
                <a:off x="4733962" y="2953018"/>
                <a:ext cx="561122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1402" fill="none" extrusionOk="0">
                    <a:moveTo>
                      <a:pt x="3988" y="1401"/>
                    </a:moveTo>
                    <a:lnTo>
                      <a:pt x="1" y="1401"/>
                    </a:lnTo>
                    <a:lnTo>
                      <a:pt x="1" y="0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9"/>
              <p:cNvSpPr/>
              <p:nvPr/>
            </p:nvSpPr>
            <p:spPr>
              <a:xfrm rot="-5400000" flipH="1">
                <a:off x="4719259" y="3499296"/>
                <a:ext cx="590528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402" fill="none" extrusionOk="0">
                    <a:moveTo>
                      <a:pt x="4196" y="1401"/>
                    </a:moveTo>
                    <a:lnTo>
                      <a:pt x="210" y="1401"/>
                    </a:lnTo>
                    <a:lnTo>
                      <a:pt x="0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9"/>
              <p:cNvSpPr/>
              <p:nvPr/>
            </p:nvSpPr>
            <p:spPr>
              <a:xfrm rot="-5400000" flipH="1">
                <a:off x="4213206" y="4001855"/>
                <a:ext cx="584478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262" fill="none" extrusionOk="0">
                    <a:moveTo>
                      <a:pt x="4154" y="1261"/>
                    </a:moveTo>
                    <a:lnTo>
                      <a:pt x="376" y="1261"/>
                    </a:lnTo>
                    <a:lnTo>
                      <a:pt x="0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9"/>
              <p:cNvSpPr/>
              <p:nvPr/>
            </p:nvSpPr>
            <p:spPr>
              <a:xfrm rot="-5400000" flipH="1">
                <a:off x="4199910" y="4520273"/>
                <a:ext cx="611071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262" fill="none" extrusionOk="0">
                    <a:moveTo>
                      <a:pt x="4343" y="1261"/>
                    </a:moveTo>
                    <a:lnTo>
                      <a:pt x="564" y="1261"/>
                    </a:lnTo>
                    <a:lnTo>
                      <a:pt x="1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9"/>
              <p:cNvSpPr/>
              <p:nvPr/>
            </p:nvSpPr>
            <p:spPr>
              <a:xfrm rot="-5400000" flipH="1">
                <a:off x="4704626" y="4045644"/>
                <a:ext cx="619795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402" fill="none" extrusionOk="0">
                    <a:moveTo>
                      <a:pt x="4404" y="1401"/>
                    </a:moveTo>
                    <a:lnTo>
                      <a:pt x="417" y="1401"/>
                    </a:lnTo>
                    <a:lnTo>
                      <a:pt x="0" y="0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9"/>
              <p:cNvSpPr/>
              <p:nvPr/>
            </p:nvSpPr>
            <p:spPr>
              <a:xfrm rot="-5400000" flipH="1">
                <a:off x="4689922" y="4591780"/>
                <a:ext cx="649201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402" fill="none" extrusionOk="0">
                    <a:moveTo>
                      <a:pt x="4614" y="1401"/>
                    </a:moveTo>
                    <a:lnTo>
                      <a:pt x="627" y="1401"/>
                    </a:lnTo>
                    <a:lnTo>
                      <a:pt x="1" y="0"/>
                    </a:lnTo>
                    <a:lnTo>
                      <a:pt x="378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9"/>
              <p:cNvSpPr/>
              <p:nvPr/>
            </p:nvSpPr>
            <p:spPr>
              <a:xfrm rot="-5400000" flipH="1">
                <a:off x="4186684" y="5038762"/>
                <a:ext cx="637523" cy="482687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1262" fill="none" extrusionOk="0">
                    <a:moveTo>
                      <a:pt x="4530" y="1261"/>
                    </a:moveTo>
                    <a:lnTo>
                      <a:pt x="752" y="1261"/>
                    </a:lnTo>
                    <a:lnTo>
                      <a:pt x="0" y="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 rot="-5400000" flipH="1">
                <a:off x="4675289" y="5138128"/>
                <a:ext cx="678467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402" fill="none" extrusionOk="0">
                    <a:moveTo>
                      <a:pt x="4822" y="1401"/>
                    </a:moveTo>
                    <a:lnTo>
                      <a:pt x="835" y="1401"/>
                    </a:lnTo>
                    <a:lnTo>
                      <a:pt x="1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9"/>
              <p:cNvSpPr/>
              <p:nvPr/>
            </p:nvSpPr>
            <p:spPr>
              <a:xfrm rot="-5400000" flipH="1">
                <a:off x="5202705" y="-542320"/>
                <a:ext cx="757683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1565" fill="none" extrusionOk="0">
                    <a:moveTo>
                      <a:pt x="4221" y="1564"/>
                    </a:moveTo>
                    <a:lnTo>
                      <a:pt x="1" y="1564"/>
                    </a:lnTo>
                    <a:lnTo>
                      <a:pt x="1398" y="0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9"/>
              <p:cNvSpPr/>
              <p:nvPr/>
            </p:nvSpPr>
            <p:spPr>
              <a:xfrm rot="-5400000" flipH="1">
                <a:off x="5219167" y="35124"/>
                <a:ext cx="724759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1565" fill="none" extrusionOk="0">
                    <a:moveTo>
                      <a:pt x="4219" y="1564"/>
                    </a:moveTo>
                    <a:lnTo>
                      <a:pt x="0" y="1564"/>
                    </a:lnTo>
                    <a:lnTo>
                      <a:pt x="1164" y="0"/>
                    </a:lnTo>
                    <a:lnTo>
                      <a:pt x="51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9"/>
              <p:cNvSpPr/>
              <p:nvPr/>
            </p:nvSpPr>
            <p:spPr>
              <a:xfrm rot="-5400000" flipH="1">
                <a:off x="5809749" y="-772213"/>
                <a:ext cx="814949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1572" y="0"/>
                    </a:lnTo>
                    <a:lnTo>
                      <a:pt x="579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9"/>
              <p:cNvSpPr/>
              <p:nvPr/>
            </p:nvSpPr>
            <p:spPr>
              <a:xfrm rot="-5400000" flipH="1">
                <a:off x="5828181" y="-160016"/>
                <a:ext cx="778085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1310" y="0"/>
                    </a:lnTo>
                    <a:lnTo>
                      <a:pt x="552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9"/>
              <p:cNvSpPr/>
              <p:nvPr/>
            </p:nvSpPr>
            <p:spPr>
              <a:xfrm rot="-5400000" flipH="1">
                <a:off x="5235488" y="612426"/>
                <a:ext cx="692116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565" fill="none" extrusionOk="0">
                    <a:moveTo>
                      <a:pt x="4220" y="1564"/>
                    </a:moveTo>
                    <a:lnTo>
                      <a:pt x="0" y="1564"/>
                    </a:lnTo>
                    <a:lnTo>
                      <a:pt x="932" y="0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9"/>
              <p:cNvSpPr/>
              <p:nvPr/>
            </p:nvSpPr>
            <p:spPr>
              <a:xfrm rot="-5400000" flipH="1">
                <a:off x="5251880" y="1189799"/>
                <a:ext cx="659332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1565" fill="none" extrusionOk="0">
                    <a:moveTo>
                      <a:pt x="4219" y="1564"/>
                    </a:moveTo>
                    <a:lnTo>
                      <a:pt x="0" y="1564"/>
                    </a:lnTo>
                    <a:lnTo>
                      <a:pt x="698" y="0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9"/>
              <p:cNvSpPr/>
              <p:nvPr/>
            </p:nvSpPr>
            <p:spPr>
              <a:xfrm rot="-5400000" flipH="1">
                <a:off x="5846543" y="452110"/>
                <a:ext cx="741361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1761" fill="none" extrusionOk="0">
                    <a:moveTo>
                      <a:pt x="4483" y="1760"/>
                    </a:moveTo>
                    <a:lnTo>
                      <a:pt x="1" y="1760"/>
                    </a:lnTo>
                    <a:lnTo>
                      <a:pt x="1048" y="0"/>
                    </a:lnTo>
                    <a:lnTo>
                      <a:pt x="52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9"/>
              <p:cNvSpPr/>
              <p:nvPr/>
            </p:nvSpPr>
            <p:spPr>
              <a:xfrm rot="-5400000" flipH="1">
                <a:off x="5865045" y="1064236"/>
                <a:ext cx="704357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761" fill="none" extrusionOk="0">
                    <a:moveTo>
                      <a:pt x="4482" y="1760"/>
                    </a:moveTo>
                    <a:lnTo>
                      <a:pt x="1" y="1760"/>
                    </a:lnTo>
                    <a:lnTo>
                      <a:pt x="786" y="0"/>
                    </a:lnTo>
                    <a:lnTo>
                      <a:pt x="500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9"/>
              <p:cNvSpPr/>
              <p:nvPr/>
            </p:nvSpPr>
            <p:spPr>
              <a:xfrm rot="-5400000" flipH="1">
                <a:off x="5284664" y="2938168"/>
                <a:ext cx="593765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565" fill="none" extrusionOk="0">
                    <a:moveTo>
                      <a:pt x="4220" y="1564"/>
                    </a:moveTo>
                    <a:lnTo>
                      <a:pt x="1" y="1564"/>
                    </a:lnTo>
                    <a:lnTo>
                      <a:pt x="1" y="0"/>
                    </a:lnTo>
                    <a:lnTo>
                      <a:pt x="39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 rot="-5400000" flipH="1">
                <a:off x="5268202" y="3515611"/>
                <a:ext cx="626689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565" fill="none" extrusionOk="0">
                    <a:moveTo>
                      <a:pt x="4453" y="1564"/>
                    </a:moveTo>
                    <a:lnTo>
                      <a:pt x="233" y="1564"/>
                    </a:lnTo>
                    <a:lnTo>
                      <a:pt x="1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9"/>
              <p:cNvSpPr/>
              <p:nvPr/>
            </p:nvSpPr>
            <p:spPr>
              <a:xfrm rot="-5400000" flipH="1">
                <a:off x="5901909" y="2919117"/>
                <a:ext cx="630629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1761" fill="none" extrusionOk="0">
                    <a:moveTo>
                      <a:pt x="4481" y="1760"/>
                    </a:moveTo>
                    <a:lnTo>
                      <a:pt x="1" y="1760"/>
                    </a:lnTo>
                    <a:lnTo>
                      <a:pt x="1" y="0"/>
                    </a:lnTo>
                    <a:lnTo>
                      <a:pt x="42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9"/>
              <p:cNvSpPr/>
              <p:nvPr/>
            </p:nvSpPr>
            <p:spPr>
              <a:xfrm rot="-5400000" flipH="1">
                <a:off x="5883407" y="3531243"/>
                <a:ext cx="667633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1761" fill="none" extrusionOk="0">
                    <a:moveTo>
                      <a:pt x="4744" y="1760"/>
                    </a:moveTo>
                    <a:lnTo>
                      <a:pt x="262" y="1760"/>
                    </a:lnTo>
                    <a:lnTo>
                      <a:pt x="1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9"/>
              <p:cNvSpPr/>
              <p:nvPr/>
            </p:nvSpPr>
            <p:spPr>
              <a:xfrm rot="-5400000" flipH="1">
                <a:off x="5251880" y="4092913"/>
                <a:ext cx="659332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1565" fill="none" extrusionOk="0">
                    <a:moveTo>
                      <a:pt x="4685" y="1564"/>
                    </a:moveTo>
                    <a:lnTo>
                      <a:pt x="466" y="1564"/>
                    </a:lnTo>
                    <a:lnTo>
                      <a:pt x="0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9"/>
              <p:cNvSpPr/>
              <p:nvPr/>
            </p:nvSpPr>
            <p:spPr>
              <a:xfrm rot="-5400000" flipH="1">
                <a:off x="5235488" y="4670286"/>
                <a:ext cx="692116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565" fill="none" extrusionOk="0">
                    <a:moveTo>
                      <a:pt x="4919" y="1564"/>
                    </a:moveTo>
                    <a:lnTo>
                      <a:pt x="698" y="1564"/>
                    </a:lnTo>
                    <a:lnTo>
                      <a:pt x="0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9"/>
              <p:cNvSpPr/>
              <p:nvPr/>
            </p:nvSpPr>
            <p:spPr>
              <a:xfrm rot="-5400000" flipH="1">
                <a:off x="5865116" y="4143440"/>
                <a:ext cx="704216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761" fill="none" extrusionOk="0">
                    <a:moveTo>
                      <a:pt x="5005" y="1760"/>
                    </a:moveTo>
                    <a:lnTo>
                      <a:pt x="523" y="1760"/>
                    </a:lnTo>
                    <a:lnTo>
                      <a:pt x="0" y="0"/>
                    </a:lnTo>
                    <a:lnTo>
                      <a:pt x="421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9"/>
              <p:cNvSpPr/>
              <p:nvPr/>
            </p:nvSpPr>
            <p:spPr>
              <a:xfrm rot="-5400000" flipH="1">
                <a:off x="5846613" y="4755566"/>
                <a:ext cx="741221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761" fill="none" extrusionOk="0">
                    <a:moveTo>
                      <a:pt x="5268" y="1760"/>
                    </a:moveTo>
                    <a:lnTo>
                      <a:pt x="786" y="1760"/>
                    </a:lnTo>
                    <a:lnTo>
                      <a:pt x="0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9"/>
              <p:cNvSpPr/>
              <p:nvPr/>
            </p:nvSpPr>
            <p:spPr>
              <a:xfrm rot="-5400000" flipH="1">
                <a:off x="5219026" y="5247588"/>
                <a:ext cx="725040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565" fill="none" extrusionOk="0">
                    <a:moveTo>
                      <a:pt x="5153" y="1564"/>
                    </a:moveTo>
                    <a:lnTo>
                      <a:pt x="933" y="1564"/>
                    </a:lnTo>
                    <a:lnTo>
                      <a:pt x="1" y="0"/>
                    </a:lnTo>
                    <a:lnTo>
                      <a:pt x="39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9"/>
              <p:cNvSpPr/>
              <p:nvPr/>
            </p:nvSpPr>
            <p:spPr>
              <a:xfrm rot="-5400000" flipH="1">
                <a:off x="6514915" y="-382252"/>
                <a:ext cx="839290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992" fill="none" extrusionOk="0">
                    <a:moveTo>
                      <a:pt x="4779" y="1991"/>
                    </a:moveTo>
                    <a:lnTo>
                      <a:pt x="1" y="1991"/>
                    </a:lnTo>
                    <a:lnTo>
                      <a:pt x="1483" y="0"/>
                    </a:lnTo>
                    <a:lnTo>
                      <a:pt x="59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 rot="-5400000" flipH="1">
                <a:off x="7294619" y="-638652"/>
                <a:ext cx="910767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274" fill="none" extrusionOk="0">
                    <a:moveTo>
                      <a:pt x="5117" y="2273"/>
                    </a:moveTo>
                    <a:lnTo>
                      <a:pt x="1" y="2273"/>
                    </a:lnTo>
                    <a:lnTo>
                      <a:pt x="1694" y="0"/>
                    </a:lnTo>
                    <a:lnTo>
                      <a:pt x="64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9"/>
              <p:cNvSpPr/>
              <p:nvPr/>
            </p:nvSpPr>
            <p:spPr>
              <a:xfrm rot="-5400000" flipH="1">
                <a:off x="6535809" y="269271"/>
                <a:ext cx="797502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1992" fill="none" extrusionOk="0">
                    <a:moveTo>
                      <a:pt x="4777" y="1991"/>
                    </a:moveTo>
                    <a:lnTo>
                      <a:pt x="0" y="1991"/>
                    </a:lnTo>
                    <a:lnTo>
                      <a:pt x="1186" y="0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9"/>
              <p:cNvSpPr/>
              <p:nvPr/>
            </p:nvSpPr>
            <p:spPr>
              <a:xfrm rot="-5400000" flipH="1">
                <a:off x="6556563" y="920654"/>
                <a:ext cx="755995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1992" fill="none" extrusionOk="0">
                    <a:moveTo>
                      <a:pt x="4779" y="1991"/>
                    </a:moveTo>
                    <a:lnTo>
                      <a:pt x="0" y="1991"/>
                    </a:lnTo>
                    <a:lnTo>
                      <a:pt x="891" y="0"/>
                    </a:lnTo>
                    <a:lnTo>
                      <a:pt x="53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9"/>
              <p:cNvSpPr/>
              <p:nvPr/>
            </p:nvSpPr>
            <p:spPr>
              <a:xfrm rot="-5400000" flipH="1">
                <a:off x="7318538" y="57403"/>
                <a:ext cx="862928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74" fill="none" extrusionOk="0">
                    <a:moveTo>
                      <a:pt x="5117" y="2273"/>
                    </a:moveTo>
                    <a:lnTo>
                      <a:pt x="0" y="2273"/>
                    </a:lnTo>
                    <a:lnTo>
                      <a:pt x="1355" y="0"/>
                    </a:lnTo>
                    <a:lnTo>
                      <a:pt x="613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9"/>
              <p:cNvSpPr/>
              <p:nvPr/>
            </p:nvSpPr>
            <p:spPr>
              <a:xfrm rot="-5400000" flipH="1">
                <a:off x="7342317" y="753459"/>
                <a:ext cx="815371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2274" fill="none" extrusionOk="0">
                    <a:moveTo>
                      <a:pt x="5117" y="2273"/>
                    </a:moveTo>
                    <a:lnTo>
                      <a:pt x="1" y="2273"/>
                    </a:lnTo>
                    <a:lnTo>
                      <a:pt x="1016" y="0"/>
                    </a:lnTo>
                    <a:lnTo>
                      <a:pt x="57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9"/>
              <p:cNvSpPr/>
              <p:nvPr/>
            </p:nvSpPr>
            <p:spPr>
              <a:xfrm rot="-5400000" flipH="1">
                <a:off x="6577387" y="1572106"/>
                <a:ext cx="714347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992" fill="none" extrusionOk="0">
                    <a:moveTo>
                      <a:pt x="4779" y="1991"/>
                    </a:moveTo>
                    <a:lnTo>
                      <a:pt x="1" y="1991"/>
                    </a:lnTo>
                    <a:lnTo>
                      <a:pt x="594" y="0"/>
                    </a:lnTo>
                    <a:lnTo>
                      <a:pt x="507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9"/>
              <p:cNvSpPr/>
              <p:nvPr/>
            </p:nvSpPr>
            <p:spPr>
              <a:xfrm rot="-5400000" flipH="1">
                <a:off x="6598352" y="2223559"/>
                <a:ext cx="672417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992" fill="none" extrusionOk="0">
                    <a:moveTo>
                      <a:pt x="4779" y="1991"/>
                    </a:moveTo>
                    <a:lnTo>
                      <a:pt x="0" y="1991"/>
                    </a:lnTo>
                    <a:lnTo>
                      <a:pt x="297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9"/>
              <p:cNvSpPr/>
              <p:nvPr/>
            </p:nvSpPr>
            <p:spPr>
              <a:xfrm rot="-5400000" flipH="1">
                <a:off x="7366095" y="1449655"/>
                <a:ext cx="767814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2274" fill="none" extrusionOk="0">
                    <a:moveTo>
                      <a:pt x="5118" y="2273"/>
                    </a:moveTo>
                    <a:lnTo>
                      <a:pt x="0" y="2273"/>
                    </a:lnTo>
                    <a:lnTo>
                      <a:pt x="678" y="0"/>
                    </a:lnTo>
                    <a:lnTo>
                      <a:pt x="545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9"/>
              <p:cNvSpPr/>
              <p:nvPr/>
            </p:nvSpPr>
            <p:spPr>
              <a:xfrm rot="-5400000" flipH="1">
                <a:off x="7390015" y="2145851"/>
                <a:ext cx="719975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2274" fill="none" extrusionOk="0">
                    <a:moveTo>
                      <a:pt x="5117" y="2273"/>
                    </a:moveTo>
                    <a:lnTo>
                      <a:pt x="0" y="2273"/>
                    </a:lnTo>
                    <a:lnTo>
                      <a:pt x="338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"/>
              <p:cNvSpPr/>
              <p:nvPr/>
            </p:nvSpPr>
            <p:spPr>
              <a:xfrm rot="-5400000" flipH="1">
                <a:off x="6598352" y="2895835"/>
                <a:ext cx="672417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992" fill="none" extrusionOk="0">
                    <a:moveTo>
                      <a:pt x="4778" y="1991"/>
                    </a:moveTo>
                    <a:lnTo>
                      <a:pt x="1" y="1991"/>
                    </a:lnTo>
                    <a:lnTo>
                      <a:pt x="1" y="0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9"/>
              <p:cNvSpPr/>
              <p:nvPr/>
            </p:nvSpPr>
            <p:spPr>
              <a:xfrm rot="-5400000" flipH="1">
                <a:off x="6577457" y="3547217"/>
                <a:ext cx="714206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992" fill="none" extrusionOk="0">
                    <a:moveTo>
                      <a:pt x="5076" y="1991"/>
                    </a:moveTo>
                    <a:lnTo>
                      <a:pt x="297" y="1991"/>
                    </a:lnTo>
                    <a:lnTo>
                      <a:pt x="0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9"/>
              <p:cNvSpPr/>
              <p:nvPr/>
            </p:nvSpPr>
            <p:spPr>
              <a:xfrm rot="-5400000" flipH="1">
                <a:off x="7389944" y="2865755"/>
                <a:ext cx="720115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2274" fill="none" extrusionOk="0">
                    <a:moveTo>
                      <a:pt x="5118" y="2273"/>
                    </a:moveTo>
                    <a:lnTo>
                      <a:pt x="1" y="2273"/>
                    </a:lnTo>
                    <a:lnTo>
                      <a:pt x="1" y="0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9"/>
              <p:cNvSpPr/>
              <p:nvPr/>
            </p:nvSpPr>
            <p:spPr>
              <a:xfrm rot="-5400000" flipH="1">
                <a:off x="7366095" y="3561881"/>
                <a:ext cx="767814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2274" fill="none" extrusionOk="0">
                    <a:moveTo>
                      <a:pt x="5456" y="2273"/>
                    </a:moveTo>
                    <a:lnTo>
                      <a:pt x="340" y="2273"/>
                    </a:lnTo>
                    <a:lnTo>
                      <a:pt x="0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9"/>
              <p:cNvSpPr/>
              <p:nvPr/>
            </p:nvSpPr>
            <p:spPr>
              <a:xfrm rot="-5400000" flipH="1">
                <a:off x="6556563" y="4198740"/>
                <a:ext cx="755995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1992" fill="none" extrusionOk="0">
                    <a:moveTo>
                      <a:pt x="5372" y="1991"/>
                    </a:moveTo>
                    <a:lnTo>
                      <a:pt x="594" y="1991"/>
                    </a:lnTo>
                    <a:lnTo>
                      <a:pt x="0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9"/>
              <p:cNvSpPr/>
              <p:nvPr/>
            </p:nvSpPr>
            <p:spPr>
              <a:xfrm rot="-5400000" flipH="1">
                <a:off x="6535739" y="4850052"/>
                <a:ext cx="797642" cy="76189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1992" fill="none" extrusionOk="0">
                    <a:moveTo>
                      <a:pt x="5669" y="1991"/>
                    </a:moveTo>
                    <a:lnTo>
                      <a:pt x="891" y="1991"/>
                    </a:lnTo>
                    <a:lnTo>
                      <a:pt x="1" y="0"/>
                    </a:lnTo>
                    <a:lnTo>
                      <a:pt x="448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9"/>
              <p:cNvSpPr/>
              <p:nvPr/>
            </p:nvSpPr>
            <p:spPr>
              <a:xfrm rot="-5400000" flipH="1">
                <a:off x="7342317" y="4257936"/>
                <a:ext cx="815371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2274" fill="none" extrusionOk="0">
                    <a:moveTo>
                      <a:pt x="5795" y="2273"/>
                    </a:moveTo>
                    <a:lnTo>
                      <a:pt x="678" y="2273"/>
                    </a:lnTo>
                    <a:lnTo>
                      <a:pt x="1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9"/>
              <p:cNvSpPr/>
              <p:nvPr/>
            </p:nvSpPr>
            <p:spPr>
              <a:xfrm rot="-5400000" flipH="1">
                <a:off x="7318538" y="4954132"/>
                <a:ext cx="862928" cy="86975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74" fill="none" extrusionOk="0">
                    <a:moveTo>
                      <a:pt x="6132" y="2273"/>
                    </a:moveTo>
                    <a:lnTo>
                      <a:pt x="1016" y="2273"/>
                    </a:lnTo>
                    <a:lnTo>
                      <a:pt x="0" y="0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9"/>
              <p:cNvSpPr/>
              <p:nvPr/>
            </p:nvSpPr>
            <p:spPr>
              <a:xfrm rot="-5400000" flipH="1">
                <a:off x="8188612" y="-937784"/>
                <a:ext cx="994626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1952" y="0"/>
                    </a:lnTo>
                    <a:lnTo>
                      <a:pt x="70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9"/>
              <p:cNvSpPr/>
              <p:nvPr/>
            </p:nvSpPr>
            <p:spPr>
              <a:xfrm rot="-5400000" flipH="1">
                <a:off x="8216119" y="-190443"/>
                <a:ext cx="939611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1561" y="0"/>
                    </a:lnTo>
                    <a:lnTo>
                      <a:pt x="66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9"/>
              <p:cNvSpPr/>
              <p:nvPr/>
            </p:nvSpPr>
            <p:spPr>
              <a:xfrm rot="-5400000" flipH="1">
                <a:off x="8243556" y="556969"/>
                <a:ext cx="884737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1171" y="0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9"/>
              <p:cNvSpPr/>
              <p:nvPr/>
            </p:nvSpPr>
            <p:spPr>
              <a:xfrm rot="-5400000" flipH="1">
                <a:off x="8270923" y="1304451"/>
                <a:ext cx="830004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5899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780" y="0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9"/>
              <p:cNvSpPr/>
              <p:nvPr/>
            </p:nvSpPr>
            <p:spPr>
              <a:xfrm rot="-5400000" flipH="1">
                <a:off x="8298430" y="2051792"/>
                <a:ext cx="774989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2622" fill="none" extrusionOk="0">
                    <a:moveTo>
                      <a:pt x="5508" y="2621"/>
                    </a:moveTo>
                    <a:lnTo>
                      <a:pt x="1" y="2621"/>
                    </a:lnTo>
                    <a:lnTo>
                      <a:pt x="391" y="0"/>
                    </a:lnTo>
                    <a:lnTo>
                      <a:pt x="550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9"/>
              <p:cNvSpPr/>
              <p:nvPr/>
            </p:nvSpPr>
            <p:spPr>
              <a:xfrm rot="-5400000" flipH="1">
                <a:off x="8298500" y="2826571"/>
                <a:ext cx="774849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2622" fill="none" extrusionOk="0">
                    <a:moveTo>
                      <a:pt x="5507" y="2621"/>
                    </a:moveTo>
                    <a:lnTo>
                      <a:pt x="1" y="2621"/>
                    </a:lnTo>
                    <a:lnTo>
                      <a:pt x="1" y="0"/>
                    </a:lnTo>
                    <a:lnTo>
                      <a:pt x="51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9"/>
              <p:cNvSpPr/>
              <p:nvPr/>
            </p:nvSpPr>
            <p:spPr>
              <a:xfrm rot="-5400000" flipH="1">
                <a:off x="8271063" y="3573982"/>
                <a:ext cx="829723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2622" fill="none" extrusionOk="0">
                    <a:moveTo>
                      <a:pt x="5897" y="2621"/>
                    </a:moveTo>
                    <a:lnTo>
                      <a:pt x="390" y="2621"/>
                    </a:lnTo>
                    <a:lnTo>
                      <a:pt x="1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9"/>
              <p:cNvSpPr/>
              <p:nvPr/>
            </p:nvSpPr>
            <p:spPr>
              <a:xfrm rot="-5400000" flipH="1">
                <a:off x="8243626" y="4321394"/>
                <a:ext cx="884597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2622" fill="none" extrusionOk="0">
                    <a:moveTo>
                      <a:pt x="6287" y="2621"/>
                    </a:moveTo>
                    <a:lnTo>
                      <a:pt x="780" y="2621"/>
                    </a:lnTo>
                    <a:lnTo>
                      <a:pt x="0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9"/>
              <p:cNvSpPr/>
              <p:nvPr/>
            </p:nvSpPr>
            <p:spPr>
              <a:xfrm rot="-5400000" flipH="1">
                <a:off x="8216119" y="5068735"/>
                <a:ext cx="939611" cy="1002856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22" fill="none" extrusionOk="0">
                    <a:moveTo>
                      <a:pt x="6678" y="2621"/>
                    </a:moveTo>
                    <a:lnTo>
                      <a:pt x="1171" y="2621"/>
                    </a:lnTo>
                    <a:lnTo>
                      <a:pt x="1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9"/>
              <p:cNvSpPr/>
              <p:nvPr/>
            </p:nvSpPr>
            <p:spPr>
              <a:xfrm rot="-5400000" flipH="1">
                <a:off x="4719259" y="1845760"/>
                <a:ext cx="590528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402" fill="none" extrusionOk="0">
                    <a:moveTo>
                      <a:pt x="3988" y="1401"/>
                    </a:moveTo>
                    <a:lnTo>
                      <a:pt x="0" y="1401"/>
                    </a:lnTo>
                    <a:lnTo>
                      <a:pt x="417" y="0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9"/>
              <p:cNvSpPr/>
              <p:nvPr/>
            </p:nvSpPr>
            <p:spPr>
              <a:xfrm rot="-5400000" flipH="1">
                <a:off x="4734033" y="2392108"/>
                <a:ext cx="560981" cy="536233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208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9"/>
              <p:cNvSpPr/>
              <p:nvPr/>
            </p:nvSpPr>
            <p:spPr>
              <a:xfrm rot="-5400000" flipH="1">
                <a:off x="5268131" y="1767171"/>
                <a:ext cx="626830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1565" fill="none" extrusionOk="0">
                    <a:moveTo>
                      <a:pt x="4221" y="1564"/>
                    </a:moveTo>
                    <a:lnTo>
                      <a:pt x="0" y="1564"/>
                    </a:lnTo>
                    <a:lnTo>
                      <a:pt x="466" y="0"/>
                    </a:lnTo>
                    <a:lnTo>
                      <a:pt x="44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9"/>
              <p:cNvSpPr/>
              <p:nvPr/>
            </p:nvSpPr>
            <p:spPr>
              <a:xfrm rot="-5400000" flipH="1">
                <a:off x="5284593" y="2344474"/>
                <a:ext cx="593905" cy="598577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1565" fill="none" extrusionOk="0">
                    <a:moveTo>
                      <a:pt x="4221" y="1564"/>
                    </a:moveTo>
                    <a:lnTo>
                      <a:pt x="1" y="1564"/>
                    </a:lnTo>
                    <a:lnTo>
                      <a:pt x="234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9"/>
              <p:cNvSpPr/>
              <p:nvPr/>
            </p:nvSpPr>
            <p:spPr>
              <a:xfrm rot="-5400000" flipH="1">
                <a:off x="5883477" y="1676433"/>
                <a:ext cx="667493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523" y="0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9"/>
              <p:cNvSpPr/>
              <p:nvPr/>
            </p:nvSpPr>
            <p:spPr>
              <a:xfrm rot="-5400000" flipH="1">
                <a:off x="5901909" y="2288629"/>
                <a:ext cx="630629" cy="673543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262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6" name="Google Shape;2556;p9"/>
            <p:cNvGrpSpPr/>
            <p:nvPr/>
          </p:nvGrpSpPr>
          <p:grpSpPr>
            <a:xfrm>
              <a:off x="-91319" y="-392569"/>
              <a:ext cx="2229000" cy="5798572"/>
              <a:chOff x="-91319" y="-392569"/>
              <a:chExt cx="2229000" cy="5798572"/>
            </a:xfrm>
          </p:grpSpPr>
          <p:sp>
            <p:nvSpPr>
              <p:cNvPr id="2557" name="Google Shape;2557;p9"/>
              <p:cNvSpPr/>
              <p:nvPr/>
            </p:nvSpPr>
            <p:spPr>
              <a:xfrm rot="5400000">
                <a:off x="1914781" y="-39256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9"/>
              <p:cNvSpPr/>
              <p:nvPr/>
            </p:nvSpPr>
            <p:spPr>
              <a:xfrm rot="5400000">
                <a:off x="1914781" y="-16954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9"/>
              <p:cNvSpPr/>
              <p:nvPr/>
            </p:nvSpPr>
            <p:spPr>
              <a:xfrm rot="5400000">
                <a:off x="1914781" y="534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9"/>
              <p:cNvSpPr/>
              <p:nvPr/>
            </p:nvSpPr>
            <p:spPr>
              <a:xfrm rot="5400000">
                <a:off x="1914781" y="27650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9"/>
              <p:cNvSpPr/>
              <p:nvPr/>
            </p:nvSpPr>
            <p:spPr>
              <a:xfrm rot="5400000">
                <a:off x="1914781" y="4995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9"/>
              <p:cNvSpPr/>
              <p:nvPr/>
            </p:nvSpPr>
            <p:spPr>
              <a:xfrm rot="5400000">
                <a:off x="1914781" y="72255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9"/>
              <p:cNvSpPr/>
              <p:nvPr/>
            </p:nvSpPr>
            <p:spPr>
              <a:xfrm rot="5400000">
                <a:off x="1914781" y="94557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9"/>
              <p:cNvSpPr/>
              <p:nvPr/>
            </p:nvSpPr>
            <p:spPr>
              <a:xfrm rot="5400000">
                <a:off x="1914781" y="11686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9"/>
              <p:cNvSpPr/>
              <p:nvPr/>
            </p:nvSpPr>
            <p:spPr>
              <a:xfrm rot="5400000">
                <a:off x="1914781" y="139162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9"/>
              <p:cNvSpPr/>
              <p:nvPr/>
            </p:nvSpPr>
            <p:spPr>
              <a:xfrm rot="5400000">
                <a:off x="1914781" y="161465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9"/>
              <p:cNvSpPr/>
              <p:nvPr/>
            </p:nvSpPr>
            <p:spPr>
              <a:xfrm rot="5400000">
                <a:off x="1914781" y="18376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 rot="5400000">
                <a:off x="1914781" y="206069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 rot="5400000">
                <a:off x="1914781" y="22837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 rot="5400000">
                <a:off x="1914781" y="250674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 rot="5400000">
                <a:off x="1914781" y="272977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 rot="5400000">
                <a:off x="1914781" y="29527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 rot="5400000">
                <a:off x="1914781" y="317582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 rot="5400000">
                <a:off x="1914781" y="33988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 rot="5400000">
                <a:off x="1914781" y="362187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 rot="5400000">
                <a:off x="1914781" y="384489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 rot="5400000">
                <a:off x="1914781" y="40679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 rot="5400000">
                <a:off x="1914781" y="429094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 rot="5400000">
                <a:off x="1914781" y="45139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9"/>
              <p:cNvSpPr/>
              <p:nvPr/>
            </p:nvSpPr>
            <p:spPr>
              <a:xfrm rot="5400000">
                <a:off x="1914781" y="473699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9"/>
              <p:cNvSpPr/>
              <p:nvPr/>
            </p:nvSpPr>
            <p:spPr>
              <a:xfrm rot="5400000">
                <a:off x="1914781" y="496001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9"/>
              <p:cNvSpPr/>
              <p:nvPr/>
            </p:nvSpPr>
            <p:spPr>
              <a:xfrm rot="5400000">
                <a:off x="1914781" y="518304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9"/>
              <p:cNvSpPr/>
              <p:nvPr/>
            </p:nvSpPr>
            <p:spPr>
              <a:xfrm rot="5400000">
                <a:off x="1691881" y="-39256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9"/>
              <p:cNvSpPr/>
              <p:nvPr/>
            </p:nvSpPr>
            <p:spPr>
              <a:xfrm rot="5400000">
                <a:off x="1691881" y="-16954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9"/>
              <p:cNvSpPr/>
              <p:nvPr/>
            </p:nvSpPr>
            <p:spPr>
              <a:xfrm rot="5400000">
                <a:off x="1691881" y="534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9"/>
              <p:cNvSpPr/>
              <p:nvPr/>
            </p:nvSpPr>
            <p:spPr>
              <a:xfrm rot="5400000">
                <a:off x="1691881" y="27650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9"/>
              <p:cNvSpPr/>
              <p:nvPr/>
            </p:nvSpPr>
            <p:spPr>
              <a:xfrm rot="5400000">
                <a:off x="1691881" y="4995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9"/>
              <p:cNvSpPr/>
              <p:nvPr/>
            </p:nvSpPr>
            <p:spPr>
              <a:xfrm rot="5400000">
                <a:off x="1691881" y="72255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9"/>
              <p:cNvSpPr/>
              <p:nvPr/>
            </p:nvSpPr>
            <p:spPr>
              <a:xfrm rot="5400000">
                <a:off x="1691881" y="94557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9"/>
              <p:cNvSpPr/>
              <p:nvPr/>
            </p:nvSpPr>
            <p:spPr>
              <a:xfrm rot="5400000">
                <a:off x="1691881" y="11686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9"/>
              <p:cNvSpPr/>
              <p:nvPr/>
            </p:nvSpPr>
            <p:spPr>
              <a:xfrm rot="5400000">
                <a:off x="1691881" y="139162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9"/>
              <p:cNvSpPr/>
              <p:nvPr/>
            </p:nvSpPr>
            <p:spPr>
              <a:xfrm rot="5400000">
                <a:off x="1691881" y="161465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9"/>
              <p:cNvSpPr/>
              <p:nvPr/>
            </p:nvSpPr>
            <p:spPr>
              <a:xfrm rot="5400000">
                <a:off x="1691881" y="18376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9"/>
              <p:cNvSpPr/>
              <p:nvPr/>
            </p:nvSpPr>
            <p:spPr>
              <a:xfrm rot="5400000">
                <a:off x="1691881" y="206069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9"/>
              <p:cNvSpPr/>
              <p:nvPr/>
            </p:nvSpPr>
            <p:spPr>
              <a:xfrm rot="5400000">
                <a:off x="1691881" y="22837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9"/>
              <p:cNvSpPr/>
              <p:nvPr/>
            </p:nvSpPr>
            <p:spPr>
              <a:xfrm rot="5400000">
                <a:off x="1691881" y="250674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9"/>
              <p:cNvSpPr/>
              <p:nvPr/>
            </p:nvSpPr>
            <p:spPr>
              <a:xfrm rot="5400000">
                <a:off x="1691881" y="272977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9"/>
              <p:cNvSpPr/>
              <p:nvPr/>
            </p:nvSpPr>
            <p:spPr>
              <a:xfrm rot="5400000">
                <a:off x="1691881" y="29527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9"/>
              <p:cNvSpPr/>
              <p:nvPr/>
            </p:nvSpPr>
            <p:spPr>
              <a:xfrm rot="5400000">
                <a:off x="1691881" y="317582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9"/>
              <p:cNvSpPr/>
              <p:nvPr/>
            </p:nvSpPr>
            <p:spPr>
              <a:xfrm rot="5400000">
                <a:off x="1691881" y="33988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9"/>
              <p:cNvSpPr/>
              <p:nvPr/>
            </p:nvSpPr>
            <p:spPr>
              <a:xfrm rot="5400000">
                <a:off x="1691881" y="362187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9"/>
              <p:cNvSpPr/>
              <p:nvPr/>
            </p:nvSpPr>
            <p:spPr>
              <a:xfrm rot="5400000">
                <a:off x="1691881" y="384489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9"/>
              <p:cNvSpPr/>
              <p:nvPr/>
            </p:nvSpPr>
            <p:spPr>
              <a:xfrm rot="5400000">
                <a:off x="1691881" y="40679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9"/>
              <p:cNvSpPr/>
              <p:nvPr/>
            </p:nvSpPr>
            <p:spPr>
              <a:xfrm rot="5400000">
                <a:off x="1691881" y="429094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9"/>
              <p:cNvSpPr/>
              <p:nvPr/>
            </p:nvSpPr>
            <p:spPr>
              <a:xfrm rot="5400000">
                <a:off x="1691881" y="45139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9"/>
              <p:cNvSpPr/>
              <p:nvPr/>
            </p:nvSpPr>
            <p:spPr>
              <a:xfrm rot="5400000">
                <a:off x="1691881" y="473699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9"/>
              <p:cNvSpPr/>
              <p:nvPr/>
            </p:nvSpPr>
            <p:spPr>
              <a:xfrm rot="5400000">
                <a:off x="1691881" y="496001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9"/>
              <p:cNvSpPr/>
              <p:nvPr/>
            </p:nvSpPr>
            <p:spPr>
              <a:xfrm rot="5400000">
                <a:off x="1691881" y="518304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9"/>
              <p:cNvSpPr/>
              <p:nvPr/>
            </p:nvSpPr>
            <p:spPr>
              <a:xfrm rot="5400000">
                <a:off x="1468981" y="-39256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9"/>
              <p:cNvSpPr/>
              <p:nvPr/>
            </p:nvSpPr>
            <p:spPr>
              <a:xfrm rot="5400000">
                <a:off x="1468981" y="-16954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9"/>
              <p:cNvSpPr/>
              <p:nvPr/>
            </p:nvSpPr>
            <p:spPr>
              <a:xfrm rot="5400000">
                <a:off x="1468981" y="534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9"/>
              <p:cNvSpPr/>
              <p:nvPr/>
            </p:nvSpPr>
            <p:spPr>
              <a:xfrm rot="5400000">
                <a:off x="1468981" y="27650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9"/>
              <p:cNvSpPr/>
              <p:nvPr/>
            </p:nvSpPr>
            <p:spPr>
              <a:xfrm rot="5400000">
                <a:off x="1468981" y="4995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9"/>
              <p:cNvSpPr/>
              <p:nvPr/>
            </p:nvSpPr>
            <p:spPr>
              <a:xfrm rot="5400000">
                <a:off x="1468981" y="72255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9"/>
              <p:cNvSpPr/>
              <p:nvPr/>
            </p:nvSpPr>
            <p:spPr>
              <a:xfrm rot="5400000">
                <a:off x="1468981" y="94557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9"/>
              <p:cNvSpPr/>
              <p:nvPr/>
            </p:nvSpPr>
            <p:spPr>
              <a:xfrm rot="5400000">
                <a:off x="1468981" y="11686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9"/>
              <p:cNvSpPr/>
              <p:nvPr/>
            </p:nvSpPr>
            <p:spPr>
              <a:xfrm rot="5400000">
                <a:off x="1468981" y="139162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9"/>
              <p:cNvSpPr/>
              <p:nvPr/>
            </p:nvSpPr>
            <p:spPr>
              <a:xfrm rot="5400000">
                <a:off x="1468981" y="161465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9"/>
              <p:cNvSpPr/>
              <p:nvPr/>
            </p:nvSpPr>
            <p:spPr>
              <a:xfrm rot="5400000">
                <a:off x="1468981" y="18376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9"/>
              <p:cNvSpPr/>
              <p:nvPr/>
            </p:nvSpPr>
            <p:spPr>
              <a:xfrm rot="5400000">
                <a:off x="1468981" y="206069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9"/>
              <p:cNvSpPr/>
              <p:nvPr/>
            </p:nvSpPr>
            <p:spPr>
              <a:xfrm rot="5400000">
                <a:off x="1468981" y="22837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9"/>
              <p:cNvSpPr/>
              <p:nvPr/>
            </p:nvSpPr>
            <p:spPr>
              <a:xfrm rot="5400000">
                <a:off x="1468981" y="250674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9"/>
              <p:cNvSpPr/>
              <p:nvPr/>
            </p:nvSpPr>
            <p:spPr>
              <a:xfrm rot="5400000">
                <a:off x="1468981" y="272977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9"/>
              <p:cNvSpPr/>
              <p:nvPr/>
            </p:nvSpPr>
            <p:spPr>
              <a:xfrm rot="5400000">
                <a:off x="1468981" y="29527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9"/>
              <p:cNvSpPr/>
              <p:nvPr/>
            </p:nvSpPr>
            <p:spPr>
              <a:xfrm rot="5400000">
                <a:off x="1468981" y="317582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9"/>
              <p:cNvSpPr/>
              <p:nvPr/>
            </p:nvSpPr>
            <p:spPr>
              <a:xfrm rot="5400000">
                <a:off x="1468981" y="33988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9"/>
              <p:cNvSpPr/>
              <p:nvPr/>
            </p:nvSpPr>
            <p:spPr>
              <a:xfrm rot="5400000">
                <a:off x="1468981" y="362187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9"/>
              <p:cNvSpPr/>
              <p:nvPr/>
            </p:nvSpPr>
            <p:spPr>
              <a:xfrm rot="5400000">
                <a:off x="1468981" y="384489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9"/>
              <p:cNvSpPr/>
              <p:nvPr/>
            </p:nvSpPr>
            <p:spPr>
              <a:xfrm rot="5400000">
                <a:off x="1468981" y="40679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9"/>
              <p:cNvSpPr/>
              <p:nvPr/>
            </p:nvSpPr>
            <p:spPr>
              <a:xfrm rot="5400000">
                <a:off x="1468981" y="429094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9"/>
              <p:cNvSpPr/>
              <p:nvPr/>
            </p:nvSpPr>
            <p:spPr>
              <a:xfrm rot="5400000">
                <a:off x="1468981" y="45139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9"/>
              <p:cNvSpPr/>
              <p:nvPr/>
            </p:nvSpPr>
            <p:spPr>
              <a:xfrm rot="5400000">
                <a:off x="1468981" y="473699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9"/>
              <p:cNvSpPr/>
              <p:nvPr/>
            </p:nvSpPr>
            <p:spPr>
              <a:xfrm rot="5400000">
                <a:off x="1468981" y="496001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9"/>
              <p:cNvSpPr/>
              <p:nvPr/>
            </p:nvSpPr>
            <p:spPr>
              <a:xfrm rot="5400000">
                <a:off x="1468981" y="518304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9"/>
              <p:cNvSpPr/>
              <p:nvPr/>
            </p:nvSpPr>
            <p:spPr>
              <a:xfrm rot="5400000">
                <a:off x="1246081" y="-39256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9"/>
              <p:cNvSpPr/>
              <p:nvPr/>
            </p:nvSpPr>
            <p:spPr>
              <a:xfrm rot="5400000">
                <a:off x="1246081" y="-16954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9"/>
              <p:cNvSpPr/>
              <p:nvPr/>
            </p:nvSpPr>
            <p:spPr>
              <a:xfrm rot="5400000">
                <a:off x="1246081" y="534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9"/>
              <p:cNvSpPr/>
              <p:nvPr/>
            </p:nvSpPr>
            <p:spPr>
              <a:xfrm rot="5400000">
                <a:off x="1246081" y="27650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9"/>
              <p:cNvSpPr/>
              <p:nvPr/>
            </p:nvSpPr>
            <p:spPr>
              <a:xfrm rot="5400000">
                <a:off x="1246081" y="4995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9"/>
              <p:cNvSpPr/>
              <p:nvPr/>
            </p:nvSpPr>
            <p:spPr>
              <a:xfrm rot="5400000">
                <a:off x="1246081" y="72255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9"/>
              <p:cNvSpPr/>
              <p:nvPr/>
            </p:nvSpPr>
            <p:spPr>
              <a:xfrm rot="5400000">
                <a:off x="1246081" y="94557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9"/>
              <p:cNvSpPr/>
              <p:nvPr/>
            </p:nvSpPr>
            <p:spPr>
              <a:xfrm rot="5400000">
                <a:off x="1246081" y="11686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9"/>
              <p:cNvSpPr/>
              <p:nvPr/>
            </p:nvSpPr>
            <p:spPr>
              <a:xfrm rot="5400000">
                <a:off x="1246081" y="139162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9"/>
              <p:cNvSpPr/>
              <p:nvPr/>
            </p:nvSpPr>
            <p:spPr>
              <a:xfrm rot="5400000">
                <a:off x="1246081" y="161465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9"/>
              <p:cNvSpPr/>
              <p:nvPr/>
            </p:nvSpPr>
            <p:spPr>
              <a:xfrm rot="5400000">
                <a:off x="1246081" y="18376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9"/>
              <p:cNvSpPr/>
              <p:nvPr/>
            </p:nvSpPr>
            <p:spPr>
              <a:xfrm rot="5400000">
                <a:off x="1246081" y="206069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9"/>
              <p:cNvSpPr/>
              <p:nvPr/>
            </p:nvSpPr>
            <p:spPr>
              <a:xfrm rot="5400000">
                <a:off x="1246081" y="22837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9"/>
              <p:cNvSpPr/>
              <p:nvPr/>
            </p:nvSpPr>
            <p:spPr>
              <a:xfrm rot="5400000">
                <a:off x="1246081" y="250674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9"/>
              <p:cNvSpPr/>
              <p:nvPr/>
            </p:nvSpPr>
            <p:spPr>
              <a:xfrm rot="5400000">
                <a:off x="1246081" y="272977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9"/>
              <p:cNvSpPr/>
              <p:nvPr/>
            </p:nvSpPr>
            <p:spPr>
              <a:xfrm rot="5400000">
                <a:off x="1246081" y="29527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9"/>
              <p:cNvSpPr/>
              <p:nvPr/>
            </p:nvSpPr>
            <p:spPr>
              <a:xfrm rot="5400000">
                <a:off x="1246081" y="317582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9"/>
              <p:cNvSpPr/>
              <p:nvPr/>
            </p:nvSpPr>
            <p:spPr>
              <a:xfrm rot="5400000">
                <a:off x="1246081" y="33988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9"/>
              <p:cNvSpPr/>
              <p:nvPr/>
            </p:nvSpPr>
            <p:spPr>
              <a:xfrm rot="5400000">
                <a:off x="1246081" y="362187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9"/>
              <p:cNvSpPr/>
              <p:nvPr/>
            </p:nvSpPr>
            <p:spPr>
              <a:xfrm rot="5400000">
                <a:off x="1246081" y="384489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9"/>
              <p:cNvSpPr/>
              <p:nvPr/>
            </p:nvSpPr>
            <p:spPr>
              <a:xfrm rot="5400000">
                <a:off x="1246081" y="40679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9"/>
              <p:cNvSpPr/>
              <p:nvPr/>
            </p:nvSpPr>
            <p:spPr>
              <a:xfrm rot="5400000">
                <a:off x="1246081" y="429094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9"/>
              <p:cNvSpPr/>
              <p:nvPr/>
            </p:nvSpPr>
            <p:spPr>
              <a:xfrm rot="5400000">
                <a:off x="1246081" y="45139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9"/>
              <p:cNvSpPr/>
              <p:nvPr/>
            </p:nvSpPr>
            <p:spPr>
              <a:xfrm rot="5400000">
                <a:off x="1246081" y="473699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9"/>
              <p:cNvSpPr/>
              <p:nvPr/>
            </p:nvSpPr>
            <p:spPr>
              <a:xfrm rot="5400000">
                <a:off x="1246081" y="496001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9"/>
              <p:cNvSpPr/>
              <p:nvPr/>
            </p:nvSpPr>
            <p:spPr>
              <a:xfrm rot="5400000">
                <a:off x="1246081" y="518304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9"/>
              <p:cNvSpPr/>
              <p:nvPr/>
            </p:nvSpPr>
            <p:spPr>
              <a:xfrm rot="5400000">
                <a:off x="1023181" y="-39256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9"/>
              <p:cNvSpPr/>
              <p:nvPr/>
            </p:nvSpPr>
            <p:spPr>
              <a:xfrm rot="5400000">
                <a:off x="1023181" y="-16954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9"/>
              <p:cNvSpPr/>
              <p:nvPr/>
            </p:nvSpPr>
            <p:spPr>
              <a:xfrm rot="5400000">
                <a:off x="1023181" y="534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9"/>
              <p:cNvSpPr/>
              <p:nvPr/>
            </p:nvSpPr>
            <p:spPr>
              <a:xfrm rot="5400000">
                <a:off x="1023181" y="27650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9"/>
              <p:cNvSpPr/>
              <p:nvPr/>
            </p:nvSpPr>
            <p:spPr>
              <a:xfrm rot="5400000">
                <a:off x="1023181" y="4995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9"/>
              <p:cNvSpPr/>
              <p:nvPr/>
            </p:nvSpPr>
            <p:spPr>
              <a:xfrm rot="5400000">
                <a:off x="1023181" y="72255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9"/>
              <p:cNvSpPr/>
              <p:nvPr/>
            </p:nvSpPr>
            <p:spPr>
              <a:xfrm rot="5400000">
                <a:off x="1023181" y="94557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9"/>
              <p:cNvSpPr/>
              <p:nvPr/>
            </p:nvSpPr>
            <p:spPr>
              <a:xfrm rot="5400000">
                <a:off x="1023181" y="11686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9"/>
              <p:cNvSpPr/>
              <p:nvPr/>
            </p:nvSpPr>
            <p:spPr>
              <a:xfrm rot="5400000">
                <a:off x="1023181" y="139162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9"/>
              <p:cNvSpPr/>
              <p:nvPr/>
            </p:nvSpPr>
            <p:spPr>
              <a:xfrm rot="5400000">
                <a:off x="1023181" y="161465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9"/>
              <p:cNvSpPr/>
              <p:nvPr/>
            </p:nvSpPr>
            <p:spPr>
              <a:xfrm rot="5400000">
                <a:off x="1023181" y="18376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9"/>
              <p:cNvSpPr/>
              <p:nvPr/>
            </p:nvSpPr>
            <p:spPr>
              <a:xfrm rot="5400000">
                <a:off x="1023181" y="206069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9"/>
              <p:cNvSpPr/>
              <p:nvPr/>
            </p:nvSpPr>
            <p:spPr>
              <a:xfrm rot="5400000">
                <a:off x="1023181" y="22837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9"/>
              <p:cNvSpPr/>
              <p:nvPr/>
            </p:nvSpPr>
            <p:spPr>
              <a:xfrm rot="5400000">
                <a:off x="1023181" y="250674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9"/>
              <p:cNvSpPr/>
              <p:nvPr/>
            </p:nvSpPr>
            <p:spPr>
              <a:xfrm rot="5400000">
                <a:off x="1023181" y="272977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9"/>
              <p:cNvSpPr/>
              <p:nvPr/>
            </p:nvSpPr>
            <p:spPr>
              <a:xfrm rot="5400000">
                <a:off x="1023181" y="29527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9"/>
              <p:cNvSpPr/>
              <p:nvPr/>
            </p:nvSpPr>
            <p:spPr>
              <a:xfrm rot="5400000">
                <a:off x="1023181" y="317582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9"/>
              <p:cNvSpPr/>
              <p:nvPr/>
            </p:nvSpPr>
            <p:spPr>
              <a:xfrm rot="5400000">
                <a:off x="1023181" y="33988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9"/>
              <p:cNvSpPr/>
              <p:nvPr/>
            </p:nvSpPr>
            <p:spPr>
              <a:xfrm rot="5400000">
                <a:off x="1023181" y="362187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9"/>
              <p:cNvSpPr/>
              <p:nvPr/>
            </p:nvSpPr>
            <p:spPr>
              <a:xfrm rot="5400000">
                <a:off x="1023181" y="384489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9"/>
              <p:cNvSpPr/>
              <p:nvPr/>
            </p:nvSpPr>
            <p:spPr>
              <a:xfrm rot="5400000">
                <a:off x="1023181" y="40679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9"/>
              <p:cNvSpPr/>
              <p:nvPr/>
            </p:nvSpPr>
            <p:spPr>
              <a:xfrm rot="5400000">
                <a:off x="1023181" y="429094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9"/>
              <p:cNvSpPr/>
              <p:nvPr/>
            </p:nvSpPr>
            <p:spPr>
              <a:xfrm rot="5400000">
                <a:off x="1023181" y="45139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9"/>
              <p:cNvSpPr/>
              <p:nvPr/>
            </p:nvSpPr>
            <p:spPr>
              <a:xfrm rot="5400000">
                <a:off x="1023181" y="473699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9"/>
              <p:cNvSpPr/>
              <p:nvPr/>
            </p:nvSpPr>
            <p:spPr>
              <a:xfrm rot="5400000">
                <a:off x="1023181" y="496001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9"/>
              <p:cNvSpPr/>
              <p:nvPr/>
            </p:nvSpPr>
            <p:spPr>
              <a:xfrm rot="5400000">
                <a:off x="1023181" y="518304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9"/>
              <p:cNvSpPr/>
              <p:nvPr/>
            </p:nvSpPr>
            <p:spPr>
              <a:xfrm rot="5400000">
                <a:off x="800281" y="-39256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9"/>
              <p:cNvSpPr/>
              <p:nvPr/>
            </p:nvSpPr>
            <p:spPr>
              <a:xfrm rot="5400000">
                <a:off x="800281" y="-16954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9"/>
              <p:cNvSpPr/>
              <p:nvPr/>
            </p:nvSpPr>
            <p:spPr>
              <a:xfrm rot="5400000">
                <a:off x="800281" y="534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9"/>
              <p:cNvSpPr/>
              <p:nvPr/>
            </p:nvSpPr>
            <p:spPr>
              <a:xfrm rot="5400000">
                <a:off x="800281" y="27650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9"/>
              <p:cNvSpPr/>
              <p:nvPr/>
            </p:nvSpPr>
            <p:spPr>
              <a:xfrm rot="5400000">
                <a:off x="800281" y="4995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9"/>
              <p:cNvSpPr/>
              <p:nvPr/>
            </p:nvSpPr>
            <p:spPr>
              <a:xfrm rot="5400000">
                <a:off x="800281" y="72255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9"/>
              <p:cNvSpPr/>
              <p:nvPr/>
            </p:nvSpPr>
            <p:spPr>
              <a:xfrm rot="5400000">
                <a:off x="800281" y="94557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9"/>
              <p:cNvSpPr/>
              <p:nvPr/>
            </p:nvSpPr>
            <p:spPr>
              <a:xfrm rot="5400000">
                <a:off x="800281" y="11686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9"/>
              <p:cNvSpPr/>
              <p:nvPr/>
            </p:nvSpPr>
            <p:spPr>
              <a:xfrm rot="5400000">
                <a:off x="800281" y="139162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9"/>
              <p:cNvSpPr/>
              <p:nvPr/>
            </p:nvSpPr>
            <p:spPr>
              <a:xfrm rot="5400000">
                <a:off x="800281" y="161465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9"/>
              <p:cNvSpPr/>
              <p:nvPr/>
            </p:nvSpPr>
            <p:spPr>
              <a:xfrm rot="5400000">
                <a:off x="800281" y="18376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9"/>
              <p:cNvSpPr/>
              <p:nvPr/>
            </p:nvSpPr>
            <p:spPr>
              <a:xfrm rot="5400000">
                <a:off x="800281" y="206069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9"/>
              <p:cNvSpPr/>
              <p:nvPr/>
            </p:nvSpPr>
            <p:spPr>
              <a:xfrm rot="5400000">
                <a:off x="800281" y="22837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9"/>
              <p:cNvSpPr/>
              <p:nvPr/>
            </p:nvSpPr>
            <p:spPr>
              <a:xfrm rot="5400000">
                <a:off x="800281" y="250674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9"/>
              <p:cNvSpPr/>
              <p:nvPr/>
            </p:nvSpPr>
            <p:spPr>
              <a:xfrm rot="5400000">
                <a:off x="800281" y="272977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9"/>
              <p:cNvSpPr/>
              <p:nvPr/>
            </p:nvSpPr>
            <p:spPr>
              <a:xfrm rot="5400000">
                <a:off x="800281" y="29527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9"/>
              <p:cNvSpPr/>
              <p:nvPr/>
            </p:nvSpPr>
            <p:spPr>
              <a:xfrm rot="5400000">
                <a:off x="800281" y="317582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9"/>
              <p:cNvSpPr/>
              <p:nvPr/>
            </p:nvSpPr>
            <p:spPr>
              <a:xfrm rot="5400000">
                <a:off x="800281" y="33988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9"/>
              <p:cNvSpPr/>
              <p:nvPr/>
            </p:nvSpPr>
            <p:spPr>
              <a:xfrm rot="5400000">
                <a:off x="800281" y="362187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9"/>
              <p:cNvSpPr/>
              <p:nvPr/>
            </p:nvSpPr>
            <p:spPr>
              <a:xfrm rot="5400000">
                <a:off x="800281" y="384489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9"/>
              <p:cNvSpPr/>
              <p:nvPr/>
            </p:nvSpPr>
            <p:spPr>
              <a:xfrm rot="5400000">
                <a:off x="800281" y="40679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9"/>
              <p:cNvSpPr/>
              <p:nvPr/>
            </p:nvSpPr>
            <p:spPr>
              <a:xfrm rot="5400000">
                <a:off x="800281" y="429094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9"/>
              <p:cNvSpPr/>
              <p:nvPr/>
            </p:nvSpPr>
            <p:spPr>
              <a:xfrm rot="5400000">
                <a:off x="800281" y="45139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9"/>
              <p:cNvSpPr/>
              <p:nvPr/>
            </p:nvSpPr>
            <p:spPr>
              <a:xfrm rot="5400000">
                <a:off x="800281" y="473699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9"/>
              <p:cNvSpPr/>
              <p:nvPr/>
            </p:nvSpPr>
            <p:spPr>
              <a:xfrm rot="5400000">
                <a:off x="800281" y="496001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9"/>
              <p:cNvSpPr/>
              <p:nvPr/>
            </p:nvSpPr>
            <p:spPr>
              <a:xfrm rot="5400000">
                <a:off x="800281" y="518304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9"/>
              <p:cNvSpPr/>
              <p:nvPr/>
            </p:nvSpPr>
            <p:spPr>
              <a:xfrm rot="5400000">
                <a:off x="577381" y="-39256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9"/>
              <p:cNvSpPr/>
              <p:nvPr/>
            </p:nvSpPr>
            <p:spPr>
              <a:xfrm rot="5400000">
                <a:off x="577381" y="-16954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9"/>
              <p:cNvSpPr/>
              <p:nvPr/>
            </p:nvSpPr>
            <p:spPr>
              <a:xfrm rot="5400000">
                <a:off x="577381" y="534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9"/>
              <p:cNvSpPr/>
              <p:nvPr/>
            </p:nvSpPr>
            <p:spPr>
              <a:xfrm rot="5400000">
                <a:off x="577381" y="27650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9"/>
              <p:cNvSpPr/>
              <p:nvPr/>
            </p:nvSpPr>
            <p:spPr>
              <a:xfrm rot="5400000">
                <a:off x="577381" y="4995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9"/>
              <p:cNvSpPr/>
              <p:nvPr/>
            </p:nvSpPr>
            <p:spPr>
              <a:xfrm rot="5400000">
                <a:off x="577381" y="72255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9"/>
              <p:cNvSpPr/>
              <p:nvPr/>
            </p:nvSpPr>
            <p:spPr>
              <a:xfrm rot="5400000">
                <a:off x="577381" y="94557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9"/>
              <p:cNvSpPr/>
              <p:nvPr/>
            </p:nvSpPr>
            <p:spPr>
              <a:xfrm rot="5400000">
                <a:off x="577381" y="11686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9"/>
              <p:cNvSpPr/>
              <p:nvPr/>
            </p:nvSpPr>
            <p:spPr>
              <a:xfrm rot="5400000">
                <a:off x="577381" y="139162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9"/>
              <p:cNvSpPr/>
              <p:nvPr/>
            </p:nvSpPr>
            <p:spPr>
              <a:xfrm rot="5400000">
                <a:off x="577381" y="161465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9"/>
              <p:cNvSpPr/>
              <p:nvPr/>
            </p:nvSpPr>
            <p:spPr>
              <a:xfrm rot="5400000">
                <a:off x="577381" y="18376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9"/>
              <p:cNvSpPr/>
              <p:nvPr/>
            </p:nvSpPr>
            <p:spPr>
              <a:xfrm rot="5400000">
                <a:off x="577381" y="206069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9"/>
              <p:cNvSpPr/>
              <p:nvPr/>
            </p:nvSpPr>
            <p:spPr>
              <a:xfrm rot="5400000">
                <a:off x="577381" y="22837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9"/>
              <p:cNvSpPr/>
              <p:nvPr/>
            </p:nvSpPr>
            <p:spPr>
              <a:xfrm rot="5400000">
                <a:off x="577381" y="250674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9"/>
              <p:cNvSpPr/>
              <p:nvPr/>
            </p:nvSpPr>
            <p:spPr>
              <a:xfrm rot="5400000">
                <a:off x="577381" y="272977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9"/>
              <p:cNvSpPr/>
              <p:nvPr/>
            </p:nvSpPr>
            <p:spPr>
              <a:xfrm rot="5400000">
                <a:off x="577381" y="29527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9"/>
              <p:cNvSpPr/>
              <p:nvPr/>
            </p:nvSpPr>
            <p:spPr>
              <a:xfrm rot="5400000">
                <a:off x="577381" y="317582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9"/>
              <p:cNvSpPr/>
              <p:nvPr/>
            </p:nvSpPr>
            <p:spPr>
              <a:xfrm rot="5400000">
                <a:off x="577381" y="33988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9"/>
              <p:cNvSpPr/>
              <p:nvPr/>
            </p:nvSpPr>
            <p:spPr>
              <a:xfrm rot="5400000">
                <a:off x="577381" y="362187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9"/>
              <p:cNvSpPr/>
              <p:nvPr/>
            </p:nvSpPr>
            <p:spPr>
              <a:xfrm rot="5400000">
                <a:off x="577381" y="384489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9"/>
              <p:cNvSpPr/>
              <p:nvPr/>
            </p:nvSpPr>
            <p:spPr>
              <a:xfrm rot="5400000">
                <a:off x="577381" y="40679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9"/>
              <p:cNvSpPr/>
              <p:nvPr/>
            </p:nvSpPr>
            <p:spPr>
              <a:xfrm rot="5400000">
                <a:off x="577381" y="429094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9"/>
              <p:cNvSpPr/>
              <p:nvPr/>
            </p:nvSpPr>
            <p:spPr>
              <a:xfrm rot="5400000">
                <a:off x="577381" y="45139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9"/>
              <p:cNvSpPr/>
              <p:nvPr/>
            </p:nvSpPr>
            <p:spPr>
              <a:xfrm rot="5400000">
                <a:off x="577381" y="473699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9"/>
              <p:cNvSpPr/>
              <p:nvPr/>
            </p:nvSpPr>
            <p:spPr>
              <a:xfrm rot="5400000">
                <a:off x="577381" y="496001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9"/>
              <p:cNvSpPr/>
              <p:nvPr/>
            </p:nvSpPr>
            <p:spPr>
              <a:xfrm rot="5400000">
                <a:off x="577381" y="518304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9"/>
              <p:cNvSpPr/>
              <p:nvPr/>
            </p:nvSpPr>
            <p:spPr>
              <a:xfrm rot="5400000">
                <a:off x="354481" y="-39256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9"/>
              <p:cNvSpPr/>
              <p:nvPr/>
            </p:nvSpPr>
            <p:spPr>
              <a:xfrm rot="5400000">
                <a:off x="354481" y="-16954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9"/>
              <p:cNvSpPr/>
              <p:nvPr/>
            </p:nvSpPr>
            <p:spPr>
              <a:xfrm rot="5400000">
                <a:off x="354481" y="534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9"/>
              <p:cNvSpPr/>
              <p:nvPr/>
            </p:nvSpPr>
            <p:spPr>
              <a:xfrm rot="5400000">
                <a:off x="354481" y="27650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9"/>
              <p:cNvSpPr/>
              <p:nvPr/>
            </p:nvSpPr>
            <p:spPr>
              <a:xfrm rot="5400000">
                <a:off x="354481" y="4995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9"/>
              <p:cNvSpPr/>
              <p:nvPr/>
            </p:nvSpPr>
            <p:spPr>
              <a:xfrm rot="5400000">
                <a:off x="354481" y="72255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9"/>
              <p:cNvSpPr/>
              <p:nvPr/>
            </p:nvSpPr>
            <p:spPr>
              <a:xfrm rot="5400000">
                <a:off x="354481" y="94557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9"/>
              <p:cNvSpPr/>
              <p:nvPr/>
            </p:nvSpPr>
            <p:spPr>
              <a:xfrm rot="5400000">
                <a:off x="354481" y="11686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9"/>
              <p:cNvSpPr/>
              <p:nvPr/>
            </p:nvSpPr>
            <p:spPr>
              <a:xfrm rot="5400000">
                <a:off x="354481" y="139162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9"/>
              <p:cNvSpPr/>
              <p:nvPr/>
            </p:nvSpPr>
            <p:spPr>
              <a:xfrm rot="5400000">
                <a:off x="354481" y="161465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9"/>
              <p:cNvSpPr/>
              <p:nvPr/>
            </p:nvSpPr>
            <p:spPr>
              <a:xfrm rot="5400000">
                <a:off x="354481" y="18376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9"/>
              <p:cNvSpPr/>
              <p:nvPr/>
            </p:nvSpPr>
            <p:spPr>
              <a:xfrm rot="5400000">
                <a:off x="354481" y="206069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9"/>
              <p:cNvSpPr/>
              <p:nvPr/>
            </p:nvSpPr>
            <p:spPr>
              <a:xfrm rot="5400000">
                <a:off x="354481" y="22837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9"/>
              <p:cNvSpPr/>
              <p:nvPr/>
            </p:nvSpPr>
            <p:spPr>
              <a:xfrm rot="5400000">
                <a:off x="354481" y="250674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9"/>
              <p:cNvSpPr/>
              <p:nvPr/>
            </p:nvSpPr>
            <p:spPr>
              <a:xfrm rot="5400000">
                <a:off x="354481" y="272977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9"/>
              <p:cNvSpPr/>
              <p:nvPr/>
            </p:nvSpPr>
            <p:spPr>
              <a:xfrm rot="5400000">
                <a:off x="354481" y="29527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9"/>
              <p:cNvSpPr/>
              <p:nvPr/>
            </p:nvSpPr>
            <p:spPr>
              <a:xfrm rot="5400000">
                <a:off x="354481" y="317582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 rot="5400000">
                <a:off x="354481" y="33988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9"/>
              <p:cNvSpPr/>
              <p:nvPr/>
            </p:nvSpPr>
            <p:spPr>
              <a:xfrm rot="5400000">
                <a:off x="354481" y="362187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9"/>
              <p:cNvSpPr/>
              <p:nvPr/>
            </p:nvSpPr>
            <p:spPr>
              <a:xfrm rot="5400000">
                <a:off x="354481" y="384489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9"/>
              <p:cNvSpPr/>
              <p:nvPr/>
            </p:nvSpPr>
            <p:spPr>
              <a:xfrm rot="5400000">
                <a:off x="354481" y="40679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9"/>
              <p:cNvSpPr/>
              <p:nvPr/>
            </p:nvSpPr>
            <p:spPr>
              <a:xfrm rot="5400000">
                <a:off x="354481" y="429094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9"/>
              <p:cNvSpPr/>
              <p:nvPr/>
            </p:nvSpPr>
            <p:spPr>
              <a:xfrm rot="5400000">
                <a:off x="354481" y="45139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9"/>
              <p:cNvSpPr/>
              <p:nvPr/>
            </p:nvSpPr>
            <p:spPr>
              <a:xfrm rot="5400000">
                <a:off x="354481" y="473699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9"/>
              <p:cNvSpPr/>
              <p:nvPr/>
            </p:nvSpPr>
            <p:spPr>
              <a:xfrm rot="5400000">
                <a:off x="354481" y="496001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9"/>
              <p:cNvSpPr/>
              <p:nvPr/>
            </p:nvSpPr>
            <p:spPr>
              <a:xfrm rot="5400000">
                <a:off x="354481" y="518304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9"/>
              <p:cNvSpPr/>
              <p:nvPr/>
            </p:nvSpPr>
            <p:spPr>
              <a:xfrm rot="5400000">
                <a:off x="131581" y="-39250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9"/>
              <p:cNvSpPr/>
              <p:nvPr/>
            </p:nvSpPr>
            <p:spPr>
              <a:xfrm rot="5400000">
                <a:off x="131581" y="-16948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9"/>
              <p:cNvSpPr/>
              <p:nvPr/>
            </p:nvSpPr>
            <p:spPr>
              <a:xfrm rot="5400000">
                <a:off x="131581" y="5354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9"/>
              <p:cNvSpPr/>
              <p:nvPr/>
            </p:nvSpPr>
            <p:spPr>
              <a:xfrm rot="5400000">
                <a:off x="131581" y="27656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9"/>
              <p:cNvSpPr/>
              <p:nvPr/>
            </p:nvSpPr>
            <p:spPr>
              <a:xfrm rot="5400000">
                <a:off x="131581" y="49959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9"/>
              <p:cNvSpPr/>
              <p:nvPr/>
            </p:nvSpPr>
            <p:spPr>
              <a:xfrm rot="5400000">
                <a:off x="131581" y="72261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9"/>
              <p:cNvSpPr/>
              <p:nvPr/>
            </p:nvSpPr>
            <p:spPr>
              <a:xfrm rot="5400000">
                <a:off x="131581" y="94564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9"/>
              <p:cNvSpPr/>
              <p:nvPr/>
            </p:nvSpPr>
            <p:spPr>
              <a:xfrm rot="5400000">
                <a:off x="131581" y="116866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9"/>
              <p:cNvSpPr/>
              <p:nvPr/>
            </p:nvSpPr>
            <p:spPr>
              <a:xfrm rot="5400000">
                <a:off x="131581" y="139168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9"/>
              <p:cNvSpPr/>
              <p:nvPr/>
            </p:nvSpPr>
            <p:spPr>
              <a:xfrm rot="5400000">
                <a:off x="131581" y="161471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9"/>
              <p:cNvSpPr/>
              <p:nvPr/>
            </p:nvSpPr>
            <p:spPr>
              <a:xfrm rot="5400000">
                <a:off x="131581" y="183773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9"/>
              <p:cNvSpPr/>
              <p:nvPr/>
            </p:nvSpPr>
            <p:spPr>
              <a:xfrm rot="5400000">
                <a:off x="131581" y="206076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9"/>
              <p:cNvSpPr/>
              <p:nvPr/>
            </p:nvSpPr>
            <p:spPr>
              <a:xfrm rot="5400000">
                <a:off x="131581" y="228378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9"/>
              <p:cNvSpPr/>
              <p:nvPr/>
            </p:nvSpPr>
            <p:spPr>
              <a:xfrm rot="5400000">
                <a:off x="131581" y="250681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9"/>
              <p:cNvSpPr/>
              <p:nvPr/>
            </p:nvSpPr>
            <p:spPr>
              <a:xfrm rot="5400000">
                <a:off x="131581" y="272983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9"/>
              <p:cNvSpPr/>
              <p:nvPr/>
            </p:nvSpPr>
            <p:spPr>
              <a:xfrm rot="5400000">
                <a:off x="131581" y="295285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9"/>
              <p:cNvSpPr/>
              <p:nvPr/>
            </p:nvSpPr>
            <p:spPr>
              <a:xfrm rot="5400000">
                <a:off x="131581" y="317588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9"/>
              <p:cNvSpPr/>
              <p:nvPr/>
            </p:nvSpPr>
            <p:spPr>
              <a:xfrm rot="5400000">
                <a:off x="131581" y="339890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9"/>
              <p:cNvSpPr/>
              <p:nvPr/>
            </p:nvSpPr>
            <p:spPr>
              <a:xfrm rot="5400000">
                <a:off x="131581" y="362193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9"/>
              <p:cNvSpPr/>
              <p:nvPr/>
            </p:nvSpPr>
            <p:spPr>
              <a:xfrm rot="5400000">
                <a:off x="131581" y="384495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9"/>
              <p:cNvSpPr/>
              <p:nvPr/>
            </p:nvSpPr>
            <p:spPr>
              <a:xfrm rot="5400000">
                <a:off x="131581" y="406798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9"/>
              <p:cNvSpPr/>
              <p:nvPr/>
            </p:nvSpPr>
            <p:spPr>
              <a:xfrm rot="5400000">
                <a:off x="131581" y="429100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9"/>
              <p:cNvSpPr/>
              <p:nvPr/>
            </p:nvSpPr>
            <p:spPr>
              <a:xfrm rot="5400000">
                <a:off x="131581" y="451403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9"/>
              <p:cNvSpPr/>
              <p:nvPr/>
            </p:nvSpPr>
            <p:spPr>
              <a:xfrm rot="5400000">
                <a:off x="131581" y="473705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9"/>
              <p:cNvSpPr/>
              <p:nvPr/>
            </p:nvSpPr>
            <p:spPr>
              <a:xfrm rot="5400000">
                <a:off x="131581" y="496007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9"/>
              <p:cNvSpPr/>
              <p:nvPr/>
            </p:nvSpPr>
            <p:spPr>
              <a:xfrm rot="5400000">
                <a:off x="131581" y="518310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9"/>
              <p:cNvSpPr/>
              <p:nvPr/>
            </p:nvSpPr>
            <p:spPr>
              <a:xfrm rot="5400000">
                <a:off x="-91319" y="-39250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9"/>
              <p:cNvSpPr/>
              <p:nvPr/>
            </p:nvSpPr>
            <p:spPr>
              <a:xfrm rot="5400000">
                <a:off x="-91319" y="-16948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9"/>
              <p:cNvSpPr/>
              <p:nvPr/>
            </p:nvSpPr>
            <p:spPr>
              <a:xfrm rot="5400000">
                <a:off x="-91319" y="5354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9"/>
              <p:cNvSpPr/>
              <p:nvPr/>
            </p:nvSpPr>
            <p:spPr>
              <a:xfrm rot="5400000">
                <a:off x="-91319" y="27656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9"/>
              <p:cNvSpPr/>
              <p:nvPr/>
            </p:nvSpPr>
            <p:spPr>
              <a:xfrm rot="5400000">
                <a:off x="-91319" y="49959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9"/>
              <p:cNvSpPr/>
              <p:nvPr/>
            </p:nvSpPr>
            <p:spPr>
              <a:xfrm rot="5400000">
                <a:off x="-91319" y="72261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9"/>
              <p:cNvSpPr/>
              <p:nvPr/>
            </p:nvSpPr>
            <p:spPr>
              <a:xfrm rot="5400000">
                <a:off x="-91319" y="94564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9"/>
              <p:cNvSpPr/>
              <p:nvPr/>
            </p:nvSpPr>
            <p:spPr>
              <a:xfrm rot="5400000">
                <a:off x="-91319" y="116866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9"/>
              <p:cNvSpPr/>
              <p:nvPr/>
            </p:nvSpPr>
            <p:spPr>
              <a:xfrm rot="5400000">
                <a:off x="-91319" y="139168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9"/>
              <p:cNvSpPr/>
              <p:nvPr/>
            </p:nvSpPr>
            <p:spPr>
              <a:xfrm rot="5400000">
                <a:off x="-91319" y="161471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9"/>
              <p:cNvSpPr/>
              <p:nvPr/>
            </p:nvSpPr>
            <p:spPr>
              <a:xfrm rot="5400000">
                <a:off x="-91319" y="183773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9"/>
              <p:cNvSpPr/>
              <p:nvPr/>
            </p:nvSpPr>
            <p:spPr>
              <a:xfrm rot="5400000">
                <a:off x="-91319" y="206076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9"/>
              <p:cNvSpPr/>
              <p:nvPr/>
            </p:nvSpPr>
            <p:spPr>
              <a:xfrm rot="5400000">
                <a:off x="-91319" y="228378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9"/>
              <p:cNvSpPr/>
              <p:nvPr/>
            </p:nvSpPr>
            <p:spPr>
              <a:xfrm rot="5400000">
                <a:off x="-91319" y="250681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9"/>
              <p:cNvSpPr/>
              <p:nvPr/>
            </p:nvSpPr>
            <p:spPr>
              <a:xfrm rot="5400000">
                <a:off x="-91319" y="272983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9"/>
              <p:cNvSpPr/>
              <p:nvPr/>
            </p:nvSpPr>
            <p:spPr>
              <a:xfrm rot="5400000">
                <a:off x="-91319" y="295285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9"/>
              <p:cNvSpPr/>
              <p:nvPr/>
            </p:nvSpPr>
            <p:spPr>
              <a:xfrm rot="5400000">
                <a:off x="-91319" y="317588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9"/>
              <p:cNvSpPr/>
              <p:nvPr/>
            </p:nvSpPr>
            <p:spPr>
              <a:xfrm rot="5400000">
                <a:off x="-91319" y="339890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9"/>
              <p:cNvSpPr/>
              <p:nvPr/>
            </p:nvSpPr>
            <p:spPr>
              <a:xfrm rot="5400000">
                <a:off x="-91319" y="362193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9"/>
              <p:cNvSpPr/>
              <p:nvPr/>
            </p:nvSpPr>
            <p:spPr>
              <a:xfrm rot="5400000">
                <a:off x="-91319" y="384495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9"/>
              <p:cNvSpPr/>
              <p:nvPr/>
            </p:nvSpPr>
            <p:spPr>
              <a:xfrm rot="5400000">
                <a:off x="-91319" y="406798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9"/>
              <p:cNvSpPr/>
              <p:nvPr/>
            </p:nvSpPr>
            <p:spPr>
              <a:xfrm rot="5400000">
                <a:off x="-91319" y="429100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9"/>
              <p:cNvSpPr/>
              <p:nvPr/>
            </p:nvSpPr>
            <p:spPr>
              <a:xfrm rot="5400000">
                <a:off x="-91319" y="451403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9"/>
              <p:cNvSpPr/>
              <p:nvPr/>
            </p:nvSpPr>
            <p:spPr>
              <a:xfrm rot="5400000">
                <a:off x="-91319" y="473705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9"/>
              <p:cNvSpPr/>
              <p:nvPr/>
            </p:nvSpPr>
            <p:spPr>
              <a:xfrm rot="5400000">
                <a:off x="-91319" y="496007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9"/>
              <p:cNvSpPr/>
              <p:nvPr/>
            </p:nvSpPr>
            <p:spPr>
              <a:xfrm rot="5400000">
                <a:off x="-91319" y="518310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17" name="Google Shape;2817;p9"/>
          <p:cNvSpPr txBox="1">
            <a:spLocks noGrp="1"/>
          </p:cNvSpPr>
          <p:nvPr>
            <p:ph type="title"/>
          </p:nvPr>
        </p:nvSpPr>
        <p:spPr>
          <a:xfrm>
            <a:off x="3018775" y="985575"/>
            <a:ext cx="5055300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18" name="Google Shape;2818;p9"/>
          <p:cNvSpPr txBox="1">
            <a:spLocks noGrp="1"/>
          </p:cNvSpPr>
          <p:nvPr>
            <p:ph type="subTitle" idx="1"/>
          </p:nvPr>
        </p:nvSpPr>
        <p:spPr>
          <a:xfrm>
            <a:off x="4070500" y="2266950"/>
            <a:ext cx="4003800" cy="1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6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2" name="Google Shape;6032;p23"/>
          <p:cNvGrpSpPr/>
          <p:nvPr/>
        </p:nvGrpSpPr>
        <p:grpSpPr>
          <a:xfrm>
            <a:off x="-227833" y="-803591"/>
            <a:ext cx="9721095" cy="6752313"/>
            <a:chOff x="-227833" y="-803591"/>
            <a:chExt cx="9721095" cy="6752313"/>
          </a:xfrm>
        </p:grpSpPr>
        <p:grpSp>
          <p:nvGrpSpPr>
            <p:cNvPr id="6033" name="Google Shape;6033;p23"/>
            <p:cNvGrpSpPr/>
            <p:nvPr/>
          </p:nvGrpSpPr>
          <p:grpSpPr>
            <a:xfrm>
              <a:off x="-227833" y="-803591"/>
              <a:ext cx="7930359" cy="6752313"/>
              <a:chOff x="-227833" y="-803591"/>
              <a:chExt cx="7930359" cy="6752313"/>
            </a:xfrm>
          </p:grpSpPr>
          <p:sp>
            <p:nvSpPr>
              <p:cNvPr id="6034" name="Google Shape;6034;p23"/>
              <p:cNvSpPr/>
              <p:nvPr/>
            </p:nvSpPr>
            <p:spPr>
              <a:xfrm rot="5400000">
                <a:off x="7260067" y="-186278"/>
                <a:ext cx="513283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883" y="0"/>
                    </a:lnTo>
                    <a:lnTo>
                      <a:pt x="364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23"/>
              <p:cNvSpPr/>
              <p:nvPr/>
            </p:nvSpPr>
            <p:spPr>
              <a:xfrm rot="5400000">
                <a:off x="7267947" y="210644"/>
                <a:ext cx="497524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740" fill="none" extrusionOk="0">
                    <a:moveTo>
                      <a:pt x="2875" y="740"/>
                    </a:moveTo>
                    <a:lnTo>
                      <a:pt x="0" y="740"/>
                    </a:lnTo>
                    <a:lnTo>
                      <a:pt x="770" y="0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23"/>
              <p:cNvSpPr/>
              <p:nvPr/>
            </p:nvSpPr>
            <p:spPr>
              <a:xfrm rot="5400000">
                <a:off x="6860744" y="-322810"/>
                <a:ext cx="539031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954" y="1"/>
                    </a:lnTo>
                    <a:lnTo>
                      <a:pt x="383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23"/>
              <p:cNvSpPr/>
              <p:nvPr/>
            </p:nvSpPr>
            <p:spPr>
              <a:xfrm rot="5400000">
                <a:off x="6869116" y="90081"/>
                <a:ext cx="522288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836" y="1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23"/>
              <p:cNvSpPr/>
              <p:nvPr/>
            </p:nvSpPr>
            <p:spPr>
              <a:xfrm rot="5400000">
                <a:off x="7275615" y="607495"/>
                <a:ext cx="482187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661" y="0"/>
                    </a:lnTo>
                    <a:lnTo>
                      <a:pt x="342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23"/>
              <p:cNvSpPr/>
              <p:nvPr/>
            </p:nvSpPr>
            <p:spPr>
              <a:xfrm rot="5400000">
                <a:off x="7283283" y="1004347"/>
                <a:ext cx="466851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552" y="0"/>
                    </a:lnTo>
                    <a:lnTo>
                      <a:pt x="33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23"/>
              <p:cNvSpPr/>
              <p:nvPr/>
            </p:nvSpPr>
            <p:spPr>
              <a:xfrm rot="5400000">
                <a:off x="6877629" y="503113"/>
                <a:ext cx="505263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715" y="1"/>
                    </a:lnTo>
                    <a:lnTo>
                      <a:pt x="35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23"/>
              <p:cNvSpPr/>
              <p:nvPr/>
            </p:nvSpPr>
            <p:spPr>
              <a:xfrm rot="5400000">
                <a:off x="6885930" y="916075"/>
                <a:ext cx="488660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597" y="1"/>
                    </a:lnTo>
                    <a:lnTo>
                      <a:pt x="347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23"/>
              <p:cNvSpPr/>
              <p:nvPr/>
            </p:nvSpPr>
            <p:spPr>
              <a:xfrm rot="5400000">
                <a:off x="7291092" y="1401198"/>
                <a:ext cx="451233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441" y="0"/>
                    </a:lnTo>
                    <a:lnTo>
                      <a:pt x="32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23"/>
              <p:cNvSpPr/>
              <p:nvPr/>
            </p:nvSpPr>
            <p:spPr>
              <a:xfrm rot="5400000">
                <a:off x="7298831" y="1798120"/>
                <a:ext cx="435756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331" y="0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23"/>
              <p:cNvSpPr/>
              <p:nvPr/>
            </p:nvSpPr>
            <p:spPr>
              <a:xfrm rot="5400000">
                <a:off x="6894372" y="1329178"/>
                <a:ext cx="471775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2995" y="801"/>
                    </a:moveTo>
                    <a:lnTo>
                      <a:pt x="0" y="801"/>
                    </a:lnTo>
                    <a:lnTo>
                      <a:pt x="477" y="1"/>
                    </a:lnTo>
                    <a:lnTo>
                      <a:pt x="335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23"/>
              <p:cNvSpPr/>
              <p:nvPr/>
            </p:nvSpPr>
            <p:spPr>
              <a:xfrm rot="5400000">
                <a:off x="6902674" y="1742140"/>
                <a:ext cx="455173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2996" y="801"/>
                    </a:moveTo>
                    <a:lnTo>
                      <a:pt x="1" y="801"/>
                    </a:lnTo>
                    <a:lnTo>
                      <a:pt x="358" y="1"/>
                    </a:lnTo>
                    <a:lnTo>
                      <a:pt x="323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23"/>
              <p:cNvSpPr/>
              <p:nvPr/>
            </p:nvSpPr>
            <p:spPr>
              <a:xfrm rot="5400000">
                <a:off x="7306569" y="2195042"/>
                <a:ext cx="420278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876" y="740"/>
                    </a:moveTo>
                    <a:lnTo>
                      <a:pt x="0" y="740"/>
                    </a:lnTo>
                    <a:lnTo>
                      <a:pt x="221" y="0"/>
                    </a:lnTo>
                    <a:lnTo>
                      <a:pt x="298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23"/>
              <p:cNvSpPr/>
              <p:nvPr/>
            </p:nvSpPr>
            <p:spPr>
              <a:xfrm rot="5400000">
                <a:off x="7314308" y="2591823"/>
                <a:ext cx="404801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7" y="740"/>
                    </a:moveTo>
                    <a:lnTo>
                      <a:pt x="1" y="740"/>
                    </a:lnTo>
                    <a:lnTo>
                      <a:pt x="111" y="0"/>
                    </a:lnTo>
                    <a:lnTo>
                      <a:pt x="287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23"/>
              <p:cNvSpPr/>
              <p:nvPr/>
            </p:nvSpPr>
            <p:spPr>
              <a:xfrm rot="5400000">
                <a:off x="6911186" y="2155172"/>
                <a:ext cx="438148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801" fill="none" extrusionOk="0">
                    <a:moveTo>
                      <a:pt x="2994" y="801"/>
                    </a:moveTo>
                    <a:lnTo>
                      <a:pt x="0" y="801"/>
                    </a:lnTo>
                    <a:lnTo>
                      <a:pt x="238" y="1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23"/>
              <p:cNvSpPr/>
              <p:nvPr/>
            </p:nvSpPr>
            <p:spPr>
              <a:xfrm rot="5400000">
                <a:off x="6919488" y="2568134"/>
                <a:ext cx="421545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6" y="801"/>
                    </a:moveTo>
                    <a:lnTo>
                      <a:pt x="0" y="801"/>
                    </a:lnTo>
                    <a:lnTo>
                      <a:pt x="120" y="1"/>
                    </a:lnTo>
                    <a:lnTo>
                      <a:pt x="299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23"/>
              <p:cNvSpPr/>
              <p:nvPr/>
            </p:nvSpPr>
            <p:spPr>
              <a:xfrm rot="5400000">
                <a:off x="7314308" y="2996483"/>
                <a:ext cx="404801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40" fill="none" extrusionOk="0">
                    <a:moveTo>
                      <a:pt x="2876" y="740"/>
                    </a:moveTo>
                    <a:lnTo>
                      <a:pt x="1" y="740"/>
                    </a:lnTo>
                    <a:lnTo>
                      <a:pt x="1" y="0"/>
                    </a:lnTo>
                    <a:lnTo>
                      <a:pt x="27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23"/>
              <p:cNvSpPr/>
              <p:nvPr/>
            </p:nvSpPr>
            <p:spPr>
              <a:xfrm rot="5400000">
                <a:off x="7306569" y="3393264"/>
                <a:ext cx="420278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740" fill="none" extrusionOk="0">
                    <a:moveTo>
                      <a:pt x="2986" y="740"/>
                    </a:moveTo>
                    <a:lnTo>
                      <a:pt x="11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23"/>
              <p:cNvSpPr/>
              <p:nvPr/>
            </p:nvSpPr>
            <p:spPr>
              <a:xfrm rot="5400000">
                <a:off x="6919488" y="2989538"/>
                <a:ext cx="421545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801" fill="none" extrusionOk="0">
                    <a:moveTo>
                      <a:pt x="2995" y="801"/>
                    </a:moveTo>
                    <a:lnTo>
                      <a:pt x="1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23"/>
              <p:cNvSpPr/>
              <p:nvPr/>
            </p:nvSpPr>
            <p:spPr>
              <a:xfrm rot="5400000">
                <a:off x="6911116" y="3402570"/>
                <a:ext cx="438288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01" fill="none" extrusionOk="0">
                    <a:moveTo>
                      <a:pt x="3115" y="801"/>
                    </a:moveTo>
                    <a:lnTo>
                      <a:pt x="119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23"/>
              <p:cNvSpPr/>
              <p:nvPr/>
            </p:nvSpPr>
            <p:spPr>
              <a:xfrm rot="5400000">
                <a:off x="7298831" y="3790186"/>
                <a:ext cx="435756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740" fill="none" extrusionOk="0">
                    <a:moveTo>
                      <a:pt x="3097" y="740"/>
                    </a:moveTo>
                    <a:lnTo>
                      <a:pt x="220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23"/>
              <p:cNvSpPr/>
              <p:nvPr/>
            </p:nvSpPr>
            <p:spPr>
              <a:xfrm rot="5400000">
                <a:off x="7291092" y="4186967"/>
                <a:ext cx="451233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740" fill="none" extrusionOk="0">
                    <a:moveTo>
                      <a:pt x="3207" y="740"/>
                    </a:moveTo>
                    <a:lnTo>
                      <a:pt x="332" y="740"/>
                    </a:lnTo>
                    <a:lnTo>
                      <a:pt x="1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23"/>
              <p:cNvSpPr/>
              <p:nvPr/>
            </p:nvSpPr>
            <p:spPr>
              <a:xfrm rot="5400000">
                <a:off x="6902674" y="3815532"/>
                <a:ext cx="455173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801" fill="none" extrusionOk="0">
                    <a:moveTo>
                      <a:pt x="3234" y="801"/>
                    </a:moveTo>
                    <a:lnTo>
                      <a:pt x="240" y="801"/>
                    </a:lnTo>
                    <a:lnTo>
                      <a:pt x="0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23"/>
              <p:cNvSpPr/>
              <p:nvPr/>
            </p:nvSpPr>
            <p:spPr>
              <a:xfrm rot="5400000">
                <a:off x="6894372" y="4228493"/>
                <a:ext cx="471775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801" fill="none" extrusionOk="0">
                    <a:moveTo>
                      <a:pt x="3352" y="801"/>
                    </a:moveTo>
                    <a:lnTo>
                      <a:pt x="358" y="801"/>
                    </a:lnTo>
                    <a:lnTo>
                      <a:pt x="1" y="1"/>
                    </a:lnTo>
                    <a:lnTo>
                      <a:pt x="287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23"/>
              <p:cNvSpPr/>
              <p:nvPr/>
            </p:nvSpPr>
            <p:spPr>
              <a:xfrm rot="5400000">
                <a:off x="7283283" y="4583959"/>
                <a:ext cx="466851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740" fill="none" extrusionOk="0">
                    <a:moveTo>
                      <a:pt x="3317" y="740"/>
                    </a:moveTo>
                    <a:lnTo>
                      <a:pt x="44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23"/>
              <p:cNvSpPr/>
              <p:nvPr/>
            </p:nvSpPr>
            <p:spPr>
              <a:xfrm rot="5400000">
                <a:off x="7275615" y="4980810"/>
                <a:ext cx="482187" cy="371634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40" fill="none" extrusionOk="0">
                    <a:moveTo>
                      <a:pt x="3426" y="740"/>
                    </a:moveTo>
                    <a:lnTo>
                      <a:pt x="551" y="740"/>
                    </a:lnTo>
                    <a:lnTo>
                      <a:pt x="0" y="0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23"/>
              <p:cNvSpPr/>
              <p:nvPr/>
            </p:nvSpPr>
            <p:spPr>
              <a:xfrm rot="5400000">
                <a:off x="6885930" y="4641455"/>
                <a:ext cx="488660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01" fill="none" extrusionOk="0">
                    <a:moveTo>
                      <a:pt x="3473" y="801"/>
                    </a:moveTo>
                    <a:lnTo>
                      <a:pt x="477" y="801"/>
                    </a:lnTo>
                    <a:lnTo>
                      <a:pt x="1" y="1"/>
                    </a:lnTo>
                    <a:lnTo>
                      <a:pt x="28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23"/>
              <p:cNvSpPr/>
              <p:nvPr/>
            </p:nvSpPr>
            <p:spPr>
              <a:xfrm rot="5400000">
                <a:off x="6877629" y="5054558"/>
                <a:ext cx="505263" cy="402268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801" fill="none" extrusionOk="0">
                    <a:moveTo>
                      <a:pt x="3590" y="801"/>
                    </a:moveTo>
                    <a:lnTo>
                      <a:pt x="596" y="801"/>
                    </a:lnTo>
                    <a:lnTo>
                      <a:pt x="0" y="1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23"/>
              <p:cNvSpPr/>
              <p:nvPr/>
            </p:nvSpPr>
            <p:spPr>
              <a:xfrm rot="5400000">
                <a:off x="6426829" y="-472085"/>
                <a:ext cx="567172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1036" y="0"/>
                    </a:lnTo>
                    <a:lnTo>
                      <a:pt x="40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23"/>
              <p:cNvSpPr/>
              <p:nvPr/>
            </p:nvSpPr>
            <p:spPr>
              <a:xfrm rot="5400000">
                <a:off x="6435833" y="-41535"/>
                <a:ext cx="549162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907" y="0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23"/>
              <p:cNvSpPr/>
              <p:nvPr/>
            </p:nvSpPr>
            <p:spPr>
              <a:xfrm rot="5400000">
                <a:off x="5964091" y="-185683"/>
                <a:ext cx="579131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950" fill="none" extrusionOk="0">
                    <a:moveTo>
                      <a:pt x="3267" y="949"/>
                    </a:moveTo>
                    <a:lnTo>
                      <a:pt x="1" y="949"/>
                    </a:lnTo>
                    <a:lnTo>
                      <a:pt x="991" y="1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23"/>
              <p:cNvSpPr/>
              <p:nvPr/>
            </p:nvSpPr>
            <p:spPr>
              <a:xfrm rot="5400000">
                <a:off x="6445049" y="388944"/>
                <a:ext cx="530730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871" fill="none" extrusionOk="0">
                    <a:moveTo>
                      <a:pt x="3123" y="871"/>
                    </a:moveTo>
                    <a:lnTo>
                      <a:pt x="0" y="871"/>
                    </a:lnTo>
                    <a:lnTo>
                      <a:pt x="777" y="0"/>
                    </a:lnTo>
                    <a:lnTo>
                      <a:pt x="37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6" name="Google Shape;6066;p23"/>
              <p:cNvSpPr/>
              <p:nvPr/>
            </p:nvSpPr>
            <p:spPr>
              <a:xfrm rot="5400000">
                <a:off x="6453984" y="819423"/>
                <a:ext cx="512861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871" fill="none" extrusionOk="0">
                    <a:moveTo>
                      <a:pt x="3126" y="871"/>
                    </a:moveTo>
                    <a:lnTo>
                      <a:pt x="0" y="871"/>
                    </a:lnTo>
                    <a:lnTo>
                      <a:pt x="649" y="0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23"/>
              <p:cNvSpPr/>
              <p:nvPr/>
            </p:nvSpPr>
            <p:spPr>
              <a:xfrm rot="5400000">
                <a:off x="5974222" y="263861"/>
                <a:ext cx="558870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848" y="1"/>
                    </a:lnTo>
                    <a:lnTo>
                      <a:pt x="397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23"/>
              <p:cNvSpPr/>
              <p:nvPr/>
            </p:nvSpPr>
            <p:spPr>
              <a:xfrm rot="5400000">
                <a:off x="5984071" y="713546"/>
                <a:ext cx="539172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705" y="1"/>
                    </a:lnTo>
                    <a:lnTo>
                      <a:pt x="383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23"/>
              <p:cNvSpPr/>
              <p:nvPr/>
            </p:nvSpPr>
            <p:spPr>
              <a:xfrm rot="5400000">
                <a:off x="6463270" y="1249973"/>
                <a:ext cx="494288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518" y="0"/>
                    </a:lnTo>
                    <a:lnTo>
                      <a:pt x="351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23"/>
              <p:cNvSpPr/>
              <p:nvPr/>
            </p:nvSpPr>
            <p:spPr>
              <a:xfrm rot="5400000">
                <a:off x="6472275" y="1680522"/>
                <a:ext cx="476278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389" y="0"/>
                    </a:lnTo>
                    <a:lnTo>
                      <a:pt x="338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23"/>
              <p:cNvSpPr/>
              <p:nvPr/>
            </p:nvSpPr>
            <p:spPr>
              <a:xfrm rot="5400000">
                <a:off x="5993990" y="1163020"/>
                <a:ext cx="519333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566" y="1"/>
                    </a:lnTo>
                    <a:lnTo>
                      <a:pt x="36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23"/>
              <p:cNvSpPr/>
              <p:nvPr/>
            </p:nvSpPr>
            <p:spPr>
              <a:xfrm rot="5400000">
                <a:off x="6003980" y="1612565"/>
                <a:ext cx="499353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50" fill="none" extrusionOk="0">
                    <a:moveTo>
                      <a:pt x="3266" y="949"/>
                    </a:moveTo>
                    <a:lnTo>
                      <a:pt x="0" y="949"/>
                    </a:lnTo>
                    <a:lnTo>
                      <a:pt x="425" y="1"/>
                    </a:lnTo>
                    <a:lnTo>
                      <a:pt x="354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23"/>
              <p:cNvSpPr/>
              <p:nvPr/>
            </p:nvSpPr>
            <p:spPr>
              <a:xfrm rot="5400000">
                <a:off x="6481491" y="2111002"/>
                <a:ext cx="457846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871" fill="none" extrusionOk="0">
                    <a:moveTo>
                      <a:pt x="3124" y="871"/>
                    </a:moveTo>
                    <a:lnTo>
                      <a:pt x="0" y="871"/>
                    </a:lnTo>
                    <a:lnTo>
                      <a:pt x="259" y="0"/>
                    </a:lnTo>
                    <a:lnTo>
                      <a:pt x="325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23"/>
              <p:cNvSpPr/>
              <p:nvPr/>
            </p:nvSpPr>
            <p:spPr>
              <a:xfrm rot="5400000">
                <a:off x="6490567" y="2541481"/>
                <a:ext cx="439695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871" fill="none" extrusionOk="0">
                    <a:moveTo>
                      <a:pt x="3125" y="871"/>
                    </a:moveTo>
                    <a:lnTo>
                      <a:pt x="0" y="871"/>
                    </a:lnTo>
                    <a:lnTo>
                      <a:pt x="129" y="0"/>
                    </a:lnTo>
                    <a:lnTo>
                      <a:pt x="3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23"/>
              <p:cNvSpPr/>
              <p:nvPr/>
            </p:nvSpPr>
            <p:spPr>
              <a:xfrm rot="5400000">
                <a:off x="6013829" y="2062109"/>
                <a:ext cx="479655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284" y="1"/>
                    </a:lnTo>
                    <a:lnTo>
                      <a:pt x="340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23"/>
              <p:cNvSpPr/>
              <p:nvPr/>
            </p:nvSpPr>
            <p:spPr>
              <a:xfrm rot="5400000">
                <a:off x="6023819" y="2511654"/>
                <a:ext cx="459675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950" fill="none" extrusionOk="0">
                    <a:moveTo>
                      <a:pt x="3267" y="949"/>
                    </a:moveTo>
                    <a:lnTo>
                      <a:pt x="0" y="949"/>
                    </a:lnTo>
                    <a:lnTo>
                      <a:pt x="142" y="1"/>
                    </a:lnTo>
                    <a:lnTo>
                      <a:pt x="326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23"/>
              <p:cNvSpPr/>
              <p:nvPr/>
            </p:nvSpPr>
            <p:spPr>
              <a:xfrm rot="5400000">
                <a:off x="6490496" y="2981106"/>
                <a:ext cx="439836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871" fill="none" extrusionOk="0">
                    <a:moveTo>
                      <a:pt x="3125" y="871"/>
                    </a:moveTo>
                    <a:lnTo>
                      <a:pt x="1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23"/>
              <p:cNvSpPr/>
              <p:nvPr/>
            </p:nvSpPr>
            <p:spPr>
              <a:xfrm rot="5400000">
                <a:off x="6481421" y="3411585"/>
                <a:ext cx="457987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871" fill="none" extrusionOk="0">
                    <a:moveTo>
                      <a:pt x="3255" y="871"/>
                    </a:moveTo>
                    <a:lnTo>
                      <a:pt x="130" y="871"/>
                    </a:lnTo>
                    <a:lnTo>
                      <a:pt x="0" y="0"/>
                    </a:lnTo>
                    <a:lnTo>
                      <a:pt x="29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23"/>
              <p:cNvSpPr/>
              <p:nvPr/>
            </p:nvSpPr>
            <p:spPr>
              <a:xfrm rot="5400000">
                <a:off x="6023819" y="2971188"/>
                <a:ext cx="459675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950" fill="none" extrusionOk="0">
                    <a:moveTo>
                      <a:pt x="3266" y="949"/>
                    </a:moveTo>
                    <a:lnTo>
                      <a:pt x="1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23"/>
              <p:cNvSpPr/>
              <p:nvPr/>
            </p:nvSpPr>
            <p:spPr>
              <a:xfrm rot="5400000">
                <a:off x="6013970" y="3420733"/>
                <a:ext cx="479373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950" fill="none" extrusionOk="0">
                    <a:moveTo>
                      <a:pt x="3407" y="949"/>
                    </a:moveTo>
                    <a:lnTo>
                      <a:pt x="141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23"/>
              <p:cNvSpPr/>
              <p:nvPr/>
            </p:nvSpPr>
            <p:spPr>
              <a:xfrm rot="5400000">
                <a:off x="6472275" y="3842135"/>
                <a:ext cx="476278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871" fill="none" extrusionOk="0">
                    <a:moveTo>
                      <a:pt x="3384" y="871"/>
                    </a:moveTo>
                    <a:lnTo>
                      <a:pt x="260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23"/>
              <p:cNvSpPr/>
              <p:nvPr/>
            </p:nvSpPr>
            <p:spPr>
              <a:xfrm rot="5400000">
                <a:off x="6463200" y="4272614"/>
                <a:ext cx="494429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871" fill="none" extrusionOk="0">
                    <a:moveTo>
                      <a:pt x="3514" y="871"/>
                    </a:moveTo>
                    <a:lnTo>
                      <a:pt x="389" y="871"/>
                    </a:lnTo>
                    <a:lnTo>
                      <a:pt x="0" y="0"/>
                    </a:lnTo>
                    <a:lnTo>
                      <a:pt x="299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23"/>
              <p:cNvSpPr/>
              <p:nvPr/>
            </p:nvSpPr>
            <p:spPr>
              <a:xfrm rot="5400000">
                <a:off x="6003980" y="3870277"/>
                <a:ext cx="499353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50" fill="none" extrusionOk="0">
                    <a:moveTo>
                      <a:pt x="3549" y="949"/>
                    </a:moveTo>
                    <a:lnTo>
                      <a:pt x="283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23"/>
              <p:cNvSpPr/>
              <p:nvPr/>
            </p:nvSpPr>
            <p:spPr>
              <a:xfrm rot="5400000">
                <a:off x="5994061" y="4319892"/>
                <a:ext cx="519192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950" fill="none" extrusionOk="0">
                    <a:moveTo>
                      <a:pt x="3689" y="949"/>
                    </a:moveTo>
                    <a:lnTo>
                      <a:pt x="424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23"/>
              <p:cNvSpPr/>
              <p:nvPr/>
            </p:nvSpPr>
            <p:spPr>
              <a:xfrm rot="5400000">
                <a:off x="6453984" y="4703094"/>
                <a:ext cx="512861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871" fill="none" extrusionOk="0">
                    <a:moveTo>
                      <a:pt x="3644" y="871"/>
                    </a:moveTo>
                    <a:lnTo>
                      <a:pt x="520" y="871"/>
                    </a:lnTo>
                    <a:lnTo>
                      <a:pt x="0" y="0"/>
                    </a:lnTo>
                    <a:lnTo>
                      <a:pt x="29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23"/>
              <p:cNvSpPr/>
              <p:nvPr/>
            </p:nvSpPr>
            <p:spPr>
              <a:xfrm rot="5400000">
                <a:off x="6444909" y="5133573"/>
                <a:ext cx="531011" cy="437423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871" fill="none" extrusionOk="0">
                    <a:moveTo>
                      <a:pt x="3774" y="871"/>
                    </a:moveTo>
                    <a:lnTo>
                      <a:pt x="649" y="871"/>
                    </a:lnTo>
                    <a:lnTo>
                      <a:pt x="1" y="0"/>
                    </a:lnTo>
                    <a:lnTo>
                      <a:pt x="29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23"/>
              <p:cNvSpPr/>
              <p:nvPr/>
            </p:nvSpPr>
            <p:spPr>
              <a:xfrm rot="5400000">
                <a:off x="5984141" y="4769366"/>
                <a:ext cx="539031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950" fill="none" extrusionOk="0">
                    <a:moveTo>
                      <a:pt x="3831" y="949"/>
                    </a:moveTo>
                    <a:lnTo>
                      <a:pt x="565" y="949"/>
                    </a:lnTo>
                    <a:lnTo>
                      <a:pt x="1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23"/>
              <p:cNvSpPr/>
              <p:nvPr/>
            </p:nvSpPr>
            <p:spPr>
              <a:xfrm rot="5400000">
                <a:off x="5974151" y="5219051"/>
                <a:ext cx="559011" cy="477097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50" fill="none" extrusionOk="0">
                    <a:moveTo>
                      <a:pt x="3972" y="949"/>
                    </a:moveTo>
                    <a:lnTo>
                      <a:pt x="706" y="949"/>
                    </a:lnTo>
                    <a:lnTo>
                      <a:pt x="0" y="1"/>
                    </a:lnTo>
                    <a:lnTo>
                      <a:pt x="312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23"/>
              <p:cNvSpPr/>
              <p:nvPr/>
            </p:nvSpPr>
            <p:spPr>
              <a:xfrm rot="5400000">
                <a:off x="5448434" y="-344061"/>
                <a:ext cx="612056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040" fill="none" extrusionOk="0">
                    <a:moveTo>
                      <a:pt x="3421" y="1039"/>
                    </a:moveTo>
                    <a:lnTo>
                      <a:pt x="0" y="1039"/>
                    </a:lnTo>
                    <a:lnTo>
                      <a:pt x="1083" y="0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23"/>
              <p:cNvSpPr/>
              <p:nvPr/>
            </p:nvSpPr>
            <p:spPr>
              <a:xfrm rot="5400000">
                <a:off x="4882345" y="-518928"/>
                <a:ext cx="648920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1190" y="0"/>
                    </a:lnTo>
                    <a:lnTo>
                      <a:pt x="461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23"/>
              <p:cNvSpPr/>
              <p:nvPr/>
            </p:nvSpPr>
            <p:spPr>
              <a:xfrm rot="5400000">
                <a:off x="5459409" y="126308"/>
                <a:ext cx="590106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040" fill="none" extrusionOk="0">
                    <a:moveTo>
                      <a:pt x="3420" y="1039"/>
                    </a:moveTo>
                    <a:lnTo>
                      <a:pt x="0" y="1039"/>
                    </a:lnTo>
                    <a:lnTo>
                      <a:pt x="928" y="0"/>
                    </a:lnTo>
                    <a:lnTo>
                      <a:pt x="419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23"/>
              <p:cNvSpPr/>
              <p:nvPr/>
            </p:nvSpPr>
            <p:spPr>
              <a:xfrm rot="5400000">
                <a:off x="5470243" y="596676"/>
                <a:ext cx="568438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040" fill="none" extrusionOk="0">
                    <a:moveTo>
                      <a:pt x="3420" y="1039"/>
                    </a:moveTo>
                    <a:lnTo>
                      <a:pt x="0" y="1039"/>
                    </a:lnTo>
                    <a:lnTo>
                      <a:pt x="774" y="0"/>
                    </a:lnTo>
                    <a:lnTo>
                      <a:pt x="404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23"/>
              <p:cNvSpPr/>
              <p:nvPr/>
            </p:nvSpPr>
            <p:spPr>
              <a:xfrm rot="5400000">
                <a:off x="4894375" y="-25696"/>
                <a:ext cx="624860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1143" fill="none" extrusionOk="0">
                    <a:moveTo>
                      <a:pt x="3590" y="1142"/>
                    </a:moveTo>
                    <a:lnTo>
                      <a:pt x="0" y="1142"/>
                    </a:lnTo>
                    <a:lnTo>
                      <a:pt x="1020" y="0"/>
                    </a:lnTo>
                    <a:lnTo>
                      <a:pt x="444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23"/>
              <p:cNvSpPr/>
              <p:nvPr/>
            </p:nvSpPr>
            <p:spPr>
              <a:xfrm rot="5400000">
                <a:off x="4906335" y="467467"/>
                <a:ext cx="600940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3" fill="none" extrusionOk="0">
                    <a:moveTo>
                      <a:pt x="3591" y="1142"/>
                    </a:moveTo>
                    <a:lnTo>
                      <a:pt x="0" y="1142"/>
                    </a:lnTo>
                    <a:lnTo>
                      <a:pt x="850" y="0"/>
                    </a:lnTo>
                    <a:lnTo>
                      <a:pt x="427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23"/>
              <p:cNvSpPr/>
              <p:nvPr/>
            </p:nvSpPr>
            <p:spPr>
              <a:xfrm rot="5400000">
                <a:off x="5481077" y="1067045"/>
                <a:ext cx="546770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40" fill="none" extrusionOk="0">
                    <a:moveTo>
                      <a:pt x="3422" y="1039"/>
                    </a:moveTo>
                    <a:lnTo>
                      <a:pt x="0" y="1039"/>
                    </a:lnTo>
                    <a:lnTo>
                      <a:pt x="620" y="0"/>
                    </a:lnTo>
                    <a:lnTo>
                      <a:pt x="38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23"/>
              <p:cNvSpPr/>
              <p:nvPr/>
            </p:nvSpPr>
            <p:spPr>
              <a:xfrm rot="5400000">
                <a:off x="5492052" y="1537413"/>
                <a:ext cx="524820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464" y="0"/>
                    </a:lnTo>
                    <a:lnTo>
                      <a:pt x="37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23"/>
              <p:cNvSpPr/>
              <p:nvPr/>
            </p:nvSpPr>
            <p:spPr>
              <a:xfrm rot="5400000">
                <a:off x="4918224" y="960699"/>
                <a:ext cx="577162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680" y="0"/>
                    </a:lnTo>
                    <a:lnTo>
                      <a:pt x="41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23"/>
              <p:cNvSpPr/>
              <p:nvPr/>
            </p:nvSpPr>
            <p:spPr>
              <a:xfrm rot="5400000">
                <a:off x="4930184" y="1453862"/>
                <a:ext cx="553242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512" y="0"/>
                    </a:lnTo>
                    <a:lnTo>
                      <a:pt x="393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23"/>
              <p:cNvSpPr/>
              <p:nvPr/>
            </p:nvSpPr>
            <p:spPr>
              <a:xfrm rot="5400000">
                <a:off x="5502886" y="2007782"/>
                <a:ext cx="503152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310" y="0"/>
                    </a:lnTo>
                    <a:lnTo>
                      <a:pt x="357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23"/>
              <p:cNvSpPr/>
              <p:nvPr/>
            </p:nvSpPr>
            <p:spPr>
              <a:xfrm rot="5400000">
                <a:off x="5513720" y="2478150"/>
                <a:ext cx="481484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040" fill="none" extrusionOk="0">
                    <a:moveTo>
                      <a:pt x="3422" y="1039"/>
                    </a:moveTo>
                    <a:lnTo>
                      <a:pt x="1" y="1039"/>
                    </a:lnTo>
                    <a:lnTo>
                      <a:pt x="155" y="0"/>
                    </a:lnTo>
                    <a:lnTo>
                      <a:pt x="34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23"/>
              <p:cNvSpPr/>
              <p:nvPr/>
            </p:nvSpPr>
            <p:spPr>
              <a:xfrm rot="5400000">
                <a:off x="4942214" y="1947094"/>
                <a:ext cx="529182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1143" fill="none" extrusionOk="0">
                    <a:moveTo>
                      <a:pt x="3590" y="1142"/>
                    </a:moveTo>
                    <a:lnTo>
                      <a:pt x="0" y="1142"/>
                    </a:lnTo>
                    <a:lnTo>
                      <a:pt x="341" y="0"/>
                    </a:lnTo>
                    <a:lnTo>
                      <a:pt x="376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23"/>
              <p:cNvSpPr/>
              <p:nvPr/>
            </p:nvSpPr>
            <p:spPr>
              <a:xfrm rot="5400000">
                <a:off x="4954103" y="2440327"/>
                <a:ext cx="505403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1143" fill="none" extrusionOk="0">
                    <a:moveTo>
                      <a:pt x="3592" y="1142"/>
                    </a:moveTo>
                    <a:lnTo>
                      <a:pt x="0" y="1142"/>
                    </a:lnTo>
                    <a:lnTo>
                      <a:pt x="171" y="0"/>
                    </a:lnTo>
                    <a:lnTo>
                      <a:pt x="359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23"/>
              <p:cNvSpPr/>
              <p:nvPr/>
            </p:nvSpPr>
            <p:spPr>
              <a:xfrm rot="5400000">
                <a:off x="5513791" y="2959423"/>
                <a:ext cx="481343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1040" fill="none" extrusionOk="0">
                    <a:moveTo>
                      <a:pt x="3421" y="1039"/>
                    </a:moveTo>
                    <a:lnTo>
                      <a:pt x="1" y="1039"/>
                    </a:lnTo>
                    <a:lnTo>
                      <a:pt x="1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23"/>
              <p:cNvSpPr/>
              <p:nvPr/>
            </p:nvSpPr>
            <p:spPr>
              <a:xfrm rot="5400000">
                <a:off x="5502957" y="3429792"/>
                <a:ext cx="503011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040" fill="none" extrusionOk="0">
                    <a:moveTo>
                      <a:pt x="3575" y="1039"/>
                    </a:moveTo>
                    <a:lnTo>
                      <a:pt x="155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23"/>
              <p:cNvSpPr/>
              <p:nvPr/>
            </p:nvSpPr>
            <p:spPr>
              <a:xfrm rot="5400000">
                <a:off x="4954103" y="2945589"/>
                <a:ext cx="505403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1143" fill="none" extrusionOk="0">
                    <a:moveTo>
                      <a:pt x="3591" y="1142"/>
                    </a:moveTo>
                    <a:lnTo>
                      <a:pt x="1" y="1142"/>
                    </a:lnTo>
                    <a:lnTo>
                      <a:pt x="1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23"/>
              <p:cNvSpPr/>
              <p:nvPr/>
            </p:nvSpPr>
            <p:spPr>
              <a:xfrm rot="5400000">
                <a:off x="4942144" y="3438752"/>
                <a:ext cx="529323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143" fill="none" extrusionOk="0">
                    <a:moveTo>
                      <a:pt x="3761" y="1142"/>
                    </a:moveTo>
                    <a:lnTo>
                      <a:pt x="171" y="1142"/>
                    </a:lnTo>
                    <a:lnTo>
                      <a:pt x="1" y="0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23"/>
              <p:cNvSpPr/>
              <p:nvPr/>
            </p:nvSpPr>
            <p:spPr>
              <a:xfrm rot="5400000">
                <a:off x="5491982" y="3900301"/>
                <a:ext cx="524961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040" fill="none" extrusionOk="0">
                    <a:moveTo>
                      <a:pt x="3730" y="1039"/>
                    </a:moveTo>
                    <a:lnTo>
                      <a:pt x="309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23"/>
              <p:cNvSpPr/>
              <p:nvPr/>
            </p:nvSpPr>
            <p:spPr>
              <a:xfrm rot="5400000">
                <a:off x="5481077" y="4370599"/>
                <a:ext cx="546770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40" fill="none" extrusionOk="0">
                    <a:moveTo>
                      <a:pt x="3885" y="1039"/>
                    </a:moveTo>
                    <a:lnTo>
                      <a:pt x="465" y="1039"/>
                    </a:lnTo>
                    <a:lnTo>
                      <a:pt x="1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23"/>
              <p:cNvSpPr/>
              <p:nvPr/>
            </p:nvSpPr>
            <p:spPr>
              <a:xfrm rot="5400000">
                <a:off x="4930184" y="3931914"/>
                <a:ext cx="553242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143" fill="none" extrusionOk="0">
                    <a:moveTo>
                      <a:pt x="3932" y="1142"/>
                    </a:moveTo>
                    <a:lnTo>
                      <a:pt x="341" y="1142"/>
                    </a:lnTo>
                    <a:lnTo>
                      <a:pt x="1" y="0"/>
                    </a:lnTo>
                    <a:lnTo>
                      <a:pt x="34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23"/>
              <p:cNvSpPr/>
              <p:nvPr/>
            </p:nvSpPr>
            <p:spPr>
              <a:xfrm rot="5400000">
                <a:off x="4918365" y="4425217"/>
                <a:ext cx="576880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143" fill="none" extrusionOk="0">
                    <a:moveTo>
                      <a:pt x="4100" y="1142"/>
                    </a:moveTo>
                    <a:lnTo>
                      <a:pt x="510" y="1142"/>
                    </a:lnTo>
                    <a:lnTo>
                      <a:pt x="0" y="0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23"/>
              <p:cNvSpPr/>
              <p:nvPr/>
            </p:nvSpPr>
            <p:spPr>
              <a:xfrm rot="5400000">
                <a:off x="5470243" y="4840967"/>
                <a:ext cx="568438" cy="522296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040" fill="none" extrusionOk="0">
                    <a:moveTo>
                      <a:pt x="4039" y="1039"/>
                    </a:moveTo>
                    <a:lnTo>
                      <a:pt x="619" y="1039"/>
                    </a:lnTo>
                    <a:lnTo>
                      <a:pt x="0" y="0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23"/>
              <p:cNvSpPr/>
              <p:nvPr/>
            </p:nvSpPr>
            <p:spPr>
              <a:xfrm rot="5400000">
                <a:off x="4906335" y="4918450"/>
                <a:ext cx="600940" cy="574023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3" fill="none" extrusionOk="0">
                    <a:moveTo>
                      <a:pt x="4270" y="1142"/>
                    </a:moveTo>
                    <a:lnTo>
                      <a:pt x="680" y="1142"/>
                    </a:lnTo>
                    <a:lnTo>
                      <a:pt x="0" y="0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23"/>
              <p:cNvSpPr/>
              <p:nvPr/>
            </p:nvSpPr>
            <p:spPr>
              <a:xfrm rot="5400000">
                <a:off x="4258119" y="-713150"/>
                <a:ext cx="690568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1262" fill="none" extrusionOk="0">
                    <a:moveTo>
                      <a:pt x="3780" y="1261"/>
                    </a:moveTo>
                    <a:lnTo>
                      <a:pt x="1" y="1261"/>
                    </a:lnTo>
                    <a:lnTo>
                      <a:pt x="1317" y="0"/>
                    </a:lnTo>
                    <a:lnTo>
                      <a:pt x="49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23"/>
              <p:cNvSpPr/>
              <p:nvPr/>
            </p:nvSpPr>
            <p:spPr>
              <a:xfrm rot="5400000">
                <a:off x="4271415" y="-194732"/>
                <a:ext cx="663975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1262" fill="none" extrusionOk="0">
                    <a:moveTo>
                      <a:pt x="3779" y="1261"/>
                    </a:moveTo>
                    <a:lnTo>
                      <a:pt x="1" y="1261"/>
                    </a:lnTo>
                    <a:lnTo>
                      <a:pt x="1128" y="0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23"/>
              <p:cNvSpPr/>
              <p:nvPr/>
            </p:nvSpPr>
            <p:spPr>
              <a:xfrm rot="5400000">
                <a:off x="4284712" y="323687"/>
                <a:ext cx="637382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1262" fill="none" extrusionOk="0">
                    <a:moveTo>
                      <a:pt x="3778" y="1261"/>
                    </a:moveTo>
                    <a:lnTo>
                      <a:pt x="0" y="1261"/>
                    </a:lnTo>
                    <a:lnTo>
                      <a:pt x="939" y="0"/>
                    </a:lnTo>
                    <a:lnTo>
                      <a:pt x="45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23"/>
              <p:cNvSpPr/>
              <p:nvPr/>
            </p:nvSpPr>
            <p:spPr>
              <a:xfrm rot="5400000">
                <a:off x="3581028" y="-383955"/>
                <a:ext cx="707874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1252" y="0"/>
                    </a:lnTo>
                    <a:lnTo>
                      <a:pt x="503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23"/>
              <p:cNvSpPr/>
              <p:nvPr/>
            </p:nvSpPr>
            <p:spPr>
              <a:xfrm rot="5400000">
                <a:off x="3595731" y="162181"/>
                <a:ext cx="678467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402" fill="none" extrusionOk="0">
                    <a:moveTo>
                      <a:pt x="3988" y="1401"/>
                    </a:moveTo>
                    <a:lnTo>
                      <a:pt x="1" y="1401"/>
                    </a:lnTo>
                    <a:lnTo>
                      <a:pt x="1044" y="0"/>
                    </a:lnTo>
                    <a:lnTo>
                      <a:pt x="482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23"/>
              <p:cNvSpPr/>
              <p:nvPr/>
            </p:nvSpPr>
            <p:spPr>
              <a:xfrm rot="5400000">
                <a:off x="4297938" y="842035"/>
                <a:ext cx="610930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752" y="0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23"/>
              <p:cNvSpPr/>
              <p:nvPr/>
            </p:nvSpPr>
            <p:spPr>
              <a:xfrm rot="5400000">
                <a:off x="4311093" y="1360453"/>
                <a:ext cx="584619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262" fill="none" extrusionOk="0">
                    <a:moveTo>
                      <a:pt x="3778" y="1261"/>
                    </a:moveTo>
                    <a:lnTo>
                      <a:pt x="1" y="1261"/>
                    </a:lnTo>
                    <a:lnTo>
                      <a:pt x="564" y="0"/>
                    </a:lnTo>
                    <a:lnTo>
                      <a:pt x="41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23"/>
              <p:cNvSpPr/>
              <p:nvPr/>
            </p:nvSpPr>
            <p:spPr>
              <a:xfrm rot="5400000">
                <a:off x="3610364" y="708529"/>
                <a:ext cx="649201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402" fill="none" extrusionOk="0">
                    <a:moveTo>
                      <a:pt x="3987" y="1401"/>
                    </a:moveTo>
                    <a:lnTo>
                      <a:pt x="1" y="1401"/>
                    </a:lnTo>
                    <a:lnTo>
                      <a:pt x="835" y="0"/>
                    </a:lnTo>
                    <a:lnTo>
                      <a:pt x="461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23"/>
              <p:cNvSpPr/>
              <p:nvPr/>
            </p:nvSpPr>
            <p:spPr>
              <a:xfrm rot="5400000">
                <a:off x="3625067" y="1254807"/>
                <a:ext cx="619795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627" y="0"/>
                    </a:lnTo>
                    <a:lnTo>
                      <a:pt x="440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23"/>
              <p:cNvSpPr/>
              <p:nvPr/>
            </p:nvSpPr>
            <p:spPr>
              <a:xfrm rot="5400000">
                <a:off x="4324319" y="1878801"/>
                <a:ext cx="558167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376" y="0"/>
                    </a:lnTo>
                    <a:lnTo>
                      <a:pt x="396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23"/>
              <p:cNvSpPr/>
              <p:nvPr/>
            </p:nvSpPr>
            <p:spPr>
              <a:xfrm rot="5400000">
                <a:off x="4337545" y="2397290"/>
                <a:ext cx="531715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262" fill="none" extrusionOk="0">
                    <a:moveTo>
                      <a:pt x="3779" y="1261"/>
                    </a:moveTo>
                    <a:lnTo>
                      <a:pt x="0" y="1261"/>
                    </a:lnTo>
                    <a:lnTo>
                      <a:pt x="187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23"/>
              <p:cNvSpPr/>
              <p:nvPr/>
            </p:nvSpPr>
            <p:spPr>
              <a:xfrm rot="5400000">
                <a:off x="4337545" y="2928864"/>
                <a:ext cx="531715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262" fill="none" extrusionOk="0">
                    <a:moveTo>
                      <a:pt x="3778" y="1261"/>
                    </a:moveTo>
                    <a:lnTo>
                      <a:pt x="1" y="1261"/>
                    </a:lnTo>
                    <a:lnTo>
                      <a:pt x="1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23"/>
              <p:cNvSpPr/>
              <p:nvPr/>
            </p:nvSpPr>
            <p:spPr>
              <a:xfrm rot="5400000">
                <a:off x="4324319" y="3447352"/>
                <a:ext cx="558167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262" fill="none" extrusionOk="0">
                    <a:moveTo>
                      <a:pt x="3966" y="1261"/>
                    </a:moveTo>
                    <a:lnTo>
                      <a:pt x="187" y="1261"/>
                    </a:lnTo>
                    <a:lnTo>
                      <a:pt x="0" y="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23"/>
              <p:cNvSpPr/>
              <p:nvPr/>
            </p:nvSpPr>
            <p:spPr>
              <a:xfrm rot="5400000">
                <a:off x="3654404" y="2908413"/>
                <a:ext cx="561122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1402" fill="none" extrusionOk="0">
                    <a:moveTo>
                      <a:pt x="3988" y="1401"/>
                    </a:moveTo>
                    <a:lnTo>
                      <a:pt x="1" y="1401"/>
                    </a:lnTo>
                    <a:lnTo>
                      <a:pt x="1" y="0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23"/>
              <p:cNvSpPr/>
              <p:nvPr/>
            </p:nvSpPr>
            <p:spPr>
              <a:xfrm rot="5400000">
                <a:off x="3639700" y="3454690"/>
                <a:ext cx="590528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402" fill="none" extrusionOk="0">
                    <a:moveTo>
                      <a:pt x="4196" y="1401"/>
                    </a:moveTo>
                    <a:lnTo>
                      <a:pt x="210" y="1401"/>
                    </a:lnTo>
                    <a:lnTo>
                      <a:pt x="0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23"/>
              <p:cNvSpPr/>
              <p:nvPr/>
            </p:nvSpPr>
            <p:spPr>
              <a:xfrm rot="5400000">
                <a:off x="4311164" y="3965630"/>
                <a:ext cx="584478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262" fill="none" extrusionOk="0">
                    <a:moveTo>
                      <a:pt x="4154" y="1261"/>
                    </a:moveTo>
                    <a:lnTo>
                      <a:pt x="376" y="1261"/>
                    </a:lnTo>
                    <a:lnTo>
                      <a:pt x="0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23"/>
              <p:cNvSpPr/>
              <p:nvPr/>
            </p:nvSpPr>
            <p:spPr>
              <a:xfrm rot="5400000">
                <a:off x="4297867" y="4484049"/>
                <a:ext cx="611071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262" fill="none" extrusionOk="0">
                    <a:moveTo>
                      <a:pt x="4343" y="1261"/>
                    </a:moveTo>
                    <a:lnTo>
                      <a:pt x="564" y="1261"/>
                    </a:lnTo>
                    <a:lnTo>
                      <a:pt x="1" y="0"/>
                    </a:lnTo>
                    <a:lnTo>
                      <a:pt x="359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23"/>
              <p:cNvSpPr/>
              <p:nvPr/>
            </p:nvSpPr>
            <p:spPr>
              <a:xfrm rot="5400000">
                <a:off x="3625067" y="4001038"/>
                <a:ext cx="619795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402" fill="none" extrusionOk="0">
                    <a:moveTo>
                      <a:pt x="4404" y="1401"/>
                    </a:moveTo>
                    <a:lnTo>
                      <a:pt x="417" y="1401"/>
                    </a:lnTo>
                    <a:lnTo>
                      <a:pt x="0" y="0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23"/>
              <p:cNvSpPr/>
              <p:nvPr/>
            </p:nvSpPr>
            <p:spPr>
              <a:xfrm rot="5400000">
                <a:off x="3610364" y="4547175"/>
                <a:ext cx="649201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402" fill="none" extrusionOk="0">
                    <a:moveTo>
                      <a:pt x="4614" y="1401"/>
                    </a:moveTo>
                    <a:lnTo>
                      <a:pt x="627" y="1401"/>
                    </a:lnTo>
                    <a:lnTo>
                      <a:pt x="1" y="0"/>
                    </a:lnTo>
                    <a:lnTo>
                      <a:pt x="378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23"/>
              <p:cNvSpPr/>
              <p:nvPr/>
            </p:nvSpPr>
            <p:spPr>
              <a:xfrm rot="5400000">
                <a:off x="4284641" y="5002537"/>
                <a:ext cx="637523" cy="633786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1262" fill="none" extrusionOk="0">
                    <a:moveTo>
                      <a:pt x="4530" y="1261"/>
                    </a:moveTo>
                    <a:lnTo>
                      <a:pt x="752" y="1261"/>
                    </a:lnTo>
                    <a:lnTo>
                      <a:pt x="0" y="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23"/>
              <p:cNvSpPr/>
              <p:nvPr/>
            </p:nvSpPr>
            <p:spPr>
              <a:xfrm rot="5400000">
                <a:off x="3595731" y="5093522"/>
                <a:ext cx="678467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402" fill="none" extrusionOk="0">
                    <a:moveTo>
                      <a:pt x="4822" y="1401"/>
                    </a:moveTo>
                    <a:lnTo>
                      <a:pt x="835" y="1401"/>
                    </a:lnTo>
                    <a:lnTo>
                      <a:pt x="1" y="0"/>
                    </a:lnTo>
                    <a:lnTo>
                      <a:pt x="3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23"/>
              <p:cNvSpPr/>
              <p:nvPr/>
            </p:nvSpPr>
            <p:spPr>
              <a:xfrm rot="5400000">
                <a:off x="2811601" y="-596683"/>
                <a:ext cx="757683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1565" fill="none" extrusionOk="0">
                    <a:moveTo>
                      <a:pt x="4221" y="1564"/>
                    </a:moveTo>
                    <a:lnTo>
                      <a:pt x="1" y="1564"/>
                    </a:lnTo>
                    <a:lnTo>
                      <a:pt x="1398" y="0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23"/>
              <p:cNvSpPr/>
              <p:nvPr/>
            </p:nvSpPr>
            <p:spPr>
              <a:xfrm rot="5400000">
                <a:off x="2828063" y="-19240"/>
                <a:ext cx="724759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1565" fill="none" extrusionOk="0">
                    <a:moveTo>
                      <a:pt x="4219" y="1564"/>
                    </a:moveTo>
                    <a:lnTo>
                      <a:pt x="0" y="1564"/>
                    </a:lnTo>
                    <a:lnTo>
                      <a:pt x="1164" y="0"/>
                    </a:lnTo>
                    <a:lnTo>
                      <a:pt x="51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23"/>
              <p:cNvSpPr/>
              <p:nvPr/>
            </p:nvSpPr>
            <p:spPr>
              <a:xfrm rot="5400000">
                <a:off x="1948299" y="-838310"/>
                <a:ext cx="814949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1572" y="0"/>
                    </a:lnTo>
                    <a:lnTo>
                      <a:pt x="579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23"/>
              <p:cNvSpPr/>
              <p:nvPr/>
            </p:nvSpPr>
            <p:spPr>
              <a:xfrm rot="5400000">
                <a:off x="1966731" y="-226114"/>
                <a:ext cx="778085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1310" y="0"/>
                    </a:lnTo>
                    <a:lnTo>
                      <a:pt x="552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23"/>
              <p:cNvSpPr/>
              <p:nvPr/>
            </p:nvSpPr>
            <p:spPr>
              <a:xfrm rot="5400000">
                <a:off x="2844384" y="558062"/>
                <a:ext cx="692116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565" fill="none" extrusionOk="0">
                    <a:moveTo>
                      <a:pt x="4220" y="1564"/>
                    </a:moveTo>
                    <a:lnTo>
                      <a:pt x="0" y="1564"/>
                    </a:lnTo>
                    <a:lnTo>
                      <a:pt x="932" y="0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23"/>
              <p:cNvSpPr/>
              <p:nvPr/>
            </p:nvSpPr>
            <p:spPr>
              <a:xfrm rot="5400000">
                <a:off x="2860776" y="1135435"/>
                <a:ext cx="659332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1565" fill="none" extrusionOk="0">
                    <a:moveTo>
                      <a:pt x="4219" y="1564"/>
                    </a:moveTo>
                    <a:lnTo>
                      <a:pt x="0" y="1564"/>
                    </a:lnTo>
                    <a:lnTo>
                      <a:pt x="698" y="0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23"/>
              <p:cNvSpPr/>
              <p:nvPr/>
            </p:nvSpPr>
            <p:spPr>
              <a:xfrm rot="5400000">
                <a:off x="1985092" y="386013"/>
                <a:ext cx="741361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1761" fill="none" extrusionOk="0">
                    <a:moveTo>
                      <a:pt x="4483" y="1760"/>
                    </a:moveTo>
                    <a:lnTo>
                      <a:pt x="1" y="1760"/>
                    </a:lnTo>
                    <a:lnTo>
                      <a:pt x="1048" y="0"/>
                    </a:lnTo>
                    <a:lnTo>
                      <a:pt x="52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23"/>
              <p:cNvSpPr/>
              <p:nvPr/>
            </p:nvSpPr>
            <p:spPr>
              <a:xfrm rot="5400000">
                <a:off x="2003595" y="998139"/>
                <a:ext cx="704357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761" fill="none" extrusionOk="0">
                    <a:moveTo>
                      <a:pt x="4482" y="1760"/>
                    </a:moveTo>
                    <a:lnTo>
                      <a:pt x="1" y="1760"/>
                    </a:lnTo>
                    <a:lnTo>
                      <a:pt x="786" y="0"/>
                    </a:lnTo>
                    <a:lnTo>
                      <a:pt x="500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23"/>
              <p:cNvSpPr/>
              <p:nvPr/>
            </p:nvSpPr>
            <p:spPr>
              <a:xfrm rot="5400000">
                <a:off x="2893560" y="2883804"/>
                <a:ext cx="593765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565" fill="none" extrusionOk="0">
                    <a:moveTo>
                      <a:pt x="4220" y="1564"/>
                    </a:moveTo>
                    <a:lnTo>
                      <a:pt x="1" y="1564"/>
                    </a:lnTo>
                    <a:lnTo>
                      <a:pt x="1" y="0"/>
                    </a:lnTo>
                    <a:lnTo>
                      <a:pt x="39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23"/>
              <p:cNvSpPr/>
              <p:nvPr/>
            </p:nvSpPr>
            <p:spPr>
              <a:xfrm rot="5400000">
                <a:off x="2877098" y="3461247"/>
                <a:ext cx="626689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565" fill="none" extrusionOk="0">
                    <a:moveTo>
                      <a:pt x="4453" y="1564"/>
                    </a:moveTo>
                    <a:lnTo>
                      <a:pt x="233" y="1564"/>
                    </a:lnTo>
                    <a:lnTo>
                      <a:pt x="1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23"/>
              <p:cNvSpPr/>
              <p:nvPr/>
            </p:nvSpPr>
            <p:spPr>
              <a:xfrm rot="5400000">
                <a:off x="2040459" y="2853020"/>
                <a:ext cx="630629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1761" fill="none" extrusionOk="0">
                    <a:moveTo>
                      <a:pt x="4481" y="1760"/>
                    </a:moveTo>
                    <a:lnTo>
                      <a:pt x="1" y="1760"/>
                    </a:lnTo>
                    <a:lnTo>
                      <a:pt x="1" y="0"/>
                    </a:lnTo>
                    <a:lnTo>
                      <a:pt x="422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23"/>
              <p:cNvSpPr/>
              <p:nvPr/>
            </p:nvSpPr>
            <p:spPr>
              <a:xfrm rot="5400000">
                <a:off x="2021956" y="3465146"/>
                <a:ext cx="667633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1761" fill="none" extrusionOk="0">
                    <a:moveTo>
                      <a:pt x="4744" y="1760"/>
                    </a:moveTo>
                    <a:lnTo>
                      <a:pt x="262" y="1760"/>
                    </a:lnTo>
                    <a:lnTo>
                      <a:pt x="1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23"/>
              <p:cNvSpPr/>
              <p:nvPr/>
            </p:nvSpPr>
            <p:spPr>
              <a:xfrm rot="5400000">
                <a:off x="2860776" y="4038550"/>
                <a:ext cx="659332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1565" fill="none" extrusionOk="0">
                    <a:moveTo>
                      <a:pt x="4685" y="1564"/>
                    </a:moveTo>
                    <a:lnTo>
                      <a:pt x="466" y="1564"/>
                    </a:lnTo>
                    <a:lnTo>
                      <a:pt x="0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23"/>
              <p:cNvSpPr/>
              <p:nvPr/>
            </p:nvSpPr>
            <p:spPr>
              <a:xfrm rot="5400000">
                <a:off x="2844384" y="4615922"/>
                <a:ext cx="692116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565" fill="none" extrusionOk="0">
                    <a:moveTo>
                      <a:pt x="4919" y="1564"/>
                    </a:moveTo>
                    <a:lnTo>
                      <a:pt x="698" y="1564"/>
                    </a:lnTo>
                    <a:lnTo>
                      <a:pt x="0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23"/>
              <p:cNvSpPr/>
              <p:nvPr/>
            </p:nvSpPr>
            <p:spPr>
              <a:xfrm rot="5400000">
                <a:off x="2003665" y="4077343"/>
                <a:ext cx="704216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761" fill="none" extrusionOk="0">
                    <a:moveTo>
                      <a:pt x="5005" y="1760"/>
                    </a:moveTo>
                    <a:lnTo>
                      <a:pt x="523" y="1760"/>
                    </a:lnTo>
                    <a:lnTo>
                      <a:pt x="0" y="0"/>
                    </a:lnTo>
                    <a:lnTo>
                      <a:pt x="421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23"/>
              <p:cNvSpPr/>
              <p:nvPr/>
            </p:nvSpPr>
            <p:spPr>
              <a:xfrm rot="5400000">
                <a:off x="1985163" y="4689469"/>
                <a:ext cx="741221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761" fill="none" extrusionOk="0">
                    <a:moveTo>
                      <a:pt x="5268" y="1760"/>
                    </a:moveTo>
                    <a:lnTo>
                      <a:pt x="786" y="1760"/>
                    </a:lnTo>
                    <a:lnTo>
                      <a:pt x="0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23"/>
              <p:cNvSpPr/>
              <p:nvPr/>
            </p:nvSpPr>
            <p:spPr>
              <a:xfrm rot="5400000">
                <a:off x="2827922" y="5193225"/>
                <a:ext cx="725040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565" fill="none" extrusionOk="0">
                    <a:moveTo>
                      <a:pt x="5153" y="1564"/>
                    </a:moveTo>
                    <a:lnTo>
                      <a:pt x="933" y="1564"/>
                    </a:lnTo>
                    <a:lnTo>
                      <a:pt x="1" y="0"/>
                    </a:lnTo>
                    <a:lnTo>
                      <a:pt x="39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23"/>
              <p:cNvSpPr/>
              <p:nvPr/>
            </p:nvSpPr>
            <p:spPr>
              <a:xfrm rot="5400000">
                <a:off x="994238" y="-462178"/>
                <a:ext cx="839290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992" fill="none" extrusionOk="0">
                    <a:moveTo>
                      <a:pt x="4779" y="1991"/>
                    </a:moveTo>
                    <a:lnTo>
                      <a:pt x="1" y="1991"/>
                    </a:lnTo>
                    <a:lnTo>
                      <a:pt x="1483" y="0"/>
                    </a:lnTo>
                    <a:lnTo>
                      <a:pt x="596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23"/>
              <p:cNvSpPr/>
              <p:nvPr/>
            </p:nvSpPr>
            <p:spPr>
              <a:xfrm rot="5400000">
                <a:off x="-112207" y="-735460"/>
                <a:ext cx="910767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274" fill="none" extrusionOk="0">
                    <a:moveTo>
                      <a:pt x="5117" y="2273"/>
                    </a:moveTo>
                    <a:lnTo>
                      <a:pt x="1" y="2273"/>
                    </a:lnTo>
                    <a:lnTo>
                      <a:pt x="1694" y="0"/>
                    </a:lnTo>
                    <a:lnTo>
                      <a:pt x="64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23"/>
              <p:cNvSpPr/>
              <p:nvPr/>
            </p:nvSpPr>
            <p:spPr>
              <a:xfrm rot="5400000">
                <a:off x="1015132" y="189345"/>
                <a:ext cx="797502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1992" fill="none" extrusionOk="0">
                    <a:moveTo>
                      <a:pt x="4777" y="1991"/>
                    </a:moveTo>
                    <a:lnTo>
                      <a:pt x="0" y="1991"/>
                    </a:lnTo>
                    <a:lnTo>
                      <a:pt x="1186" y="0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23"/>
              <p:cNvSpPr/>
              <p:nvPr/>
            </p:nvSpPr>
            <p:spPr>
              <a:xfrm rot="5400000">
                <a:off x="1035886" y="840728"/>
                <a:ext cx="755995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1992" fill="none" extrusionOk="0">
                    <a:moveTo>
                      <a:pt x="4779" y="1991"/>
                    </a:moveTo>
                    <a:lnTo>
                      <a:pt x="0" y="1991"/>
                    </a:lnTo>
                    <a:lnTo>
                      <a:pt x="891" y="0"/>
                    </a:lnTo>
                    <a:lnTo>
                      <a:pt x="537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23"/>
              <p:cNvSpPr/>
              <p:nvPr/>
            </p:nvSpPr>
            <p:spPr>
              <a:xfrm rot="5400000">
                <a:off x="-88288" y="-39404"/>
                <a:ext cx="862928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74" fill="none" extrusionOk="0">
                    <a:moveTo>
                      <a:pt x="5117" y="2273"/>
                    </a:moveTo>
                    <a:lnTo>
                      <a:pt x="0" y="2273"/>
                    </a:lnTo>
                    <a:lnTo>
                      <a:pt x="1355" y="0"/>
                    </a:lnTo>
                    <a:lnTo>
                      <a:pt x="613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23"/>
              <p:cNvSpPr/>
              <p:nvPr/>
            </p:nvSpPr>
            <p:spPr>
              <a:xfrm rot="5400000">
                <a:off x="-64509" y="656651"/>
                <a:ext cx="815371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2274" fill="none" extrusionOk="0">
                    <a:moveTo>
                      <a:pt x="5117" y="2273"/>
                    </a:moveTo>
                    <a:lnTo>
                      <a:pt x="1" y="2273"/>
                    </a:lnTo>
                    <a:lnTo>
                      <a:pt x="1016" y="0"/>
                    </a:lnTo>
                    <a:lnTo>
                      <a:pt x="57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23"/>
              <p:cNvSpPr/>
              <p:nvPr/>
            </p:nvSpPr>
            <p:spPr>
              <a:xfrm rot="5400000">
                <a:off x="1056710" y="1492180"/>
                <a:ext cx="714347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992" fill="none" extrusionOk="0">
                    <a:moveTo>
                      <a:pt x="4779" y="1991"/>
                    </a:moveTo>
                    <a:lnTo>
                      <a:pt x="1" y="1991"/>
                    </a:lnTo>
                    <a:lnTo>
                      <a:pt x="594" y="0"/>
                    </a:lnTo>
                    <a:lnTo>
                      <a:pt x="507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23"/>
              <p:cNvSpPr/>
              <p:nvPr/>
            </p:nvSpPr>
            <p:spPr>
              <a:xfrm rot="5400000">
                <a:off x="1077674" y="2143633"/>
                <a:ext cx="672417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992" fill="none" extrusionOk="0">
                    <a:moveTo>
                      <a:pt x="4779" y="1991"/>
                    </a:moveTo>
                    <a:lnTo>
                      <a:pt x="0" y="1991"/>
                    </a:lnTo>
                    <a:lnTo>
                      <a:pt x="297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23"/>
              <p:cNvSpPr/>
              <p:nvPr/>
            </p:nvSpPr>
            <p:spPr>
              <a:xfrm rot="5400000">
                <a:off x="-40730" y="1352847"/>
                <a:ext cx="767814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2274" fill="none" extrusionOk="0">
                    <a:moveTo>
                      <a:pt x="5118" y="2273"/>
                    </a:moveTo>
                    <a:lnTo>
                      <a:pt x="0" y="2273"/>
                    </a:lnTo>
                    <a:lnTo>
                      <a:pt x="678" y="0"/>
                    </a:lnTo>
                    <a:lnTo>
                      <a:pt x="545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23"/>
              <p:cNvSpPr/>
              <p:nvPr/>
            </p:nvSpPr>
            <p:spPr>
              <a:xfrm rot="5400000">
                <a:off x="-16811" y="2049043"/>
                <a:ext cx="719975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2274" fill="none" extrusionOk="0">
                    <a:moveTo>
                      <a:pt x="5117" y="2273"/>
                    </a:moveTo>
                    <a:lnTo>
                      <a:pt x="0" y="2273"/>
                    </a:lnTo>
                    <a:lnTo>
                      <a:pt x="338" y="0"/>
                    </a:lnTo>
                    <a:lnTo>
                      <a:pt x="511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23"/>
              <p:cNvSpPr/>
              <p:nvPr/>
            </p:nvSpPr>
            <p:spPr>
              <a:xfrm rot="5400000">
                <a:off x="1077674" y="2815909"/>
                <a:ext cx="672417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992" fill="none" extrusionOk="0">
                    <a:moveTo>
                      <a:pt x="4778" y="1991"/>
                    </a:moveTo>
                    <a:lnTo>
                      <a:pt x="1" y="1991"/>
                    </a:lnTo>
                    <a:lnTo>
                      <a:pt x="1" y="0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23"/>
              <p:cNvSpPr/>
              <p:nvPr/>
            </p:nvSpPr>
            <p:spPr>
              <a:xfrm rot="5400000">
                <a:off x="1056780" y="3467292"/>
                <a:ext cx="714206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992" fill="none" extrusionOk="0">
                    <a:moveTo>
                      <a:pt x="5076" y="1991"/>
                    </a:moveTo>
                    <a:lnTo>
                      <a:pt x="297" y="1991"/>
                    </a:lnTo>
                    <a:lnTo>
                      <a:pt x="0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23"/>
              <p:cNvSpPr/>
              <p:nvPr/>
            </p:nvSpPr>
            <p:spPr>
              <a:xfrm rot="5400000">
                <a:off x="-16881" y="2768947"/>
                <a:ext cx="720115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2274" fill="none" extrusionOk="0">
                    <a:moveTo>
                      <a:pt x="5118" y="2273"/>
                    </a:moveTo>
                    <a:lnTo>
                      <a:pt x="1" y="2273"/>
                    </a:lnTo>
                    <a:lnTo>
                      <a:pt x="1" y="0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23"/>
              <p:cNvSpPr/>
              <p:nvPr/>
            </p:nvSpPr>
            <p:spPr>
              <a:xfrm rot="5400000">
                <a:off x="-40730" y="3465073"/>
                <a:ext cx="767814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2274" fill="none" extrusionOk="0">
                    <a:moveTo>
                      <a:pt x="5456" y="2273"/>
                    </a:moveTo>
                    <a:lnTo>
                      <a:pt x="340" y="2273"/>
                    </a:lnTo>
                    <a:lnTo>
                      <a:pt x="0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23"/>
              <p:cNvSpPr/>
              <p:nvPr/>
            </p:nvSpPr>
            <p:spPr>
              <a:xfrm rot="5400000">
                <a:off x="1035886" y="4118814"/>
                <a:ext cx="755995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1992" fill="none" extrusionOk="0">
                    <a:moveTo>
                      <a:pt x="5372" y="1991"/>
                    </a:moveTo>
                    <a:lnTo>
                      <a:pt x="594" y="1991"/>
                    </a:lnTo>
                    <a:lnTo>
                      <a:pt x="0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23"/>
              <p:cNvSpPr/>
              <p:nvPr/>
            </p:nvSpPr>
            <p:spPr>
              <a:xfrm rot="5400000">
                <a:off x="1015062" y="4770126"/>
                <a:ext cx="797642" cy="100039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1992" fill="none" extrusionOk="0">
                    <a:moveTo>
                      <a:pt x="5669" y="1991"/>
                    </a:moveTo>
                    <a:lnTo>
                      <a:pt x="891" y="1991"/>
                    </a:lnTo>
                    <a:lnTo>
                      <a:pt x="1" y="0"/>
                    </a:lnTo>
                    <a:lnTo>
                      <a:pt x="448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23"/>
              <p:cNvSpPr/>
              <p:nvPr/>
            </p:nvSpPr>
            <p:spPr>
              <a:xfrm rot="5400000">
                <a:off x="-64509" y="4161128"/>
                <a:ext cx="815371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2274" fill="none" extrusionOk="0">
                    <a:moveTo>
                      <a:pt x="5795" y="2273"/>
                    </a:moveTo>
                    <a:lnTo>
                      <a:pt x="678" y="2273"/>
                    </a:lnTo>
                    <a:lnTo>
                      <a:pt x="1" y="0"/>
                    </a:lnTo>
                    <a:lnTo>
                      <a:pt x="477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23"/>
              <p:cNvSpPr/>
              <p:nvPr/>
            </p:nvSpPr>
            <p:spPr>
              <a:xfrm rot="5400000">
                <a:off x="-88288" y="4857324"/>
                <a:ext cx="862928" cy="114202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74" fill="none" extrusionOk="0">
                    <a:moveTo>
                      <a:pt x="6132" y="2273"/>
                    </a:moveTo>
                    <a:lnTo>
                      <a:pt x="1016" y="2273"/>
                    </a:lnTo>
                    <a:lnTo>
                      <a:pt x="0" y="0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23"/>
              <p:cNvSpPr/>
              <p:nvPr/>
            </p:nvSpPr>
            <p:spPr>
              <a:xfrm rot="5400000">
                <a:off x="3639700" y="1801154"/>
                <a:ext cx="590528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402" fill="none" extrusionOk="0">
                    <a:moveTo>
                      <a:pt x="3988" y="1401"/>
                    </a:moveTo>
                    <a:lnTo>
                      <a:pt x="0" y="1401"/>
                    </a:lnTo>
                    <a:lnTo>
                      <a:pt x="417" y="0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23"/>
              <p:cNvSpPr/>
              <p:nvPr/>
            </p:nvSpPr>
            <p:spPr>
              <a:xfrm rot="5400000">
                <a:off x="3654474" y="2347502"/>
                <a:ext cx="560981" cy="704095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1402" fill="none" extrusionOk="0">
                    <a:moveTo>
                      <a:pt x="3987" y="1401"/>
                    </a:moveTo>
                    <a:lnTo>
                      <a:pt x="0" y="1401"/>
                    </a:lnTo>
                    <a:lnTo>
                      <a:pt x="208" y="0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23"/>
              <p:cNvSpPr/>
              <p:nvPr/>
            </p:nvSpPr>
            <p:spPr>
              <a:xfrm rot="5400000">
                <a:off x="2877027" y="1712808"/>
                <a:ext cx="626830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1565" fill="none" extrusionOk="0">
                    <a:moveTo>
                      <a:pt x="4221" y="1564"/>
                    </a:moveTo>
                    <a:lnTo>
                      <a:pt x="0" y="1564"/>
                    </a:lnTo>
                    <a:lnTo>
                      <a:pt x="466" y="0"/>
                    </a:lnTo>
                    <a:lnTo>
                      <a:pt x="44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23"/>
              <p:cNvSpPr/>
              <p:nvPr/>
            </p:nvSpPr>
            <p:spPr>
              <a:xfrm rot="5400000">
                <a:off x="2893489" y="2290110"/>
                <a:ext cx="593905" cy="78595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1565" fill="none" extrusionOk="0">
                    <a:moveTo>
                      <a:pt x="4221" y="1564"/>
                    </a:moveTo>
                    <a:lnTo>
                      <a:pt x="1" y="1564"/>
                    </a:lnTo>
                    <a:lnTo>
                      <a:pt x="234" y="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23"/>
              <p:cNvSpPr/>
              <p:nvPr/>
            </p:nvSpPr>
            <p:spPr>
              <a:xfrm rot="5400000">
                <a:off x="2022027" y="1610335"/>
                <a:ext cx="667493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523" y="0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23"/>
              <p:cNvSpPr/>
              <p:nvPr/>
            </p:nvSpPr>
            <p:spPr>
              <a:xfrm rot="5400000">
                <a:off x="2040459" y="2222532"/>
                <a:ext cx="630629" cy="884387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1761" fill="none" extrusionOk="0">
                    <a:moveTo>
                      <a:pt x="4482" y="1760"/>
                    </a:moveTo>
                    <a:lnTo>
                      <a:pt x="0" y="1760"/>
                    </a:lnTo>
                    <a:lnTo>
                      <a:pt x="262" y="0"/>
                    </a:lnTo>
                    <a:lnTo>
                      <a:pt x="448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miter lim="12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5" name="Google Shape;6175;p23"/>
            <p:cNvGrpSpPr/>
            <p:nvPr/>
          </p:nvGrpSpPr>
          <p:grpSpPr>
            <a:xfrm>
              <a:off x="7710062" y="-189693"/>
              <a:ext cx="1783200" cy="5575485"/>
              <a:chOff x="7710062" y="-189693"/>
              <a:chExt cx="1783200" cy="5575485"/>
            </a:xfrm>
          </p:grpSpPr>
          <p:sp>
            <p:nvSpPr>
              <p:cNvPr id="6176" name="Google Shape;6176;p23"/>
              <p:cNvSpPr/>
              <p:nvPr/>
            </p:nvSpPr>
            <p:spPr>
              <a:xfrm rot="-5400000" flipH="1">
                <a:off x="7710062" y="-1896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23"/>
              <p:cNvSpPr/>
              <p:nvPr/>
            </p:nvSpPr>
            <p:spPr>
              <a:xfrm rot="-5400000" flipH="1">
                <a:off x="7710062" y="3333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23"/>
              <p:cNvSpPr/>
              <p:nvPr/>
            </p:nvSpPr>
            <p:spPr>
              <a:xfrm rot="-5400000" flipH="1">
                <a:off x="7710062" y="25635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23"/>
              <p:cNvSpPr/>
              <p:nvPr/>
            </p:nvSpPr>
            <p:spPr>
              <a:xfrm rot="-5400000" flipH="1">
                <a:off x="7710062" y="4793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23"/>
              <p:cNvSpPr/>
              <p:nvPr/>
            </p:nvSpPr>
            <p:spPr>
              <a:xfrm rot="-5400000" flipH="1">
                <a:off x="7710062" y="70240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23"/>
              <p:cNvSpPr/>
              <p:nvPr/>
            </p:nvSpPr>
            <p:spPr>
              <a:xfrm rot="-5400000" flipH="1">
                <a:off x="7710062" y="9254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23"/>
              <p:cNvSpPr/>
              <p:nvPr/>
            </p:nvSpPr>
            <p:spPr>
              <a:xfrm rot="-5400000" flipH="1">
                <a:off x="7710062" y="114845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23"/>
              <p:cNvSpPr/>
              <p:nvPr/>
            </p:nvSpPr>
            <p:spPr>
              <a:xfrm rot="-5400000" flipH="1">
                <a:off x="7710062" y="137147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23"/>
              <p:cNvSpPr/>
              <p:nvPr/>
            </p:nvSpPr>
            <p:spPr>
              <a:xfrm rot="-5400000" flipH="1">
                <a:off x="7710062" y="15945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23"/>
              <p:cNvSpPr/>
              <p:nvPr/>
            </p:nvSpPr>
            <p:spPr>
              <a:xfrm rot="-5400000" flipH="1">
                <a:off x="7710062" y="181752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23"/>
              <p:cNvSpPr/>
              <p:nvPr/>
            </p:nvSpPr>
            <p:spPr>
              <a:xfrm rot="-5400000" flipH="1">
                <a:off x="7710062" y="204055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23"/>
              <p:cNvSpPr/>
              <p:nvPr/>
            </p:nvSpPr>
            <p:spPr>
              <a:xfrm rot="-5400000" flipH="1">
                <a:off x="7710062" y="22635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23"/>
              <p:cNvSpPr/>
              <p:nvPr/>
            </p:nvSpPr>
            <p:spPr>
              <a:xfrm rot="-5400000" flipH="1">
                <a:off x="7710062" y="248660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23"/>
              <p:cNvSpPr/>
              <p:nvPr/>
            </p:nvSpPr>
            <p:spPr>
              <a:xfrm rot="-5400000" flipH="1">
                <a:off x="7710062" y="27096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23"/>
              <p:cNvSpPr/>
              <p:nvPr/>
            </p:nvSpPr>
            <p:spPr>
              <a:xfrm rot="-5400000" flipH="1">
                <a:off x="7710062" y="293264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23"/>
              <p:cNvSpPr/>
              <p:nvPr/>
            </p:nvSpPr>
            <p:spPr>
              <a:xfrm rot="-5400000" flipH="1">
                <a:off x="7710062" y="315567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23"/>
              <p:cNvSpPr/>
              <p:nvPr/>
            </p:nvSpPr>
            <p:spPr>
              <a:xfrm rot="-5400000" flipH="1">
                <a:off x="7710062" y="33786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23"/>
              <p:cNvSpPr/>
              <p:nvPr/>
            </p:nvSpPr>
            <p:spPr>
              <a:xfrm rot="-5400000" flipH="1">
                <a:off x="7710062" y="360172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23"/>
              <p:cNvSpPr/>
              <p:nvPr/>
            </p:nvSpPr>
            <p:spPr>
              <a:xfrm rot="-5400000" flipH="1">
                <a:off x="7710062" y="38247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23"/>
              <p:cNvSpPr/>
              <p:nvPr/>
            </p:nvSpPr>
            <p:spPr>
              <a:xfrm rot="-5400000" flipH="1">
                <a:off x="7710062" y="404777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23"/>
              <p:cNvSpPr/>
              <p:nvPr/>
            </p:nvSpPr>
            <p:spPr>
              <a:xfrm rot="-5400000" flipH="1">
                <a:off x="7710062" y="427079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23"/>
              <p:cNvSpPr/>
              <p:nvPr/>
            </p:nvSpPr>
            <p:spPr>
              <a:xfrm rot="-5400000" flipH="1">
                <a:off x="7710062" y="44938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23"/>
              <p:cNvSpPr/>
              <p:nvPr/>
            </p:nvSpPr>
            <p:spPr>
              <a:xfrm rot="-5400000" flipH="1">
                <a:off x="7710062" y="471684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23"/>
              <p:cNvSpPr/>
              <p:nvPr/>
            </p:nvSpPr>
            <p:spPr>
              <a:xfrm rot="-5400000" flipH="1">
                <a:off x="7710062" y="49398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23"/>
              <p:cNvSpPr/>
              <p:nvPr/>
            </p:nvSpPr>
            <p:spPr>
              <a:xfrm rot="-5400000" flipH="1">
                <a:off x="7710062" y="51628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23"/>
              <p:cNvSpPr/>
              <p:nvPr/>
            </p:nvSpPr>
            <p:spPr>
              <a:xfrm rot="-5400000" flipH="1">
                <a:off x="7932962" y="-1896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23"/>
              <p:cNvSpPr/>
              <p:nvPr/>
            </p:nvSpPr>
            <p:spPr>
              <a:xfrm rot="-5400000" flipH="1">
                <a:off x="7932962" y="3333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23"/>
              <p:cNvSpPr/>
              <p:nvPr/>
            </p:nvSpPr>
            <p:spPr>
              <a:xfrm rot="-5400000" flipH="1">
                <a:off x="7932962" y="25635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23"/>
              <p:cNvSpPr/>
              <p:nvPr/>
            </p:nvSpPr>
            <p:spPr>
              <a:xfrm rot="-5400000" flipH="1">
                <a:off x="7932962" y="4793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23"/>
              <p:cNvSpPr/>
              <p:nvPr/>
            </p:nvSpPr>
            <p:spPr>
              <a:xfrm rot="-5400000" flipH="1">
                <a:off x="7932962" y="70240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23"/>
              <p:cNvSpPr/>
              <p:nvPr/>
            </p:nvSpPr>
            <p:spPr>
              <a:xfrm rot="-5400000" flipH="1">
                <a:off x="7932962" y="9254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23"/>
              <p:cNvSpPr/>
              <p:nvPr/>
            </p:nvSpPr>
            <p:spPr>
              <a:xfrm rot="-5400000" flipH="1">
                <a:off x="7932962" y="114845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23"/>
              <p:cNvSpPr/>
              <p:nvPr/>
            </p:nvSpPr>
            <p:spPr>
              <a:xfrm rot="-5400000" flipH="1">
                <a:off x="7932962" y="137147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23"/>
              <p:cNvSpPr/>
              <p:nvPr/>
            </p:nvSpPr>
            <p:spPr>
              <a:xfrm rot="-5400000" flipH="1">
                <a:off x="7932962" y="15945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23"/>
              <p:cNvSpPr/>
              <p:nvPr/>
            </p:nvSpPr>
            <p:spPr>
              <a:xfrm rot="-5400000" flipH="1">
                <a:off x="7932962" y="181752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23"/>
              <p:cNvSpPr/>
              <p:nvPr/>
            </p:nvSpPr>
            <p:spPr>
              <a:xfrm rot="-5400000" flipH="1">
                <a:off x="7932962" y="204055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23"/>
              <p:cNvSpPr/>
              <p:nvPr/>
            </p:nvSpPr>
            <p:spPr>
              <a:xfrm rot="-5400000" flipH="1">
                <a:off x="7932962" y="22635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23"/>
              <p:cNvSpPr/>
              <p:nvPr/>
            </p:nvSpPr>
            <p:spPr>
              <a:xfrm rot="-5400000" flipH="1">
                <a:off x="7932962" y="248660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23"/>
              <p:cNvSpPr/>
              <p:nvPr/>
            </p:nvSpPr>
            <p:spPr>
              <a:xfrm rot="-5400000" flipH="1">
                <a:off x="7932962" y="27096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23"/>
              <p:cNvSpPr/>
              <p:nvPr/>
            </p:nvSpPr>
            <p:spPr>
              <a:xfrm rot="-5400000" flipH="1">
                <a:off x="7932962" y="293264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23"/>
              <p:cNvSpPr/>
              <p:nvPr/>
            </p:nvSpPr>
            <p:spPr>
              <a:xfrm rot="-5400000" flipH="1">
                <a:off x="7932962" y="315567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23"/>
              <p:cNvSpPr/>
              <p:nvPr/>
            </p:nvSpPr>
            <p:spPr>
              <a:xfrm rot="-5400000" flipH="1">
                <a:off x="7932962" y="33786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23"/>
              <p:cNvSpPr/>
              <p:nvPr/>
            </p:nvSpPr>
            <p:spPr>
              <a:xfrm rot="-5400000" flipH="1">
                <a:off x="7932962" y="360172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23"/>
              <p:cNvSpPr/>
              <p:nvPr/>
            </p:nvSpPr>
            <p:spPr>
              <a:xfrm rot="-5400000" flipH="1">
                <a:off x="7932962" y="38247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23"/>
              <p:cNvSpPr/>
              <p:nvPr/>
            </p:nvSpPr>
            <p:spPr>
              <a:xfrm rot="-5400000" flipH="1">
                <a:off x="7932962" y="404777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23"/>
              <p:cNvSpPr/>
              <p:nvPr/>
            </p:nvSpPr>
            <p:spPr>
              <a:xfrm rot="-5400000" flipH="1">
                <a:off x="7932962" y="427079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23"/>
              <p:cNvSpPr/>
              <p:nvPr/>
            </p:nvSpPr>
            <p:spPr>
              <a:xfrm rot="-5400000" flipH="1">
                <a:off x="7932962" y="44938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23"/>
              <p:cNvSpPr/>
              <p:nvPr/>
            </p:nvSpPr>
            <p:spPr>
              <a:xfrm rot="-5400000" flipH="1">
                <a:off x="7932962" y="471684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23"/>
              <p:cNvSpPr/>
              <p:nvPr/>
            </p:nvSpPr>
            <p:spPr>
              <a:xfrm rot="-5400000" flipH="1">
                <a:off x="7932962" y="49398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23"/>
              <p:cNvSpPr/>
              <p:nvPr/>
            </p:nvSpPr>
            <p:spPr>
              <a:xfrm rot="-5400000" flipH="1">
                <a:off x="7932962" y="51628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23"/>
              <p:cNvSpPr/>
              <p:nvPr/>
            </p:nvSpPr>
            <p:spPr>
              <a:xfrm rot="-5400000" flipH="1">
                <a:off x="8155862" y="-1896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23"/>
              <p:cNvSpPr/>
              <p:nvPr/>
            </p:nvSpPr>
            <p:spPr>
              <a:xfrm rot="-5400000" flipH="1">
                <a:off x="8155862" y="3333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23"/>
              <p:cNvSpPr/>
              <p:nvPr/>
            </p:nvSpPr>
            <p:spPr>
              <a:xfrm rot="-5400000" flipH="1">
                <a:off x="8155862" y="25635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23"/>
              <p:cNvSpPr/>
              <p:nvPr/>
            </p:nvSpPr>
            <p:spPr>
              <a:xfrm rot="-5400000" flipH="1">
                <a:off x="8155862" y="4793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23"/>
              <p:cNvSpPr/>
              <p:nvPr/>
            </p:nvSpPr>
            <p:spPr>
              <a:xfrm rot="-5400000" flipH="1">
                <a:off x="8155862" y="70240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23"/>
              <p:cNvSpPr/>
              <p:nvPr/>
            </p:nvSpPr>
            <p:spPr>
              <a:xfrm rot="-5400000" flipH="1">
                <a:off x="8155862" y="9254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23"/>
              <p:cNvSpPr/>
              <p:nvPr/>
            </p:nvSpPr>
            <p:spPr>
              <a:xfrm rot="-5400000" flipH="1">
                <a:off x="8155862" y="114845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23"/>
              <p:cNvSpPr/>
              <p:nvPr/>
            </p:nvSpPr>
            <p:spPr>
              <a:xfrm rot="-5400000" flipH="1">
                <a:off x="8155862" y="137147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23"/>
              <p:cNvSpPr/>
              <p:nvPr/>
            </p:nvSpPr>
            <p:spPr>
              <a:xfrm rot="-5400000" flipH="1">
                <a:off x="8155862" y="15945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23"/>
              <p:cNvSpPr/>
              <p:nvPr/>
            </p:nvSpPr>
            <p:spPr>
              <a:xfrm rot="-5400000" flipH="1">
                <a:off x="8155862" y="181752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23"/>
              <p:cNvSpPr/>
              <p:nvPr/>
            </p:nvSpPr>
            <p:spPr>
              <a:xfrm rot="-5400000" flipH="1">
                <a:off x="8155862" y="204055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23"/>
              <p:cNvSpPr/>
              <p:nvPr/>
            </p:nvSpPr>
            <p:spPr>
              <a:xfrm rot="-5400000" flipH="1">
                <a:off x="8155862" y="22635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23"/>
              <p:cNvSpPr/>
              <p:nvPr/>
            </p:nvSpPr>
            <p:spPr>
              <a:xfrm rot="-5400000" flipH="1">
                <a:off x="8155862" y="248660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23"/>
              <p:cNvSpPr/>
              <p:nvPr/>
            </p:nvSpPr>
            <p:spPr>
              <a:xfrm rot="-5400000" flipH="1">
                <a:off x="8155862" y="27096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23"/>
              <p:cNvSpPr/>
              <p:nvPr/>
            </p:nvSpPr>
            <p:spPr>
              <a:xfrm rot="-5400000" flipH="1">
                <a:off x="8155862" y="293264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23"/>
              <p:cNvSpPr/>
              <p:nvPr/>
            </p:nvSpPr>
            <p:spPr>
              <a:xfrm rot="-5400000" flipH="1">
                <a:off x="8155862" y="315567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23"/>
              <p:cNvSpPr/>
              <p:nvPr/>
            </p:nvSpPr>
            <p:spPr>
              <a:xfrm rot="-5400000" flipH="1">
                <a:off x="8155862" y="33786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23"/>
              <p:cNvSpPr/>
              <p:nvPr/>
            </p:nvSpPr>
            <p:spPr>
              <a:xfrm rot="-5400000" flipH="1">
                <a:off x="8155862" y="360172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23"/>
              <p:cNvSpPr/>
              <p:nvPr/>
            </p:nvSpPr>
            <p:spPr>
              <a:xfrm rot="-5400000" flipH="1">
                <a:off x="8155862" y="38247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23"/>
              <p:cNvSpPr/>
              <p:nvPr/>
            </p:nvSpPr>
            <p:spPr>
              <a:xfrm rot="-5400000" flipH="1">
                <a:off x="8155862" y="404777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23"/>
              <p:cNvSpPr/>
              <p:nvPr/>
            </p:nvSpPr>
            <p:spPr>
              <a:xfrm rot="-5400000" flipH="1">
                <a:off x="8155862" y="427079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23"/>
              <p:cNvSpPr/>
              <p:nvPr/>
            </p:nvSpPr>
            <p:spPr>
              <a:xfrm rot="-5400000" flipH="1">
                <a:off x="8155862" y="44938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23"/>
              <p:cNvSpPr/>
              <p:nvPr/>
            </p:nvSpPr>
            <p:spPr>
              <a:xfrm rot="-5400000" flipH="1">
                <a:off x="8155862" y="471684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23"/>
              <p:cNvSpPr/>
              <p:nvPr/>
            </p:nvSpPr>
            <p:spPr>
              <a:xfrm rot="-5400000" flipH="1">
                <a:off x="8155862" y="49398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23"/>
              <p:cNvSpPr/>
              <p:nvPr/>
            </p:nvSpPr>
            <p:spPr>
              <a:xfrm rot="-5400000" flipH="1">
                <a:off x="8155862" y="51628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23"/>
              <p:cNvSpPr/>
              <p:nvPr/>
            </p:nvSpPr>
            <p:spPr>
              <a:xfrm rot="-5400000" flipH="1">
                <a:off x="8378762" y="-1896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23"/>
              <p:cNvSpPr/>
              <p:nvPr/>
            </p:nvSpPr>
            <p:spPr>
              <a:xfrm rot="-5400000" flipH="1">
                <a:off x="8378762" y="3333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23"/>
              <p:cNvSpPr/>
              <p:nvPr/>
            </p:nvSpPr>
            <p:spPr>
              <a:xfrm rot="-5400000" flipH="1">
                <a:off x="8378762" y="25635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23"/>
              <p:cNvSpPr/>
              <p:nvPr/>
            </p:nvSpPr>
            <p:spPr>
              <a:xfrm rot="-5400000" flipH="1">
                <a:off x="8378762" y="4793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23"/>
              <p:cNvSpPr/>
              <p:nvPr/>
            </p:nvSpPr>
            <p:spPr>
              <a:xfrm rot="-5400000" flipH="1">
                <a:off x="8378762" y="70240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23"/>
              <p:cNvSpPr/>
              <p:nvPr/>
            </p:nvSpPr>
            <p:spPr>
              <a:xfrm rot="-5400000" flipH="1">
                <a:off x="8378762" y="9254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23"/>
              <p:cNvSpPr/>
              <p:nvPr/>
            </p:nvSpPr>
            <p:spPr>
              <a:xfrm rot="-5400000" flipH="1">
                <a:off x="8378762" y="114845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23"/>
              <p:cNvSpPr/>
              <p:nvPr/>
            </p:nvSpPr>
            <p:spPr>
              <a:xfrm rot="-5400000" flipH="1">
                <a:off x="8378762" y="137147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23"/>
              <p:cNvSpPr/>
              <p:nvPr/>
            </p:nvSpPr>
            <p:spPr>
              <a:xfrm rot="-5400000" flipH="1">
                <a:off x="8378762" y="15945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23"/>
              <p:cNvSpPr/>
              <p:nvPr/>
            </p:nvSpPr>
            <p:spPr>
              <a:xfrm rot="-5400000" flipH="1">
                <a:off x="8378762" y="181752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23"/>
              <p:cNvSpPr/>
              <p:nvPr/>
            </p:nvSpPr>
            <p:spPr>
              <a:xfrm rot="-5400000" flipH="1">
                <a:off x="8378762" y="204055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23"/>
              <p:cNvSpPr/>
              <p:nvPr/>
            </p:nvSpPr>
            <p:spPr>
              <a:xfrm rot="-5400000" flipH="1">
                <a:off x="8378762" y="22635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23"/>
              <p:cNvSpPr/>
              <p:nvPr/>
            </p:nvSpPr>
            <p:spPr>
              <a:xfrm rot="-5400000" flipH="1">
                <a:off x="8378762" y="248660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23"/>
              <p:cNvSpPr/>
              <p:nvPr/>
            </p:nvSpPr>
            <p:spPr>
              <a:xfrm rot="-5400000" flipH="1">
                <a:off x="8378762" y="27096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23"/>
              <p:cNvSpPr/>
              <p:nvPr/>
            </p:nvSpPr>
            <p:spPr>
              <a:xfrm rot="-5400000" flipH="1">
                <a:off x="8378762" y="293264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23"/>
              <p:cNvSpPr/>
              <p:nvPr/>
            </p:nvSpPr>
            <p:spPr>
              <a:xfrm rot="-5400000" flipH="1">
                <a:off x="8378762" y="315567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23"/>
              <p:cNvSpPr/>
              <p:nvPr/>
            </p:nvSpPr>
            <p:spPr>
              <a:xfrm rot="-5400000" flipH="1">
                <a:off x="8378762" y="33786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23"/>
              <p:cNvSpPr/>
              <p:nvPr/>
            </p:nvSpPr>
            <p:spPr>
              <a:xfrm rot="-5400000" flipH="1">
                <a:off x="8378762" y="360172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23"/>
              <p:cNvSpPr/>
              <p:nvPr/>
            </p:nvSpPr>
            <p:spPr>
              <a:xfrm rot="-5400000" flipH="1">
                <a:off x="8378762" y="38247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23"/>
              <p:cNvSpPr/>
              <p:nvPr/>
            </p:nvSpPr>
            <p:spPr>
              <a:xfrm rot="-5400000" flipH="1">
                <a:off x="8378762" y="404777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23"/>
              <p:cNvSpPr/>
              <p:nvPr/>
            </p:nvSpPr>
            <p:spPr>
              <a:xfrm rot="-5400000" flipH="1">
                <a:off x="8378762" y="427079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23"/>
              <p:cNvSpPr/>
              <p:nvPr/>
            </p:nvSpPr>
            <p:spPr>
              <a:xfrm rot="-5400000" flipH="1">
                <a:off x="8378762" y="44938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23"/>
              <p:cNvSpPr/>
              <p:nvPr/>
            </p:nvSpPr>
            <p:spPr>
              <a:xfrm rot="-5400000" flipH="1">
                <a:off x="8378762" y="471684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23"/>
              <p:cNvSpPr/>
              <p:nvPr/>
            </p:nvSpPr>
            <p:spPr>
              <a:xfrm rot="-5400000" flipH="1">
                <a:off x="8378762" y="49398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23"/>
              <p:cNvSpPr/>
              <p:nvPr/>
            </p:nvSpPr>
            <p:spPr>
              <a:xfrm rot="-5400000" flipH="1">
                <a:off x="8378762" y="51628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23"/>
              <p:cNvSpPr/>
              <p:nvPr/>
            </p:nvSpPr>
            <p:spPr>
              <a:xfrm rot="-5400000" flipH="1">
                <a:off x="8601662" y="-1896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23"/>
              <p:cNvSpPr/>
              <p:nvPr/>
            </p:nvSpPr>
            <p:spPr>
              <a:xfrm rot="-5400000" flipH="1">
                <a:off x="8601662" y="3333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23"/>
              <p:cNvSpPr/>
              <p:nvPr/>
            </p:nvSpPr>
            <p:spPr>
              <a:xfrm rot="-5400000" flipH="1">
                <a:off x="8601662" y="25635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23"/>
              <p:cNvSpPr/>
              <p:nvPr/>
            </p:nvSpPr>
            <p:spPr>
              <a:xfrm rot="-5400000" flipH="1">
                <a:off x="8601662" y="4793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23"/>
              <p:cNvSpPr/>
              <p:nvPr/>
            </p:nvSpPr>
            <p:spPr>
              <a:xfrm rot="-5400000" flipH="1">
                <a:off x="8601662" y="70240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23"/>
              <p:cNvSpPr/>
              <p:nvPr/>
            </p:nvSpPr>
            <p:spPr>
              <a:xfrm rot="-5400000" flipH="1">
                <a:off x="8601662" y="9254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23"/>
              <p:cNvSpPr/>
              <p:nvPr/>
            </p:nvSpPr>
            <p:spPr>
              <a:xfrm rot="-5400000" flipH="1">
                <a:off x="8601662" y="114845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23"/>
              <p:cNvSpPr/>
              <p:nvPr/>
            </p:nvSpPr>
            <p:spPr>
              <a:xfrm rot="-5400000" flipH="1">
                <a:off x="8601662" y="137147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23"/>
              <p:cNvSpPr/>
              <p:nvPr/>
            </p:nvSpPr>
            <p:spPr>
              <a:xfrm rot="-5400000" flipH="1">
                <a:off x="8601662" y="15945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23"/>
              <p:cNvSpPr/>
              <p:nvPr/>
            </p:nvSpPr>
            <p:spPr>
              <a:xfrm rot="-5400000" flipH="1">
                <a:off x="8601662" y="181752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23"/>
              <p:cNvSpPr/>
              <p:nvPr/>
            </p:nvSpPr>
            <p:spPr>
              <a:xfrm rot="-5400000" flipH="1">
                <a:off x="8601662" y="204055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23"/>
              <p:cNvSpPr/>
              <p:nvPr/>
            </p:nvSpPr>
            <p:spPr>
              <a:xfrm rot="-5400000" flipH="1">
                <a:off x="8601662" y="22635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23"/>
              <p:cNvSpPr/>
              <p:nvPr/>
            </p:nvSpPr>
            <p:spPr>
              <a:xfrm rot="-5400000" flipH="1">
                <a:off x="8601662" y="248660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23"/>
              <p:cNvSpPr/>
              <p:nvPr/>
            </p:nvSpPr>
            <p:spPr>
              <a:xfrm rot="-5400000" flipH="1">
                <a:off x="8601662" y="27096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23"/>
              <p:cNvSpPr/>
              <p:nvPr/>
            </p:nvSpPr>
            <p:spPr>
              <a:xfrm rot="-5400000" flipH="1">
                <a:off x="8601662" y="293264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23"/>
              <p:cNvSpPr/>
              <p:nvPr/>
            </p:nvSpPr>
            <p:spPr>
              <a:xfrm rot="-5400000" flipH="1">
                <a:off x="8601662" y="315567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23"/>
              <p:cNvSpPr/>
              <p:nvPr/>
            </p:nvSpPr>
            <p:spPr>
              <a:xfrm rot="-5400000" flipH="1">
                <a:off x="8601662" y="33786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23"/>
              <p:cNvSpPr/>
              <p:nvPr/>
            </p:nvSpPr>
            <p:spPr>
              <a:xfrm rot="-5400000" flipH="1">
                <a:off x="8601662" y="360172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23"/>
              <p:cNvSpPr/>
              <p:nvPr/>
            </p:nvSpPr>
            <p:spPr>
              <a:xfrm rot="-5400000" flipH="1">
                <a:off x="8601662" y="38247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23"/>
              <p:cNvSpPr/>
              <p:nvPr/>
            </p:nvSpPr>
            <p:spPr>
              <a:xfrm rot="-5400000" flipH="1">
                <a:off x="8601662" y="404777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23"/>
              <p:cNvSpPr/>
              <p:nvPr/>
            </p:nvSpPr>
            <p:spPr>
              <a:xfrm rot="-5400000" flipH="1">
                <a:off x="8601662" y="427079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23"/>
              <p:cNvSpPr/>
              <p:nvPr/>
            </p:nvSpPr>
            <p:spPr>
              <a:xfrm rot="-5400000" flipH="1">
                <a:off x="8601662" y="44938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23"/>
              <p:cNvSpPr/>
              <p:nvPr/>
            </p:nvSpPr>
            <p:spPr>
              <a:xfrm rot="-5400000" flipH="1">
                <a:off x="8601662" y="471684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23"/>
              <p:cNvSpPr/>
              <p:nvPr/>
            </p:nvSpPr>
            <p:spPr>
              <a:xfrm rot="-5400000" flipH="1">
                <a:off x="8601662" y="49398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23"/>
              <p:cNvSpPr/>
              <p:nvPr/>
            </p:nvSpPr>
            <p:spPr>
              <a:xfrm rot="-5400000" flipH="1">
                <a:off x="8601662" y="51628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23"/>
              <p:cNvSpPr/>
              <p:nvPr/>
            </p:nvSpPr>
            <p:spPr>
              <a:xfrm rot="-5400000" flipH="1">
                <a:off x="8824562" y="-1896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23"/>
              <p:cNvSpPr/>
              <p:nvPr/>
            </p:nvSpPr>
            <p:spPr>
              <a:xfrm rot="-5400000" flipH="1">
                <a:off x="8824562" y="3333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23"/>
              <p:cNvSpPr/>
              <p:nvPr/>
            </p:nvSpPr>
            <p:spPr>
              <a:xfrm rot="-5400000" flipH="1">
                <a:off x="8824562" y="25635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23"/>
              <p:cNvSpPr/>
              <p:nvPr/>
            </p:nvSpPr>
            <p:spPr>
              <a:xfrm rot="-5400000" flipH="1">
                <a:off x="8824562" y="4793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23"/>
              <p:cNvSpPr/>
              <p:nvPr/>
            </p:nvSpPr>
            <p:spPr>
              <a:xfrm rot="-5400000" flipH="1">
                <a:off x="8824562" y="70240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23"/>
              <p:cNvSpPr/>
              <p:nvPr/>
            </p:nvSpPr>
            <p:spPr>
              <a:xfrm rot="-5400000" flipH="1">
                <a:off x="8824562" y="9254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23"/>
              <p:cNvSpPr/>
              <p:nvPr/>
            </p:nvSpPr>
            <p:spPr>
              <a:xfrm rot="-5400000" flipH="1">
                <a:off x="8824562" y="114845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23"/>
              <p:cNvSpPr/>
              <p:nvPr/>
            </p:nvSpPr>
            <p:spPr>
              <a:xfrm rot="-5400000" flipH="1">
                <a:off x="8824562" y="137147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23"/>
              <p:cNvSpPr/>
              <p:nvPr/>
            </p:nvSpPr>
            <p:spPr>
              <a:xfrm rot="-5400000" flipH="1">
                <a:off x="8824562" y="15945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23"/>
              <p:cNvSpPr/>
              <p:nvPr/>
            </p:nvSpPr>
            <p:spPr>
              <a:xfrm rot="-5400000" flipH="1">
                <a:off x="8824562" y="181752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23"/>
              <p:cNvSpPr/>
              <p:nvPr/>
            </p:nvSpPr>
            <p:spPr>
              <a:xfrm rot="-5400000" flipH="1">
                <a:off x="8824562" y="204055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23"/>
              <p:cNvSpPr/>
              <p:nvPr/>
            </p:nvSpPr>
            <p:spPr>
              <a:xfrm rot="-5400000" flipH="1">
                <a:off x="8824562" y="22635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23"/>
              <p:cNvSpPr/>
              <p:nvPr/>
            </p:nvSpPr>
            <p:spPr>
              <a:xfrm rot="-5400000" flipH="1">
                <a:off x="8824562" y="248660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23"/>
              <p:cNvSpPr/>
              <p:nvPr/>
            </p:nvSpPr>
            <p:spPr>
              <a:xfrm rot="-5400000" flipH="1">
                <a:off x="8824562" y="27096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23"/>
              <p:cNvSpPr/>
              <p:nvPr/>
            </p:nvSpPr>
            <p:spPr>
              <a:xfrm rot="-5400000" flipH="1">
                <a:off x="8824562" y="293264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23"/>
              <p:cNvSpPr/>
              <p:nvPr/>
            </p:nvSpPr>
            <p:spPr>
              <a:xfrm rot="-5400000" flipH="1">
                <a:off x="8824562" y="315567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23"/>
              <p:cNvSpPr/>
              <p:nvPr/>
            </p:nvSpPr>
            <p:spPr>
              <a:xfrm rot="-5400000" flipH="1">
                <a:off x="8824562" y="33786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23"/>
              <p:cNvSpPr/>
              <p:nvPr/>
            </p:nvSpPr>
            <p:spPr>
              <a:xfrm rot="-5400000" flipH="1">
                <a:off x="8824562" y="360172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23"/>
              <p:cNvSpPr/>
              <p:nvPr/>
            </p:nvSpPr>
            <p:spPr>
              <a:xfrm rot="-5400000" flipH="1">
                <a:off x="8824562" y="38247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23"/>
              <p:cNvSpPr/>
              <p:nvPr/>
            </p:nvSpPr>
            <p:spPr>
              <a:xfrm rot="-5400000" flipH="1">
                <a:off x="8824562" y="404777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23"/>
              <p:cNvSpPr/>
              <p:nvPr/>
            </p:nvSpPr>
            <p:spPr>
              <a:xfrm rot="-5400000" flipH="1">
                <a:off x="8824562" y="427079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23"/>
              <p:cNvSpPr/>
              <p:nvPr/>
            </p:nvSpPr>
            <p:spPr>
              <a:xfrm rot="-5400000" flipH="1">
                <a:off x="8824562" y="44938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23"/>
              <p:cNvSpPr/>
              <p:nvPr/>
            </p:nvSpPr>
            <p:spPr>
              <a:xfrm rot="-5400000" flipH="1">
                <a:off x="8824562" y="471684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23"/>
              <p:cNvSpPr/>
              <p:nvPr/>
            </p:nvSpPr>
            <p:spPr>
              <a:xfrm rot="-5400000" flipH="1">
                <a:off x="8824562" y="49398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23"/>
              <p:cNvSpPr/>
              <p:nvPr/>
            </p:nvSpPr>
            <p:spPr>
              <a:xfrm rot="-5400000" flipH="1">
                <a:off x="8824562" y="51628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23"/>
              <p:cNvSpPr/>
              <p:nvPr/>
            </p:nvSpPr>
            <p:spPr>
              <a:xfrm rot="-5400000" flipH="1">
                <a:off x="9047462" y="-1896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23"/>
              <p:cNvSpPr/>
              <p:nvPr/>
            </p:nvSpPr>
            <p:spPr>
              <a:xfrm rot="-5400000" flipH="1">
                <a:off x="9047462" y="3333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23"/>
              <p:cNvSpPr/>
              <p:nvPr/>
            </p:nvSpPr>
            <p:spPr>
              <a:xfrm rot="-5400000" flipH="1">
                <a:off x="9047462" y="25635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23"/>
              <p:cNvSpPr/>
              <p:nvPr/>
            </p:nvSpPr>
            <p:spPr>
              <a:xfrm rot="-5400000" flipH="1">
                <a:off x="9047462" y="47938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23"/>
              <p:cNvSpPr/>
              <p:nvPr/>
            </p:nvSpPr>
            <p:spPr>
              <a:xfrm rot="-5400000" flipH="1">
                <a:off x="9047462" y="70240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23"/>
              <p:cNvSpPr/>
              <p:nvPr/>
            </p:nvSpPr>
            <p:spPr>
              <a:xfrm rot="-5400000" flipH="1">
                <a:off x="9047462" y="92542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23"/>
              <p:cNvSpPr/>
              <p:nvPr/>
            </p:nvSpPr>
            <p:spPr>
              <a:xfrm rot="-5400000" flipH="1">
                <a:off x="9047462" y="114845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23"/>
              <p:cNvSpPr/>
              <p:nvPr/>
            </p:nvSpPr>
            <p:spPr>
              <a:xfrm rot="-5400000" flipH="1">
                <a:off x="9047462" y="137147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23"/>
              <p:cNvSpPr/>
              <p:nvPr/>
            </p:nvSpPr>
            <p:spPr>
              <a:xfrm rot="-5400000" flipH="1">
                <a:off x="9047462" y="159450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23"/>
              <p:cNvSpPr/>
              <p:nvPr/>
            </p:nvSpPr>
            <p:spPr>
              <a:xfrm rot="-5400000" flipH="1">
                <a:off x="9047462" y="181752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23"/>
              <p:cNvSpPr/>
              <p:nvPr/>
            </p:nvSpPr>
            <p:spPr>
              <a:xfrm rot="-5400000" flipH="1">
                <a:off x="9047462" y="204055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23"/>
              <p:cNvSpPr/>
              <p:nvPr/>
            </p:nvSpPr>
            <p:spPr>
              <a:xfrm rot="-5400000" flipH="1">
                <a:off x="9047462" y="226357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23"/>
              <p:cNvSpPr/>
              <p:nvPr/>
            </p:nvSpPr>
            <p:spPr>
              <a:xfrm rot="-5400000" flipH="1">
                <a:off x="9047462" y="248660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23"/>
              <p:cNvSpPr/>
              <p:nvPr/>
            </p:nvSpPr>
            <p:spPr>
              <a:xfrm rot="-5400000" flipH="1">
                <a:off x="9047462" y="270962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23"/>
              <p:cNvSpPr/>
              <p:nvPr/>
            </p:nvSpPr>
            <p:spPr>
              <a:xfrm rot="-5400000" flipH="1">
                <a:off x="9047462" y="293264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23"/>
              <p:cNvSpPr/>
              <p:nvPr/>
            </p:nvSpPr>
            <p:spPr>
              <a:xfrm rot="-5400000" flipH="1">
                <a:off x="9047462" y="315567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23"/>
              <p:cNvSpPr/>
              <p:nvPr/>
            </p:nvSpPr>
            <p:spPr>
              <a:xfrm rot="-5400000" flipH="1">
                <a:off x="9047462" y="337869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23"/>
              <p:cNvSpPr/>
              <p:nvPr/>
            </p:nvSpPr>
            <p:spPr>
              <a:xfrm rot="-5400000" flipH="1">
                <a:off x="9047462" y="360172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23"/>
              <p:cNvSpPr/>
              <p:nvPr/>
            </p:nvSpPr>
            <p:spPr>
              <a:xfrm rot="-5400000" flipH="1">
                <a:off x="9047462" y="3824746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23"/>
              <p:cNvSpPr/>
              <p:nvPr/>
            </p:nvSpPr>
            <p:spPr>
              <a:xfrm rot="-5400000" flipH="1">
                <a:off x="9047462" y="404777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23"/>
              <p:cNvSpPr/>
              <p:nvPr/>
            </p:nvSpPr>
            <p:spPr>
              <a:xfrm rot="-5400000" flipH="1">
                <a:off x="9047462" y="427079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23"/>
              <p:cNvSpPr/>
              <p:nvPr/>
            </p:nvSpPr>
            <p:spPr>
              <a:xfrm rot="-5400000" flipH="1">
                <a:off x="9047462" y="449381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23"/>
              <p:cNvSpPr/>
              <p:nvPr/>
            </p:nvSpPr>
            <p:spPr>
              <a:xfrm rot="-5400000" flipH="1">
                <a:off x="9047462" y="471684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23"/>
              <p:cNvSpPr/>
              <p:nvPr/>
            </p:nvSpPr>
            <p:spPr>
              <a:xfrm rot="-5400000" flipH="1">
                <a:off x="9047462" y="4939868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23"/>
              <p:cNvSpPr/>
              <p:nvPr/>
            </p:nvSpPr>
            <p:spPr>
              <a:xfrm rot="-5400000" flipH="1">
                <a:off x="9047462" y="516289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23"/>
              <p:cNvSpPr/>
              <p:nvPr/>
            </p:nvSpPr>
            <p:spPr>
              <a:xfrm rot="-5400000" flipH="1">
                <a:off x="9270362" y="-1896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23"/>
              <p:cNvSpPr/>
              <p:nvPr/>
            </p:nvSpPr>
            <p:spPr>
              <a:xfrm rot="-5400000" flipH="1">
                <a:off x="9270362" y="3333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23"/>
              <p:cNvSpPr/>
              <p:nvPr/>
            </p:nvSpPr>
            <p:spPr>
              <a:xfrm rot="-5400000" flipH="1">
                <a:off x="9270362" y="25635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23"/>
              <p:cNvSpPr/>
              <p:nvPr/>
            </p:nvSpPr>
            <p:spPr>
              <a:xfrm rot="-5400000" flipH="1">
                <a:off x="9270362" y="479380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23"/>
              <p:cNvSpPr/>
              <p:nvPr/>
            </p:nvSpPr>
            <p:spPr>
              <a:xfrm rot="-5400000" flipH="1">
                <a:off x="9270362" y="70240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23"/>
              <p:cNvSpPr/>
              <p:nvPr/>
            </p:nvSpPr>
            <p:spPr>
              <a:xfrm rot="-5400000" flipH="1">
                <a:off x="9270362" y="92542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23"/>
              <p:cNvSpPr/>
              <p:nvPr/>
            </p:nvSpPr>
            <p:spPr>
              <a:xfrm rot="-5400000" flipH="1">
                <a:off x="9270362" y="114845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23"/>
              <p:cNvSpPr/>
              <p:nvPr/>
            </p:nvSpPr>
            <p:spPr>
              <a:xfrm rot="-5400000" flipH="1">
                <a:off x="9270362" y="137147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23"/>
              <p:cNvSpPr/>
              <p:nvPr/>
            </p:nvSpPr>
            <p:spPr>
              <a:xfrm rot="-5400000" flipH="1">
                <a:off x="9270362" y="1594502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23"/>
              <p:cNvSpPr/>
              <p:nvPr/>
            </p:nvSpPr>
            <p:spPr>
              <a:xfrm rot="-5400000" flipH="1">
                <a:off x="9270362" y="1817527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23"/>
              <p:cNvSpPr/>
              <p:nvPr/>
            </p:nvSpPr>
            <p:spPr>
              <a:xfrm rot="-5400000" flipH="1">
                <a:off x="9270362" y="2040551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23"/>
              <p:cNvSpPr/>
              <p:nvPr/>
            </p:nvSpPr>
            <p:spPr>
              <a:xfrm rot="-5400000" flipH="1">
                <a:off x="9270362" y="2263575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23"/>
              <p:cNvSpPr/>
              <p:nvPr/>
            </p:nvSpPr>
            <p:spPr>
              <a:xfrm rot="-5400000" flipH="1">
                <a:off x="9270362" y="2486600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23"/>
              <p:cNvSpPr/>
              <p:nvPr/>
            </p:nvSpPr>
            <p:spPr>
              <a:xfrm rot="-5400000" flipH="1">
                <a:off x="9270362" y="2709624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23"/>
              <p:cNvSpPr/>
              <p:nvPr/>
            </p:nvSpPr>
            <p:spPr>
              <a:xfrm rot="-5400000" flipH="1">
                <a:off x="9270362" y="2932649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23"/>
              <p:cNvSpPr/>
              <p:nvPr/>
            </p:nvSpPr>
            <p:spPr>
              <a:xfrm rot="-5400000" flipH="1">
                <a:off x="9270362" y="3155673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23"/>
              <p:cNvSpPr/>
              <p:nvPr/>
            </p:nvSpPr>
            <p:spPr>
              <a:xfrm rot="-5400000" flipH="1">
                <a:off x="9270362" y="3378697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23"/>
              <p:cNvSpPr/>
              <p:nvPr/>
            </p:nvSpPr>
            <p:spPr>
              <a:xfrm rot="-5400000" flipH="1">
                <a:off x="9270362" y="3601722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23"/>
              <p:cNvSpPr/>
              <p:nvPr/>
            </p:nvSpPr>
            <p:spPr>
              <a:xfrm rot="-5400000" flipH="1">
                <a:off x="9270362" y="3824746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23"/>
              <p:cNvSpPr/>
              <p:nvPr/>
            </p:nvSpPr>
            <p:spPr>
              <a:xfrm rot="-5400000" flipH="1">
                <a:off x="9270362" y="4047771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23"/>
              <p:cNvSpPr/>
              <p:nvPr/>
            </p:nvSpPr>
            <p:spPr>
              <a:xfrm rot="-5400000" flipH="1">
                <a:off x="9270362" y="4270795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23"/>
              <p:cNvSpPr/>
              <p:nvPr/>
            </p:nvSpPr>
            <p:spPr>
              <a:xfrm rot="-5400000" flipH="1">
                <a:off x="9270362" y="4493819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23"/>
              <p:cNvSpPr/>
              <p:nvPr/>
            </p:nvSpPr>
            <p:spPr>
              <a:xfrm rot="-5400000" flipH="1">
                <a:off x="9270362" y="4716844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23"/>
              <p:cNvSpPr/>
              <p:nvPr/>
            </p:nvSpPr>
            <p:spPr>
              <a:xfrm rot="-5400000" flipH="1">
                <a:off x="9270362" y="4939868"/>
                <a:ext cx="222900" cy="222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23"/>
              <p:cNvSpPr/>
              <p:nvPr/>
            </p:nvSpPr>
            <p:spPr>
              <a:xfrm rot="-5400000" flipH="1">
                <a:off x="9270362" y="5162893"/>
                <a:ext cx="222900" cy="22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6" name="Google Shape;6376;p23"/>
          <p:cNvGrpSpPr/>
          <p:nvPr/>
        </p:nvGrpSpPr>
        <p:grpSpPr>
          <a:xfrm flipH="1">
            <a:off x="183632" y="3445375"/>
            <a:ext cx="8503734" cy="1419378"/>
            <a:chOff x="637025" y="3372450"/>
            <a:chExt cx="8503734" cy="1419378"/>
          </a:xfrm>
        </p:grpSpPr>
        <p:grpSp>
          <p:nvGrpSpPr>
            <p:cNvPr id="6377" name="Google Shape;6377;p23"/>
            <p:cNvGrpSpPr/>
            <p:nvPr/>
          </p:nvGrpSpPr>
          <p:grpSpPr>
            <a:xfrm>
              <a:off x="637025" y="3372450"/>
              <a:ext cx="5349833" cy="1419378"/>
              <a:chOff x="3794025" y="253825"/>
              <a:chExt cx="5349833" cy="1419378"/>
            </a:xfrm>
          </p:grpSpPr>
          <p:sp>
            <p:nvSpPr>
              <p:cNvPr id="6378" name="Google Shape;6378;p23"/>
              <p:cNvSpPr/>
              <p:nvPr/>
            </p:nvSpPr>
            <p:spPr>
              <a:xfrm>
                <a:off x="3794025" y="253825"/>
                <a:ext cx="1449000" cy="14103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379" name="Google Shape;6379;p23"/>
              <p:cNvSpPr/>
              <p:nvPr/>
            </p:nvSpPr>
            <p:spPr>
              <a:xfrm>
                <a:off x="4606432" y="728765"/>
                <a:ext cx="4537426" cy="944438"/>
              </a:xfrm>
              <a:custGeom>
                <a:avLst/>
                <a:gdLst/>
                <a:ahLst/>
                <a:cxnLst/>
                <a:rect l="l" t="t" r="r" b="b"/>
                <a:pathLst>
                  <a:path w="199535" h="41532" extrusionOk="0">
                    <a:moveTo>
                      <a:pt x="0" y="40930"/>
                    </a:moveTo>
                    <a:cubicBezTo>
                      <a:pt x="10894" y="43651"/>
                      <a:pt x="23742" y="36212"/>
                      <a:pt x="30931" y="27587"/>
                    </a:cubicBezTo>
                    <a:cubicBezTo>
                      <a:pt x="38811" y="18133"/>
                      <a:pt x="43963" y="3673"/>
                      <a:pt x="55797" y="295"/>
                    </a:cubicBezTo>
                    <a:cubicBezTo>
                      <a:pt x="67666" y="-3093"/>
                      <a:pt x="64164" y="26313"/>
                      <a:pt x="75205" y="31832"/>
                    </a:cubicBezTo>
                    <a:cubicBezTo>
                      <a:pt x="83551" y="36004"/>
                      <a:pt x="89879" y="20270"/>
                      <a:pt x="96735" y="13941"/>
                    </a:cubicBezTo>
                    <a:cubicBezTo>
                      <a:pt x="98652" y="12172"/>
                      <a:pt x="100545" y="8879"/>
                      <a:pt x="103103" y="9392"/>
                    </a:cubicBezTo>
                    <a:cubicBezTo>
                      <a:pt x="108960" y="10566"/>
                      <a:pt x="104714" y="23878"/>
                      <a:pt x="110381" y="25767"/>
                    </a:cubicBezTo>
                    <a:cubicBezTo>
                      <a:pt x="115405" y="27442"/>
                      <a:pt x="120756" y="22650"/>
                      <a:pt x="124937" y="19399"/>
                    </a:cubicBezTo>
                    <a:cubicBezTo>
                      <a:pt x="126553" y="18143"/>
                      <a:pt x="128645" y="14616"/>
                      <a:pt x="130092" y="16063"/>
                    </a:cubicBezTo>
                    <a:cubicBezTo>
                      <a:pt x="132710" y="18681"/>
                      <a:pt x="133380" y="23108"/>
                      <a:pt x="136460" y="25161"/>
                    </a:cubicBezTo>
                    <a:cubicBezTo>
                      <a:pt x="140362" y="27762"/>
                      <a:pt x="145796" y="22502"/>
                      <a:pt x="150410" y="23341"/>
                    </a:cubicBezTo>
                    <a:cubicBezTo>
                      <a:pt x="156859" y="24514"/>
                      <a:pt x="162681" y="28536"/>
                      <a:pt x="169211" y="29103"/>
                    </a:cubicBezTo>
                    <a:cubicBezTo>
                      <a:pt x="179283" y="29978"/>
                      <a:pt x="189425" y="28497"/>
                      <a:pt x="199535" y="2849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cxnSp>
          <p:nvCxnSpPr>
            <p:cNvPr id="6380" name="Google Shape;6380;p23"/>
            <p:cNvCxnSpPr/>
            <p:nvPr/>
          </p:nvCxnSpPr>
          <p:spPr>
            <a:xfrm>
              <a:off x="5985659" y="4495416"/>
              <a:ext cx="3155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81" name="Google Shape;6381;p23"/>
          <p:cNvGrpSpPr/>
          <p:nvPr/>
        </p:nvGrpSpPr>
        <p:grpSpPr>
          <a:xfrm flipH="1">
            <a:off x="6557946" y="425250"/>
            <a:ext cx="391675" cy="657225"/>
            <a:chOff x="604263" y="4279963"/>
            <a:chExt cx="391675" cy="657225"/>
          </a:xfrm>
        </p:grpSpPr>
        <p:sp>
          <p:nvSpPr>
            <p:cNvPr id="6382" name="Google Shape;6382;p23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4" name="Google Shape;6384;p23"/>
          <p:cNvGrpSpPr/>
          <p:nvPr/>
        </p:nvGrpSpPr>
        <p:grpSpPr>
          <a:xfrm flipH="1">
            <a:off x="8074151" y="189147"/>
            <a:ext cx="1174179" cy="1090973"/>
            <a:chOff x="1069855" y="2787400"/>
            <a:chExt cx="1604070" cy="1490400"/>
          </a:xfrm>
        </p:grpSpPr>
        <p:sp>
          <p:nvSpPr>
            <p:cNvPr id="6385" name="Google Shape;6385;p23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8" name="Google Shape;6388;p23"/>
          <p:cNvGrpSpPr/>
          <p:nvPr/>
        </p:nvGrpSpPr>
        <p:grpSpPr>
          <a:xfrm flipH="1">
            <a:off x="8430785" y="1961776"/>
            <a:ext cx="1592940" cy="1593089"/>
            <a:chOff x="1183525" y="2787400"/>
            <a:chExt cx="1490400" cy="1490400"/>
          </a:xfrm>
        </p:grpSpPr>
        <p:sp>
          <p:nvSpPr>
            <p:cNvPr id="6389" name="Google Shape;6389;p23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1" name="Google Shape;6391;p23"/>
          <p:cNvGrpSpPr/>
          <p:nvPr/>
        </p:nvGrpSpPr>
        <p:grpSpPr>
          <a:xfrm flipH="1">
            <a:off x="7385016" y="3609567"/>
            <a:ext cx="1126593" cy="1090973"/>
            <a:chOff x="1183525" y="2787400"/>
            <a:chExt cx="1490400" cy="1490400"/>
          </a:xfrm>
        </p:grpSpPr>
        <p:sp>
          <p:nvSpPr>
            <p:cNvPr id="6392" name="Google Shape;6392;p23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6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5" name="Google Shape;6395;p24"/>
          <p:cNvGrpSpPr/>
          <p:nvPr/>
        </p:nvGrpSpPr>
        <p:grpSpPr>
          <a:xfrm>
            <a:off x="1564967" y="-803591"/>
            <a:ext cx="7930359" cy="6752313"/>
            <a:chOff x="1564967" y="-803591"/>
            <a:chExt cx="7930359" cy="6752313"/>
          </a:xfrm>
        </p:grpSpPr>
        <p:sp>
          <p:nvSpPr>
            <p:cNvPr id="6396" name="Google Shape;6396;p24"/>
            <p:cNvSpPr/>
            <p:nvPr/>
          </p:nvSpPr>
          <p:spPr>
            <a:xfrm rot="-5400000" flipH="1">
              <a:off x="1494143" y="-186278"/>
              <a:ext cx="513283" cy="371634"/>
            </a:xfrm>
            <a:custGeom>
              <a:avLst/>
              <a:gdLst/>
              <a:ahLst/>
              <a:cxnLst/>
              <a:rect l="l" t="t" r="r" b="b"/>
              <a:pathLst>
                <a:path w="364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883" y="0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4"/>
            <p:cNvSpPr/>
            <p:nvPr/>
          </p:nvSpPr>
          <p:spPr>
            <a:xfrm rot="-5400000" flipH="1">
              <a:off x="1502022" y="210644"/>
              <a:ext cx="497524" cy="371634"/>
            </a:xfrm>
            <a:custGeom>
              <a:avLst/>
              <a:gdLst/>
              <a:ahLst/>
              <a:cxnLst/>
              <a:rect l="l" t="t" r="r" b="b"/>
              <a:pathLst>
                <a:path w="3536" h="740" fill="none" extrusionOk="0">
                  <a:moveTo>
                    <a:pt x="2875" y="740"/>
                  </a:moveTo>
                  <a:lnTo>
                    <a:pt x="0" y="740"/>
                  </a:lnTo>
                  <a:lnTo>
                    <a:pt x="770" y="0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4"/>
            <p:cNvSpPr/>
            <p:nvPr/>
          </p:nvSpPr>
          <p:spPr>
            <a:xfrm rot="-5400000" flipH="1">
              <a:off x="1867717" y="-322810"/>
              <a:ext cx="539031" cy="402268"/>
            </a:xfrm>
            <a:custGeom>
              <a:avLst/>
              <a:gdLst/>
              <a:ahLst/>
              <a:cxnLst/>
              <a:rect l="l" t="t" r="r" b="b"/>
              <a:pathLst>
                <a:path w="383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954" y="1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4"/>
            <p:cNvSpPr/>
            <p:nvPr/>
          </p:nvSpPr>
          <p:spPr>
            <a:xfrm rot="-5400000" flipH="1">
              <a:off x="1876089" y="90081"/>
              <a:ext cx="522288" cy="402268"/>
            </a:xfrm>
            <a:custGeom>
              <a:avLst/>
              <a:gdLst/>
              <a:ahLst/>
              <a:cxnLst/>
              <a:rect l="l" t="t" r="r" b="b"/>
              <a:pathLst>
                <a:path w="3712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836" y="1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4"/>
            <p:cNvSpPr/>
            <p:nvPr/>
          </p:nvSpPr>
          <p:spPr>
            <a:xfrm rot="-5400000" flipH="1">
              <a:off x="1509690" y="607495"/>
              <a:ext cx="482187" cy="371634"/>
            </a:xfrm>
            <a:custGeom>
              <a:avLst/>
              <a:gdLst/>
              <a:ahLst/>
              <a:cxnLst/>
              <a:rect l="l" t="t" r="r" b="b"/>
              <a:pathLst>
                <a:path w="342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661" y="0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4"/>
            <p:cNvSpPr/>
            <p:nvPr/>
          </p:nvSpPr>
          <p:spPr>
            <a:xfrm rot="-5400000" flipH="1">
              <a:off x="1517358" y="1004347"/>
              <a:ext cx="466851" cy="371634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552" y="0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4"/>
            <p:cNvSpPr/>
            <p:nvPr/>
          </p:nvSpPr>
          <p:spPr>
            <a:xfrm rot="-5400000" flipH="1">
              <a:off x="1884601" y="503113"/>
              <a:ext cx="505263" cy="402268"/>
            </a:xfrm>
            <a:custGeom>
              <a:avLst/>
              <a:gdLst/>
              <a:ahLst/>
              <a:cxnLst/>
              <a:rect l="l" t="t" r="r" b="b"/>
              <a:pathLst>
                <a:path w="3591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715" y="1"/>
                  </a:lnTo>
                  <a:lnTo>
                    <a:pt x="359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4"/>
            <p:cNvSpPr/>
            <p:nvPr/>
          </p:nvSpPr>
          <p:spPr>
            <a:xfrm rot="-5400000" flipH="1">
              <a:off x="1892903" y="916075"/>
              <a:ext cx="488660" cy="402268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597" y="1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4"/>
            <p:cNvSpPr/>
            <p:nvPr/>
          </p:nvSpPr>
          <p:spPr>
            <a:xfrm rot="-5400000" flipH="1">
              <a:off x="1525167" y="1401198"/>
              <a:ext cx="451233" cy="371634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441" y="0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4"/>
            <p:cNvSpPr/>
            <p:nvPr/>
          </p:nvSpPr>
          <p:spPr>
            <a:xfrm rot="-5400000" flipH="1">
              <a:off x="1532906" y="1798120"/>
              <a:ext cx="435756" cy="371634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331" y="0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4"/>
            <p:cNvSpPr/>
            <p:nvPr/>
          </p:nvSpPr>
          <p:spPr>
            <a:xfrm rot="-5400000" flipH="1">
              <a:off x="1901345" y="1329178"/>
              <a:ext cx="471775" cy="402268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2995" y="801"/>
                  </a:moveTo>
                  <a:lnTo>
                    <a:pt x="0" y="801"/>
                  </a:lnTo>
                  <a:lnTo>
                    <a:pt x="477" y="1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4"/>
            <p:cNvSpPr/>
            <p:nvPr/>
          </p:nvSpPr>
          <p:spPr>
            <a:xfrm rot="-5400000" flipH="1">
              <a:off x="1909646" y="1742140"/>
              <a:ext cx="455173" cy="402268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2996" y="801"/>
                  </a:moveTo>
                  <a:lnTo>
                    <a:pt x="1" y="801"/>
                  </a:lnTo>
                  <a:lnTo>
                    <a:pt x="358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4"/>
            <p:cNvSpPr/>
            <p:nvPr/>
          </p:nvSpPr>
          <p:spPr>
            <a:xfrm rot="-5400000" flipH="1">
              <a:off x="1540645" y="2195042"/>
              <a:ext cx="420278" cy="371634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876" y="740"/>
                  </a:moveTo>
                  <a:lnTo>
                    <a:pt x="0" y="740"/>
                  </a:lnTo>
                  <a:lnTo>
                    <a:pt x="221" y="0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4"/>
            <p:cNvSpPr/>
            <p:nvPr/>
          </p:nvSpPr>
          <p:spPr>
            <a:xfrm rot="-5400000" flipH="1">
              <a:off x="1548383" y="2591823"/>
              <a:ext cx="404801" cy="371634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7" y="740"/>
                  </a:moveTo>
                  <a:lnTo>
                    <a:pt x="1" y="740"/>
                  </a:lnTo>
                  <a:lnTo>
                    <a:pt x="111" y="0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4"/>
            <p:cNvSpPr/>
            <p:nvPr/>
          </p:nvSpPr>
          <p:spPr>
            <a:xfrm rot="-5400000" flipH="1">
              <a:off x="1918159" y="2155172"/>
              <a:ext cx="438148" cy="402268"/>
            </a:xfrm>
            <a:custGeom>
              <a:avLst/>
              <a:gdLst/>
              <a:ahLst/>
              <a:cxnLst/>
              <a:rect l="l" t="t" r="r" b="b"/>
              <a:pathLst>
                <a:path w="3114" h="801" fill="none" extrusionOk="0">
                  <a:moveTo>
                    <a:pt x="2994" y="801"/>
                  </a:moveTo>
                  <a:lnTo>
                    <a:pt x="0" y="801"/>
                  </a:lnTo>
                  <a:lnTo>
                    <a:pt x="238" y="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4"/>
            <p:cNvSpPr/>
            <p:nvPr/>
          </p:nvSpPr>
          <p:spPr>
            <a:xfrm rot="-5400000" flipH="1">
              <a:off x="1926460" y="2568134"/>
              <a:ext cx="421545" cy="402268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6" y="801"/>
                  </a:moveTo>
                  <a:lnTo>
                    <a:pt x="0" y="801"/>
                  </a:lnTo>
                  <a:lnTo>
                    <a:pt x="120" y="1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4"/>
            <p:cNvSpPr/>
            <p:nvPr/>
          </p:nvSpPr>
          <p:spPr>
            <a:xfrm rot="-5400000" flipH="1">
              <a:off x="1548383" y="2996483"/>
              <a:ext cx="404801" cy="371634"/>
            </a:xfrm>
            <a:custGeom>
              <a:avLst/>
              <a:gdLst/>
              <a:ahLst/>
              <a:cxnLst/>
              <a:rect l="l" t="t" r="r" b="b"/>
              <a:pathLst>
                <a:path w="2877" h="740" fill="none" extrusionOk="0">
                  <a:moveTo>
                    <a:pt x="2876" y="740"/>
                  </a:moveTo>
                  <a:lnTo>
                    <a:pt x="1" y="740"/>
                  </a:lnTo>
                  <a:lnTo>
                    <a:pt x="1" y="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4"/>
            <p:cNvSpPr/>
            <p:nvPr/>
          </p:nvSpPr>
          <p:spPr>
            <a:xfrm rot="-5400000" flipH="1">
              <a:off x="1540645" y="3393264"/>
              <a:ext cx="420278" cy="371634"/>
            </a:xfrm>
            <a:custGeom>
              <a:avLst/>
              <a:gdLst/>
              <a:ahLst/>
              <a:cxnLst/>
              <a:rect l="l" t="t" r="r" b="b"/>
              <a:pathLst>
                <a:path w="2987" h="740" fill="none" extrusionOk="0">
                  <a:moveTo>
                    <a:pt x="2986" y="740"/>
                  </a:moveTo>
                  <a:lnTo>
                    <a:pt x="11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4"/>
            <p:cNvSpPr/>
            <p:nvPr/>
          </p:nvSpPr>
          <p:spPr>
            <a:xfrm rot="-5400000" flipH="1">
              <a:off x="1926460" y="2989538"/>
              <a:ext cx="421545" cy="402268"/>
            </a:xfrm>
            <a:custGeom>
              <a:avLst/>
              <a:gdLst/>
              <a:ahLst/>
              <a:cxnLst/>
              <a:rect l="l" t="t" r="r" b="b"/>
              <a:pathLst>
                <a:path w="2996" h="801" fill="none" extrusionOk="0">
                  <a:moveTo>
                    <a:pt x="2995" y="801"/>
                  </a:moveTo>
                  <a:lnTo>
                    <a:pt x="1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4"/>
            <p:cNvSpPr/>
            <p:nvPr/>
          </p:nvSpPr>
          <p:spPr>
            <a:xfrm rot="-5400000" flipH="1">
              <a:off x="1918088" y="3402570"/>
              <a:ext cx="438288" cy="402268"/>
            </a:xfrm>
            <a:custGeom>
              <a:avLst/>
              <a:gdLst/>
              <a:ahLst/>
              <a:cxnLst/>
              <a:rect l="l" t="t" r="r" b="b"/>
              <a:pathLst>
                <a:path w="3115" h="801" fill="none" extrusionOk="0">
                  <a:moveTo>
                    <a:pt x="3115" y="801"/>
                  </a:moveTo>
                  <a:lnTo>
                    <a:pt x="119" y="801"/>
                  </a:lnTo>
                  <a:lnTo>
                    <a:pt x="0" y="1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4"/>
            <p:cNvSpPr/>
            <p:nvPr/>
          </p:nvSpPr>
          <p:spPr>
            <a:xfrm rot="-5400000" flipH="1">
              <a:off x="1532906" y="3790186"/>
              <a:ext cx="435756" cy="371634"/>
            </a:xfrm>
            <a:custGeom>
              <a:avLst/>
              <a:gdLst/>
              <a:ahLst/>
              <a:cxnLst/>
              <a:rect l="l" t="t" r="r" b="b"/>
              <a:pathLst>
                <a:path w="3097" h="740" fill="none" extrusionOk="0">
                  <a:moveTo>
                    <a:pt x="3097" y="740"/>
                  </a:moveTo>
                  <a:lnTo>
                    <a:pt x="220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4"/>
            <p:cNvSpPr/>
            <p:nvPr/>
          </p:nvSpPr>
          <p:spPr>
            <a:xfrm rot="-5400000" flipH="1">
              <a:off x="1525167" y="4186967"/>
              <a:ext cx="451233" cy="371634"/>
            </a:xfrm>
            <a:custGeom>
              <a:avLst/>
              <a:gdLst/>
              <a:ahLst/>
              <a:cxnLst/>
              <a:rect l="l" t="t" r="r" b="b"/>
              <a:pathLst>
                <a:path w="3207" h="740" fill="none" extrusionOk="0">
                  <a:moveTo>
                    <a:pt x="3207" y="740"/>
                  </a:moveTo>
                  <a:lnTo>
                    <a:pt x="332" y="740"/>
                  </a:lnTo>
                  <a:lnTo>
                    <a:pt x="1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4"/>
            <p:cNvSpPr/>
            <p:nvPr/>
          </p:nvSpPr>
          <p:spPr>
            <a:xfrm rot="-5400000" flipH="1">
              <a:off x="1909646" y="3815532"/>
              <a:ext cx="455173" cy="402268"/>
            </a:xfrm>
            <a:custGeom>
              <a:avLst/>
              <a:gdLst/>
              <a:ahLst/>
              <a:cxnLst/>
              <a:rect l="l" t="t" r="r" b="b"/>
              <a:pathLst>
                <a:path w="3235" h="801" fill="none" extrusionOk="0">
                  <a:moveTo>
                    <a:pt x="3234" y="801"/>
                  </a:moveTo>
                  <a:lnTo>
                    <a:pt x="240" y="801"/>
                  </a:lnTo>
                  <a:lnTo>
                    <a:pt x="0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4"/>
            <p:cNvSpPr/>
            <p:nvPr/>
          </p:nvSpPr>
          <p:spPr>
            <a:xfrm rot="-5400000" flipH="1">
              <a:off x="1901345" y="4228493"/>
              <a:ext cx="471775" cy="402268"/>
            </a:xfrm>
            <a:custGeom>
              <a:avLst/>
              <a:gdLst/>
              <a:ahLst/>
              <a:cxnLst/>
              <a:rect l="l" t="t" r="r" b="b"/>
              <a:pathLst>
                <a:path w="3353" h="801" fill="none" extrusionOk="0">
                  <a:moveTo>
                    <a:pt x="3352" y="801"/>
                  </a:moveTo>
                  <a:lnTo>
                    <a:pt x="358" y="801"/>
                  </a:lnTo>
                  <a:lnTo>
                    <a:pt x="1" y="1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4"/>
            <p:cNvSpPr/>
            <p:nvPr/>
          </p:nvSpPr>
          <p:spPr>
            <a:xfrm rot="-5400000" flipH="1">
              <a:off x="1517358" y="4583959"/>
              <a:ext cx="466851" cy="371634"/>
            </a:xfrm>
            <a:custGeom>
              <a:avLst/>
              <a:gdLst/>
              <a:ahLst/>
              <a:cxnLst/>
              <a:rect l="l" t="t" r="r" b="b"/>
              <a:pathLst>
                <a:path w="3318" h="740" fill="none" extrusionOk="0">
                  <a:moveTo>
                    <a:pt x="3317" y="740"/>
                  </a:moveTo>
                  <a:lnTo>
                    <a:pt x="44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4"/>
            <p:cNvSpPr/>
            <p:nvPr/>
          </p:nvSpPr>
          <p:spPr>
            <a:xfrm rot="-5400000" flipH="1">
              <a:off x="1509690" y="4980810"/>
              <a:ext cx="482187" cy="371634"/>
            </a:xfrm>
            <a:custGeom>
              <a:avLst/>
              <a:gdLst/>
              <a:ahLst/>
              <a:cxnLst/>
              <a:rect l="l" t="t" r="r" b="b"/>
              <a:pathLst>
                <a:path w="3427" h="740" fill="none" extrusionOk="0">
                  <a:moveTo>
                    <a:pt x="3426" y="740"/>
                  </a:moveTo>
                  <a:lnTo>
                    <a:pt x="551" y="740"/>
                  </a:lnTo>
                  <a:lnTo>
                    <a:pt x="0" y="0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4"/>
            <p:cNvSpPr/>
            <p:nvPr/>
          </p:nvSpPr>
          <p:spPr>
            <a:xfrm rot="-5400000" flipH="1">
              <a:off x="1892903" y="4641455"/>
              <a:ext cx="488660" cy="402268"/>
            </a:xfrm>
            <a:custGeom>
              <a:avLst/>
              <a:gdLst/>
              <a:ahLst/>
              <a:cxnLst/>
              <a:rect l="l" t="t" r="r" b="b"/>
              <a:pathLst>
                <a:path w="3473" h="801" fill="none" extrusionOk="0">
                  <a:moveTo>
                    <a:pt x="3473" y="801"/>
                  </a:moveTo>
                  <a:lnTo>
                    <a:pt x="477" y="801"/>
                  </a:lnTo>
                  <a:lnTo>
                    <a:pt x="1" y="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4"/>
            <p:cNvSpPr/>
            <p:nvPr/>
          </p:nvSpPr>
          <p:spPr>
            <a:xfrm rot="-5400000" flipH="1">
              <a:off x="1884601" y="5054558"/>
              <a:ext cx="505263" cy="402268"/>
            </a:xfrm>
            <a:custGeom>
              <a:avLst/>
              <a:gdLst/>
              <a:ahLst/>
              <a:cxnLst/>
              <a:rect l="l" t="t" r="r" b="b"/>
              <a:pathLst>
                <a:path w="3591" h="801" fill="none" extrusionOk="0">
                  <a:moveTo>
                    <a:pt x="3590" y="801"/>
                  </a:moveTo>
                  <a:lnTo>
                    <a:pt x="596" y="801"/>
                  </a:lnTo>
                  <a:lnTo>
                    <a:pt x="0" y="1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4"/>
            <p:cNvSpPr/>
            <p:nvPr/>
          </p:nvSpPr>
          <p:spPr>
            <a:xfrm rot="-5400000" flipH="1">
              <a:off x="2273492" y="-472085"/>
              <a:ext cx="567172" cy="437423"/>
            </a:xfrm>
            <a:custGeom>
              <a:avLst/>
              <a:gdLst/>
              <a:ahLst/>
              <a:cxnLst/>
              <a:rect l="l" t="t" r="r" b="b"/>
              <a:pathLst>
                <a:path w="4031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036" y="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4"/>
            <p:cNvSpPr/>
            <p:nvPr/>
          </p:nvSpPr>
          <p:spPr>
            <a:xfrm rot="-5400000" flipH="1">
              <a:off x="2282497" y="-41535"/>
              <a:ext cx="549162" cy="437423"/>
            </a:xfrm>
            <a:custGeom>
              <a:avLst/>
              <a:gdLst/>
              <a:ahLst/>
              <a:cxnLst/>
              <a:rect l="l" t="t" r="r" b="b"/>
              <a:pathLst>
                <a:path w="3903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907" y="0"/>
                  </a:lnTo>
                  <a:lnTo>
                    <a:pt x="39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4"/>
            <p:cNvSpPr/>
            <p:nvPr/>
          </p:nvSpPr>
          <p:spPr>
            <a:xfrm rot="-5400000" flipH="1">
              <a:off x="2714421" y="-635228"/>
              <a:ext cx="598830" cy="477097"/>
            </a:xfrm>
            <a:custGeom>
              <a:avLst/>
              <a:gdLst/>
              <a:ahLst/>
              <a:cxnLst/>
              <a:rect l="l" t="t" r="r" b="b"/>
              <a:pathLst>
                <a:path w="4256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1131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4"/>
            <p:cNvSpPr/>
            <p:nvPr/>
          </p:nvSpPr>
          <p:spPr>
            <a:xfrm rot="-5400000" flipH="1">
              <a:off x="2724270" y="-185683"/>
              <a:ext cx="579131" cy="477097"/>
            </a:xfrm>
            <a:custGeom>
              <a:avLst/>
              <a:gdLst/>
              <a:ahLst/>
              <a:cxnLst/>
              <a:rect l="l" t="t" r="r" b="b"/>
              <a:pathLst>
                <a:path w="4116" h="950" fill="none" extrusionOk="0">
                  <a:moveTo>
                    <a:pt x="3267" y="949"/>
                  </a:moveTo>
                  <a:lnTo>
                    <a:pt x="1" y="949"/>
                  </a:lnTo>
                  <a:lnTo>
                    <a:pt x="991" y="1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4"/>
            <p:cNvSpPr/>
            <p:nvPr/>
          </p:nvSpPr>
          <p:spPr>
            <a:xfrm rot="-5400000" flipH="1">
              <a:off x="2291713" y="388944"/>
              <a:ext cx="530730" cy="437423"/>
            </a:xfrm>
            <a:custGeom>
              <a:avLst/>
              <a:gdLst/>
              <a:ahLst/>
              <a:cxnLst/>
              <a:rect l="l" t="t" r="r" b="b"/>
              <a:pathLst>
                <a:path w="3772" h="871" fill="none" extrusionOk="0">
                  <a:moveTo>
                    <a:pt x="3123" y="871"/>
                  </a:moveTo>
                  <a:lnTo>
                    <a:pt x="0" y="871"/>
                  </a:lnTo>
                  <a:lnTo>
                    <a:pt x="777" y="0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4"/>
            <p:cNvSpPr/>
            <p:nvPr/>
          </p:nvSpPr>
          <p:spPr>
            <a:xfrm rot="-5400000" flipH="1">
              <a:off x="2300648" y="819423"/>
              <a:ext cx="512861" cy="437423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126" y="871"/>
                  </a:moveTo>
                  <a:lnTo>
                    <a:pt x="0" y="871"/>
                  </a:lnTo>
                  <a:lnTo>
                    <a:pt x="649" y="0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4"/>
            <p:cNvSpPr/>
            <p:nvPr/>
          </p:nvSpPr>
          <p:spPr>
            <a:xfrm rot="-5400000" flipH="1">
              <a:off x="2734401" y="263861"/>
              <a:ext cx="558870" cy="477097"/>
            </a:xfrm>
            <a:custGeom>
              <a:avLst/>
              <a:gdLst/>
              <a:ahLst/>
              <a:cxnLst/>
              <a:rect l="l" t="t" r="r" b="b"/>
              <a:pathLst>
                <a:path w="397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848" y="1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4"/>
            <p:cNvSpPr/>
            <p:nvPr/>
          </p:nvSpPr>
          <p:spPr>
            <a:xfrm rot="-5400000" flipH="1">
              <a:off x="2744250" y="713546"/>
              <a:ext cx="539172" cy="477097"/>
            </a:xfrm>
            <a:custGeom>
              <a:avLst/>
              <a:gdLst/>
              <a:ahLst/>
              <a:cxnLst/>
              <a:rect l="l" t="t" r="r" b="b"/>
              <a:pathLst>
                <a:path w="3832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705" y="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4"/>
            <p:cNvSpPr/>
            <p:nvPr/>
          </p:nvSpPr>
          <p:spPr>
            <a:xfrm rot="-5400000" flipH="1">
              <a:off x="2309934" y="1249973"/>
              <a:ext cx="494288" cy="437423"/>
            </a:xfrm>
            <a:custGeom>
              <a:avLst/>
              <a:gdLst/>
              <a:ahLst/>
              <a:cxnLst/>
              <a:rect l="l" t="t" r="r" b="b"/>
              <a:pathLst>
                <a:path w="3513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518" y="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4"/>
            <p:cNvSpPr/>
            <p:nvPr/>
          </p:nvSpPr>
          <p:spPr>
            <a:xfrm rot="-5400000" flipH="1">
              <a:off x="2318939" y="1680522"/>
              <a:ext cx="476278" cy="437423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389" y="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4"/>
            <p:cNvSpPr/>
            <p:nvPr/>
          </p:nvSpPr>
          <p:spPr>
            <a:xfrm rot="-5400000" flipH="1">
              <a:off x="2754169" y="1163020"/>
              <a:ext cx="519333" cy="477097"/>
            </a:xfrm>
            <a:custGeom>
              <a:avLst/>
              <a:gdLst/>
              <a:ahLst/>
              <a:cxnLst/>
              <a:rect l="l" t="t" r="r" b="b"/>
              <a:pathLst>
                <a:path w="3691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566" y="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4"/>
            <p:cNvSpPr/>
            <p:nvPr/>
          </p:nvSpPr>
          <p:spPr>
            <a:xfrm rot="-5400000" flipH="1">
              <a:off x="2764159" y="1612565"/>
              <a:ext cx="499353" cy="477097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266" y="949"/>
                  </a:moveTo>
                  <a:lnTo>
                    <a:pt x="0" y="949"/>
                  </a:lnTo>
                  <a:lnTo>
                    <a:pt x="425" y="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4"/>
            <p:cNvSpPr/>
            <p:nvPr/>
          </p:nvSpPr>
          <p:spPr>
            <a:xfrm rot="-5400000" flipH="1">
              <a:off x="2328155" y="2111002"/>
              <a:ext cx="457846" cy="437423"/>
            </a:xfrm>
            <a:custGeom>
              <a:avLst/>
              <a:gdLst/>
              <a:ahLst/>
              <a:cxnLst/>
              <a:rect l="l" t="t" r="r" b="b"/>
              <a:pathLst>
                <a:path w="3254" h="871" fill="none" extrusionOk="0">
                  <a:moveTo>
                    <a:pt x="3124" y="871"/>
                  </a:moveTo>
                  <a:lnTo>
                    <a:pt x="0" y="871"/>
                  </a:lnTo>
                  <a:lnTo>
                    <a:pt x="259" y="0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4"/>
            <p:cNvSpPr/>
            <p:nvPr/>
          </p:nvSpPr>
          <p:spPr>
            <a:xfrm rot="-5400000" flipH="1">
              <a:off x="2337230" y="2541481"/>
              <a:ext cx="439695" cy="437423"/>
            </a:xfrm>
            <a:custGeom>
              <a:avLst/>
              <a:gdLst/>
              <a:ahLst/>
              <a:cxnLst/>
              <a:rect l="l" t="t" r="r" b="b"/>
              <a:pathLst>
                <a:path w="3125" h="871" fill="none" extrusionOk="0">
                  <a:moveTo>
                    <a:pt x="3125" y="871"/>
                  </a:moveTo>
                  <a:lnTo>
                    <a:pt x="0" y="871"/>
                  </a:lnTo>
                  <a:lnTo>
                    <a:pt x="129" y="0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4"/>
            <p:cNvSpPr/>
            <p:nvPr/>
          </p:nvSpPr>
          <p:spPr>
            <a:xfrm rot="-5400000" flipH="1">
              <a:off x="2774008" y="2062109"/>
              <a:ext cx="479655" cy="477097"/>
            </a:xfrm>
            <a:custGeom>
              <a:avLst/>
              <a:gdLst/>
              <a:ahLst/>
              <a:cxnLst/>
              <a:rect l="l" t="t" r="r" b="b"/>
              <a:pathLst>
                <a:path w="3409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284" y="1"/>
                  </a:lnTo>
                  <a:lnTo>
                    <a:pt x="34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4"/>
            <p:cNvSpPr/>
            <p:nvPr/>
          </p:nvSpPr>
          <p:spPr>
            <a:xfrm rot="-5400000" flipH="1">
              <a:off x="2783998" y="2511654"/>
              <a:ext cx="459675" cy="477097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7" y="949"/>
                  </a:moveTo>
                  <a:lnTo>
                    <a:pt x="0" y="949"/>
                  </a:lnTo>
                  <a:lnTo>
                    <a:pt x="142" y="1"/>
                  </a:lnTo>
                  <a:lnTo>
                    <a:pt x="32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4"/>
            <p:cNvSpPr/>
            <p:nvPr/>
          </p:nvSpPr>
          <p:spPr>
            <a:xfrm rot="-5400000" flipH="1">
              <a:off x="2337160" y="2981106"/>
              <a:ext cx="439836" cy="437423"/>
            </a:xfrm>
            <a:custGeom>
              <a:avLst/>
              <a:gdLst/>
              <a:ahLst/>
              <a:cxnLst/>
              <a:rect l="l" t="t" r="r" b="b"/>
              <a:pathLst>
                <a:path w="3126" h="871" fill="none" extrusionOk="0">
                  <a:moveTo>
                    <a:pt x="3125" y="871"/>
                  </a:moveTo>
                  <a:lnTo>
                    <a:pt x="1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4"/>
            <p:cNvSpPr/>
            <p:nvPr/>
          </p:nvSpPr>
          <p:spPr>
            <a:xfrm rot="-5400000" flipH="1">
              <a:off x="2328085" y="3411585"/>
              <a:ext cx="457987" cy="437423"/>
            </a:xfrm>
            <a:custGeom>
              <a:avLst/>
              <a:gdLst/>
              <a:ahLst/>
              <a:cxnLst/>
              <a:rect l="l" t="t" r="r" b="b"/>
              <a:pathLst>
                <a:path w="3255" h="871" fill="none" extrusionOk="0">
                  <a:moveTo>
                    <a:pt x="3255" y="871"/>
                  </a:moveTo>
                  <a:lnTo>
                    <a:pt x="13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4"/>
            <p:cNvSpPr/>
            <p:nvPr/>
          </p:nvSpPr>
          <p:spPr>
            <a:xfrm rot="-5400000" flipH="1">
              <a:off x="2783998" y="2971188"/>
              <a:ext cx="459675" cy="477097"/>
            </a:xfrm>
            <a:custGeom>
              <a:avLst/>
              <a:gdLst/>
              <a:ahLst/>
              <a:cxnLst/>
              <a:rect l="l" t="t" r="r" b="b"/>
              <a:pathLst>
                <a:path w="3267" h="950" fill="none" extrusionOk="0">
                  <a:moveTo>
                    <a:pt x="3266" y="949"/>
                  </a:moveTo>
                  <a:lnTo>
                    <a:pt x="1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4"/>
            <p:cNvSpPr/>
            <p:nvPr/>
          </p:nvSpPr>
          <p:spPr>
            <a:xfrm rot="-5400000" flipH="1">
              <a:off x="2774149" y="3420733"/>
              <a:ext cx="479373" cy="477097"/>
            </a:xfrm>
            <a:custGeom>
              <a:avLst/>
              <a:gdLst/>
              <a:ahLst/>
              <a:cxnLst/>
              <a:rect l="l" t="t" r="r" b="b"/>
              <a:pathLst>
                <a:path w="3407" h="950" fill="none" extrusionOk="0">
                  <a:moveTo>
                    <a:pt x="3407" y="949"/>
                  </a:moveTo>
                  <a:lnTo>
                    <a:pt x="141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4"/>
            <p:cNvSpPr/>
            <p:nvPr/>
          </p:nvSpPr>
          <p:spPr>
            <a:xfrm rot="-5400000" flipH="1">
              <a:off x="2318939" y="3842135"/>
              <a:ext cx="476278" cy="437423"/>
            </a:xfrm>
            <a:custGeom>
              <a:avLst/>
              <a:gdLst/>
              <a:ahLst/>
              <a:cxnLst/>
              <a:rect l="l" t="t" r="r" b="b"/>
              <a:pathLst>
                <a:path w="3385" h="871" fill="none" extrusionOk="0">
                  <a:moveTo>
                    <a:pt x="3384" y="871"/>
                  </a:moveTo>
                  <a:lnTo>
                    <a:pt x="260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4"/>
            <p:cNvSpPr/>
            <p:nvPr/>
          </p:nvSpPr>
          <p:spPr>
            <a:xfrm rot="-5400000" flipH="1">
              <a:off x="2309864" y="4272614"/>
              <a:ext cx="494429" cy="437423"/>
            </a:xfrm>
            <a:custGeom>
              <a:avLst/>
              <a:gdLst/>
              <a:ahLst/>
              <a:cxnLst/>
              <a:rect l="l" t="t" r="r" b="b"/>
              <a:pathLst>
                <a:path w="3514" h="871" fill="none" extrusionOk="0">
                  <a:moveTo>
                    <a:pt x="3514" y="871"/>
                  </a:moveTo>
                  <a:lnTo>
                    <a:pt x="389" y="871"/>
                  </a:lnTo>
                  <a:lnTo>
                    <a:pt x="0" y="0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4"/>
            <p:cNvSpPr/>
            <p:nvPr/>
          </p:nvSpPr>
          <p:spPr>
            <a:xfrm rot="-5400000" flipH="1">
              <a:off x="2764159" y="3870277"/>
              <a:ext cx="499353" cy="477097"/>
            </a:xfrm>
            <a:custGeom>
              <a:avLst/>
              <a:gdLst/>
              <a:ahLst/>
              <a:cxnLst/>
              <a:rect l="l" t="t" r="r" b="b"/>
              <a:pathLst>
                <a:path w="3549" h="950" fill="none" extrusionOk="0">
                  <a:moveTo>
                    <a:pt x="3549" y="949"/>
                  </a:moveTo>
                  <a:lnTo>
                    <a:pt x="283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4"/>
            <p:cNvSpPr/>
            <p:nvPr/>
          </p:nvSpPr>
          <p:spPr>
            <a:xfrm rot="-5400000" flipH="1">
              <a:off x="2754240" y="4319892"/>
              <a:ext cx="519192" cy="477097"/>
            </a:xfrm>
            <a:custGeom>
              <a:avLst/>
              <a:gdLst/>
              <a:ahLst/>
              <a:cxnLst/>
              <a:rect l="l" t="t" r="r" b="b"/>
              <a:pathLst>
                <a:path w="3690" h="950" fill="none" extrusionOk="0">
                  <a:moveTo>
                    <a:pt x="3689" y="949"/>
                  </a:moveTo>
                  <a:lnTo>
                    <a:pt x="424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4"/>
            <p:cNvSpPr/>
            <p:nvPr/>
          </p:nvSpPr>
          <p:spPr>
            <a:xfrm rot="-5400000" flipH="1">
              <a:off x="2300648" y="4703094"/>
              <a:ext cx="512861" cy="437423"/>
            </a:xfrm>
            <a:custGeom>
              <a:avLst/>
              <a:gdLst/>
              <a:ahLst/>
              <a:cxnLst/>
              <a:rect l="l" t="t" r="r" b="b"/>
              <a:pathLst>
                <a:path w="3645" h="871" fill="none" extrusionOk="0">
                  <a:moveTo>
                    <a:pt x="3644" y="871"/>
                  </a:moveTo>
                  <a:lnTo>
                    <a:pt x="520" y="871"/>
                  </a:lnTo>
                  <a:lnTo>
                    <a:pt x="0" y="0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4"/>
            <p:cNvSpPr/>
            <p:nvPr/>
          </p:nvSpPr>
          <p:spPr>
            <a:xfrm rot="-5400000" flipH="1">
              <a:off x="2291572" y="5133573"/>
              <a:ext cx="531011" cy="437423"/>
            </a:xfrm>
            <a:custGeom>
              <a:avLst/>
              <a:gdLst/>
              <a:ahLst/>
              <a:cxnLst/>
              <a:rect l="l" t="t" r="r" b="b"/>
              <a:pathLst>
                <a:path w="3774" h="871" fill="none" extrusionOk="0">
                  <a:moveTo>
                    <a:pt x="3774" y="871"/>
                  </a:moveTo>
                  <a:lnTo>
                    <a:pt x="649" y="871"/>
                  </a:lnTo>
                  <a:lnTo>
                    <a:pt x="1" y="0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4"/>
            <p:cNvSpPr/>
            <p:nvPr/>
          </p:nvSpPr>
          <p:spPr>
            <a:xfrm rot="-5400000" flipH="1">
              <a:off x="2744320" y="4769366"/>
              <a:ext cx="539031" cy="477097"/>
            </a:xfrm>
            <a:custGeom>
              <a:avLst/>
              <a:gdLst/>
              <a:ahLst/>
              <a:cxnLst/>
              <a:rect l="l" t="t" r="r" b="b"/>
              <a:pathLst>
                <a:path w="3831" h="950" fill="none" extrusionOk="0">
                  <a:moveTo>
                    <a:pt x="3831" y="949"/>
                  </a:moveTo>
                  <a:lnTo>
                    <a:pt x="565" y="949"/>
                  </a:lnTo>
                  <a:lnTo>
                    <a:pt x="1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4"/>
            <p:cNvSpPr/>
            <p:nvPr/>
          </p:nvSpPr>
          <p:spPr>
            <a:xfrm rot="-5400000" flipH="1">
              <a:off x="2734330" y="5219051"/>
              <a:ext cx="559011" cy="477097"/>
            </a:xfrm>
            <a:custGeom>
              <a:avLst/>
              <a:gdLst/>
              <a:ahLst/>
              <a:cxnLst/>
              <a:rect l="l" t="t" r="r" b="b"/>
              <a:pathLst>
                <a:path w="3973" h="950" fill="none" extrusionOk="0">
                  <a:moveTo>
                    <a:pt x="3972" y="949"/>
                  </a:moveTo>
                  <a:lnTo>
                    <a:pt x="706" y="949"/>
                  </a:lnTo>
                  <a:lnTo>
                    <a:pt x="0" y="1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4"/>
            <p:cNvSpPr/>
            <p:nvPr/>
          </p:nvSpPr>
          <p:spPr>
            <a:xfrm rot="-5400000" flipH="1">
              <a:off x="3207002" y="-344061"/>
              <a:ext cx="612056" cy="522296"/>
            </a:xfrm>
            <a:custGeom>
              <a:avLst/>
              <a:gdLst/>
              <a:ahLst/>
              <a:cxnLst/>
              <a:rect l="l" t="t" r="r" b="b"/>
              <a:pathLst>
                <a:path w="4350" h="1040" fill="none" extrusionOk="0">
                  <a:moveTo>
                    <a:pt x="3421" y="1039"/>
                  </a:moveTo>
                  <a:lnTo>
                    <a:pt x="0" y="1039"/>
                  </a:lnTo>
                  <a:lnTo>
                    <a:pt x="1083" y="0"/>
                  </a:lnTo>
                  <a:lnTo>
                    <a:pt x="434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4"/>
            <p:cNvSpPr/>
            <p:nvPr/>
          </p:nvSpPr>
          <p:spPr>
            <a:xfrm rot="-5400000" flipH="1">
              <a:off x="3736227" y="-518928"/>
              <a:ext cx="648920" cy="574023"/>
            </a:xfrm>
            <a:custGeom>
              <a:avLst/>
              <a:gdLst/>
              <a:ahLst/>
              <a:cxnLst/>
              <a:rect l="l" t="t" r="r" b="b"/>
              <a:pathLst>
                <a:path w="461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1190" y="0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4"/>
            <p:cNvSpPr/>
            <p:nvPr/>
          </p:nvSpPr>
          <p:spPr>
            <a:xfrm rot="-5400000" flipH="1">
              <a:off x="3217977" y="126308"/>
              <a:ext cx="590106" cy="522296"/>
            </a:xfrm>
            <a:custGeom>
              <a:avLst/>
              <a:gdLst/>
              <a:ahLst/>
              <a:cxnLst/>
              <a:rect l="l" t="t" r="r" b="b"/>
              <a:pathLst>
                <a:path w="4194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928" y="0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4"/>
            <p:cNvSpPr/>
            <p:nvPr/>
          </p:nvSpPr>
          <p:spPr>
            <a:xfrm rot="-5400000" flipH="1">
              <a:off x="3228811" y="596676"/>
              <a:ext cx="568438" cy="522296"/>
            </a:xfrm>
            <a:custGeom>
              <a:avLst/>
              <a:gdLst/>
              <a:ahLst/>
              <a:cxnLst/>
              <a:rect l="l" t="t" r="r" b="b"/>
              <a:pathLst>
                <a:path w="4040" h="1040" fill="none" extrusionOk="0">
                  <a:moveTo>
                    <a:pt x="3420" y="1039"/>
                  </a:moveTo>
                  <a:lnTo>
                    <a:pt x="0" y="1039"/>
                  </a:lnTo>
                  <a:lnTo>
                    <a:pt x="774" y="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4"/>
            <p:cNvSpPr/>
            <p:nvPr/>
          </p:nvSpPr>
          <p:spPr>
            <a:xfrm rot="-5400000" flipH="1">
              <a:off x="3748257" y="-25696"/>
              <a:ext cx="624860" cy="574023"/>
            </a:xfrm>
            <a:custGeom>
              <a:avLst/>
              <a:gdLst/>
              <a:ahLst/>
              <a:cxnLst/>
              <a:rect l="l" t="t" r="r" b="b"/>
              <a:pathLst>
                <a:path w="4441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1020" y="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4"/>
            <p:cNvSpPr/>
            <p:nvPr/>
          </p:nvSpPr>
          <p:spPr>
            <a:xfrm rot="-5400000" flipH="1">
              <a:off x="3760217" y="467467"/>
              <a:ext cx="600940" cy="574023"/>
            </a:xfrm>
            <a:custGeom>
              <a:avLst/>
              <a:gdLst/>
              <a:ahLst/>
              <a:cxnLst/>
              <a:rect l="l" t="t" r="r" b="b"/>
              <a:pathLst>
                <a:path w="4271" h="1143" fill="none" extrusionOk="0">
                  <a:moveTo>
                    <a:pt x="3591" y="1142"/>
                  </a:moveTo>
                  <a:lnTo>
                    <a:pt x="0" y="1142"/>
                  </a:lnTo>
                  <a:lnTo>
                    <a:pt x="850" y="0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4"/>
            <p:cNvSpPr/>
            <p:nvPr/>
          </p:nvSpPr>
          <p:spPr>
            <a:xfrm rot="-5400000" flipH="1">
              <a:off x="3239645" y="1067045"/>
              <a:ext cx="546770" cy="522296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422" y="1039"/>
                  </a:moveTo>
                  <a:lnTo>
                    <a:pt x="0" y="1039"/>
                  </a:lnTo>
                  <a:lnTo>
                    <a:pt x="620" y="0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4"/>
            <p:cNvSpPr/>
            <p:nvPr/>
          </p:nvSpPr>
          <p:spPr>
            <a:xfrm rot="-5400000" flipH="1">
              <a:off x="3250620" y="1537413"/>
              <a:ext cx="524820" cy="522296"/>
            </a:xfrm>
            <a:custGeom>
              <a:avLst/>
              <a:gdLst/>
              <a:ahLst/>
              <a:cxnLst/>
              <a:rect l="l" t="t" r="r" b="b"/>
              <a:pathLst>
                <a:path w="3730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464" y="0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4"/>
            <p:cNvSpPr/>
            <p:nvPr/>
          </p:nvSpPr>
          <p:spPr>
            <a:xfrm rot="-5400000" flipH="1">
              <a:off x="3772106" y="960699"/>
              <a:ext cx="577162" cy="574023"/>
            </a:xfrm>
            <a:custGeom>
              <a:avLst/>
              <a:gdLst/>
              <a:ahLst/>
              <a:cxnLst/>
              <a:rect l="l" t="t" r="r" b="b"/>
              <a:pathLst>
                <a:path w="410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680" y="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4"/>
            <p:cNvSpPr/>
            <p:nvPr/>
          </p:nvSpPr>
          <p:spPr>
            <a:xfrm rot="-5400000" flipH="1">
              <a:off x="3784066" y="1453862"/>
              <a:ext cx="553242" cy="574023"/>
            </a:xfrm>
            <a:custGeom>
              <a:avLst/>
              <a:gdLst/>
              <a:ahLst/>
              <a:cxnLst/>
              <a:rect l="l" t="t" r="r" b="b"/>
              <a:pathLst>
                <a:path w="393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512" y="0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4"/>
            <p:cNvSpPr/>
            <p:nvPr/>
          </p:nvSpPr>
          <p:spPr>
            <a:xfrm rot="-5400000" flipH="1">
              <a:off x="3261454" y="2007782"/>
              <a:ext cx="503152" cy="522296"/>
            </a:xfrm>
            <a:custGeom>
              <a:avLst/>
              <a:gdLst/>
              <a:ahLst/>
              <a:cxnLst/>
              <a:rect l="l" t="t" r="r" b="b"/>
              <a:pathLst>
                <a:path w="3576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310" y="0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4"/>
            <p:cNvSpPr/>
            <p:nvPr/>
          </p:nvSpPr>
          <p:spPr>
            <a:xfrm rot="-5400000" flipH="1">
              <a:off x="3272288" y="2478150"/>
              <a:ext cx="481484" cy="522296"/>
            </a:xfrm>
            <a:custGeom>
              <a:avLst/>
              <a:gdLst/>
              <a:ahLst/>
              <a:cxnLst/>
              <a:rect l="l" t="t" r="r" b="b"/>
              <a:pathLst>
                <a:path w="3422" h="1040" fill="none" extrusionOk="0">
                  <a:moveTo>
                    <a:pt x="3422" y="1039"/>
                  </a:moveTo>
                  <a:lnTo>
                    <a:pt x="1" y="1039"/>
                  </a:lnTo>
                  <a:lnTo>
                    <a:pt x="155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4"/>
            <p:cNvSpPr/>
            <p:nvPr/>
          </p:nvSpPr>
          <p:spPr>
            <a:xfrm rot="-5400000" flipH="1">
              <a:off x="3796096" y="1947094"/>
              <a:ext cx="529182" cy="574023"/>
            </a:xfrm>
            <a:custGeom>
              <a:avLst/>
              <a:gdLst/>
              <a:ahLst/>
              <a:cxnLst/>
              <a:rect l="l" t="t" r="r" b="b"/>
              <a:pathLst>
                <a:path w="3761" h="1143" fill="none" extrusionOk="0">
                  <a:moveTo>
                    <a:pt x="3590" y="1142"/>
                  </a:moveTo>
                  <a:lnTo>
                    <a:pt x="0" y="1142"/>
                  </a:lnTo>
                  <a:lnTo>
                    <a:pt x="341" y="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4"/>
            <p:cNvSpPr/>
            <p:nvPr/>
          </p:nvSpPr>
          <p:spPr>
            <a:xfrm rot="-5400000" flipH="1">
              <a:off x="3807986" y="2440327"/>
              <a:ext cx="505403" cy="574023"/>
            </a:xfrm>
            <a:custGeom>
              <a:avLst/>
              <a:gdLst/>
              <a:ahLst/>
              <a:cxnLst/>
              <a:rect l="l" t="t" r="r" b="b"/>
              <a:pathLst>
                <a:path w="3592" h="1143" fill="none" extrusionOk="0">
                  <a:moveTo>
                    <a:pt x="3592" y="1142"/>
                  </a:moveTo>
                  <a:lnTo>
                    <a:pt x="0" y="1142"/>
                  </a:lnTo>
                  <a:lnTo>
                    <a:pt x="171" y="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4"/>
            <p:cNvSpPr/>
            <p:nvPr/>
          </p:nvSpPr>
          <p:spPr>
            <a:xfrm rot="-5400000" flipH="1">
              <a:off x="3272358" y="2959423"/>
              <a:ext cx="481343" cy="522296"/>
            </a:xfrm>
            <a:custGeom>
              <a:avLst/>
              <a:gdLst/>
              <a:ahLst/>
              <a:cxnLst/>
              <a:rect l="l" t="t" r="r" b="b"/>
              <a:pathLst>
                <a:path w="3421" h="1040" fill="none" extrusionOk="0">
                  <a:moveTo>
                    <a:pt x="3421" y="1039"/>
                  </a:moveTo>
                  <a:lnTo>
                    <a:pt x="1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4"/>
            <p:cNvSpPr/>
            <p:nvPr/>
          </p:nvSpPr>
          <p:spPr>
            <a:xfrm rot="-5400000" flipH="1">
              <a:off x="3261524" y="3429792"/>
              <a:ext cx="503011" cy="522296"/>
            </a:xfrm>
            <a:custGeom>
              <a:avLst/>
              <a:gdLst/>
              <a:ahLst/>
              <a:cxnLst/>
              <a:rect l="l" t="t" r="r" b="b"/>
              <a:pathLst>
                <a:path w="3575" h="1040" fill="none" extrusionOk="0">
                  <a:moveTo>
                    <a:pt x="3575" y="1039"/>
                  </a:moveTo>
                  <a:lnTo>
                    <a:pt x="155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4"/>
            <p:cNvSpPr/>
            <p:nvPr/>
          </p:nvSpPr>
          <p:spPr>
            <a:xfrm rot="-5400000" flipH="1">
              <a:off x="3807986" y="2945589"/>
              <a:ext cx="505403" cy="574023"/>
            </a:xfrm>
            <a:custGeom>
              <a:avLst/>
              <a:gdLst/>
              <a:ahLst/>
              <a:cxnLst/>
              <a:rect l="l" t="t" r="r" b="b"/>
              <a:pathLst>
                <a:path w="3592" h="1143" fill="none" extrusionOk="0">
                  <a:moveTo>
                    <a:pt x="3591" y="1142"/>
                  </a:moveTo>
                  <a:lnTo>
                    <a:pt x="1" y="1142"/>
                  </a:lnTo>
                  <a:lnTo>
                    <a:pt x="1" y="0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4"/>
            <p:cNvSpPr/>
            <p:nvPr/>
          </p:nvSpPr>
          <p:spPr>
            <a:xfrm rot="-5400000" flipH="1">
              <a:off x="3796026" y="3438752"/>
              <a:ext cx="529323" cy="574023"/>
            </a:xfrm>
            <a:custGeom>
              <a:avLst/>
              <a:gdLst/>
              <a:ahLst/>
              <a:cxnLst/>
              <a:rect l="l" t="t" r="r" b="b"/>
              <a:pathLst>
                <a:path w="3762" h="1143" fill="none" extrusionOk="0">
                  <a:moveTo>
                    <a:pt x="3761" y="1142"/>
                  </a:moveTo>
                  <a:lnTo>
                    <a:pt x="171" y="1142"/>
                  </a:lnTo>
                  <a:lnTo>
                    <a:pt x="1" y="0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4"/>
            <p:cNvSpPr/>
            <p:nvPr/>
          </p:nvSpPr>
          <p:spPr>
            <a:xfrm rot="-5400000" flipH="1">
              <a:off x="3250549" y="3900301"/>
              <a:ext cx="524961" cy="522296"/>
            </a:xfrm>
            <a:custGeom>
              <a:avLst/>
              <a:gdLst/>
              <a:ahLst/>
              <a:cxnLst/>
              <a:rect l="l" t="t" r="r" b="b"/>
              <a:pathLst>
                <a:path w="3731" h="1040" fill="none" extrusionOk="0">
                  <a:moveTo>
                    <a:pt x="3730" y="1039"/>
                  </a:moveTo>
                  <a:lnTo>
                    <a:pt x="309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4"/>
            <p:cNvSpPr/>
            <p:nvPr/>
          </p:nvSpPr>
          <p:spPr>
            <a:xfrm rot="-5400000" flipH="1">
              <a:off x="3239645" y="4370599"/>
              <a:ext cx="546770" cy="522296"/>
            </a:xfrm>
            <a:custGeom>
              <a:avLst/>
              <a:gdLst/>
              <a:ahLst/>
              <a:cxnLst/>
              <a:rect l="l" t="t" r="r" b="b"/>
              <a:pathLst>
                <a:path w="3886" h="1040" fill="none" extrusionOk="0">
                  <a:moveTo>
                    <a:pt x="3885" y="1039"/>
                  </a:moveTo>
                  <a:lnTo>
                    <a:pt x="465" y="1039"/>
                  </a:lnTo>
                  <a:lnTo>
                    <a:pt x="1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4"/>
            <p:cNvSpPr/>
            <p:nvPr/>
          </p:nvSpPr>
          <p:spPr>
            <a:xfrm rot="-5400000" flipH="1">
              <a:off x="3784066" y="3931914"/>
              <a:ext cx="553242" cy="574023"/>
            </a:xfrm>
            <a:custGeom>
              <a:avLst/>
              <a:gdLst/>
              <a:ahLst/>
              <a:cxnLst/>
              <a:rect l="l" t="t" r="r" b="b"/>
              <a:pathLst>
                <a:path w="3932" h="1143" fill="none" extrusionOk="0">
                  <a:moveTo>
                    <a:pt x="3932" y="1142"/>
                  </a:moveTo>
                  <a:lnTo>
                    <a:pt x="341" y="1142"/>
                  </a:lnTo>
                  <a:lnTo>
                    <a:pt x="1" y="0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4"/>
            <p:cNvSpPr/>
            <p:nvPr/>
          </p:nvSpPr>
          <p:spPr>
            <a:xfrm rot="-5400000" flipH="1">
              <a:off x="3772247" y="4425217"/>
              <a:ext cx="576880" cy="574023"/>
            </a:xfrm>
            <a:custGeom>
              <a:avLst/>
              <a:gdLst/>
              <a:ahLst/>
              <a:cxnLst/>
              <a:rect l="l" t="t" r="r" b="b"/>
              <a:pathLst>
                <a:path w="4100" h="1143" fill="none" extrusionOk="0">
                  <a:moveTo>
                    <a:pt x="4100" y="1142"/>
                  </a:moveTo>
                  <a:lnTo>
                    <a:pt x="510" y="1142"/>
                  </a:lnTo>
                  <a:lnTo>
                    <a:pt x="0" y="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4"/>
            <p:cNvSpPr/>
            <p:nvPr/>
          </p:nvSpPr>
          <p:spPr>
            <a:xfrm rot="-5400000" flipH="1">
              <a:off x="3228811" y="4840967"/>
              <a:ext cx="568438" cy="522296"/>
            </a:xfrm>
            <a:custGeom>
              <a:avLst/>
              <a:gdLst/>
              <a:ahLst/>
              <a:cxnLst/>
              <a:rect l="l" t="t" r="r" b="b"/>
              <a:pathLst>
                <a:path w="4040" h="1040" fill="none" extrusionOk="0">
                  <a:moveTo>
                    <a:pt x="4039" y="1039"/>
                  </a:moveTo>
                  <a:lnTo>
                    <a:pt x="619" y="1039"/>
                  </a:lnTo>
                  <a:lnTo>
                    <a:pt x="0" y="0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4"/>
            <p:cNvSpPr/>
            <p:nvPr/>
          </p:nvSpPr>
          <p:spPr>
            <a:xfrm rot="-5400000" flipH="1">
              <a:off x="3760217" y="4918450"/>
              <a:ext cx="600940" cy="574023"/>
            </a:xfrm>
            <a:custGeom>
              <a:avLst/>
              <a:gdLst/>
              <a:ahLst/>
              <a:cxnLst/>
              <a:rect l="l" t="t" r="r" b="b"/>
              <a:pathLst>
                <a:path w="4271" h="1143" fill="none" extrusionOk="0">
                  <a:moveTo>
                    <a:pt x="4270" y="1142"/>
                  </a:moveTo>
                  <a:lnTo>
                    <a:pt x="680" y="1142"/>
                  </a:lnTo>
                  <a:lnTo>
                    <a:pt x="0" y="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4"/>
            <p:cNvSpPr/>
            <p:nvPr/>
          </p:nvSpPr>
          <p:spPr>
            <a:xfrm rot="-5400000" flipH="1">
              <a:off x="4318806" y="-713150"/>
              <a:ext cx="690568" cy="633786"/>
            </a:xfrm>
            <a:custGeom>
              <a:avLst/>
              <a:gdLst/>
              <a:ahLst/>
              <a:cxnLst/>
              <a:rect l="l" t="t" r="r" b="b"/>
              <a:pathLst>
                <a:path w="4908" h="1262" fill="none" extrusionOk="0">
                  <a:moveTo>
                    <a:pt x="3780" y="1261"/>
                  </a:moveTo>
                  <a:lnTo>
                    <a:pt x="1" y="1261"/>
                  </a:lnTo>
                  <a:lnTo>
                    <a:pt x="1317" y="0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4"/>
            <p:cNvSpPr/>
            <p:nvPr/>
          </p:nvSpPr>
          <p:spPr>
            <a:xfrm rot="-5400000" flipH="1">
              <a:off x="4332102" y="-194732"/>
              <a:ext cx="663975" cy="633786"/>
            </a:xfrm>
            <a:custGeom>
              <a:avLst/>
              <a:gdLst/>
              <a:ahLst/>
              <a:cxnLst/>
              <a:rect l="l" t="t" r="r" b="b"/>
              <a:pathLst>
                <a:path w="4719" h="1262" fill="none" extrusionOk="0">
                  <a:moveTo>
                    <a:pt x="3779" y="1261"/>
                  </a:moveTo>
                  <a:lnTo>
                    <a:pt x="1" y="1261"/>
                  </a:lnTo>
                  <a:lnTo>
                    <a:pt x="1128" y="0"/>
                  </a:lnTo>
                  <a:lnTo>
                    <a:pt x="471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4"/>
            <p:cNvSpPr/>
            <p:nvPr/>
          </p:nvSpPr>
          <p:spPr>
            <a:xfrm rot="-5400000" flipH="1">
              <a:off x="4345398" y="323687"/>
              <a:ext cx="637382" cy="633786"/>
            </a:xfrm>
            <a:custGeom>
              <a:avLst/>
              <a:gdLst/>
              <a:ahLst/>
              <a:cxnLst/>
              <a:rect l="l" t="t" r="r" b="b"/>
              <a:pathLst>
                <a:path w="4530" h="1262" fill="none" extrusionOk="0">
                  <a:moveTo>
                    <a:pt x="3778" y="1261"/>
                  </a:moveTo>
                  <a:lnTo>
                    <a:pt x="0" y="1261"/>
                  </a:lnTo>
                  <a:lnTo>
                    <a:pt x="939" y="0"/>
                  </a:lnTo>
                  <a:lnTo>
                    <a:pt x="4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4"/>
            <p:cNvSpPr/>
            <p:nvPr/>
          </p:nvSpPr>
          <p:spPr>
            <a:xfrm rot="-5400000" flipH="1">
              <a:off x="4978591" y="-383955"/>
              <a:ext cx="707874" cy="704095"/>
            </a:xfrm>
            <a:custGeom>
              <a:avLst/>
              <a:gdLst/>
              <a:ahLst/>
              <a:cxnLst/>
              <a:rect l="l" t="t" r="r" b="b"/>
              <a:pathLst>
                <a:path w="5031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1252" y="0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4"/>
            <p:cNvSpPr/>
            <p:nvPr/>
          </p:nvSpPr>
          <p:spPr>
            <a:xfrm rot="-5400000" flipH="1">
              <a:off x="4993294" y="162181"/>
              <a:ext cx="678467" cy="704095"/>
            </a:xfrm>
            <a:custGeom>
              <a:avLst/>
              <a:gdLst/>
              <a:ahLst/>
              <a:cxnLst/>
              <a:rect l="l" t="t" r="r" b="b"/>
              <a:pathLst>
                <a:path w="4822" h="1402" fill="none" extrusionOk="0">
                  <a:moveTo>
                    <a:pt x="3988" y="1401"/>
                  </a:moveTo>
                  <a:lnTo>
                    <a:pt x="1" y="1401"/>
                  </a:lnTo>
                  <a:lnTo>
                    <a:pt x="1044" y="0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4"/>
            <p:cNvSpPr/>
            <p:nvPr/>
          </p:nvSpPr>
          <p:spPr>
            <a:xfrm rot="-5400000" flipH="1">
              <a:off x="4358624" y="842035"/>
              <a:ext cx="610930" cy="633786"/>
            </a:xfrm>
            <a:custGeom>
              <a:avLst/>
              <a:gdLst/>
              <a:ahLst/>
              <a:cxnLst/>
              <a:rect l="l" t="t" r="r" b="b"/>
              <a:pathLst>
                <a:path w="4342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752" y="0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4"/>
            <p:cNvSpPr/>
            <p:nvPr/>
          </p:nvSpPr>
          <p:spPr>
            <a:xfrm rot="-5400000" flipH="1">
              <a:off x="4371780" y="1360453"/>
              <a:ext cx="584619" cy="633786"/>
            </a:xfrm>
            <a:custGeom>
              <a:avLst/>
              <a:gdLst/>
              <a:ahLst/>
              <a:cxnLst/>
              <a:rect l="l" t="t" r="r" b="b"/>
              <a:pathLst>
                <a:path w="4155" h="1262" fill="none" extrusionOk="0">
                  <a:moveTo>
                    <a:pt x="3778" y="1261"/>
                  </a:moveTo>
                  <a:lnTo>
                    <a:pt x="1" y="1261"/>
                  </a:lnTo>
                  <a:lnTo>
                    <a:pt x="564" y="0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4"/>
            <p:cNvSpPr/>
            <p:nvPr/>
          </p:nvSpPr>
          <p:spPr>
            <a:xfrm rot="-5400000" flipH="1">
              <a:off x="5007927" y="708529"/>
              <a:ext cx="649201" cy="704095"/>
            </a:xfrm>
            <a:custGeom>
              <a:avLst/>
              <a:gdLst/>
              <a:ahLst/>
              <a:cxnLst/>
              <a:rect l="l" t="t" r="r" b="b"/>
              <a:pathLst>
                <a:path w="4614" h="1402" fill="none" extrusionOk="0">
                  <a:moveTo>
                    <a:pt x="3987" y="1401"/>
                  </a:moveTo>
                  <a:lnTo>
                    <a:pt x="1" y="1401"/>
                  </a:lnTo>
                  <a:lnTo>
                    <a:pt x="835" y="0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4"/>
            <p:cNvSpPr/>
            <p:nvPr/>
          </p:nvSpPr>
          <p:spPr>
            <a:xfrm rot="-5400000" flipH="1">
              <a:off x="5022631" y="1254807"/>
              <a:ext cx="619795" cy="704095"/>
            </a:xfrm>
            <a:custGeom>
              <a:avLst/>
              <a:gdLst/>
              <a:ahLst/>
              <a:cxnLst/>
              <a:rect l="l" t="t" r="r" b="b"/>
              <a:pathLst>
                <a:path w="4405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627" y="0"/>
                  </a:lnTo>
                  <a:lnTo>
                    <a:pt x="440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4"/>
            <p:cNvSpPr/>
            <p:nvPr/>
          </p:nvSpPr>
          <p:spPr>
            <a:xfrm rot="-5400000" flipH="1">
              <a:off x="4385006" y="1878801"/>
              <a:ext cx="558167" cy="633786"/>
            </a:xfrm>
            <a:custGeom>
              <a:avLst/>
              <a:gdLst/>
              <a:ahLst/>
              <a:cxnLst/>
              <a:rect l="l" t="t" r="r" b="b"/>
              <a:pathLst>
                <a:path w="3967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376" y="0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4"/>
            <p:cNvSpPr/>
            <p:nvPr/>
          </p:nvSpPr>
          <p:spPr>
            <a:xfrm rot="-5400000" flipH="1">
              <a:off x="4398232" y="2397290"/>
              <a:ext cx="531715" cy="633786"/>
            </a:xfrm>
            <a:custGeom>
              <a:avLst/>
              <a:gdLst/>
              <a:ahLst/>
              <a:cxnLst/>
              <a:rect l="l" t="t" r="r" b="b"/>
              <a:pathLst>
                <a:path w="3779" h="1262" fill="none" extrusionOk="0">
                  <a:moveTo>
                    <a:pt x="3779" y="1261"/>
                  </a:moveTo>
                  <a:lnTo>
                    <a:pt x="0" y="1261"/>
                  </a:lnTo>
                  <a:lnTo>
                    <a:pt x="187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4"/>
            <p:cNvSpPr/>
            <p:nvPr/>
          </p:nvSpPr>
          <p:spPr>
            <a:xfrm rot="-5400000" flipH="1">
              <a:off x="4398232" y="2928864"/>
              <a:ext cx="531715" cy="633786"/>
            </a:xfrm>
            <a:custGeom>
              <a:avLst/>
              <a:gdLst/>
              <a:ahLst/>
              <a:cxnLst/>
              <a:rect l="l" t="t" r="r" b="b"/>
              <a:pathLst>
                <a:path w="3779" h="1262" fill="none" extrusionOk="0">
                  <a:moveTo>
                    <a:pt x="3778" y="1261"/>
                  </a:moveTo>
                  <a:lnTo>
                    <a:pt x="1" y="1261"/>
                  </a:lnTo>
                  <a:lnTo>
                    <a:pt x="1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4"/>
            <p:cNvSpPr/>
            <p:nvPr/>
          </p:nvSpPr>
          <p:spPr>
            <a:xfrm rot="-5400000" flipH="1">
              <a:off x="4385006" y="3447352"/>
              <a:ext cx="558167" cy="633786"/>
            </a:xfrm>
            <a:custGeom>
              <a:avLst/>
              <a:gdLst/>
              <a:ahLst/>
              <a:cxnLst/>
              <a:rect l="l" t="t" r="r" b="b"/>
              <a:pathLst>
                <a:path w="3967" h="1262" fill="none" extrusionOk="0">
                  <a:moveTo>
                    <a:pt x="3966" y="1261"/>
                  </a:moveTo>
                  <a:lnTo>
                    <a:pt x="187" y="1261"/>
                  </a:lnTo>
                  <a:lnTo>
                    <a:pt x="0" y="0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4"/>
            <p:cNvSpPr/>
            <p:nvPr/>
          </p:nvSpPr>
          <p:spPr>
            <a:xfrm rot="-5400000" flipH="1">
              <a:off x="5051967" y="2908413"/>
              <a:ext cx="561122" cy="704095"/>
            </a:xfrm>
            <a:custGeom>
              <a:avLst/>
              <a:gdLst/>
              <a:ahLst/>
              <a:cxnLst/>
              <a:rect l="l" t="t" r="r" b="b"/>
              <a:pathLst>
                <a:path w="3988" h="1402" fill="none" extrusionOk="0">
                  <a:moveTo>
                    <a:pt x="3988" y="1401"/>
                  </a:moveTo>
                  <a:lnTo>
                    <a:pt x="1" y="1401"/>
                  </a:lnTo>
                  <a:lnTo>
                    <a:pt x="1" y="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4"/>
            <p:cNvSpPr/>
            <p:nvPr/>
          </p:nvSpPr>
          <p:spPr>
            <a:xfrm rot="-5400000" flipH="1">
              <a:off x="5037264" y="3454690"/>
              <a:ext cx="590528" cy="704095"/>
            </a:xfrm>
            <a:custGeom>
              <a:avLst/>
              <a:gdLst/>
              <a:ahLst/>
              <a:cxnLst/>
              <a:rect l="l" t="t" r="r" b="b"/>
              <a:pathLst>
                <a:path w="4197" h="1402" fill="none" extrusionOk="0">
                  <a:moveTo>
                    <a:pt x="4196" y="1401"/>
                  </a:moveTo>
                  <a:lnTo>
                    <a:pt x="210" y="1401"/>
                  </a:lnTo>
                  <a:lnTo>
                    <a:pt x="0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4"/>
            <p:cNvSpPr/>
            <p:nvPr/>
          </p:nvSpPr>
          <p:spPr>
            <a:xfrm rot="-5400000" flipH="1">
              <a:off x="4371851" y="3965630"/>
              <a:ext cx="584478" cy="633786"/>
            </a:xfrm>
            <a:custGeom>
              <a:avLst/>
              <a:gdLst/>
              <a:ahLst/>
              <a:cxnLst/>
              <a:rect l="l" t="t" r="r" b="b"/>
              <a:pathLst>
                <a:path w="4154" h="1262" fill="none" extrusionOk="0">
                  <a:moveTo>
                    <a:pt x="4154" y="1261"/>
                  </a:moveTo>
                  <a:lnTo>
                    <a:pt x="376" y="1261"/>
                  </a:lnTo>
                  <a:lnTo>
                    <a:pt x="0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4"/>
            <p:cNvSpPr/>
            <p:nvPr/>
          </p:nvSpPr>
          <p:spPr>
            <a:xfrm rot="-5400000" flipH="1">
              <a:off x="4358554" y="4484049"/>
              <a:ext cx="611071" cy="633786"/>
            </a:xfrm>
            <a:custGeom>
              <a:avLst/>
              <a:gdLst/>
              <a:ahLst/>
              <a:cxnLst/>
              <a:rect l="l" t="t" r="r" b="b"/>
              <a:pathLst>
                <a:path w="4343" h="1262" fill="none" extrusionOk="0">
                  <a:moveTo>
                    <a:pt x="4343" y="1261"/>
                  </a:moveTo>
                  <a:lnTo>
                    <a:pt x="564" y="1261"/>
                  </a:lnTo>
                  <a:lnTo>
                    <a:pt x="1" y="0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4"/>
            <p:cNvSpPr/>
            <p:nvPr/>
          </p:nvSpPr>
          <p:spPr>
            <a:xfrm rot="-5400000" flipH="1">
              <a:off x="5022631" y="4001038"/>
              <a:ext cx="619795" cy="704095"/>
            </a:xfrm>
            <a:custGeom>
              <a:avLst/>
              <a:gdLst/>
              <a:ahLst/>
              <a:cxnLst/>
              <a:rect l="l" t="t" r="r" b="b"/>
              <a:pathLst>
                <a:path w="4405" h="1402" fill="none" extrusionOk="0">
                  <a:moveTo>
                    <a:pt x="4404" y="1401"/>
                  </a:moveTo>
                  <a:lnTo>
                    <a:pt x="417" y="1401"/>
                  </a:lnTo>
                  <a:lnTo>
                    <a:pt x="0" y="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4"/>
            <p:cNvSpPr/>
            <p:nvPr/>
          </p:nvSpPr>
          <p:spPr>
            <a:xfrm rot="-5400000" flipH="1">
              <a:off x="5007927" y="4547175"/>
              <a:ext cx="649201" cy="704095"/>
            </a:xfrm>
            <a:custGeom>
              <a:avLst/>
              <a:gdLst/>
              <a:ahLst/>
              <a:cxnLst/>
              <a:rect l="l" t="t" r="r" b="b"/>
              <a:pathLst>
                <a:path w="4614" h="1402" fill="none" extrusionOk="0">
                  <a:moveTo>
                    <a:pt x="4614" y="1401"/>
                  </a:moveTo>
                  <a:lnTo>
                    <a:pt x="627" y="1401"/>
                  </a:lnTo>
                  <a:lnTo>
                    <a:pt x="1" y="0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4"/>
            <p:cNvSpPr/>
            <p:nvPr/>
          </p:nvSpPr>
          <p:spPr>
            <a:xfrm rot="-5400000" flipH="1">
              <a:off x="4345328" y="5002537"/>
              <a:ext cx="637523" cy="633786"/>
            </a:xfrm>
            <a:custGeom>
              <a:avLst/>
              <a:gdLst/>
              <a:ahLst/>
              <a:cxnLst/>
              <a:rect l="l" t="t" r="r" b="b"/>
              <a:pathLst>
                <a:path w="4531" h="1262" fill="none" extrusionOk="0">
                  <a:moveTo>
                    <a:pt x="4530" y="1261"/>
                  </a:moveTo>
                  <a:lnTo>
                    <a:pt x="752" y="1261"/>
                  </a:lnTo>
                  <a:lnTo>
                    <a:pt x="0" y="0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4"/>
            <p:cNvSpPr/>
            <p:nvPr/>
          </p:nvSpPr>
          <p:spPr>
            <a:xfrm rot="-5400000" flipH="1">
              <a:off x="4993294" y="5093522"/>
              <a:ext cx="678467" cy="704095"/>
            </a:xfrm>
            <a:custGeom>
              <a:avLst/>
              <a:gdLst/>
              <a:ahLst/>
              <a:cxnLst/>
              <a:rect l="l" t="t" r="r" b="b"/>
              <a:pathLst>
                <a:path w="4822" h="1402" fill="none" extrusionOk="0">
                  <a:moveTo>
                    <a:pt x="4822" y="1401"/>
                  </a:moveTo>
                  <a:lnTo>
                    <a:pt x="835" y="1401"/>
                  </a:lnTo>
                  <a:lnTo>
                    <a:pt x="1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4"/>
            <p:cNvSpPr/>
            <p:nvPr/>
          </p:nvSpPr>
          <p:spPr>
            <a:xfrm rot="-5400000" flipH="1">
              <a:off x="5698209" y="-596683"/>
              <a:ext cx="757683" cy="785955"/>
            </a:xfrm>
            <a:custGeom>
              <a:avLst/>
              <a:gdLst/>
              <a:ahLst/>
              <a:cxnLst/>
              <a:rect l="l" t="t" r="r" b="b"/>
              <a:pathLst>
                <a:path w="5385" h="1565" fill="none" extrusionOk="0">
                  <a:moveTo>
                    <a:pt x="4221" y="1564"/>
                  </a:moveTo>
                  <a:lnTo>
                    <a:pt x="1" y="1564"/>
                  </a:lnTo>
                  <a:lnTo>
                    <a:pt x="1398" y="0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4"/>
            <p:cNvSpPr/>
            <p:nvPr/>
          </p:nvSpPr>
          <p:spPr>
            <a:xfrm rot="-5400000" flipH="1">
              <a:off x="5714671" y="-19240"/>
              <a:ext cx="724759" cy="785955"/>
            </a:xfrm>
            <a:custGeom>
              <a:avLst/>
              <a:gdLst/>
              <a:ahLst/>
              <a:cxnLst/>
              <a:rect l="l" t="t" r="r" b="b"/>
              <a:pathLst>
                <a:path w="5151" h="1565" fill="none" extrusionOk="0">
                  <a:moveTo>
                    <a:pt x="4219" y="1564"/>
                  </a:moveTo>
                  <a:lnTo>
                    <a:pt x="0" y="1564"/>
                  </a:lnTo>
                  <a:lnTo>
                    <a:pt x="1164" y="0"/>
                  </a:lnTo>
                  <a:lnTo>
                    <a:pt x="515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4"/>
            <p:cNvSpPr/>
            <p:nvPr/>
          </p:nvSpPr>
          <p:spPr>
            <a:xfrm rot="-5400000" flipH="1">
              <a:off x="6504245" y="-838310"/>
              <a:ext cx="814949" cy="884387"/>
            </a:xfrm>
            <a:custGeom>
              <a:avLst/>
              <a:gdLst/>
              <a:ahLst/>
              <a:cxnLst/>
              <a:rect l="l" t="t" r="r" b="b"/>
              <a:pathLst>
                <a:path w="5792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1572" y="0"/>
                  </a:lnTo>
                  <a:lnTo>
                    <a:pt x="579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4"/>
            <p:cNvSpPr/>
            <p:nvPr/>
          </p:nvSpPr>
          <p:spPr>
            <a:xfrm rot="-5400000" flipH="1">
              <a:off x="6522677" y="-226114"/>
              <a:ext cx="778085" cy="884387"/>
            </a:xfrm>
            <a:custGeom>
              <a:avLst/>
              <a:gdLst/>
              <a:ahLst/>
              <a:cxnLst/>
              <a:rect l="l" t="t" r="r" b="b"/>
              <a:pathLst>
                <a:path w="5530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1310" y="0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4"/>
            <p:cNvSpPr/>
            <p:nvPr/>
          </p:nvSpPr>
          <p:spPr>
            <a:xfrm rot="-5400000" flipH="1">
              <a:off x="5730993" y="558062"/>
              <a:ext cx="692116" cy="785955"/>
            </a:xfrm>
            <a:custGeom>
              <a:avLst/>
              <a:gdLst/>
              <a:ahLst/>
              <a:cxnLst/>
              <a:rect l="l" t="t" r="r" b="b"/>
              <a:pathLst>
                <a:path w="4919" h="1565" fill="none" extrusionOk="0">
                  <a:moveTo>
                    <a:pt x="4220" y="1564"/>
                  </a:moveTo>
                  <a:lnTo>
                    <a:pt x="0" y="1564"/>
                  </a:lnTo>
                  <a:lnTo>
                    <a:pt x="932" y="0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4"/>
            <p:cNvSpPr/>
            <p:nvPr/>
          </p:nvSpPr>
          <p:spPr>
            <a:xfrm rot="-5400000" flipH="1">
              <a:off x="5747384" y="1135435"/>
              <a:ext cx="659332" cy="785955"/>
            </a:xfrm>
            <a:custGeom>
              <a:avLst/>
              <a:gdLst/>
              <a:ahLst/>
              <a:cxnLst/>
              <a:rect l="l" t="t" r="r" b="b"/>
              <a:pathLst>
                <a:path w="4686" h="1565" fill="none" extrusionOk="0">
                  <a:moveTo>
                    <a:pt x="4219" y="1564"/>
                  </a:moveTo>
                  <a:lnTo>
                    <a:pt x="0" y="1564"/>
                  </a:lnTo>
                  <a:lnTo>
                    <a:pt x="698" y="0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4"/>
            <p:cNvSpPr/>
            <p:nvPr/>
          </p:nvSpPr>
          <p:spPr>
            <a:xfrm rot="-5400000" flipH="1">
              <a:off x="6541039" y="386013"/>
              <a:ext cx="741361" cy="884387"/>
            </a:xfrm>
            <a:custGeom>
              <a:avLst/>
              <a:gdLst/>
              <a:ahLst/>
              <a:cxnLst/>
              <a:rect l="l" t="t" r="r" b="b"/>
              <a:pathLst>
                <a:path w="5269" h="1761" fill="none" extrusionOk="0">
                  <a:moveTo>
                    <a:pt x="4483" y="1760"/>
                  </a:moveTo>
                  <a:lnTo>
                    <a:pt x="1" y="1760"/>
                  </a:lnTo>
                  <a:lnTo>
                    <a:pt x="1048" y="0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4"/>
            <p:cNvSpPr/>
            <p:nvPr/>
          </p:nvSpPr>
          <p:spPr>
            <a:xfrm rot="-5400000" flipH="1">
              <a:off x="6559541" y="998139"/>
              <a:ext cx="704357" cy="884387"/>
            </a:xfrm>
            <a:custGeom>
              <a:avLst/>
              <a:gdLst/>
              <a:ahLst/>
              <a:cxnLst/>
              <a:rect l="l" t="t" r="r" b="b"/>
              <a:pathLst>
                <a:path w="5006" h="1761" fill="none" extrusionOk="0">
                  <a:moveTo>
                    <a:pt x="4482" y="1760"/>
                  </a:moveTo>
                  <a:lnTo>
                    <a:pt x="1" y="1760"/>
                  </a:lnTo>
                  <a:lnTo>
                    <a:pt x="786" y="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4"/>
            <p:cNvSpPr/>
            <p:nvPr/>
          </p:nvSpPr>
          <p:spPr>
            <a:xfrm rot="-5400000" flipH="1">
              <a:off x="5780168" y="2883804"/>
              <a:ext cx="593765" cy="785955"/>
            </a:xfrm>
            <a:custGeom>
              <a:avLst/>
              <a:gdLst/>
              <a:ahLst/>
              <a:cxnLst/>
              <a:rect l="l" t="t" r="r" b="b"/>
              <a:pathLst>
                <a:path w="4220" h="1565" fill="none" extrusionOk="0">
                  <a:moveTo>
                    <a:pt x="4220" y="1564"/>
                  </a:moveTo>
                  <a:lnTo>
                    <a:pt x="1" y="1564"/>
                  </a:lnTo>
                  <a:lnTo>
                    <a:pt x="1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4"/>
            <p:cNvSpPr/>
            <p:nvPr/>
          </p:nvSpPr>
          <p:spPr>
            <a:xfrm rot="-5400000" flipH="1">
              <a:off x="5763706" y="3461247"/>
              <a:ext cx="626689" cy="785955"/>
            </a:xfrm>
            <a:custGeom>
              <a:avLst/>
              <a:gdLst/>
              <a:ahLst/>
              <a:cxnLst/>
              <a:rect l="l" t="t" r="r" b="b"/>
              <a:pathLst>
                <a:path w="4454" h="1565" fill="none" extrusionOk="0">
                  <a:moveTo>
                    <a:pt x="4453" y="1564"/>
                  </a:moveTo>
                  <a:lnTo>
                    <a:pt x="233" y="1564"/>
                  </a:lnTo>
                  <a:lnTo>
                    <a:pt x="1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4"/>
            <p:cNvSpPr/>
            <p:nvPr/>
          </p:nvSpPr>
          <p:spPr>
            <a:xfrm rot="-5400000" flipH="1">
              <a:off x="6596405" y="2853020"/>
              <a:ext cx="630629" cy="884387"/>
            </a:xfrm>
            <a:custGeom>
              <a:avLst/>
              <a:gdLst/>
              <a:ahLst/>
              <a:cxnLst/>
              <a:rect l="l" t="t" r="r" b="b"/>
              <a:pathLst>
                <a:path w="4482" h="1761" fill="none" extrusionOk="0">
                  <a:moveTo>
                    <a:pt x="4481" y="1760"/>
                  </a:moveTo>
                  <a:lnTo>
                    <a:pt x="1" y="1760"/>
                  </a:lnTo>
                  <a:lnTo>
                    <a:pt x="1" y="0"/>
                  </a:lnTo>
                  <a:lnTo>
                    <a:pt x="422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4"/>
            <p:cNvSpPr/>
            <p:nvPr/>
          </p:nvSpPr>
          <p:spPr>
            <a:xfrm rot="-5400000" flipH="1">
              <a:off x="6577903" y="3465146"/>
              <a:ext cx="667633" cy="884387"/>
            </a:xfrm>
            <a:custGeom>
              <a:avLst/>
              <a:gdLst/>
              <a:ahLst/>
              <a:cxnLst/>
              <a:rect l="l" t="t" r="r" b="b"/>
              <a:pathLst>
                <a:path w="4745" h="1761" fill="none" extrusionOk="0">
                  <a:moveTo>
                    <a:pt x="4744" y="1760"/>
                  </a:moveTo>
                  <a:lnTo>
                    <a:pt x="262" y="1760"/>
                  </a:lnTo>
                  <a:lnTo>
                    <a:pt x="1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4"/>
            <p:cNvSpPr/>
            <p:nvPr/>
          </p:nvSpPr>
          <p:spPr>
            <a:xfrm rot="-5400000" flipH="1">
              <a:off x="5747384" y="4038550"/>
              <a:ext cx="659332" cy="785955"/>
            </a:xfrm>
            <a:custGeom>
              <a:avLst/>
              <a:gdLst/>
              <a:ahLst/>
              <a:cxnLst/>
              <a:rect l="l" t="t" r="r" b="b"/>
              <a:pathLst>
                <a:path w="4686" h="1565" fill="none" extrusionOk="0">
                  <a:moveTo>
                    <a:pt x="4685" y="1564"/>
                  </a:moveTo>
                  <a:lnTo>
                    <a:pt x="466" y="1564"/>
                  </a:lnTo>
                  <a:lnTo>
                    <a:pt x="0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4"/>
            <p:cNvSpPr/>
            <p:nvPr/>
          </p:nvSpPr>
          <p:spPr>
            <a:xfrm rot="-5400000" flipH="1">
              <a:off x="5730993" y="4615922"/>
              <a:ext cx="692116" cy="785955"/>
            </a:xfrm>
            <a:custGeom>
              <a:avLst/>
              <a:gdLst/>
              <a:ahLst/>
              <a:cxnLst/>
              <a:rect l="l" t="t" r="r" b="b"/>
              <a:pathLst>
                <a:path w="4919" h="1565" fill="none" extrusionOk="0">
                  <a:moveTo>
                    <a:pt x="4919" y="1564"/>
                  </a:moveTo>
                  <a:lnTo>
                    <a:pt x="698" y="1564"/>
                  </a:lnTo>
                  <a:lnTo>
                    <a:pt x="0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4"/>
            <p:cNvSpPr/>
            <p:nvPr/>
          </p:nvSpPr>
          <p:spPr>
            <a:xfrm rot="-5400000" flipH="1">
              <a:off x="6559611" y="4077343"/>
              <a:ext cx="704216" cy="884387"/>
            </a:xfrm>
            <a:custGeom>
              <a:avLst/>
              <a:gdLst/>
              <a:ahLst/>
              <a:cxnLst/>
              <a:rect l="l" t="t" r="r" b="b"/>
              <a:pathLst>
                <a:path w="5005" h="1761" fill="none" extrusionOk="0">
                  <a:moveTo>
                    <a:pt x="5005" y="1760"/>
                  </a:moveTo>
                  <a:lnTo>
                    <a:pt x="523" y="1760"/>
                  </a:lnTo>
                  <a:lnTo>
                    <a:pt x="0" y="0"/>
                  </a:lnTo>
                  <a:lnTo>
                    <a:pt x="421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4"/>
            <p:cNvSpPr/>
            <p:nvPr/>
          </p:nvSpPr>
          <p:spPr>
            <a:xfrm rot="-5400000" flipH="1">
              <a:off x="6541109" y="4689469"/>
              <a:ext cx="741221" cy="884387"/>
            </a:xfrm>
            <a:custGeom>
              <a:avLst/>
              <a:gdLst/>
              <a:ahLst/>
              <a:cxnLst/>
              <a:rect l="l" t="t" r="r" b="b"/>
              <a:pathLst>
                <a:path w="5268" h="1761" fill="none" extrusionOk="0">
                  <a:moveTo>
                    <a:pt x="5268" y="1760"/>
                  </a:moveTo>
                  <a:lnTo>
                    <a:pt x="786" y="1760"/>
                  </a:lnTo>
                  <a:lnTo>
                    <a:pt x="0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4"/>
            <p:cNvSpPr/>
            <p:nvPr/>
          </p:nvSpPr>
          <p:spPr>
            <a:xfrm rot="-5400000" flipH="1">
              <a:off x="5714530" y="5193225"/>
              <a:ext cx="725040" cy="785955"/>
            </a:xfrm>
            <a:custGeom>
              <a:avLst/>
              <a:gdLst/>
              <a:ahLst/>
              <a:cxnLst/>
              <a:rect l="l" t="t" r="r" b="b"/>
              <a:pathLst>
                <a:path w="5153" h="1565" fill="none" extrusionOk="0">
                  <a:moveTo>
                    <a:pt x="5153" y="1564"/>
                  </a:moveTo>
                  <a:lnTo>
                    <a:pt x="933" y="1564"/>
                  </a:lnTo>
                  <a:lnTo>
                    <a:pt x="1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4"/>
            <p:cNvSpPr/>
            <p:nvPr/>
          </p:nvSpPr>
          <p:spPr>
            <a:xfrm rot="-5400000" flipH="1">
              <a:off x="7433964" y="-462178"/>
              <a:ext cx="839290" cy="1000397"/>
            </a:xfrm>
            <a:custGeom>
              <a:avLst/>
              <a:gdLst/>
              <a:ahLst/>
              <a:cxnLst/>
              <a:rect l="l" t="t" r="r" b="b"/>
              <a:pathLst>
                <a:path w="5965" h="1992" fill="none" extrusionOk="0">
                  <a:moveTo>
                    <a:pt x="4779" y="1991"/>
                  </a:moveTo>
                  <a:lnTo>
                    <a:pt x="1" y="1991"/>
                  </a:lnTo>
                  <a:lnTo>
                    <a:pt x="1483" y="0"/>
                  </a:lnTo>
                  <a:lnTo>
                    <a:pt x="596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4"/>
            <p:cNvSpPr/>
            <p:nvPr/>
          </p:nvSpPr>
          <p:spPr>
            <a:xfrm rot="-5400000" flipH="1">
              <a:off x="8468932" y="-735460"/>
              <a:ext cx="910767" cy="1142020"/>
            </a:xfrm>
            <a:custGeom>
              <a:avLst/>
              <a:gdLst/>
              <a:ahLst/>
              <a:cxnLst/>
              <a:rect l="l" t="t" r="r" b="b"/>
              <a:pathLst>
                <a:path w="6473" h="2274" fill="none" extrusionOk="0">
                  <a:moveTo>
                    <a:pt x="5117" y="2273"/>
                  </a:moveTo>
                  <a:lnTo>
                    <a:pt x="1" y="2273"/>
                  </a:lnTo>
                  <a:lnTo>
                    <a:pt x="1694" y="0"/>
                  </a:lnTo>
                  <a:lnTo>
                    <a:pt x="64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4"/>
            <p:cNvSpPr/>
            <p:nvPr/>
          </p:nvSpPr>
          <p:spPr>
            <a:xfrm rot="-5400000" flipH="1">
              <a:off x="7454859" y="189345"/>
              <a:ext cx="797502" cy="1000397"/>
            </a:xfrm>
            <a:custGeom>
              <a:avLst/>
              <a:gdLst/>
              <a:ahLst/>
              <a:cxnLst/>
              <a:rect l="l" t="t" r="r" b="b"/>
              <a:pathLst>
                <a:path w="5668" h="1992" fill="none" extrusionOk="0">
                  <a:moveTo>
                    <a:pt x="4777" y="1991"/>
                  </a:moveTo>
                  <a:lnTo>
                    <a:pt x="0" y="1991"/>
                  </a:lnTo>
                  <a:lnTo>
                    <a:pt x="1186" y="0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4"/>
            <p:cNvSpPr/>
            <p:nvPr/>
          </p:nvSpPr>
          <p:spPr>
            <a:xfrm rot="-5400000" flipH="1">
              <a:off x="7475612" y="840728"/>
              <a:ext cx="755995" cy="1000397"/>
            </a:xfrm>
            <a:custGeom>
              <a:avLst/>
              <a:gdLst/>
              <a:ahLst/>
              <a:cxnLst/>
              <a:rect l="l" t="t" r="r" b="b"/>
              <a:pathLst>
                <a:path w="5373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891" y="0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4"/>
            <p:cNvSpPr/>
            <p:nvPr/>
          </p:nvSpPr>
          <p:spPr>
            <a:xfrm rot="-5400000" flipH="1">
              <a:off x="8492852" y="-39404"/>
              <a:ext cx="862928" cy="1142020"/>
            </a:xfrm>
            <a:custGeom>
              <a:avLst/>
              <a:gdLst/>
              <a:ahLst/>
              <a:cxnLst/>
              <a:rect l="l" t="t" r="r" b="b"/>
              <a:pathLst>
                <a:path w="6133" h="2274" fill="none" extrusionOk="0">
                  <a:moveTo>
                    <a:pt x="5117" y="2273"/>
                  </a:moveTo>
                  <a:lnTo>
                    <a:pt x="0" y="2273"/>
                  </a:lnTo>
                  <a:lnTo>
                    <a:pt x="1355" y="0"/>
                  </a:lnTo>
                  <a:lnTo>
                    <a:pt x="613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4"/>
            <p:cNvSpPr/>
            <p:nvPr/>
          </p:nvSpPr>
          <p:spPr>
            <a:xfrm rot="-5400000" flipH="1">
              <a:off x="8516630" y="656651"/>
              <a:ext cx="815371" cy="1142020"/>
            </a:xfrm>
            <a:custGeom>
              <a:avLst/>
              <a:gdLst/>
              <a:ahLst/>
              <a:cxnLst/>
              <a:rect l="l" t="t" r="r" b="b"/>
              <a:pathLst>
                <a:path w="5795" h="2274" fill="none" extrusionOk="0">
                  <a:moveTo>
                    <a:pt x="5117" y="2273"/>
                  </a:moveTo>
                  <a:lnTo>
                    <a:pt x="1" y="2273"/>
                  </a:lnTo>
                  <a:lnTo>
                    <a:pt x="1016" y="0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4"/>
            <p:cNvSpPr/>
            <p:nvPr/>
          </p:nvSpPr>
          <p:spPr>
            <a:xfrm rot="-5400000" flipH="1">
              <a:off x="7496436" y="1492180"/>
              <a:ext cx="714347" cy="1000397"/>
            </a:xfrm>
            <a:custGeom>
              <a:avLst/>
              <a:gdLst/>
              <a:ahLst/>
              <a:cxnLst/>
              <a:rect l="l" t="t" r="r" b="b"/>
              <a:pathLst>
                <a:path w="5077" h="1992" fill="none" extrusionOk="0">
                  <a:moveTo>
                    <a:pt x="4779" y="1991"/>
                  </a:moveTo>
                  <a:lnTo>
                    <a:pt x="1" y="1991"/>
                  </a:lnTo>
                  <a:lnTo>
                    <a:pt x="594" y="0"/>
                  </a:lnTo>
                  <a:lnTo>
                    <a:pt x="507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4"/>
            <p:cNvSpPr/>
            <p:nvPr/>
          </p:nvSpPr>
          <p:spPr>
            <a:xfrm rot="-5400000" flipH="1">
              <a:off x="7517401" y="2143633"/>
              <a:ext cx="672417" cy="1000397"/>
            </a:xfrm>
            <a:custGeom>
              <a:avLst/>
              <a:gdLst/>
              <a:ahLst/>
              <a:cxnLst/>
              <a:rect l="l" t="t" r="r" b="b"/>
              <a:pathLst>
                <a:path w="4779" h="1992" fill="none" extrusionOk="0">
                  <a:moveTo>
                    <a:pt x="4779" y="1991"/>
                  </a:moveTo>
                  <a:lnTo>
                    <a:pt x="0" y="1991"/>
                  </a:lnTo>
                  <a:lnTo>
                    <a:pt x="297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4"/>
            <p:cNvSpPr/>
            <p:nvPr/>
          </p:nvSpPr>
          <p:spPr>
            <a:xfrm rot="-5400000" flipH="1">
              <a:off x="8540409" y="1352847"/>
              <a:ext cx="767814" cy="1142020"/>
            </a:xfrm>
            <a:custGeom>
              <a:avLst/>
              <a:gdLst/>
              <a:ahLst/>
              <a:cxnLst/>
              <a:rect l="l" t="t" r="r" b="b"/>
              <a:pathLst>
                <a:path w="5457" h="2274" fill="none" extrusionOk="0">
                  <a:moveTo>
                    <a:pt x="5118" y="2273"/>
                  </a:moveTo>
                  <a:lnTo>
                    <a:pt x="0" y="2273"/>
                  </a:lnTo>
                  <a:lnTo>
                    <a:pt x="678" y="0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4"/>
            <p:cNvSpPr/>
            <p:nvPr/>
          </p:nvSpPr>
          <p:spPr>
            <a:xfrm rot="-5400000" flipH="1">
              <a:off x="8564328" y="2049043"/>
              <a:ext cx="719975" cy="1142020"/>
            </a:xfrm>
            <a:custGeom>
              <a:avLst/>
              <a:gdLst/>
              <a:ahLst/>
              <a:cxnLst/>
              <a:rect l="l" t="t" r="r" b="b"/>
              <a:pathLst>
                <a:path w="5117" h="2274" fill="none" extrusionOk="0">
                  <a:moveTo>
                    <a:pt x="5117" y="2273"/>
                  </a:moveTo>
                  <a:lnTo>
                    <a:pt x="0" y="2273"/>
                  </a:lnTo>
                  <a:lnTo>
                    <a:pt x="338" y="0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4"/>
            <p:cNvSpPr/>
            <p:nvPr/>
          </p:nvSpPr>
          <p:spPr>
            <a:xfrm rot="-5400000" flipH="1">
              <a:off x="7517401" y="2815909"/>
              <a:ext cx="672417" cy="1000397"/>
            </a:xfrm>
            <a:custGeom>
              <a:avLst/>
              <a:gdLst/>
              <a:ahLst/>
              <a:cxnLst/>
              <a:rect l="l" t="t" r="r" b="b"/>
              <a:pathLst>
                <a:path w="4779" h="1992" fill="none" extrusionOk="0">
                  <a:moveTo>
                    <a:pt x="4778" y="1991"/>
                  </a:moveTo>
                  <a:lnTo>
                    <a:pt x="1" y="1991"/>
                  </a:lnTo>
                  <a:lnTo>
                    <a:pt x="1" y="0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4"/>
            <p:cNvSpPr/>
            <p:nvPr/>
          </p:nvSpPr>
          <p:spPr>
            <a:xfrm rot="-5400000" flipH="1">
              <a:off x="7496506" y="3467292"/>
              <a:ext cx="714206" cy="1000397"/>
            </a:xfrm>
            <a:custGeom>
              <a:avLst/>
              <a:gdLst/>
              <a:ahLst/>
              <a:cxnLst/>
              <a:rect l="l" t="t" r="r" b="b"/>
              <a:pathLst>
                <a:path w="5076" h="1992" fill="none" extrusionOk="0">
                  <a:moveTo>
                    <a:pt x="5076" y="1991"/>
                  </a:moveTo>
                  <a:lnTo>
                    <a:pt x="297" y="1991"/>
                  </a:lnTo>
                  <a:lnTo>
                    <a:pt x="0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4"/>
            <p:cNvSpPr/>
            <p:nvPr/>
          </p:nvSpPr>
          <p:spPr>
            <a:xfrm rot="-5400000" flipH="1">
              <a:off x="8564258" y="2768947"/>
              <a:ext cx="720115" cy="1142020"/>
            </a:xfrm>
            <a:custGeom>
              <a:avLst/>
              <a:gdLst/>
              <a:ahLst/>
              <a:cxnLst/>
              <a:rect l="l" t="t" r="r" b="b"/>
              <a:pathLst>
                <a:path w="5118" h="2274" fill="none" extrusionOk="0">
                  <a:moveTo>
                    <a:pt x="5118" y="2273"/>
                  </a:moveTo>
                  <a:lnTo>
                    <a:pt x="1" y="2273"/>
                  </a:lnTo>
                  <a:lnTo>
                    <a:pt x="1" y="0"/>
                  </a:lnTo>
                  <a:lnTo>
                    <a:pt x="4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4"/>
            <p:cNvSpPr/>
            <p:nvPr/>
          </p:nvSpPr>
          <p:spPr>
            <a:xfrm rot="-5400000" flipH="1">
              <a:off x="8540409" y="3465073"/>
              <a:ext cx="767814" cy="1142020"/>
            </a:xfrm>
            <a:custGeom>
              <a:avLst/>
              <a:gdLst/>
              <a:ahLst/>
              <a:cxnLst/>
              <a:rect l="l" t="t" r="r" b="b"/>
              <a:pathLst>
                <a:path w="5457" h="2274" fill="none" extrusionOk="0">
                  <a:moveTo>
                    <a:pt x="5456" y="2273"/>
                  </a:moveTo>
                  <a:lnTo>
                    <a:pt x="340" y="2273"/>
                  </a:lnTo>
                  <a:lnTo>
                    <a:pt x="0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4"/>
            <p:cNvSpPr/>
            <p:nvPr/>
          </p:nvSpPr>
          <p:spPr>
            <a:xfrm rot="-5400000" flipH="1">
              <a:off x="7475612" y="4118814"/>
              <a:ext cx="755995" cy="1000397"/>
            </a:xfrm>
            <a:custGeom>
              <a:avLst/>
              <a:gdLst/>
              <a:ahLst/>
              <a:cxnLst/>
              <a:rect l="l" t="t" r="r" b="b"/>
              <a:pathLst>
                <a:path w="5373" h="1992" fill="none" extrusionOk="0">
                  <a:moveTo>
                    <a:pt x="5372" y="1991"/>
                  </a:moveTo>
                  <a:lnTo>
                    <a:pt x="594" y="1991"/>
                  </a:lnTo>
                  <a:lnTo>
                    <a:pt x="0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4"/>
            <p:cNvSpPr/>
            <p:nvPr/>
          </p:nvSpPr>
          <p:spPr>
            <a:xfrm rot="-5400000" flipH="1">
              <a:off x="7454788" y="4770126"/>
              <a:ext cx="797642" cy="1000397"/>
            </a:xfrm>
            <a:custGeom>
              <a:avLst/>
              <a:gdLst/>
              <a:ahLst/>
              <a:cxnLst/>
              <a:rect l="l" t="t" r="r" b="b"/>
              <a:pathLst>
                <a:path w="5669" h="1992" fill="none" extrusionOk="0">
                  <a:moveTo>
                    <a:pt x="5669" y="1991"/>
                  </a:moveTo>
                  <a:lnTo>
                    <a:pt x="891" y="1991"/>
                  </a:lnTo>
                  <a:lnTo>
                    <a:pt x="1" y="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4"/>
            <p:cNvSpPr/>
            <p:nvPr/>
          </p:nvSpPr>
          <p:spPr>
            <a:xfrm rot="-5400000" flipH="1">
              <a:off x="8516630" y="4161128"/>
              <a:ext cx="815371" cy="1142020"/>
            </a:xfrm>
            <a:custGeom>
              <a:avLst/>
              <a:gdLst/>
              <a:ahLst/>
              <a:cxnLst/>
              <a:rect l="l" t="t" r="r" b="b"/>
              <a:pathLst>
                <a:path w="5795" h="2274" fill="none" extrusionOk="0">
                  <a:moveTo>
                    <a:pt x="5795" y="2273"/>
                  </a:moveTo>
                  <a:lnTo>
                    <a:pt x="678" y="2273"/>
                  </a:lnTo>
                  <a:lnTo>
                    <a:pt x="1" y="0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4"/>
            <p:cNvSpPr/>
            <p:nvPr/>
          </p:nvSpPr>
          <p:spPr>
            <a:xfrm rot="-5400000" flipH="1">
              <a:off x="8492852" y="4857324"/>
              <a:ext cx="862928" cy="1142020"/>
            </a:xfrm>
            <a:custGeom>
              <a:avLst/>
              <a:gdLst/>
              <a:ahLst/>
              <a:cxnLst/>
              <a:rect l="l" t="t" r="r" b="b"/>
              <a:pathLst>
                <a:path w="6133" h="2274" fill="none" extrusionOk="0">
                  <a:moveTo>
                    <a:pt x="6132" y="2273"/>
                  </a:moveTo>
                  <a:lnTo>
                    <a:pt x="1016" y="2273"/>
                  </a:lnTo>
                  <a:lnTo>
                    <a:pt x="0" y="0"/>
                  </a:lnTo>
                  <a:lnTo>
                    <a:pt x="4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4"/>
            <p:cNvSpPr/>
            <p:nvPr/>
          </p:nvSpPr>
          <p:spPr>
            <a:xfrm rot="-5400000" flipH="1">
              <a:off x="5037264" y="1801154"/>
              <a:ext cx="590528" cy="704095"/>
            </a:xfrm>
            <a:custGeom>
              <a:avLst/>
              <a:gdLst/>
              <a:ahLst/>
              <a:cxnLst/>
              <a:rect l="l" t="t" r="r" b="b"/>
              <a:pathLst>
                <a:path w="4197" h="1402" fill="none" extrusionOk="0">
                  <a:moveTo>
                    <a:pt x="3988" y="1401"/>
                  </a:moveTo>
                  <a:lnTo>
                    <a:pt x="0" y="1401"/>
                  </a:lnTo>
                  <a:lnTo>
                    <a:pt x="417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4"/>
            <p:cNvSpPr/>
            <p:nvPr/>
          </p:nvSpPr>
          <p:spPr>
            <a:xfrm rot="-5400000" flipH="1">
              <a:off x="5052037" y="2347502"/>
              <a:ext cx="560981" cy="704095"/>
            </a:xfrm>
            <a:custGeom>
              <a:avLst/>
              <a:gdLst/>
              <a:ahLst/>
              <a:cxnLst/>
              <a:rect l="l" t="t" r="r" b="b"/>
              <a:pathLst>
                <a:path w="3987" h="1402" fill="none" extrusionOk="0">
                  <a:moveTo>
                    <a:pt x="3987" y="1401"/>
                  </a:moveTo>
                  <a:lnTo>
                    <a:pt x="0" y="1401"/>
                  </a:lnTo>
                  <a:lnTo>
                    <a:pt x="208" y="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4"/>
            <p:cNvSpPr/>
            <p:nvPr/>
          </p:nvSpPr>
          <p:spPr>
            <a:xfrm rot="-5400000" flipH="1">
              <a:off x="5763636" y="1712808"/>
              <a:ext cx="626830" cy="785955"/>
            </a:xfrm>
            <a:custGeom>
              <a:avLst/>
              <a:gdLst/>
              <a:ahLst/>
              <a:cxnLst/>
              <a:rect l="l" t="t" r="r" b="b"/>
              <a:pathLst>
                <a:path w="4455" h="1565" fill="none" extrusionOk="0">
                  <a:moveTo>
                    <a:pt x="4221" y="1564"/>
                  </a:moveTo>
                  <a:lnTo>
                    <a:pt x="0" y="1564"/>
                  </a:lnTo>
                  <a:lnTo>
                    <a:pt x="466" y="0"/>
                  </a:lnTo>
                  <a:lnTo>
                    <a:pt x="445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4"/>
            <p:cNvSpPr/>
            <p:nvPr/>
          </p:nvSpPr>
          <p:spPr>
            <a:xfrm rot="-5400000" flipH="1">
              <a:off x="5780098" y="2290110"/>
              <a:ext cx="593905" cy="785955"/>
            </a:xfrm>
            <a:custGeom>
              <a:avLst/>
              <a:gdLst/>
              <a:ahLst/>
              <a:cxnLst/>
              <a:rect l="l" t="t" r="r" b="b"/>
              <a:pathLst>
                <a:path w="4221" h="1565" fill="none" extrusionOk="0">
                  <a:moveTo>
                    <a:pt x="4221" y="1564"/>
                  </a:moveTo>
                  <a:lnTo>
                    <a:pt x="1" y="1564"/>
                  </a:lnTo>
                  <a:lnTo>
                    <a:pt x="234" y="0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4"/>
            <p:cNvSpPr/>
            <p:nvPr/>
          </p:nvSpPr>
          <p:spPr>
            <a:xfrm rot="-5400000" flipH="1">
              <a:off x="6577973" y="1610335"/>
              <a:ext cx="667493" cy="884387"/>
            </a:xfrm>
            <a:custGeom>
              <a:avLst/>
              <a:gdLst/>
              <a:ahLst/>
              <a:cxnLst/>
              <a:rect l="l" t="t" r="r" b="b"/>
              <a:pathLst>
                <a:path w="4744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523" y="0"/>
                  </a:lnTo>
                  <a:lnTo>
                    <a:pt x="47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4"/>
            <p:cNvSpPr/>
            <p:nvPr/>
          </p:nvSpPr>
          <p:spPr>
            <a:xfrm rot="-5400000" flipH="1">
              <a:off x="6596405" y="2222532"/>
              <a:ext cx="630629" cy="884387"/>
            </a:xfrm>
            <a:custGeom>
              <a:avLst/>
              <a:gdLst/>
              <a:ahLst/>
              <a:cxnLst/>
              <a:rect l="l" t="t" r="r" b="b"/>
              <a:pathLst>
                <a:path w="4482" h="1761" fill="none" extrusionOk="0">
                  <a:moveTo>
                    <a:pt x="4482" y="1760"/>
                  </a:moveTo>
                  <a:lnTo>
                    <a:pt x="0" y="1760"/>
                  </a:lnTo>
                  <a:lnTo>
                    <a:pt x="262" y="0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miter lim="12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8" name="Google Shape;6538;p24"/>
          <p:cNvGrpSpPr/>
          <p:nvPr/>
        </p:nvGrpSpPr>
        <p:grpSpPr>
          <a:xfrm>
            <a:off x="-2869" y="-189693"/>
            <a:ext cx="1560300" cy="5575485"/>
            <a:chOff x="-2869" y="-189693"/>
            <a:chExt cx="1560300" cy="5575485"/>
          </a:xfrm>
        </p:grpSpPr>
        <p:sp>
          <p:nvSpPr>
            <p:cNvPr id="6539" name="Google Shape;6539;p24"/>
            <p:cNvSpPr/>
            <p:nvPr/>
          </p:nvSpPr>
          <p:spPr>
            <a:xfrm rot="5400000">
              <a:off x="1334531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4"/>
            <p:cNvSpPr/>
            <p:nvPr/>
          </p:nvSpPr>
          <p:spPr>
            <a:xfrm rot="5400000">
              <a:off x="1334531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4"/>
            <p:cNvSpPr/>
            <p:nvPr/>
          </p:nvSpPr>
          <p:spPr>
            <a:xfrm rot="5400000">
              <a:off x="1334531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4"/>
            <p:cNvSpPr/>
            <p:nvPr/>
          </p:nvSpPr>
          <p:spPr>
            <a:xfrm rot="5400000">
              <a:off x="1334531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4"/>
            <p:cNvSpPr/>
            <p:nvPr/>
          </p:nvSpPr>
          <p:spPr>
            <a:xfrm rot="5400000">
              <a:off x="1334531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4"/>
            <p:cNvSpPr/>
            <p:nvPr/>
          </p:nvSpPr>
          <p:spPr>
            <a:xfrm rot="5400000">
              <a:off x="1334531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4"/>
            <p:cNvSpPr/>
            <p:nvPr/>
          </p:nvSpPr>
          <p:spPr>
            <a:xfrm rot="5400000">
              <a:off x="1334531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4"/>
            <p:cNvSpPr/>
            <p:nvPr/>
          </p:nvSpPr>
          <p:spPr>
            <a:xfrm rot="5400000">
              <a:off x="1334531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4"/>
            <p:cNvSpPr/>
            <p:nvPr/>
          </p:nvSpPr>
          <p:spPr>
            <a:xfrm rot="5400000">
              <a:off x="1334531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4"/>
            <p:cNvSpPr/>
            <p:nvPr/>
          </p:nvSpPr>
          <p:spPr>
            <a:xfrm rot="5400000">
              <a:off x="1334531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4"/>
            <p:cNvSpPr/>
            <p:nvPr/>
          </p:nvSpPr>
          <p:spPr>
            <a:xfrm rot="5400000">
              <a:off x="1334531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4"/>
            <p:cNvSpPr/>
            <p:nvPr/>
          </p:nvSpPr>
          <p:spPr>
            <a:xfrm rot="5400000">
              <a:off x="1334531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4"/>
            <p:cNvSpPr/>
            <p:nvPr/>
          </p:nvSpPr>
          <p:spPr>
            <a:xfrm rot="5400000">
              <a:off x="1334531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4"/>
            <p:cNvSpPr/>
            <p:nvPr/>
          </p:nvSpPr>
          <p:spPr>
            <a:xfrm rot="5400000">
              <a:off x="1334531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4"/>
            <p:cNvSpPr/>
            <p:nvPr/>
          </p:nvSpPr>
          <p:spPr>
            <a:xfrm rot="5400000">
              <a:off x="1334531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4"/>
            <p:cNvSpPr/>
            <p:nvPr/>
          </p:nvSpPr>
          <p:spPr>
            <a:xfrm rot="5400000">
              <a:off x="1334531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4"/>
            <p:cNvSpPr/>
            <p:nvPr/>
          </p:nvSpPr>
          <p:spPr>
            <a:xfrm rot="5400000">
              <a:off x="1334531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4"/>
            <p:cNvSpPr/>
            <p:nvPr/>
          </p:nvSpPr>
          <p:spPr>
            <a:xfrm rot="5400000">
              <a:off x="1334531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4"/>
            <p:cNvSpPr/>
            <p:nvPr/>
          </p:nvSpPr>
          <p:spPr>
            <a:xfrm rot="5400000">
              <a:off x="1334531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4"/>
            <p:cNvSpPr/>
            <p:nvPr/>
          </p:nvSpPr>
          <p:spPr>
            <a:xfrm rot="5400000">
              <a:off x="1334531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4"/>
            <p:cNvSpPr/>
            <p:nvPr/>
          </p:nvSpPr>
          <p:spPr>
            <a:xfrm rot="5400000">
              <a:off x="1334531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4"/>
            <p:cNvSpPr/>
            <p:nvPr/>
          </p:nvSpPr>
          <p:spPr>
            <a:xfrm rot="5400000">
              <a:off x="1334531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4"/>
            <p:cNvSpPr/>
            <p:nvPr/>
          </p:nvSpPr>
          <p:spPr>
            <a:xfrm rot="5400000">
              <a:off x="1334531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4"/>
            <p:cNvSpPr/>
            <p:nvPr/>
          </p:nvSpPr>
          <p:spPr>
            <a:xfrm rot="5400000">
              <a:off x="1334531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4"/>
            <p:cNvSpPr/>
            <p:nvPr/>
          </p:nvSpPr>
          <p:spPr>
            <a:xfrm rot="5400000">
              <a:off x="1334531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4"/>
            <p:cNvSpPr/>
            <p:nvPr/>
          </p:nvSpPr>
          <p:spPr>
            <a:xfrm rot="5400000">
              <a:off x="1111631" y="-1896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4"/>
            <p:cNvSpPr/>
            <p:nvPr/>
          </p:nvSpPr>
          <p:spPr>
            <a:xfrm rot="5400000">
              <a:off x="1111631" y="333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4"/>
            <p:cNvSpPr/>
            <p:nvPr/>
          </p:nvSpPr>
          <p:spPr>
            <a:xfrm rot="5400000">
              <a:off x="1111631" y="2563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4"/>
            <p:cNvSpPr/>
            <p:nvPr/>
          </p:nvSpPr>
          <p:spPr>
            <a:xfrm rot="5400000">
              <a:off x="1111631" y="4793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4"/>
            <p:cNvSpPr/>
            <p:nvPr/>
          </p:nvSpPr>
          <p:spPr>
            <a:xfrm rot="5400000">
              <a:off x="1111631" y="7024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4"/>
            <p:cNvSpPr/>
            <p:nvPr/>
          </p:nvSpPr>
          <p:spPr>
            <a:xfrm rot="5400000">
              <a:off x="1111631" y="9254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4"/>
            <p:cNvSpPr/>
            <p:nvPr/>
          </p:nvSpPr>
          <p:spPr>
            <a:xfrm rot="5400000">
              <a:off x="1111631" y="11484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4"/>
            <p:cNvSpPr/>
            <p:nvPr/>
          </p:nvSpPr>
          <p:spPr>
            <a:xfrm rot="5400000">
              <a:off x="1111631" y="13714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4"/>
            <p:cNvSpPr/>
            <p:nvPr/>
          </p:nvSpPr>
          <p:spPr>
            <a:xfrm rot="5400000">
              <a:off x="1111631" y="15945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4"/>
            <p:cNvSpPr/>
            <p:nvPr/>
          </p:nvSpPr>
          <p:spPr>
            <a:xfrm rot="5400000">
              <a:off x="1111631" y="18175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4"/>
            <p:cNvSpPr/>
            <p:nvPr/>
          </p:nvSpPr>
          <p:spPr>
            <a:xfrm rot="5400000">
              <a:off x="1111631" y="20405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4"/>
            <p:cNvSpPr/>
            <p:nvPr/>
          </p:nvSpPr>
          <p:spPr>
            <a:xfrm rot="5400000">
              <a:off x="1111631" y="22635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4"/>
            <p:cNvSpPr/>
            <p:nvPr/>
          </p:nvSpPr>
          <p:spPr>
            <a:xfrm rot="5400000">
              <a:off x="1111631" y="24866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4"/>
            <p:cNvSpPr/>
            <p:nvPr/>
          </p:nvSpPr>
          <p:spPr>
            <a:xfrm rot="5400000">
              <a:off x="1111631" y="27096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4"/>
            <p:cNvSpPr/>
            <p:nvPr/>
          </p:nvSpPr>
          <p:spPr>
            <a:xfrm rot="5400000">
              <a:off x="1111631" y="29326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4"/>
            <p:cNvSpPr/>
            <p:nvPr/>
          </p:nvSpPr>
          <p:spPr>
            <a:xfrm rot="5400000">
              <a:off x="1111631" y="31556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4"/>
            <p:cNvSpPr/>
            <p:nvPr/>
          </p:nvSpPr>
          <p:spPr>
            <a:xfrm rot="5400000">
              <a:off x="1111631" y="33786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4"/>
            <p:cNvSpPr/>
            <p:nvPr/>
          </p:nvSpPr>
          <p:spPr>
            <a:xfrm rot="5400000">
              <a:off x="1111631" y="36017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4"/>
            <p:cNvSpPr/>
            <p:nvPr/>
          </p:nvSpPr>
          <p:spPr>
            <a:xfrm rot="5400000">
              <a:off x="1111631" y="38247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4"/>
            <p:cNvSpPr/>
            <p:nvPr/>
          </p:nvSpPr>
          <p:spPr>
            <a:xfrm rot="5400000">
              <a:off x="1111631" y="40477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4"/>
            <p:cNvSpPr/>
            <p:nvPr/>
          </p:nvSpPr>
          <p:spPr>
            <a:xfrm rot="5400000">
              <a:off x="1111631" y="42707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4"/>
            <p:cNvSpPr/>
            <p:nvPr/>
          </p:nvSpPr>
          <p:spPr>
            <a:xfrm rot="5400000">
              <a:off x="1111631" y="44938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4"/>
            <p:cNvSpPr/>
            <p:nvPr/>
          </p:nvSpPr>
          <p:spPr>
            <a:xfrm rot="5400000">
              <a:off x="1111631" y="47168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4"/>
            <p:cNvSpPr/>
            <p:nvPr/>
          </p:nvSpPr>
          <p:spPr>
            <a:xfrm rot="5400000">
              <a:off x="1111631" y="49398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4"/>
            <p:cNvSpPr/>
            <p:nvPr/>
          </p:nvSpPr>
          <p:spPr>
            <a:xfrm rot="5400000">
              <a:off x="1111631" y="51628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4"/>
            <p:cNvSpPr/>
            <p:nvPr/>
          </p:nvSpPr>
          <p:spPr>
            <a:xfrm rot="5400000">
              <a:off x="888731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4"/>
            <p:cNvSpPr/>
            <p:nvPr/>
          </p:nvSpPr>
          <p:spPr>
            <a:xfrm rot="5400000">
              <a:off x="888731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4"/>
            <p:cNvSpPr/>
            <p:nvPr/>
          </p:nvSpPr>
          <p:spPr>
            <a:xfrm rot="5400000">
              <a:off x="888731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4"/>
            <p:cNvSpPr/>
            <p:nvPr/>
          </p:nvSpPr>
          <p:spPr>
            <a:xfrm rot="5400000">
              <a:off x="888731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4"/>
            <p:cNvSpPr/>
            <p:nvPr/>
          </p:nvSpPr>
          <p:spPr>
            <a:xfrm rot="5400000">
              <a:off x="888731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4"/>
            <p:cNvSpPr/>
            <p:nvPr/>
          </p:nvSpPr>
          <p:spPr>
            <a:xfrm rot="5400000">
              <a:off x="888731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4"/>
            <p:cNvSpPr/>
            <p:nvPr/>
          </p:nvSpPr>
          <p:spPr>
            <a:xfrm rot="5400000">
              <a:off x="888731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4"/>
            <p:cNvSpPr/>
            <p:nvPr/>
          </p:nvSpPr>
          <p:spPr>
            <a:xfrm rot="5400000">
              <a:off x="888731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4"/>
            <p:cNvSpPr/>
            <p:nvPr/>
          </p:nvSpPr>
          <p:spPr>
            <a:xfrm rot="5400000">
              <a:off x="888731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4"/>
            <p:cNvSpPr/>
            <p:nvPr/>
          </p:nvSpPr>
          <p:spPr>
            <a:xfrm rot="5400000">
              <a:off x="888731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4"/>
            <p:cNvSpPr/>
            <p:nvPr/>
          </p:nvSpPr>
          <p:spPr>
            <a:xfrm rot="5400000">
              <a:off x="888731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4"/>
            <p:cNvSpPr/>
            <p:nvPr/>
          </p:nvSpPr>
          <p:spPr>
            <a:xfrm rot="5400000">
              <a:off x="888731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4"/>
            <p:cNvSpPr/>
            <p:nvPr/>
          </p:nvSpPr>
          <p:spPr>
            <a:xfrm rot="5400000">
              <a:off x="888731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4"/>
            <p:cNvSpPr/>
            <p:nvPr/>
          </p:nvSpPr>
          <p:spPr>
            <a:xfrm rot="5400000">
              <a:off x="888731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4"/>
            <p:cNvSpPr/>
            <p:nvPr/>
          </p:nvSpPr>
          <p:spPr>
            <a:xfrm rot="5400000">
              <a:off x="888731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4"/>
            <p:cNvSpPr/>
            <p:nvPr/>
          </p:nvSpPr>
          <p:spPr>
            <a:xfrm rot="5400000">
              <a:off x="888731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4"/>
            <p:cNvSpPr/>
            <p:nvPr/>
          </p:nvSpPr>
          <p:spPr>
            <a:xfrm rot="5400000">
              <a:off x="888731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4"/>
            <p:cNvSpPr/>
            <p:nvPr/>
          </p:nvSpPr>
          <p:spPr>
            <a:xfrm rot="5400000">
              <a:off x="888731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4"/>
            <p:cNvSpPr/>
            <p:nvPr/>
          </p:nvSpPr>
          <p:spPr>
            <a:xfrm rot="5400000">
              <a:off x="888731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4"/>
            <p:cNvSpPr/>
            <p:nvPr/>
          </p:nvSpPr>
          <p:spPr>
            <a:xfrm rot="5400000">
              <a:off x="888731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4"/>
            <p:cNvSpPr/>
            <p:nvPr/>
          </p:nvSpPr>
          <p:spPr>
            <a:xfrm rot="5400000">
              <a:off x="888731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4"/>
            <p:cNvSpPr/>
            <p:nvPr/>
          </p:nvSpPr>
          <p:spPr>
            <a:xfrm rot="5400000">
              <a:off x="888731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4"/>
            <p:cNvSpPr/>
            <p:nvPr/>
          </p:nvSpPr>
          <p:spPr>
            <a:xfrm rot="5400000">
              <a:off x="888731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4"/>
            <p:cNvSpPr/>
            <p:nvPr/>
          </p:nvSpPr>
          <p:spPr>
            <a:xfrm rot="5400000">
              <a:off x="888731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4"/>
            <p:cNvSpPr/>
            <p:nvPr/>
          </p:nvSpPr>
          <p:spPr>
            <a:xfrm rot="5400000">
              <a:off x="888731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4"/>
            <p:cNvSpPr/>
            <p:nvPr/>
          </p:nvSpPr>
          <p:spPr>
            <a:xfrm rot="5400000">
              <a:off x="665831" y="-1896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4"/>
            <p:cNvSpPr/>
            <p:nvPr/>
          </p:nvSpPr>
          <p:spPr>
            <a:xfrm rot="5400000">
              <a:off x="665831" y="333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4"/>
            <p:cNvSpPr/>
            <p:nvPr/>
          </p:nvSpPr>
          <p:spPr>
            <a:xfrm rot="5400000">
              <a:off x="665831" y="2563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4"/>
            <p:cNvSpPr/>
            <p:nvPr/>
          </p:nvSpPr>
          <p:spPr>
            <a:xfrm rot="5400000">
              <a:off x="665831" y="4793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4"/>
            <p:cNvSpPr/>
            <p:nvPr/>
          </p:nvSpPr>
          <p:spPr>
            <a:xfrm rot="5400000">
              <a:off x="665831" y="7024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4"/>
            <p:cNvSpPr/>
            <p:nvPr/>
          </p:nvSpPr>
          <p:spPr>
            <a:xfrm rot="5400000">
              <a:off x="665831" y="9254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4"/>
            <p:cNvSpPr/>
            <p:nvPr/>
          </p:nvSpPr>
          <p:spPr>
            <a:xfrm rot="5400000">
              <a:off x="665831" y="11484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4"/>
            <p:cNvSpPr/>
            <p:nvPr/>
          </p:nvSpPr>
          <p:spPr>
            <a:xfrm rot="5400000">
              <a:off x="665831" y="13714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4"/>
            <p:cNvSpPr/>
            <p:nvPr/>
          </p:nvSpPr>
          <p:spPr>
            <a:xfrm rot="5400000">
              <a:off x="665831" y="15945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4"/>
            <p:cNvSpPr/>
            <p:nvPr/>
          </p:nvSpPr>
          <p:spPr>
            <a:xfrm rot="5400000">
              <a:off x="665831" y="18175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4"/>
            <p:cNvSpPr/>
            <p:nvPr/>
          </p:nvSpPr>
          <p:spPr>
            <a:xfrm rot="5400000">
              <a:off x="665831" y="20405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4"/>
            <p:cNvSpPr/>
            <p:nvPr/>
          </p:nvSpPr>
          <p:spPr>
            <a:xfrm rot="5400000">
              <a:off x="665831" y="22635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4"/>
            <p:cNvSpPr/>
            <p:nvPr/>
          </p:nvSpPr>
          <p:spPr>
            <a:xfrm rot="5400000">
              <a:off x="665831" y="24866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4"/>
            <p:cNvSpPr/>
            <p:nvPr/>
          </p:nvSpPr>
          <p:spPr>
            <a:xfrm rot="5400000">
              <a:off x="665831" y="27096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4"/>
            <p:cNvSpPr/>
            <p:nvPr/>
          </p:nvSpPr>
          <p:spPr>
            <a:xfrm rot="5400000">
              <a:off x="665831" y="29326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4"/>
            <p:cNvSpPr/>
            <p:nvPr/>
          </p:nvSpPr>
          <p:spPr>
            <a:xfrm rot="5400000">
              <a:off x="665831" y="31556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4"/>
            <p:cNvSpPr/>
            <p:nvPr/>
          </p:nvSpPr>
          <p:spPr>
            <a:xfrm rot="5400000">
              <a:off x="665831" y="33786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4"/>
            <p:cNvSpPr/>
            <p:nvPr/>
          </p:nvSpPr>
          <p:spPr>
            <a:xfrm rot="5400000">
              <a:off x="665831" y="36017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4"/>
            <p:cNvSpPr/>
            <p:nvPr/>
          </p:nvSpPr>
          <p:spPr>
            <a:xfrm rot="5400000">
              <a:off x="665831" y="38247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4"/>
            <p:cNvSpPr/>
            <p:nvPr/>
          </p:nvSpPr>
          <p:spPr>
            <a:xfrm rot="5400000">
              <a:off x="665831" y="40477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4"/>
            <p:cNvSpPr/>
            <p:nvPr/>
          </p:nvSpPr>
          <p:spPr>
            <a:xfrm rot="5400000">
              <a:off x="665831" y="42707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4"/>
            <p:cNvSpPr/>
            <p:nvPr/>
          </p:nvSpPr>
          <p:spPr>
            <a:xfrm rot="5400000">
              <a:off x="665831" y="44938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4"/>
            <p:cNvSpPr/>
            <p:nvPr/>
          </p:nvSpPr>
          <p:spPr>
            <a:xfrm rot="5400000">
              <a:off x="665831" y="47168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4"/>
            <p:cNvSpPr/>
            <p:nvPr/>
          </p:nvSpPr>
          <p:spPr>
            <a:xfrm rot="5400000">
              <a:off x="665831" y="49398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4"/>
            <p:cNvSpPr/>
            <p:nvPr/>
          </p:nvSpPr>
          <p:spPr>
            <a:xfrm rot="5400000">
              <a:off x="665831" y="51628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4"/>
            <p:cNvSpPr/>
            <p:nvPr/>
          </p:nvSpPr>
          <p:spPr>
            <a:xfrm rot="5400000">
              <a:off x="442931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4"/>
            <p:cNvSpPr/>
            <p:nvPr/>
          </p:nvSpPr>
          <p:spPr>
            <a:xfrm rot="5400000">
              <a:off x="442931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4"/>
            <p:cNvSpPr/>
            <p:nvPr/>
          </p:nvSpPr>
          <p:spPr>
            <a:xfrm rot="5400000">
              <a:off x="442931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4"/>
            <p:cNvSpPr/>
            <p:nvPr/>
          </p:nvSpPr>
          <p:spPr>
            <a:xfrm rot="5400000">
              <a:off x="442931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4"/>
            <p:cNvSpPr/>
            <p:nvPr/>
          </p:nvSpPr>
          <p:spPr>
            <a:xfrm rot="5400000">
              <a:off x="442931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4"/>
            <p:cNvSpPr/>
            <p:nvPr/>
          </p:nvSpPr>
          <p:spPr>
            <a:xfrm rot="5400000">
              <a:off x="442931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4"/>
            <p:cNvSpPr/>
            <p:nvPr/>
          </p:nvSpPr>
          <p:spPr>
            <a:xfrm rot="5400000">
              <a:off x="442931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4"/>
            <p:cNvSpPr/>
            <p:nvPr/>
          </p:nvSpPr>
          <p:spPr>
            <a:xfrm rot="5400000">
              <a:off x="442931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4"/>
            <p:cNvSpPr/>
            <p:nvPr/>
          </p:nvSpPr>
          <p:spPr>
            <a:xfrm rot="5400000">
              <a:off x="442931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4"/>
            <p:cNvSpPr/>
            <p:nvPr/>
          </p:nvSpPr>
          <p:spPr>
            <a:xfrm rot="5400000">
              <a:off x="442931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4"/>
            <p:cNvSpPr/>
            <p:nvPr/>
          </p:nvSpPr>
          <p:spPr>
            <a:xfrm rot="5400000">
              <a:off x="442931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4"/>
            <p:cNvSpPr/>
            <p:nvPr/>
          </p:nvSpPr>
          <p:spPr>
            <a:xfrm rot="5400000">
              <a:off x="442931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4"/>
            <p:cNvSpPr/>
            <p:nvPr/>
          </p:nvSpPr>
          <p:spPr>
            <a:xfrm rot="5400000">
              <a:off x="442931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4"/>
            <p:cNvSpPr/>
            <p:nvPr/>
          </p:nvSpPr>
          <p:spPr>
            <a:xfrm rot="5400000">
              <a:off x="442931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4"/>
            <p:cNvSpPr/>
            <p:nvPr/>
          </p:nvSpPr>
          <p:spPr>
            <a:xfrm rot="5400000">
              <a:off x="442931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4"/>
            <p:cNvSpPr/>
            <p:nvPr/>
          </p:nvSpPr>
          <p:spPr>
            <a:xfrm rot="5400000">
              <a:off x="442931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4"/>
            <p:cNvSpPr/>
            <p:nvPr/>
          </p:nvSpPr>
          <p:spPr>
            <a:xfrm rot="5400000">
              <a:off x="442931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4"/>
            <p:cNvSpPr/>
            <p:nvPr/>
          </p:nvSpPr>
          <p:spPr>
            <a:xfrm rot="5400000">
              <a:off x="442931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4"/>
            <p:cNvSpPr/>
            <p:nvPr/>
          </p:nvSpPr>
          <p:spPr>
            <a:xfrm rot="5400000">
              <a:off x="442931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4"/>
            <p:cNvSpPr/>
            <p:nvPr/>
          </p:nvSpPr>
          <p:spPr>
            <a:xfrm rot="5400000">
              <a:off x="442931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4"/>
            <p:cNvSpPr/>
            <p:nvPr/>
          </p:nvSpPr>
          <p:spPr>
            <a:xfrm rot="5400000">
              <a:off x="442931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4"/>
            <p:cNvSpPr/>
            <p:nvPr/>
          </p:nvSpPr>
          <p:spPr>
            <a:xfrm rot="5400000">
              <a:off x="442931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4"/>
            <p:cNvSpPr/>
            <p:nvPr/>
          </p:nvSpPr>
          <p:spPr>
            <a:xfrm rot="5400000">
              <a:off x="442931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4"/>
            <p:cNvSpPr/>
            <p:nvPr/>
          </p:nvSpPr>
          <p:spPr>
            <a:xfrm rot="5400000">
              <a:off x="442931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4"/>
            <p:cNvSpPr/>
            <p:nvPr/>
          </p:nvSpPr>
          <p:spPr>
            <a:xfrm rot="5400000">
              <a:off x="442931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4"/>
            <p:cNvSpPr/>
            <p:nvPr/>
          </p:nvSpPr>
          <p:spPr>
            <a:xfrm rot="5400000">
              <a:off x="220031" y="-1896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4"/>
            <p:cNvSpPr/>
            <p:nvPr/>
          </p:nvSpPr>
          <p:spPr>
            <a:xfrm rot="5400000">
              <a:off x="220031" y="3333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4"/>
            <p:cNvSpPr/>
            <p:nvPr/>
          </p:nvSpPr>
          <p:spPr>
            <a:xfrm rot="5400000">
              <a:off x="220031" y="25635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4"/>
            <p:cNvSpPr/>
            <p:nvPr/>
          </p:nvSpPr>
          <p:spPr>
            <a:xfrm rot="5400000">
              <a:off x="220031" y="47938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4"/>
            <p:cNvSpPr/>
            <p:nvPr/>
          </p:nvSpPr>
          <p:spPr>
            <a:xfrm rot="5400000">
              <a:off x="220031" y="70240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4"/>
            <p:cNvSpPr/>
            <p:nvPr/>
          </p:nvSpPr>
          <p:spPr>
            <a:xfrm rot="5400000">
              <a:off x="220031" y="92542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4"/>
            <p:cNvSpPr/>
            <p:nvPr/>
          </p:nvSpPr>
          <p:spPr>
            <a:xfrm rot="5400000">
              <a:off x="220031" y="114845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4"/>
            <p:cNvSpPr/>
            <p:nvPr/>
          </p:nvSpPr>
          <p:spPr>
            <a:xfrm rot="5400000">
              <a:off x="220031" y="137147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4"/>
            <p:cNvSpPr/>
            <p:nvPr/>
          </p:nvSpPr>
          <p:spPr>
            <a:xfrm rot="5400000">
              <a:off x="220031" y="159450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4"/>
            <p:cNvSpPr/>
            <p:nvPr/>
          </p:nvSpPr>
          <p:spPr>
            <a:xfrm rot="5400000">
              <a:off x="220031" y="181752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4"/>
            <p:cNvSpPr/>
            <p:nvPr/>
          </p:nvSpPr>
          <p:spPr>
            <a:xfrm rot="5400000">
              <a:off x="220031" y="204055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4"/>
            <p:cNvSpPr/>
            <p:nvPr/>
          </p:nvSpPr>
          <p:spPr>
            <a:xfrm rot="5400000">
              <a:off x="220031" y="226357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4"/>
            <p:cNvSpPr/>
            <p:nvPr/>
          </p:nvSpPr>
          <p:spPr>
            <a:xfrm rot="5400000">
              <a:off x="220031" y="248660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4"/>
            <p:cNvSpPr/>
            <p:nvPr/>
          </p:nvSpPr>
          <p:spPr>
            <a:xfrm rot="5400000">
              <a:off x="220031" y="270962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4"/>
            <p:cNvSpPr/>
            <p:nvPr/>
          </p:nvSpPr>
          <p:spPr>
            <a:xfrm rot="5400000">
              <a:off x="220031" y="293264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4"/>
            <p:cNvSpPr/>
            <p:nvPr/>
          </p:nvSpPr>
          <p:spPr>
            <a:xfrm rot="5400000">
              <a:off x="220031" y="315567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4"/>
            <p:cNvSpPr/>
            <p:nvPr/>
          </p:nvSpPr>
          <p:spPr>
            <a:xfrm rot="5400000">
              <a:off x="220031" y="337869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4"/>
            <p:cNvSpPr/>
            <p:nvPr/>
          </p:nvSpPr>
          <p:spPr>
            <a:xfrm rot="5400000">
              <a:off x="220031" y="360172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4"/>
            <p:cNvSpPr/>
            <p:nvPr/>
          </p:nvSpPr>
          <p:spPr>
            <a:xfrm rot="5400000">
              <a:off x="220031" y="3824746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4"/>
            <p:cNvSpPr/>
            <p:nvPr/>
          </p:nvSpPr>
          <p:spPr>
            <a:xfrm rot="5400000">
              <a:off x="220031" y="404777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4"/>
            <p:cNvSpPr/>
            <p:nvPr/>
          </p:nvSpPr>
          <p:spPr>
            <a:xfrm rot="5400000">
              <a:off x="220031" y="427079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4"/>
            <p:cNvSpPr/>
            <p:nvPr/>
          </p:nvSpPr>
          <p:spPr>
            <a:xfrm rot="5400000">
              <a:off x="220031" y="449381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4"/>
            <p:cNvSpPr/>
            <p:nvPr/>
          </p:nvSpPr>
          <p:spPr>
            <a:xfrm rot="5400000">
              <a:off x="220031" y="471684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4"/>
            <p:cNvSpPr/>
            <p:nvPr/>
          </p:nvSpPr>
          <p:spPr>
            <a:xfrm rot="5400000">
              <a:off x="220031" y="4939868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4"/>
            <p:cNvSpPr/>
            <p:nvPr/>
          </p:nvSpPr>
          <p:spPr>
            <a:xfrm rot="5400000">
              <a:off x="220031" y="516289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4"/>
            <p:cNvSpPr/>
            <p:nvPr/>
          </p:nvSpPr>
          <p:spPr>
            <a:xfrm rot="5400000">
              <a:off x="-2869" y="-1896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4"/>
            <p:cNvSpPr/>
            <p:nvPr/>
          </p:nvSpPr>
          <p:spPr>
            <a:xfrm rot="5400000">
              <a:off x="-2869" y="3333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4"/>
            <p:cNvSpPr/>
            <p:nvPr/>
          </p:nvSpPr>
          <p:spPr>
            <a:xfrm rot="5400000">
              <a:off x="-2869" y="25635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4"/>
            <p:cNvSpPr/>
            <p:nvPr/>
          </p:nvSpPr>
          <p:spPr>
            <a:xfrm rot="5400000">
              <a:off x="-2869" y="479380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4"/>
            <p:cNvSpPr/>
            <p:nvPr/>
          </p:nvSpPr>
          <p:spPr>
            <a:xfrm rot="5400000">
              <a:off x="-2869" y="70240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4"/>
            <p:cNvSpPr/>
            <p:nvPr/>
          </p:nvSpPr>
          <p:spPr>
            <a:xfrm rot="5400000">
              <a:off x="-2869" y="92542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4"/>
            <p:cNvSpPr/>
            <p:nvPr/>
          </p:nvSpPr>
          <p:spPr>
            <a:xfrm rot="5400000">
              <a:off x="-2869" y="114845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4"/>
            <p:cNvSpPr/>
            <p:nvPr/>
          </p:nvSpPr>
          <p:spPr>
            <a:xfrm rot="5400000">
              <a:off x="-2869" y="137147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4"/>
            <p:cNvSpPr/>
            <p:nvPr/>
          </p:nvSpPr>
          <p:spPr>
            <a:xfrm rot="5400000">
              <a:off x="-2869" y="1594502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4"/>
            <p:cNvSpPr/>
            <p:nvPr/>
          </p:nvSpPr>
          <p:spPr>
            <a:xfrm rot="5400000">
              <a:off x="-2869" y="1817527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4"/>
            <p:cNvSpPr/>
            <p:nvPr/>
          </p:nvSpPr>
          <p:spPr>
            <a:xfrm rot="5400000">
              <a:off x="-2869" y="2040551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4"/>
            <p:cNvSpPr/>
            <p:nvPr/>
          </p:nvSpPr>
          <p:spPr>
            <a:xfrm rot="5400000">
              <a:off x="-2869" y="2263575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4"/>
            <p:cNvSpPr/>
            <p:nvPr/>
          </p:nvSpPr>
          <p:spPr>
            <a:xfrm rot="5400000">
              <a:off x="-2869" y="2486600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4"/>
            <p:cNvSpPr/>
            <p:nvPr/>
          </p:nvSpPr>
          <p:spPr>
            <a:xfrm rot="5400000">
              <a:off x="-2869" y="2709624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4"/>
            <p:cNvSpPr/>
            <p:nvPr/>
          </p:nvSpPr>
          <p:spPr>
            <a:xfrm rot="5400000">
              <a:off x="-2869" y="2932649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4"/>
            <p:cNvSpPr/>
            <p:nvPr/>
          </p:nvSpPr>
          <p:spPr>
            <a:xfrm rot="5400000">
              <a:off x="-2869" y="3155673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4"/>
            <p:cNvSpPr/>
            <p:nvPr/>
          </p:nvSpPr>
          <p:spPr>
            <a:xfrm rot="5400000">
              <a:off x="-2869" y="3378697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4"/>
            <p:cNvSpPr/>
            <p:nvPr/>
          </p:nvSpPr>
          <p:spPr>
            <a:xfrm rot="5400000">
              <a:off x="-2869" y="3601722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4"/>
            <p:cNvSpPr/>
            <p:nvPr/>
          </p:nvSpPr>
          <p:spPr>
            <a:xfrm rot="5400000">
              <a:off x="-2869" y="3824746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4"/>
            <p:cNvSpPr/>
            <p:nvPr/>
          </p:nvSpPr>
          <p:spPr>
            <a:xfrm rot="5400000">
              <a:off x="-2869" y="4047771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4"/>
            <p:cNvSpPr/>
            <p:nvPr/>
          </p:nvSpPr>
          <p:spPr>
            <a:xfrm rot="5400000">
              <a:off x="-2869" y="4270795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4"/>
            <p:cNvSpPr/>
            <p:nvPr/>
          </p:nvSpPr>
          <p:spPr>
            <a:xfrm rot="5400000">
              <a:off x="-2869" y="4493819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4"/>
            <p:cNvSpPr/>
            <p:nvPr/>
          </p:nvSpPr>
          <p:spPr>
            <a:xfrm rot="5400000">
              <a:off x="-2869" y="4716844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4"/>
            <p:cNvSpPr/>
            <p:nvPr/>
          </p:nvSpPr>
          <p:spPr>
            <a:xfrm rot="5400000">
              <a:off x="-2869" y="4939868"/>
              <a:ext cx="222900" cy="22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4"/>
            <p:cNvSpPr/>
            <p:nvPr/>
          </p:nvSpPr>
          <p:spPr>
            <a:xfrm rot="5400000">
              <a:off x="-2869" y="5162893"/>
              <a:ext cx="222900" cy="22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4" name="Google Shape;6714;p24"/>
          <p:cNvGrpSpPr/>
          <p:nvPr/>
        </p:nvGrpSpPr>
        <p:grpSpPr>
          <a:xfrm>
            <a:off x="2404163" y="386950"/>
            <a:ext cx="391675" cy="657225"/>
            <a:chOff x="604263" y="4279963"/>
            <a:chExt cx="391675" cy="657225"/>
          </a:xfrm>
        </p:grpSpPr>
        <p:sp>
          <p:nvSpPr>
            <p:cNvPr id="6715" name="Google Shape;6715;p24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7" name="Google Shape;6717;p24"/>
          <p:cNvGrpSpPr/>
          <p:nvPr/>
        </p:nvGrpSpPr>
        <p:grpSpPr>
          <a:xfrm>
            <a:off x="442895" y="189156"/>
            <a:ext cx="1364262" cy="1267585"/>
            <a:chOff x="1069855" y="2787400"/>
            <a:chExt cx="1604070" cy="1490400"/>
          </a:xfrm>
        </p:grpSpPr>
        <p:sp>
          <p:nvSpPr>
            <p:cNvPr id="6718" name="Google Shape;6718;p24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1" name="Google Shape;6721;p24"/>
          <p:cNvGrpSpPr/>
          <p:nvPr/>
        </p:nvGrpSpPr>
        <p:grpSpPr>
          <a:xfrm>
            <a:off x="-796466" y="1772926"/>
            <a:ext cx="1592940" cy="1593089"/>
            <a:chOff x="1183525" y="2787400"/>
            <a:chExt cx="1490400" cy="1490400"/>
          </a:xfrm>
        </p:grpSpPr>
        <p:sp>
          <p:nvSpPr>
            <p:cNvPr id="6722" name="Google Shape;6722;p24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4" name="Google Shape;6724;p24"/>
          <p:cNvGrpSpPr/>
          <p:nvPr/>
        </p:nvGrpSpPr>
        <p:grpSpPr>
          <a:xfrm>
            <a:off x="805499" y="3517592"/>
            <a:ext cx="1126593" cy="1090973"/>
            <a:chOff x="1183525" y="2787400"/>
            <a:chExt cx="1490400" cy="1490400"/>
          </a:xfrm>
        </p:grpSpPr>
        <p:sp>
          <p:nvSpPr>
            <p:cNvPr id="6725" name="Google Shape;6725;p24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7" name="Google Shape;6727;p24"/>
          <p:cNvGrpSpPr/>
          <p:nvPr/>
        </p:nvGrpSpPr>
        <p:grpSpPr>
          <a:xfrm>
            <a:off x="-125500" y="135713"/>
            <a:ext cx="8040488" cy="4422325"/>
            <a:chOff x="-125500" y="135713"/>
            <a:chExt cx="8040488" cy="4422325"/>
          </a:xfrm>
        </p:grpSpPr>
        <p:sp>
          <p:nvSpPr>
            <p:cNvPr id="6728" name="Google Shape;6728;p24"/>
            <p:cNvSpPr/>
            <p:nvPr/>
          </p:nvSpPr>
          <p:spPr>
            <a:xfrm>
              <a:off x="3344750" y="17201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5954600" y="1357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663988" y="10960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2183100" y="27393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6732" name="Google Shape;6732;p24"/>
            <p:cNvGrpSpPr/>
            <p:nvPr/>
          </p:nvGrpSpPr>
          <p:grpSpPr>
            <a:xfrm>
              <a:off x="796475" y="189145"/>
              <a:ext cx="274310" cy="268827"/>
              <a:chOff x="5153335" y="1236310"/>
              <a:chExt cx="916200" cy="901800"/>
            </a:xfrm>
          </p:grpSpPr>
          <p:sp>
            <p:nvSpPr>
              <p:cNvPr id="6733" name="Google Shape;6733;p24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24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24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6" name="Google Shape;6736;p24"/>
            <p:cNvGrpSpPr/>
            <p:nvPr/>
          </p:nvGrpSpPr>
          <p:grpSpPr>
            <a:xfrm>
              <a:off x="361500" y="1882320"/>
              <a:ext cx="274310" cy="268827"/>
              <a:chOff x="5153335" y="1236310"/>
              <a:chExt cx="916200" cy="901800"/>
            </a:xfrm>
          </p:grpSpPr>
          <p:sp>
            <p:nvSpPr>
              <p:cNvPr id="6737" name="Google Shape;6737;p24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24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24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0" name="Google Shape;6740;p24"/>
            <p:cNvSpPr/>
            <p:nvPr/>
          </p:nvSpPr>
          <p:spPr>
            <a:xfrm>
              <a:off x="-125500" y="43068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6741" name="Google Shape;6741;p24"/>
          <p:cNvGrpSpPr/>
          <p:nvPr/>
        </p:nvGrpSpPr>
        <p:grpSpPr>
          <a:xfrm>
            <a:off x="637025" y="3372450"/>
            <a:ext cx="8503734" cy="1419378"/>
            <a:chOff x="637025" y="3372450"/>
            <a:chExt cx="8503734" cy="1419378"/>
          </a:xfrm>
        </p:grpSpPr>
        <p:grpSp>
          <p:nvGrpSpPr>
            <p:cNvPr id="6742" name="Google Shape;6742;p24"/>
            <p:cNvGrpSpPr/>
            <p:nvPr/>
          </p:nvGrpSpPr>
          <p:grpSpPr>
            <a:xfrm>
              <a:off x="637025" y="3372450"/>
              <a:ext cx="5349833" cy="1419378"/>
              <a:chOff x="3794025" y="253825"/>
              <a:chExt cx="5349833" cy="1419378"/>
            </a:xfrm>
          </p:grpSpPr>
          <p:sp>
            <p:nvSpPr>
              <p:cNvPr id="6743" name="Google Shape;6743;p24"/>
              <p:cNvSpPr/>
              <p:nvPr/>
            </p:nvSpPr>
            <p:spPr>
              <a:xfrm>
                <a:off x="3794025" y="253825"/>
                <a:ext cx="1449000" cy="14103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744" name="Google Shape;6744;p24"/>
              <p:cNvSpPr/>
              <p:nvPr/>
            </p:nvSpPr>
            <p:spPr>
              <a:xfrm>
                <a:off x="4606432" y="728765"/>
                <a:ext cx="4537426" cy="944438"/>
              </a:xfrm>
              <a:custGeom>
                <a:avLst/>
                <a:gdLst/>
                <a:ahLst/>
                <a:cxnLst/>
                <a:rect l="l" t="t" r="r" b="b"/>
                <a:pathLst>
                  <a:path w="199535" h="41532" extrusionOk="0">
                    <a:moveTo>
                      <a:pt x="0" y="40930"/>
                    </a:moveTo>
                    <a:cubicBezTo>
                      <a:pt x="10894" y="43651"/>
                      <a:pt x="23742" y="36212"/>
                      <a:pt x="30931" y="27587"/>
                    </a:cubicBezTo>
                    <a:cubicBezTo>
                      <a:pt x="38811" y="18133"/>
                      <a:pt x="43963" y="3673"/>
                      <a:pt x="55797" y="295"/>
                    </a:cubicBezTo>
                    <a:cubicBezTo>
                      <a:pt x="67666" y="-3093"/>
                      <a:pt x="64164" y="26313"/>
                      <a:pt x="75205" y="31832"/>
                    </a:cubicBezTo>
                    <a:cubicBezTo>
                      <a:pt x="83551" y="36004"/>
                      <a:pt x="89879" y="20270"/>
                      <a:pt x="96735" y="13941"/>
                    </a:cubicBezTo>
                    <a:cubicBezTo>
                      <a:pt x="98652" y="12172"/>
                      <a:pt x="100545" y="8879"/>
                      <a:pt x="103103" y="9392"/>
                    </a:cubicBezTo>
                    <a:cubicBezTo>
                      <a:pt x="108960" y="10566"/>
                      <a:pt x="104714" y="23878"/>
                      <a:pt x="110381" y="25767"/>
                    </a:cubicBezTo>
                    <a:cubicBezTo>
                      <a:pt x="115405" y="27442"/>
                      <a:pt x="120756" y="22650"/>
                      <a:pt x="124937" y="19399"/>
                    </a:cubicBezTo>
                    <a:cubicBezTo>
                      <a:pt x="126553" y="18143"/>
                      <a:pt x="128645" y="14616"/>
                      <a:pt x="130092" y="16063"/>
                    </a:cubicBezTo>
                    <a:cubicBezTo>
                      <a:pt x="132710" y="18681"/>
                      <a:pt x="133380" y="23108"/>
                      <a:pt x="136460" y="25161"/>
                    </a:cubicBezTo>
                    <a:cubicBezTo>
                      <a:pt x="140362" y="27762"/>
                      <a:pt x="145796" y="22502"/>
                      <a:pt x="150410" y="23341"/>
                    </a:cubicBezTo>
                    <a:cubicBezTo>
                      <a:pt x="156859" y="24514"/>
                      <a:pt x="162681" y="28536"/>
                      <a:pt x="169211" y="29103"/>
                    </a:cubicBezTo>
                    <a:cubicBezTo>
                      <a:pt x="179283" y="29978"/>
                      <a:pt x="189425" y="28497"/>
                      <a:pt x="199535" y="2849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cxnSp>
          <p:nvCxnSpPr>
            <p:cNvPr id="6745" name="Google Shape;6745;p24"/>
            <p:cNvCxnSpPr/>
            <p:nvPr/>
          </p:nvCxnSpPr>
          <p:spPr>
            <a:xfrm>
              <a:off x="5985659" y="4495416"/>
              <a:ext cx="3155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46" name="Google Shape;6746;p24"/>
          <p:cNvSpPr/>
          <p:nvPr/>
        </p:nvSpPr>
        <p:spPr>
          <a:xfrm>
            <a:off x="1952625" y="393746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melight"/>
              <a:buNone/>
              <a:defRPr sz="2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5" name="Google Shape;6755;p27"/>
          <p:cNvGrpSpPr/>
          <p:nvPr/>
        </p:nvGrpSpPr>
        <p:grpSpPr>
          <a:xfrm>
            <a:off x="2132864" y="2366615"/>
            <a:ext cx="7227986" cy="2572800"/>
            <a:chOff x="2132864" y="2366615"/>
            <a:chExt cx="7227986" cy="2572800"/>
          </a:xfrm>
        </p:grpSpPr>
        <p:sp>
          <p:nvSpPr>
            <p:cNvPr id="6756" name="Google Shape;6756;p27"/>
            <p:cNvSpPr/>
            <p:nvPr/>
          </p:nvSpPr>
          <p:spPr>
            <a:xfrm>
              <a:off x="2132864" y="2366615"/>
              <a:ext cx="2643300" cy="2572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57" name="Google Shape;6757;p27"/>
            <p:cNvSpPr/>
            <p:nvPr/>
          </p:nvSpPr>
          <p:spPr>
            <a:xfrm>
              <a:off x="3455350" y="4403115"/>
              <a:ext cx="5905500" cy="536300"/>
            </a:xfrm>
            <a:custGeom>
              <a:avLst/>
              <a:gdLst/>
              <a:ahLst/>
              <a:cxnLst/>
              <a:rect l="l" t="t" r="r" b="b"/>
              <a:pathLst>
                <a:path w="236220" h="21452" extrusionOk="0">
                  <a:moveTo>
                    <a:pt x="0" y="21452"/>
                  </a:moveTo>
                  <a:cubicBezTo>
                    <a:pt x="15806" y="21452"/>
                    <a:pt x="31583" y="15948"/>
                    <a:pt x="45720" y="8879"/>
                  </a:cubicBezTo>
                  <a:cubicBezTo>
                    <a:pt x="52283" y="5598"/>
                    <a:pt x="58649" y="1154"/>
                    <a:pt x="65913" y="116"/>
                  </a:cubicBezTo>
                  <a:cubicBezTo>
                    <a:pt x="72432" y="-815"/>
                    <a:pt x="76496" y="8032"/>
                    <a:pt x="81153" y="12689"/>
                  </a:cubicBezTo>
                  <a:cubicBezTo>
                    <a:pt x="83938" y="15474"/>
                    <a:pt x="88279" y="16523"/>
                    <a:pt x="92202" y="16880"/>
                  </a:cubicBezTo>
                  <a:cubicBezTo>
                    <a:pt x="99941" y="17584"/>
                    <a:pt x="107919" y="15369"/>
                    <a:pt x="115062" y="12308"/>
                  </a:cubicBezTo>
                  <a:cubicBezTo>
                    <a:pt x="120243" y="10088"/>
                    <a:pt x="125069" y="5321"/>
                    <a:pt x="130683" y="5831"/>
                  </a:cubicBezTo>
                  <a:cubicBezTo>
                    <a:pt x="138214" y="6516"/>
                    <a:pt x="142971" y="16128"/>
                    <a:pt x="150495" y="16880"/>
                  </a:cubicBezTo>
                  <a:cubicBezTo>
                    <a:pt x="157418" y="17572"/>
                    <a:pt x="163063" y="8116"/>
                    <a:pt x="169926" y="9260"/>
                  </a:cubicBezTo>
                  <a:cubicBezTo>
                    <a:pt x="176210" y="10307"/>
                    <a:pt x="181205" y="15631"/>
                    <a:pt x="187452" y="16880"/>
                  </a:cubicBezTo>
                  <a:cubicBezTo>
                    <a:pt x="203394" y="20068"/>
                    <a:pt x="219962" y="17642"/>
                    <a:pt x="236220" y="1764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58" name="Google Shape;6758;p27"/>
          <p:cNvSpPr/>
          <p:nvPr/>
        </p:nvSpPr>
        <p:spPr>
          <a:xfrm>
            <a:off x="5252345" y="3620711"/>
            <a:ext cx="3173100" cy="749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9" name="Google Shape;6759;p27"/>
          <p:cNvSpPr txBox="1">
            <a:spLocks noGrp="1"/>
          </p:cNvSpPr>
          <p:nvPr>
            <p:ph type="subTitle" idx="1"/>
          </p:nvPr>
        </p:nvSpPr>
        <p:spPr>
          <a:xfrm>
            <a:off x="5246900" y="3759049"/>
            <a:ext cx="3158100" cy="47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LES 2 KLASAKTIWITEIT</a:t>
            </a:r>
            <a:endParaRPr dirty="0">
              <a:latin typeface="+mn-lt"/>
            </a:endParaRPr>
          </a:p>
        </p:txBody>
      </p:sp>
      <p:sp>
        <p:nvSpPr>
          <p:cNvPr id="6760" name="Google Shape;6760;p27"/>
          <p:cNvSpPr txBox="1">
            <a:spLocks noGrp="1"/>
          </p:cNvSpPr>
          <p:nvPr>
            <p:ph type="ctrTitle"/>
          </p:nvPr>
        </p:nvSpPr>
        <p:spPr>
          <a:xfrm>
            <a:off x="4447626" y="934903"/>
            <a:ext cx="4429974" cy="2393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Broadway" panose="04040905080B02020502" pitchFamily="82" charset="0"/>
              </a:rPr>
              <a:t>SLEUTEL-</a:t>
            </a:r>
            <a:br>
              <a:rPr lang="en" sz="4800" dirty="0">
                <a:latin typeface="Broadway" panose="04040905080B02020502" pitchFamily="82" charset="0"/>
              </a:rPr>
            </a:br>
            <a:r>
              <a:rPr lang="en" sz="4800" dirty="0">
                <a:latin typeface="Broadway" panose="04040905080B02020502" pitchFamily="82" charset="0"/>
              </a:rPr>
              <a:t>VRAE VASVRA</a:t>
            </a:r>
            <a:endParaRPr sz="4800" dirty="0">
              <a:latin typeface="Broadway" panose="04040905080B02020502" pitchFamily="82" charset="0"/>
            </a:endParaRPr>
          </a:p>
        </p:txBody>
      </p:sp>
      <p:grpSp>
        <p:nvGrpSpPr>
          <p:cNvPr id="6761" name="Google Shape;6761;p27"/>
          <p:cNvGrpSpPr/>
          <p:nvPr/>
        </p:nvGrpSpPr>
        <p:grpSpPr>
          <a:xfrm>
            <a:off x="1313281" y="273729"/>
            <a:ext cx="287595" cy="283075"/>
            <a:chOff x="5153335" y="1236310"/>
            <a:chExt cx="916200" cy="901800"/>
          </a:xfrm>
        </p:grpSpPr>
        <p:sp>
          <p:nvSpPr>
            <p:cNvPr id="6762" name="Google Shape;6762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5" name="Google Shape;6765;p27"/>
          <p:cNvSpPr/>
          <p:nvPr/>
        </p:nvSpPr>
        <p:spPr>
          <a:xfrm>
            <a:off x="3125625" y="345875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6" name="Google Shape;6766;p27"/>
          <p:cNvGrpSpPr/>
          <p:nvPr/>
        </p:nvGrpSpPr>
        <p:grpSpPr>
          <a:xfrm>
            <a:off x="256025" y="142875"/>
            <a:ext cx="391675" cy="657225"/>
            <a:chOff x="560825" y="-85725"/>
            <a:chExt cx="391675" cy="657225"/>
          </a:xfrm>
        </p:grpSpPr>
        <p:sp>
          <p:nvSpPr>
            <p:cNvPr id="6767" name="Google Shape;6767;p27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7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9" name="Google Shape;6769;p27"/>
          <p:cNvGrpSpPr/>
          <p:nvPr/>
        </p:nvGrpSpPr>
        <p:grpSpPr>
          <a:xfrm>
            <a:off x="1290063" y="4051363"/>
            <a:ext cx="391675" cy="657225"/>
            <a:chOff x="604263" y="4279963"/>
            <a:chExt cx="391675" cy="657225"/>
          </a:xfrm>
        </p:grpSpPr>
        <p:sp>
          <p:nvSpPr>
            <p:cNvPr id="6770" name="Google Shape;6770;p27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7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2" name="Google Shape;6772;p27"/>
          <p:cNvGrpSpPr/>
          <p:nvPr/>
        </p:nvGrpSpPr>
        <p:grpSpPr>
          <a:xfrm>
            <a:off x="3836775" y="1016175"/>
            <a:ext cx="391675" cy="657225"/>
            <a:chOff x="3798675" y="209550"/>
            <a:chExt cx="391675" cy="657225"/>
          </a:xfrm>
        </p:grpSpPr>
        <p:sp>
          <p:nvSpPr>
            <p:cNvPr id="6773" name="Google Shape;6773;p27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7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5" name="Google Shape;6775;p27"/>
          <p:cNvGrpSpPr/>
          <p:nvPr/>
        </p:nvGrpSpPr>
        <p:grpSpPr>
          <a:xfrm>
            <a:off x="8313350" y="4051375"/>
            <a:ext cx="391675" cy="657225"/>
            <a:chOff x="5160013" y="4365688"/>
            <a:chExt cx="391675" cy="657225"/>
          </a:xfrm>
        </p:grpSpPr>
        <p:sp>
          <p:nvSpPr>
            <p:cNvPr id="6776" name="Google Shape;6776;p27"/>
            <p:cNvSpPr/>
            <p:nvPr/>
          </p:nvSpPr>
          <p:spPr>
            <a:xfrm>
              <a:off x="5160013" y="445141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7"/>
            <p:cNvSpPr/>
            <p:nvPr/>
          </p:nvSpPr>
          <p:spPr>
            <a:xfrm>
              <a:off x="5246888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27"/>
          <p:cNvGrpSpPr/>
          <p:nvPr/>
        </p:nvGrpSpPr>
        <p:grpSpPr>
          <a:xfrm>
            <a:off x="1661662" y="-328805"/>
            <a:ext cx="1869062" cy="1736614"/>
            <a:chOff x="1069855" y="2787400"/>
            <a:chExt cx="1604070" cy="1490400"/>
          </a:xfrm>
        </p:grpSpPr>
        <p:sp>
          <p:nvSpPr>
            <p:cNvPr id="6779" name="Google Shape;6779;p27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27"/>
          <p:cNvGrpSpPr/>
          <p:nvPr/>
        </p:nvGrpSpPr>
        <p:grpSpPr>
          <a:xfrm>
            <a:off x="415023" y="741457"/>
            <a:ext cx="2318615" cy="2318764"/>
            <a:chOff x="1183525" y="2787400"/>
            <a:chExt cx="1490400" cy="1490400"/>
          </a:xfrm>
        </p:grpSpPr>
        <p:sp>
          <p:nvSpPr>
            <p:cNvPr id="6783" name="Google Shape;6783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7"/>
          <p:cNvGrpSpPr/>
          <p:nvPr/>
        </p:nvGrpSpPr>
        <p:grpSpPr>
          <a:xfrm>
            <a:off x="2362809" y="2569561"/>
            <a:ext cx="2209071" cy="2139171"/>
            <a:chOff x="1183525" y="2787400"/>
            <a:chExt cx="1490400" cy="1490400"/>
          </a:xfrm>
        </p:grpSpPr>
        <p:sp>
          <p:nvSpPr>
            <p:cNvPr id="6786" name="Google Shape;6786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8" name="Google Shape;6788;p27"/>
          <p:cNvGrpSpPr/>
          <p:nvPr/>
        </p:nvGrpSpPr>
        <p:grpSpPr>
          <a:xfrm>
            <a:off x="5166000" y="-17"/>
            <a:ext cx="274310" cy="268827"/>
            <a:chOff x="5153335" y="1236310"/>
            <a:chExt cx="916200" cy="901800"/>
          </a:xfrm>
        </p:grpSpPr>
        <p:sp>
          <p:nvSpPr>
            <p:cNvPr id="6789" name="Google Shape;6789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2" name="Google Shape;6792;p27"/>
          <p:cNvGrpSpPr/>
          <p:nvPr/>
        </p:nvGrpSpPr>
        <p:grpSpPr>
          <a:xfrm>
            <a:off x="8430725" y="314033"/>
            <a:ext cx="274310" cy="268827"/>
            <a:chOff x="5153335" y="1236310"/>
            <a:chExt cx="916200" cy="901800"/>
          </a:xfrm>
        </p:grpSpPr>
        <p:sp>
          <p:nvSpPr>
            <p:cNvPr id="6793" name="Google Shape;6793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27"/>
          <p:cNvGrpSpPr/>
          <p:nvPr/>
        </p:nvGrpSpPr>
        <p:grpSpPr>
          <a:xfrm>
            <a:off x="222763" y="3898608"/>
            <a:ext cx="274310" cy="268827"/>
            <a:chOff x="5153335" y="1236310"/>
            <a:chExt cx="916200" cy="901800"/>
          </a:xfrm>
        </p:grpSpPr>
        <p:sp>
          <p:nvSpPr>
            <p:cNvPr id="6797" name="Google Shape;6797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0" name="Google Shape;6800;p27"/>
          <p:cNvGrpSpPr/>
          <p:nvPr/>
        </p:nvGrpSpPr>
        <p:grpSpPr>
          <a:xfrm>
            <a:off x="179825" y="142875"/>
            <a:ext cx="8697775" cy="4843014"/>
            <a:chOff x="179825" y="142875"/>
            <a:chExt cx="8697775" cy="4843014"/>
          </a:xfrm>
        </p:grpSpPr>
        <p:sp>
          <p:nvSpPr>
            <p:cNvPr id="6801" name="Google Shape;6801;p27"/>
            <p:cNvSpPr/>
            <p:nvPr/>
          </p:nvSpPr>
          <p:spPr>
            <a:xfrm>
              <a:off x="761361" y="30222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1782264" y="4734664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8626600" y="33282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7"/>
            <p:cNvSpPr/>
            <p:nvPr/>
          </p:nvSpPr>
          <p:spPr>
            <a:xfrm>
              <a:off x="4668675" y="17272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5" name="Google Shape;6805;p27"/>
            <p:cNvSpPr/>
            <p:nvPr/>
          </p:nvSpPr>
          <p:spPr>
            <a:xfrm>
              <a:off x="7259475" y="1428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6" name="Google Shape;6806;p27"/>
            <p:cNvSpPr/>
            <p:nvPr/>
          </p:nvSpPr>
          <p:spPr>
            <a:xfrm>
              <a:off x="5252338" y="49022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7" name="Google Shape;6807;p27"/>
            <p:cNvSpPr/>
            <p:nvPr/>
          </p:nvSpPr>
          <p:spPr>
            <a:xfrm>
              <a:off x="4668675" y="36474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8" name="Google Shape;6808;p27"/>
            <p:cNvSpPr/>
            <p:nvPr/>
          </p:nvSpPr>
          <p:spPr>
            <a:xfrm>
              <a:off x="179825" y="10188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137BEA-97D7-28C9-80E4-77FC99F6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5" name="Google Shape;6755;p27"/>
          <p:cNvGrpSpPr/>
          <p:nvPr/>
        </p:nvGrpSpPr>
        <p:grpSpPr>
          <a:xfrm>
            <a:off x="2132864" y="2366615"/>
            <a:ext cx="7227986" cy="2572800"/>
            <a:chOff x="2132864" y="2366615"/>
            <a:chExt cx="7227986" cy="2572800"/>
          </a:xfrm>
        </p:grpSpPr>
        <p:sp>
          <p:nvSpPr>
            <p:cNvPr id="6756" name="Google Shape;6756;p27"/>
            <p:cNvSpPr/>
            <p:nvPr/>
          </p:nvSpPr>
          <p:spPr>
            <a:xfrm>
              <a:off x="2132864" y="2366615"/>
              <a:ext cx="2643300" cy="2572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57" name="Google Shape;6757;p27"/>
            <p:cNvSpPr/>
            <p:nvPr/>
          </p:nvSpPr>
          <p:spPr>
            <a:xfrm>
              <a:off x="3455350" y="4403115"/>
              <a:ext cx="5905500" cy="536300"/>
            </a:xfrm>
            <a:custGeom>
              <a:avLst/>
              <a:gdLst/>
              <a:ahLst/>
              <a:cxnLst/>
              <a:rect l="l" t="t" r="r" b="b"/>
              <a:pathLst>
                <a:path w="236220" h="21452" extrusionOk="0">
                  <a:moveTo>
                    <a:pt x="0" y="21452"/>
                  </a:moveTo>
                  <a:cubicBezTo>
                    <a:pt x="15806" y="21452"/>
                    <a:pt x="31583" y="15948"/>
                    <a:pt x="45720" y="8879"/>
                  </a:cubicBezTo>
                  <a:cubicBezTo>
                    <a:pt x="52283" y="5598"/>
                    <a:pt x="58649" y="1154"/>
                    <a:pt x="65913" y="116"/>
                  </a:cubicBezTo>
                  <a:cubicBezTo>
                    <a:pt x="72432" y="-815"/>
                    <a:pt x="76496" y="8032"/>
                    <a:pt x="81153" y="12689"/>
                  </a:cubicBezTo>
                  <a:cubicBezTo>
                    <a:pt x="83938" y="15474"/>
                    <a:pt x="88279" y="16523"/>
                    <a:pt x="92202" y="16880"/>
                  </a:cubicBezTo>
                  <a:cubicBezTo>
                    <a:pt x="99941" y="17584"/>
                    <a:pt x="107919" y="15369"/>
                    <a:pt x="115062" y="12308"/>
                  </a:cubicBezTo>
                  <a:cubicBezTo>
                    <a:pt x="120243" y="10088"/>
                    <a:pt x="125069" y="5321"/>
                    <a:pt x="130683" y="5831"/>
                  </a:cubicBezTo>
                  <a:cubicBezTo>
                    <a:pt x="138214" y="6516"/>
                    <a:pt x="142971" y="16128"/>
                    <a:pt x="150495" y="16880"/>
                  </a:cubicBezTo>
                  <a:cubicBezTo>
                    <a:pt x="157418" y="17572"/>
                    <a:pt x="163063" y="8116"/>
                    <a:pt x="169926" y="9260"/>
                  </a:cubicBezTo>
                  <a:cubicBezTo>
                    <a:pt x="176210" y="10307"/>
                    <a:pt x="181205" y="15631"/>
                    <a:pt x="187452" y="16880"/>
                  </a:cubicBezTo>
                  <a:cubicBezTo>
                    <a:pt x="203394" y="20068"/>
                    <a:pt x="219962" y="17642"/>
                    <a:pt x="236220" y="1764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60" name="Google Shape;6760;p27"/>
          <p:cNvSpPr txBox="1">
            <a:spLocks noGrp="1"/>
          </p:cNvSpPr>
          <p:nvPr>
            <p:ph type="ctrTitle"/>
          </p:nvPr>
        </p:nvSpPr>
        <p:spPr>
          <a:xfrm>
            <a:off x="4459843" y="-231122"/>
            <a:ext cx="4464006" cy="47657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roadway" panose="04040905080B02020502" pitchFamily="82" charset="0"/>
              </a:rPr>
              <a:t>Gee jou maat se antwoordblad terug – kyk na jou punt en vul die vraagboks aan die onderkant van jou antwoorblad in.</a:t>
            </a:r>
            <a:br>
              <a:rPr lang="en" sz="3200" dirty="0">
                <a:latin typeface="Broadway" panose="04040905080B02020502" pitchFamily="82" charset="0"/>
              </a:rPr>
            </a:br>
            <a:endParaRPr sz="3200" dirty="0">
              <a:latin typeface="Broadway" panose="04040905080B02020502" pitchFamily="82" charset="0"/>
            </a:endParaRPr>
          </a:p>
        </p:txBody>
      </p:sp>
      <p:grpSp>
        <p:nvGrpSpPr>
          <p:cNvPr id="6761" name="Google Shape;6761;p27"/>
          <p:cNvGrpSpPr/>
          <p:nvPr/>
        </p:nvGrpSpPr>
        <p:grpSpPr>
          <a:xfrm>
            <a:off x="1313281" y="273729"/>
            <a:ext cx="287595" cy="283075"/>
            <a:chOff x="5153335" y="1236310"/>
            <a:chExt cx="916200" cy="901800"/>
          </a:xfrm>
        </p:grpSpPr>
        <p:sp>
          <p:nvSpPr>
            <p:cNvPr id="6762" name="Google Shape;6762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5" name="Google Shape;6765;p27"/>
          <p:cNvSpPr/>
          <p:nvPr/>
        </p:nvSpPr>
        <p:spPr>
          <a:xfrm>
            <a:off x="3125625" y="345875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6" name="Google Shape;6766;p27"/>
          <p:cNvGrpSpPr/>
          <p:nvPr/>
        </p:nvGrpSpPr>
        <p:grpSpPr>
          <a:xfrm>
            <a:off x="256025" y="142875"/>
            <a:ext cx="391675" cy="657225"/>
            <a:chOff x="560825" y="-85725"/>
            <a:chExt cx="391675" cy="657225"/>
          </a:xfrm>
        </p:grpSpPr>
        <p:sp>
          <p:nvSpPr>
            <p:cNvPr id="6767" name="Google Shape;6767;p27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7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9" name="Google Shape;6769;p27"/>
          <p:cNvGrpSpPr/>
          <p:nvPr/>
        </p:nvGrpSpPr>
        <p:grpSpPr>
          <a:xfrm>
            <a:off x="1290063" y="4051363"/>
            <a:ext cx="391675" cy="657225"/>
            <a:chOff x="604263" y="4279963"/>
            <a:chExt cx="391675" cy="657225"/>
          </a:xfrm>
        </p:grpSpPr>
        <p:sp>
          <p:nvSpPr>
            <p:cNvPr id="6770" name="Google Shape;6770;p27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7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2" name="Google Shape;6772;p27"/>
          <p:cNvGrpSpPr/>
          <p:nvPr/>
        </p:nvGrpSpPr>
        <p:grpSpPr>
          <a:xfrm>
            <a:off x="3836775" y="1016175"/>
            <a:ext cx="391675" cy="657225"/>
            <a:chOff x="3798675" y="209550"/>
            <a:chExt cx="391675" cy="657225"/>
          </a:xfrm>
        </p:grpSpPr>
        <p:sp>
          <p:nvSpPr>
            <p:cNvPr id="6773" name="Google Shape;6773;p27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7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5" name="Google Shape;6775;p27"/>
          <p:cNvGrpSpPr/>
          <p:nvPr/>
        </p:nvGrpSpPr>
        <p:grpSpPr>
          <a:xfrm>
            <a:off x="8313350" y="4051375"/>
            <a:ext cx="391675" cy="657225"/>
            <a:chOff x="5160013" y="4365688"/>
            <a:chExt cx="391675" cy="657225"/>
          </a:xfrm>
        </p:grpSpPr>
        <p:sp>
          <p:nvSpPr>
            <p:cNvPr id="6776" name="Google Shape;6776;p27"/>
            <p:cNvSpPr/>
            <p:nvPr/>
          </p:nvSpPr>
          <p:spPr>
            <a:xfrm>
              <a:off x="5160013" y="445141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7"/>
            <p:cNvSpPr/>
            <p:nvPr/>
          </p:nvSpPr>
          <p:spPr>
            <a:xfrm>
              <a:off x="5246888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27"/>
          <p:cNvGrpSpPr/>
          <p:nvPr/>
        </p:nvGrpSpPr>
        <p:grpSpPr>
          <a:xfrm>
            <a:off x="1661662" y="-328805"/>
            <a:ext cx="1869062" cy="1736614"/>
            <a:chOff x="1069855" y="2787400"/>
            <a:chExt cx="1604070" cy="1490400"/>
          </a:xfrm>
        </p:grpSpPr>
        <p:sp>
          <p:nvSpPr>
            <p:cNvPr id="6779" name="Google Shape;6779;p27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27"/>
          <p:cNvGrpSpPr/>
          <p:nvPr/>
        </p:nvGrpSpPr>
        <p:grpSpPr>
          <a:xfrm>
            <a:off x="415023" y="741457"/>
            <a:ext cx="2318615" cy="2318764"/>
            <a:chOff x="1183525" y="2787400"/>
            <a:chExt cx="1490400" cy="1490400"/>
          </a:xfrm>
        </p:grpSpPr>
        <p:sp>
          <p:nvSpPr>
            <p:cNvPr id="6783" name="Google Shape;6783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7"/>
          <p:cNvGrpSpPr/>
          <p:nvPr/>
        </p:nvGrpSpPr>
        <p:grpSpPr>
          <a:xfrm>
            <a:off x="2362809" y="2569561"/>
            <a:ext cx="2209071" cy="2139171"/>
            <a:chOff x="1183525" y="2787400"/>
            <a:chExt cx="1490400" cy="1490400"/>
          </a:xfrm>
        </p:grpSpPr>
        <p:sp>
          <p:nvSpPr>
            <p:cNvPr id="6786" name="Google Shape;6786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8" name="Google Shape;6788;p27"/>
          <p:cNvGrpSpPr/>
          <p:nvPr/>
        </p:nvGrpSpPr>
        <p:grpSpPr>
          <a:xfrm>
            <a:off x="5190038" y="-165260"/>
            <a:ext cx="274310" cy="268827"/>
            <a:chOff x="5153335" y="1236310"/>
            <a:chExt cx="916200" cy="901800"/>
          </a:xfrm>
        </p:grpSpPr>
        <p:sp>
          <p:nvSpPr>
            <p:cNvPr id="6789" name="Google Shape;6789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2" name="Google Shape;6792;p27"/>
          <p:cNvGrpSpPr/>
          <p:nvPr/>
        </p:nvGrpSpPr>
        <p:grpSpPr>
          <a:xfrm>
            <a:off x="8430725" y="314033"/>
            <a:ext cx="274310" cy="268827"/>
            <a:chOff x="5153335" y="1236310"/>
            <a:chExt cx="916200" cy="901800"/>
          </a:xfrm>
        </p:grpSpPr>
        <p:sp>
          <p:nvSpPr>
            <p:cNvPr id="6793" name="Google Shape;6793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27"/>
          <p:cNvGrpSpPr/>
          <p:nvPr/>
        </p:nvGrpSpPr>
        <p:grpSpPr>
          <a:xfrm>
            <a:off x="222763" y="3898608"/>
            <a:ext cx="274310" cy="268827"/>
            <a:chOff x="5153335" y="1236310"/>
            <a:chExt cx="916200" cy="901800"/>
          </a:xfrm>
        </p:grpSpPr>
        <p:sp>
          <p:nvSpPr>
            <p:cNvPr id="6797" name="Google Shape;6797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0" name="Google Shape;6800;p27"/>
          <p:cNvGrpSpPr/>
          <p:nvPr/>
        </p:nvGrpSpPr>
        <p:grpSpPr>
          <a:xfrm>
            <a:off x="179825" y="142875"/>
            <a:ext cx="8697775" cy="4843014"/>
            <a:chOff x="179825" y="142875"/>
            <a:chExt cx="8697775" cy="4843014"/>
          </a:xfrm>
        </p:grpSpPr>
        <p:sp>
          <p:nvSpPr>
            <p:cNvPr id="6801" name="Google Shape;6801;p27"/>
            <p:cNvSpPr/>
            <p:nvPr/>
          </p:nvSpPr>
          <p:spPr>
            <a:xfrm>
              <a:off x="761361" y="30222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1782264" y="4734664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8626600" y="33282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7"/>
            <p:cNvSpPr/>
            <p:nvPr/>
          </p:nvSpPr>
          <p:spPr>
            <a:xfrm>
              <a:off x="4668675" y="17272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5" name="Google Shape;6805;p27"/>
            <p:cNvSpPr/>
            <p:nvPr/>
          </p:nvSpPr>
          <p:spPr>
            <a:xfrm>
              <a:off x="7259475" y="1428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6" name="Google Shape;6806;p27"/>
            <p:cNvSpPr/>
            <p:nvPr/>
          </p:nvSpPr>
          <p:spPr>
            <a:xfrm>
              <a:off x="5252338" y="49022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7" name="Google Shape;6807;p27"/>
            <p:cNvSpPr/>
            <p:nvPr/>
          </p:nvSpPr>
          <p:spPr>
            <a:xfrm>
              <a:off x="4668675" y="36474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8" name="Google Shape;6808;p27"/>
            <p:cNvSpPr/>
            <p:nvPr/>
          </p:nvSpPr>
          <p:spPr>
            <a:xfrm>
              <a:off x="179825" y="10188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DC3359-4156-81E7-2B61-769A42C2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5" name="Google Shape;6755;p27"/>
          <p:cNvGrpSpPr/>
          <p:nvPr/>
        </p:nvGrpSpPr>
        <p:grpSpPr>
          <a:xfrm>
            <a:off x="1878959" y="2342157"/>
            <a:ext cx="7481891" cy="2597258"/>
            <a:chOff x="1878959" y="2342157"/>
            <a:chExt cx="7481891" cy="2597258"/>
          </a:xfrm>
        </p:grpSpPr>
        <p:sp>
          <p:nvSpPr>
            <p:cNvPr id="6756" name="Google Shape;6756;p27"/>
            <p:cNvSpPr/>
            <p:nvPr/>
          </p:nvSpPr>
          <p:spPr>
            <a:xfrm>
              <a:off x="1878959" y="2342157"/>
              <a:ext cx="2643300" cy="2572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57" name="Google Shape;6757;p27"/>
            <p:cNvSpPr/>
            <p:nvPr/>
          </p:nvSpPr>
          <p:spPr>
            <a:xfrm>
              <a:off x="3455350" y="4403115"/>
              <a:ext cx="5905500" cy="536300"/>
            </a:xfrm>
            <a:custGeom>
              <a:avLst/>
              <a:gdLst/>
              <a:ahLst/>
              <a:cxnLst/>
              <a:rect l="l" t="t" r="r" b="b"/>
              <a:pathLst>
                <a:path w="236220" h="21452" extrusionOk="0">
                  <a:moveTo>
                    <a:pt x="0" y="21452"/>
                  </a:moveTo>
                  <a:cubicBezTo>
                    <a:pt x="15806" y="21452"/>
                    <a:pt x="31583" y="15948"/>
                    <a:pt x="45720" y="8879"/>
                  </a:cubicBezTo>
                  <a:cubicBezTo>
                    <a:pt x="52283" y="5598"/>
                    <a:pt x="58649" y="1154"/>
                    <a:pt x="65913" y="116"/>
                  </a:cubicBezTo>
                  <a:cubicBezTo>
                    <a:pt x="72432" y="-815"/>
                    <a:pt x="76496" y="8032"/>
                    <a:pt x="81153" y="12689"/>
                  </a:cubicBezTo>
                  <a:cubicBezTo>
                    <a:pt x="83938" y="15474"/>
                    <a:pt x="88279" y="16523"/>
                    <a:pt x="92202" y="16880"/>
                  </a:cubicBezTo>
                  <a:cubicBezTo>
                    <a:pt x="99941" y="17584"/>
                    <a:pt x="107919" y="15369"/>
                    <a:pt x="115062" y="12308"/>
                  </a:cubicBezTo>
                  <a:cubicBezTo>
                    <a:pt x="120243" y="10088"/>
                    <a:pt x="125069" y="5321"/>
                    <a:pt x="130683" y="5831"/>
                  </a:cubicBezTo>
                  <a:cubicBezTo>
                    <a:pt x="138214" y="6516"/>
                    <a:pt x="142971" y="16128"/>
                    <a:pt x="150495" y="16880"/>
                  </a:cubicBezTo>
                  <a:cubicBezTo>
                    <a:pt x="157418" y="17572"/>
                    <a:pt x="163063" y="8116"/>
                    <a:pt x="169926" y="9260"/>
                  </a:cubicBezTo>
                  <a:cubicBezTo>
                    <a:pt x="176210" y="10307"/>
                    <a:pt x="181205" y="15631"/>
                    <a:pt x="187452" y="16880"/>
                  </a:cubicBezTo>
                  <a:cubicBezTo>
                    <a:pt x="203394" y="20068"/>
                    <a:pt x="219962" y="17642"/>
                    <a:pt x="236220" y="1764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761" name="Google Shape;6761;p27"/>
          <p:cNvGrpSpPr/>
          <p:nvPr/>
        </p:nvGrpSpPr>
        <p:grpSpPr>
          <a:xfrm>
            <a:off x="1313281" y="273729"/>
            <a:ext cx="287595" cy="283075"/>
            <a:chOff x="5153335" y="1236310"/>
            <a:chExt cx="916200" cy="901800"/>
          </a:xfrm>
        </p:grpSpPr>
        <p:sp>
          <p:nvSpPr>
            <p:cNvPr id="6762" name="Google Shape;6762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5" name="Google Shape;6765;p27"/>
          <p:cNvSpPr/>
          <p:nvPr/>
        </p:nvSpPr>
        <p:spPr>
          <a:xfrm>
            <a:off x="3125625" y="345875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0" name="Google Shape;6760;p27"/>
          <p:cNvSpPr txBox="1">
            <a:spLocks noGrp="1"/>
          </p:cNvSpPr>
          <p:nvPr>
            <p:ph type="ctrTitle"/>
          </p:nvPr>
        </p:nvSpPr>
        <p:spPr>
          <a:xfrm>
            <a:off x="4228450" y="120474"/>
            <a:ext cx="4751904" cy="40785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Broadway" panose="04040905080B02020502" pitchFamily="82" charset="0"/>
              </a:rPr>
              <a:t>Beantwoord elke vraag op jou antwoordblad. </a:t>
            </a:r>
            <a:r>
              <a:rPr lang="en-ZA" sz="4400" dirty="0">
                <a:latin typeface="Broadway" panose="04040905080B02020502" pitchFamily="82" charset="0"/>
              </a:rPr>
              <a:t>T</a:t>
            </a:r>
            <a:r>
              <a:rPr lang="en" sz="4400" dirty="0">
                <a:latin typeface="Broadway" panose="04040905080B02020502" pitchFamily="82" charset="0"/>
              </a:rPr>
              <a:t>yd is beperk, so dink vinnig!</a:t>
            </a:r>
            <a:endParaRPr sz="4400" dirty="0">
              <a:latin typeface="Broadway" panose="04040905080B02020502" pitchFamily="82" charset="0"/>
            </a:endParaRPr>
          </a:p>
        </p:txBody>
      </p:sp>
      <p:grpSp>
        <p:nvGrpSpPr>
          <p:cNvPr id="6766" name="Google Shape;6766;p27"/>
          <p:cNvGrpSpPr/>
          <p:nvPr/>
        </p:nvGrpSpPr>
        <p:grpSpPr>
          <a:xfrm>
            <a:off x="256025" y="142875"/>
            <a:ext cx="391675" cy="657225"/>
            <a:chOff x="560825" y="-85725"/>
            <a:chExt cx="391675" cy="657225"/>
          </a:xfrm>
        </p:grpSpPr>
        <p:sp>
          <p:nvSpPr>
            <p:cNvPr id="6767" name="Google Shape;6767;p27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7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9" name="Google Shape;6769;p27"/>
          <p:cNvGrpSpPr/>
          <p:nvPr/>
        </p:nvGrpSpPr>
        <p:grpSpPr>
          <a:xfrm>
            <a:off x="1290063" y="4051363"/>
            <a:ext cx="391675" cy="657225"/>
            <a:chOff x="604263" y="4279963"/>
            <a:chExt cx="391675" cy="657225"/>
          </a:xfrm>
        </p:grpSpPr>
        <p:sp>
          <p:nvSpPr>
            <p:cNvPr id="6770" name="Google Shape;6770;p27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7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2" name="Google Shape;6772;p27"/>
          <p:cNvGrpSpPr/>
          <p:nvPr/>
        </p:nvGrpSpPr>
        <p:grpSpPr>
          <a:xfrm>
            <a:off x="3836775" y="1016175"/>
            <a:ext cx="391675" cy="657225"/>
            <a:chOff x="3798675" y="209550"/>
            <a:chExt cx="391675" cy="657225"/>
          </a:xfrm>
        </p:grpSpPr>
        <p:sp>
          <p:nvSpPr>
            <p:cNvPr id="6773" name="Google Shape;6773;p27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7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5" name="Google Shape;6775;p27"/>
          <p:cNvGrpSpPr/>
          <p:nvPr/>
        </p:nvGrpSpPr>
        <p:grpSpPr>
          <a:xfrm>
            <a:off x="8313350" y="4051375"/>
            <a:ext cx="391675" cy="657225"/>
            <a:chOff x="5160013" y="4365688"/>
            <a:chExt cx="391675" cy="657225"/>
          </a:xfrm>
        </p:grpSpPr>
        <p:sp>
          <p:nvSpPr>
            <p:cNvPr id="6776" name="Google Shape;6776;p27"/>
            <p:cNvSpPr/>
            <p:nvPr/>
          </p:nvSpPr>
          <p:spPr>
            <a:xfrm>
              <a:off x="5160013" y="445141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7"/>
            <p:cNvSpPr/>
            <p:nvPr/>
          </p:nvSpPr>
          <p:spPr>
            <a:xfrm>
              <a:off x="5246888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27"/>
          <p:cNvGrpSpPr/>
          <p:nvPr/>
        </p:nvGrpSpPr>
        <p:grpSpPr>
          <a:xfrm>
            <a:off x="1661662" y="-328805"/>
            <a:ext cx="1869062" cy="1736614"/>
            <a:chOff x="1069855" y="2787400"/>
            <a:chExt cx="1604070" cy="1490400"/>
          </a:xfrm>
        </p:grpSpPr>
        <p:sp>
          <p:nvSpPr>
            <p:cNvPr id="6779" name="Google Shape;6779;p27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27"/>
          <p:cNvGrpSpPr/>
          <p:nvPr/>
        </p:nvGrpSpPr>
        <p:grpSpPr>
          <a:xfrm>
            <a:off x="415023" y="741457"/>
            <a:ext cx="2318615" cy="2318764"/>
            <a:chOff x="1183525" y="2787400"/>
            <a:chExt cx="1490400" cy="1490400"/>
          </a:xfrm>
        </p:grpSpPr>
        <p:sp>
          <p:nvSpPr>
            <p:cNvPr id="6783" name="Google Shape;6783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7"/>
          <p:cNvGrpSpPr/>
          <p:nvPr/>
        </p:nvGrpSpPr>
        <p:grpSpPr>
          <a:xfrm>
            <a:off x="2078828" y="2554589"/>
            <a:ext cx="2209071" cy="2139171"/>
            <a:chOff x="1183525" y="2787400"/>
            <a:chExt cx="1490400" cy="1490400"/>
          </a:xfrm>
        </p:grpSpPr>
        <p:sp>
          <p:nvSpPr>
            <p:cNvPr id="6786" name="Google Shape;6786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8" name="Google Shape;6788;p27"/>
          <p:cNvGrpSpPr/>
          <p:nvPr/>
        </p:nvGrpSpPr>
        <p:grpSpPr>
          <a:xfrm>
            <a:off x="5166000" y="-17"/>
            <a:ext cx="274310" cy="268827"/>
            <a:chOff x="5153335" y="1236310"/>
            <a:chExt cx="916200" cy="901800"/>
          </a:xfrm>
        </p:grpSpPr>
        <p:sp>
          <p:nvSpPr>
            <p:cNvPr id="6789" name="Google Shape;6789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2" name="Google Shape;6792;p27"/>
          <p:cNvGrpSpPr/>
          <p:nvPr/>
        </p:nvGrpSpPr>
        <p:grpSpPr>
          <a:xfrm>
            <a:off x="8430725" y="314033"/>
            <a:ext cx="274310" cy="268827"/>
            <a:chOff x="5153335" y="1236310"/>
            <a:chExt cx="916200" cy="901800"/>
          </a:xfrm>
        </p:grpSpPr>
        <p:sp>
          <p:nvSpPr>
            <p:cNvPr id="6793" name="Google Shape;6793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27"/>
          <p:cNvGrpSpPr/>
          <p:nvPr/>
        </p:nvGrpSpPr>
        <p:grpSpPr>
          <a:xfrm>
            <a:off x="222763" y="3898608"/>
            <a:ext cx="274310" cy="268827"/>
            <a:chOff x="5153335" y="1236310"/>
            <a:chExt cx="916200" cy="901800"/>
          </a:xfrm>
        </p:grpSpPr>
        <p:sp>
          <p:nvSpPr>
            <p:cNvPr id="6797" name="Google Shape;6797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0" name="Google Shape;6800;p27"/>
          <p:cNvGrpSpPr/>
          <p:nvPr/>
        </p:nvGrpSpPr>
        <p:grpSpPr>
          <a:xfrm>
            <a:off x="179825" y="142875"/>
            <a:ext cx="8697775" cy="4843014"/>
            <a:chOff x="179825" y="142875"/>
            <a:chExt cx="8697775" cy="4843014"/>
          </a:xfrm>
        </p:grpSpPr>
        <p:sp>
          <p:nvSpPr>
            <p:cNvPr id="6801" name="Google Shape;6801;p27"/>
            <p:cNvSpPr/>
            <p:nvPr/>
          </p:nvSpPr>
          <p:spPr>
            <a:xfrm>
              <a:off x="761361" y="30222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1782264" y="4734664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8626600" y="33282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7"/>
            <p:cNvSpPr/>
            <p:nvPr/>
          </p:nvSpPr>
          <p:spPr>
            <a:xfrm>
              <a:off x="4668675" y="17272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5" name="Google Shape;6805;p27"/>
            <p:cNvSpPr/>
            <p:nvPr/>
          </p:nvSpPr>
          <p:spPr>
            <a:xfrm>
              <a:off x="7259475" y="1428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6" name="Google Shape;6806;p27"/>
            <p:cNvSpPr/>
            <p:nvPr/>
          </p:nvSpPr>
          <p:spPr>
            <a:xfrm>
              <a:off x="5252338" y="49022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7" name="Google Shape;6807;p27"/>
            <p:cNvSpPr/>
            <p:nvPr/>
          </p:nvSpPr>
          <p:spPr>
            <a:xfrm>
              <a:off x="4668675" y="36474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8" name="Google Shape;6808;p27"/>
            <p:cNvSpPr/>
            <p:nvPr/>
          </p:nvSpPr>
          <p:spPr>
            <a:xfrm>
              <a:off x="179825" y="10188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208F22-1DB0-0F73-B47D-5584884A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7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6" name="Google Shape;6906;p30"/>
          <p:cNvGrpSpPr/>
          <p:nvPr/>
        </p:nvGrpSpPr>
        <p:grpSpPr>
          <a:xfrm>
            <a:off x="311068" y="370963"/>
            <a:ext cx="7786347" cy="1900800"/>
            <a:chOff x="311068" y="370963"/>
            <a:chExt cx="7786347" cy="1900800"/>
          </a:xfrm>
        </p:grpSpPr>
        <p:grpSp>
          <p:nvGrpSpPr>
            <p:cNvPr id="6907" name="Google Shape;6907;p30"/>
            <p:cNvGrpSpPr/>
            <p:nvPr/>
          </p:nvGrpSpPr>
          <p:grpSpPr>
            <a:xfrm>
              <a:off x="1620397" y="1262935"/>
              <a:ext cx="6477018" cy="944438"/>
              <a:chOff x="1196399" y="1180150"/>
              <a:chExt cx="6883122" cy="944438"/>
            </a:xfrm>
          </p:grpSpPr>
          <p:sp>
            <p:nvSpPr>
              <p:cNvPr id="6908" name="Google Shape;6908;p30"/>
              <p:cNvSpPr/>
              <p:nvPr/>
            </p:nvSpPr>
            <p:spPr>
              <a:xfrm>
                <a:off x="1196399" y="1180150"/>
                <a:ext cx="4196720" cy="944438"/>
              </a:xfrm>
              <a:custGeom>
                <a:avLst/>
                <a:gdLst/>
                <a:ahLst/>
                <a:cxnLst/>
                <a:rect l="l" t="t" r="r" b="b"/>
                <a:pathLst>
                  <a:path w="199535" h="41532" extrusionOk="0">
                    <a:moveTo>
                      <a:pt x="0" y="40930"/>
                    </a:moveTo>
                    <a:cubicBezTo>
                      <a:pt x="10894" y="43651"/>
                      <a:pt x="23742" y="36212"/>
                      <a:pt x="30931" y="27587"/>
                    </a:cubicBezTo>
                    <a:cubicBezTo>
                      <a:pt x="38811" y="18133"/>
                      <a:pt x="43963" y="3673"/>
                      <a:pt x="55797" y="295"/>
                    </a:cubicBezTo>
                    <a:cubicBezTo>
                      <a:pt x="67666" y="-3093"/>
                      <a:pt x="64164" y="26313"/>
                      <a:pt x="75205" y="31832"/>
                    </a:cubicBezTo>
                    <a:cubicBezTo>
                      <a:pt x="83551" y="36004"/>
                      <a:pt x="89879" y="20270"/>
                      <a:pt x="96735" y="13941"/>
                    </a:cubicBezTo>
                    <a:cubicBezTo>
                      <a:pt x="98652" y="12172"/>
                      <a:pt x="100545" y="8879"/>
                      <a:pt x="103103" y="9392"/>
                    </a:cubicBezTo>
                    <a:cubicBezTo>
                      <a:pt x="108960" y="10566"/>
                      <a:pt x="104714" y="23878"/>
                      <a:pt x="110381" y="25767"/>
                    </a:cubicBezTo>
                    <a:cubicBezTo>
                      <a:pt x="115405" y="27442"/>
                      <a:pt x="120756" y="22650"/>
                      <a:pt x="124937" y="19399"/>
                    </a:cubicBezTo>
                    <a:cubicBezTo>
                      <a:pt x="126553" y="18143"/>
                      <a:pt x="128645" y="14616"/>
                      <a:pt x="130092" y="16063"/>
                    </a:cubicBezTo>
                    <a:cubicBezTo>
                      <a:pt x="132710" y="18681"/>
                      <a:pt x="133380" y="23108"/>
                      <a:pt x="136460" y="25161"/>
                    </a:cubicBezTo>
                    <a:cubicBezTo>
                      <a:pt x="140362" y="27762"/>
                      <a:pt x="145796" y="22502"/>
                      <a:pt x="150410" y="23341"/>
                    </a:cubicBezTo>
                    <a:cubicBezTo>
                      <a:pt x="156859" y="24514"/>
                      <a:pt x="162681" y="28536"/>
                      <a:pt x="169211" y="29103"/>
                    </a:cubicBezTo>
                    <a:cubicBezTo>
                      <a:pt x="179283" y="29978"/>
                      <a:pt x="189425" y="28497"/>
                      <a:pt x="199535" y="2849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6909" name="Google Shape;6909;p30"/>
              <p:cNvCxnSpPr/>
              <p:nvPr/>
            </p:nvCxnSpPr>
            <p:spPr>
              <a:xfrm>
                <a:off x="5394222" y="1827322"/>
                <a:ext cx="2685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910" name="Google Shape;6910;p30"/>
            <p:cNvSpPr/>
            <p:nvPr/>
          </p:nvSpPr>
          <p:spPr>
            <a:xfrm>
              <a:off x="311068" y="370963"/>
              <a:ext cx="1900800" cy="1900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1" name="Google Shape;6911;p30"/>
          <p:cNvGrpSpPr/>
          <p:nvPr/>
        </p:nvGrpSpPr>
        <p:grpSpPr>
          <a:xfrm>
            <a:off x="2806975" y="354463"/>
            <a:ext cx="391675" cy="657225"/>
            <a:chOff x="560825" y="-85725"/>
            <a:chExt cx="391675" cy="657225"/>
          </a:xfrm>
        </p:grpSpPr>
        <p:sp>
          <p:nvSpPr>
            <p:cNvPr id="6912" name="Google Shape;6912;p30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0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4" name="Google Shape;6914;p30"/>
          <p:cNvGrpSpPr/>
          <p:nvPr/>
        </p:nvGrpSpPr>
        <p:grpSpPr>
          <a:xfrm>
            <a:off x="-14812" y="4044200"/>
            <a:ext cx="391675" cy="657225"/>
            <a:chOff x="604263" y="4279963"/>
            <a:chExt cx="391675" cy="657225"/>
          </a:xfrm>
        </p:grpSpPr>
        <p:sp>
          <p:nvSpPr>
            <p:cNvPr id="6915" name="Google Shape;6915;p30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0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7" name="Google Shape;6917;p30"/>
          <p:cNvGrpSpPr/>
          <p:nvPr/>
        </p:nvGrpSpPr>
        <p:grpSpPr>
          <a:xfrm>
            <a:off x="377038" y="564201"/>
            <a:ext cx="1645936" cy="1523338"/>
            <a:chOff x="1069855" y="2787400"/>
            <a:chExt cx="1604070" cy="1490400"/>
          </a:xfrm>
        </p:grpSpPr>
        <p:sp>
          <p:nvSpPr>
            <p:cNvPr id="6918" name="Google Shape;6918;p30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0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0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1" name="Google Shape;6921;p30"/>
          <p:cNvGrpSpPr/>
          <p:nvPr/>
        </p:nvGrpSpPr>
        <p:grpSpPr>
          <a:xfrm>
            <a:off x="-807791" y="2055726"/>
            <a:ext cx="1592940" cy="1593089"/>
            <a:chOff x="1183525" y="2787400"/>
            <a:chExt cx="1490400" cy="1490400"/>
          </a:xfrm>
        </p:grpSpPr>
        <p:sp>
          <p:nvSpPr>
            <p:cNvPr id="6922" name="Google Shape;6922;p30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0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0"/>
          <p:cNvGrpSpPr/>
          <p:nvPr/>
        </p:nvGrpSpPr>
        <p:grpSpPr>
          <a:xfrm>
            <a:off x="978967" y="3823695"/>
            <a:ext cx="1714556" cy="1660455"/>
            <a:chOff x="1183525" y="2787400"/>
            <a:chExt cx="1490400" cy="1490400"/>
          </a:xfrm>
        </p:grpSpPr>
        <p:sp>
          <p:nvSpPr>
            <p:cNvPr id="6925" name="Google Shape;6925;p30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0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7" name="Google Shape;6927;p30"/>
          <p:cNvGrpSpPr/>
          <p:nvPr/>
        </p:nvGrpSpPr>
        <p:grpSpPr>
          <a:xfrm>
            <a:off x="3861125" y="-7180"/>
            <a:ext cx="274310" cy="268827"/>
            <a:chOff x="5153335" y="1236310"/>
            <a:chExt cx="916200" cy="901800"/>
          </a:xfrm>
        </p:grpSpPr>
        <p:sp>
          <p:nvSpPr>
            <p:cNvPr id="6928" name="Google Shape;6928;p30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0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0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1" name="Google Shape;6931;p30"/>
          <p:cNvGrpSpPr/>
          <p:nvPr/>
        </p:nvGrpSpPr>
        <p:grpSpPr>
          <a:xfrm>
            <a:off x="-1082112" y="3891445"/>
            <a:ext cx="274310" cy="268827"/>
            <a:chOff x="5153335" y="1236310"/>
            <a:chExt cx="916200" cy="901800"/>
          </a:xfrm>
        </p:grpSpPr>
        <p:sp>
          <p:nvSpPr>
            <p:cNvPr id="6932" name="Google Shape;6932;p30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0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0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5" name="Google Shape;6935;p30"/>
          <p:cNvSpPr/>
          <p:nvPr/>
        </p:nvSpPr>
        <p:spPr>
          <a:xfrm>
            <a:off x="-1125050" y="1011688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936" name="Google Shape;6936;p30"/>
          <p:cNvSpPr txBox="1">
            <a:spLocks noGrp="1"/>
          </p:cNvSpPr>
          <p:nvPr>
            <p:ph type="title"/>
          </p:nvPr>
        </p:nvSpPr>
        <p:spPr>
          <a:xfrm>
            <a:off x="3018775" y="985575"/>
            <a:ext cx="5055300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roadway" panose="04040905080B02020502" pitchFamily="82" charset="0"/>
              </a:rPr>
              <a:t>VRAAG 1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6938" name="Google Shape;6938;p30"/>
          <p:cNvSpPr/>
          <p:nvPr/>
        </p:nvSpPr>
        <p:spPr>
          <a:xfrm>
            <a:off x="1790950" y="161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6939" name="Google Shape;6939;p30"/>
          <p:cNvGrpSpPr/>
          <p:nvPr/>
        </p:nvGrpSpPr>
        <p:grpSpPr>
          <a:xfrm>
            <a:off x="785150" y="152200"/>
            <a:ext cx="8030861" cy="4834534"/>
            <a:chOff x="761200" y="135713"/>
            <a:chExt cx="8030861" cy="4834534"/>
          </a:xfrm>
        </p:grpSpPr>
        <p:sp>
          <p:nvSpPr>
            <p:cNvPr id="6940" name="Google Shape;6940;p30"/>
            <p:cNvSpPr/>
            <p:nvPr/>
          </p:nvSpPr>
          <p:spPr>
            <a:xfrm>
              <a:off x="2824225" y="244386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941" name="Google Shape;6941;p30"/>
            <p:cNvSpPr/>
            <p:nvPr/>
          </p:nvSpPr>
          <p:spPr>
            <a:xfrm>
              <a:off x="5954600" y="1357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942" name="Google Shape;6942;p30"/>
            <p:cNvSpPr/>
            <p:nvPr/>
          </p:nvSpPr>
          <p:spPr>
            <a:xfrm>
              <a:off x="4531038" y="46014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943" name="Google Shape;6943;p30"/>
            <p:cNvSpPr/>
            <p:nvPr/>
          </p:nvSpPr>
          <p:spPr>
            <a:xfrm>
              <a:off x="3055674" y="44988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6944" name="Google Shape;6944;p30"/>
            <p:cNvGrpSpPr/>
            <p:nvPr/>
          </p:nvGrpSpPr>
          <p:grpSpPr>
            <a:xfrm>
              <a:off x="7125850" y="306870"/>
              <a:ext cx="274310" cy="268827"/>
              <a:chOff x="5153335" y="1236310"/>
              <a:chExt cx="916200" cy="901800"/>
            </a:xfrm>
          </p:grpSpPr>
          <p:sp>
            <p:nvSpPr>
              <p:cNvPr id="6945" name="Google Shape;6945;p30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6" name="Google Shape;6946;p30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7" name="Google Shape;6947;p30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48" name="Google Shape;6948;p30"/>
            <p:cNvSpPr/>
            <p:nvPr/>
          </p:nvSpPr>
          <p:spPr>
            <a:xfrm>
              <a:off x="761200" y="160188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949" name="Google Shape;6949;p30"/>
            <p:cNvSpPr/>
            <p:nvPr/>
          </p:nvSpPr>
          <p:spPr>
            <a:xfrm>
              <a:off x="985550" y="39002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6950" name="Google Shape;6950;p30"/>
            <p:cNvGrpSpPr/>
            <p:nvPr/>
          </p:nvGrpSpPr>
          <p:grpSpPr>
            <a:xfrm>
              <a:off x="8517750" y="4701420"/>
              <a:ext cx="274310" cy="268827"/>
              <a:chOff x="5153335" y="1236310"/>
              <a:chExt cx="916200" cy="901800"/>
            </a:xfrm>
          </p:grpSpPr>
          <p:sp>
            <p:nvSpPr>
              <p:cNvPr id="6951" name="Google Shape;6951;p30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2" name="Google Shape;6952;p30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3" name="Google Shape;6953;p30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6937;p30">
            <a:extLst>
              <a:ext uri="{FF2B5EF4-FFF2-40B4-BE49-F238E27FC236}">
                <a16:creationId xmlns:a16="http://schemas.microsoft.com/office/drawing/2014/main" id="{05B3C12B-7BED-4A45-A9DD-47A28173C9C8}"/>
              </a:ext>
            </a:extLst>
          </p:cNvPr>
          <p:cNvSpPr txBox="1">
            <a:spLocks/>
          </p:cNvSpPr>
          <p:nvPr/>
        </p:nvSpPr>
        <p:spPr>
          <a:xfrm>
            <a:off x="3394358" y="1720113"/>
            <a:ext cx="4003800" cy="2295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600" b="1" dirty="0">
                <a:latin typeface="+mn-lt"/>
              </a:rPr>
              <a:t>NSS </a:t>
            </a:r>
            <a:r>
              <a:rPr lang="en-ZA" sz="1600" b="1" dirty="0" err="1">
                <a:latin typeface="+mn-lt"/>
              </a:rPr>
              <a:t>staan</a:t>
            </a:r>
            <a:r>
              <a:rPr lang="en-ZA" sz="1600" b="1" dirty="0">
                <a:latin typeface="+mn-lt"/>
              </a:rPr>
              <a:t> </a:t>
            </a:r>
            <a:r>
              <a:rPr lang="en-ZA" sz="1600" b="1" dirty="0" err="1">
                <a:latin typeface="+mn-lt"/>
              </a:rPr>
              <a:t>vir</a:t>
            </a:r>
            <a:r>
              <a:rPr lang="en-ZA" sz="1600" b="1" dirty="0">
                <a:latin typeface="+mn-lt"/>
              </a:rPr>
              <a:t>:</a:t>
            </a:r>
          </a:p>
          <a:p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A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Standaard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Sertifikaat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B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Senior </a:t>
            </a:r>
            <a:r>
              <a:rPr lang="en-ZA" sz="1600" dirty="0" err="1">
                <a:latin typeface="+mn-lt"/>
              </a:rPr>
              <a:t>Sillabus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C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Senior </a:t>
            </a:r>
            <a:r>
              <a:rPr lang="en-ZA" sz="1600" dirty="0" err="1">
                <a:latin typeface="+mn-lt"/>
              </a:rPr>
              <a:t>Sertifikaat</a:t>
            </a:r>
            <a:r>
              <a:rPr lang="en-ZA" sz="1600" dirty="0">
                <a:latin typeface="+mn-lt"/>
              </a:rPr>
              <a:t> </a:t>
            </a:r>
          </a:p>
          <a:p>
            <a:r>
              <a:rPr lang="en-ZA" sz="1600" dirty="0">
                <a:latin typeface="+mn-lt"/>
              </a:rPr>
              <a:t>D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Superior </a:t>
            </a:r>
            <a:r>
              <a:rPr lang="en-ZA" sz="1600" dirty="0" err="1">
                <a:latin typeface="+mn-lt"/>
              </a:rPr>
              <a:t>Sertifikaat</a:t>
            </a:r>
            <a:endParaRPr lang="en-ZA" sz="16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18AAB-ABE6-27A9-FB27-71B7CAC6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9" name="Google Shape;7009;p32"/>
          <p:cNvGrpSpPr/>
          <p:nvPr/>
        </p:nvGrpSpPr>
        <p:grpSpPr>
          <a:xfrm>
            <a:off x="721450" y="3542275"/>
            <a:ext cx="8041050" cy="1376700"/>
            <a:chOff x="721450" y="3618475"/>
            <a:chExt cx="8041050" cy="1376700"/>
          </a:xfrm>
        </p:grpSpPr>
        <p:sp>
          <p:nvSpPr>
            <p:cNvPr id="7010" name="Google Shape;7010;p32"/>
            <p:cNvSpPr/>
            <p:nvPr/>
          </p:nvSpPr>
          <p:spPr>
            <a:xfrm>
              <a:off x="7385800" y="3618475"/>
              <a:ext cx="1376700" cy="13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11" name="Google Shape;7011;p32"/>
            <p:cNvCxnSpPr>
              <a:stCxn id="7010" idx="4"/>
            </p:cNvCxnSpPr>
            <p:nvPr/>
          </p:nvCxnSpPr>
          <p:spPr>
            <a:xfrm rot="10800000">
              <a:off x="721450" y="4995175"/>
              <a:ext cx="7352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14" name="Google Shape;7014;p32"/>
          <p:cNvGrpSpPr/>
          <p:nvPr/>
        </p:nvGrpSpPr>
        <p:grpSpPr>
          <a:xfrm>
            <a:off x="7528504" y="3722015"/>
            <a:ext cx="1091271" cy="1017198"/>
            <a:chOff x="1183525" y="2787400"/>
            <a:chExt cx="1490400" cy="1490400"/>
          </a:xfrm>
        </p:grpSpPr>
        <p:sp>
          <p:nvSpPr>
            <p:cNvPr id="7015" name="Google Shape;7015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7" name="Google Shape;7017;p32"/>
          <p:cNvGrpSpPr/>
          <p:nvPr/>
        </p:nvGrpSpPr>
        <p:grpSpPr>
          <a:xfrm>
            <a:off x="309400" y="492185"/>
            <a:ext cx="285100" cy="478394"/>
            <a:chOff x="560825" y="-85725"/>
            <a:chExt cx="391675" cy="657225"/>
          </a:xfrm>
        </p:grpSpPr>
        <p:sp>
          <p:nvSpPr>
            <p:cNvPr id="7018" name="Google Shape;7018;p32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2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0" name="Google Shape;7020;p32"/>
          <p:cNvGrpSpPr/>
          <p:nvPr/>
        </p:nvGrpSpPr>
        <p:grpSpPr>
          <a:xfrm>
            <a:off x="5713667" y="1793247"/>
            <a:ext cx="344361" cy="577832"/>
            <a:chOff x="604263" y="4279963"/>
            <a:chExt cx="391675" cy="657225"/>
          </a:xfrm>
        </p:grpSpPr>
        <p:sp>
          <p:nvSpPr>
            <p:cNvPr id="7021" name="Google Shape;7021;p32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2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3" name="Google Shape;7023;p32"/>
          <p:cNvGrpSpPr/>
          <p:nvPr/>
        </p:nvGrpSpPr>
        <p:grpSpPr>
          <a:xfrm>
            <a:off x="5018777" y="4298968"/>
            <a:ext cx="285100" cy="475239"/>
            <a:chOff x="3798675" y="209550"/>
            <a:chExt cx="391675" cy="657225"/>
          </a:xfrm>
        </p:grpSpPr>
        <p:sp>
          <p:nvSpPr>
            <p:cNvPr id="7024" name="Google Shape;7024;p32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2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6" name="Google Shape;7026;p32"/>
          <p:cNvGrpSpPr/>
          <p:nvPr/>
        </p:nvGrpSpPr>
        <p:grpSpPr>
          <a:xfrm>
            <a:off x="8515226" y="1682811"/>
            <a:ext cx="859782" cy="798705"/>
            <a:chOff x="1069855" y="2787400"/>
            <a:chExt cx="1604070" cy="1490400"/>
          </a:xfrm>
        </p:grpSpPr>
        <p:grpSp>
          <p:nvGrpSpPr>
            <p:cNvPr id="7027" name="Google Shape;7027;p32"/>
            <p:cNvGrpSpPr/>
            <p:nvPr/>
          </p:nvGrpSpPr>
          <p:grpSpPr>
            <a:xfrm>
              <a:off x="1069855" y="3191455"/>
              <a:ext cx="458100" cy="450900"/>
              <a:chOff x="5153335" y="1236310"/>
              <a:chExt cx="916200" cy="901800"/>
            </a:xfrm>
          </p:grpSpPr>
          <p:sp>
            <p:nvSpPr>
              <p:cNvPr id="7028" name="Google Shape;7028;p32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32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2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31" name="Google Shape;7031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3" name="Google Shape;7033;p32"/>
          <p:cNvGrpSpPr/>
          <p:nvPr/>
        </p:nvGrpSpPr>
        <p:grpSpPr>
          <a:xfrm>
            <a:off x="7634698" y="539533"/>
            <a:ext cx="536991" cy="478418"/>
            <a:chOff x="1183525" y="2787400"/>
            <a:chExt cx="1490400" cy="1490400"/>
          </a:xfrm>
        </p:grpSpPr>
        <p:sp>
          <p:nvSpPr>
            <p:cNvPr id="7034" name="Google Shape;7034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6" name="Google Shape;7036;p32"/>
          <p:cNvSpPr/>
          <p:nvPr/>
        </p:nvSpPr>
        <p:spPr>
          <a:xfrm>
            <a:off x="9207763" y="441096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7037" name="Google Shape;7037;p32"/>
          <p:cNvGrpSpPr/>
          <p:nvPr/>
        </p:nvGrpSpPr>
        <p:grpSpPr>
          <a:xfrm>
            <a:off x="218000" y="240938"/>
            <a:ext cx="8675940" cy="4672475"/>
            <a:chOff x="218000" y="240938"/>
            <a:chExt cx="8675940" cy="4672475"/>
          </a:xfrm>
        </p:grpSpPr>
        <p:sp>
          <p:nvSpPr>
            <p:cNvPr id="7038" name="Google Shape;7038;p32"/>
            <p:cNvSpPr/>
            <p:nvPr/>
          </p:nvSpPr>
          <p:spPr>
            <a:xfrm>
              <a:off x="5552000" y="38144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39" name="Google Shape;7039;p32"/>
            <p:cNvSpPr/>
            <p:nvPr/>
          </p:nvSpPr>
          <p:spPr>
            <a:xfrm>
              <a:off x="469000" y="64106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0" name="Google Shape;7040;p32"/>
            <p:cNvSpPr/>
            <p:nvPr/>
          </p:nvSpPr>
          <p:spPr>
            <a:xfrm>
              <a:off x="8711061" y="701300"/>
              <a:ext cx="182879" cy="182892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1" name="Google Shape;7041;p32"/>
            <p:cNvSpPr/>
            <p:nvPr/>
          </p:nvSpPr>
          <p:spPr>
            <a:xfrm>
              <a:off x="218000" y="38144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2" name="Google Shape;7042;p32"/>
            <p:cNvSpPr/>
            <p:nvPr/>
          </p:nvSpPr>
          <p:spPr>
            <a:xfrm>
              <a:off x="3627950" y="17932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3" name="Google Shape;7043;p32"/>
            <p:cNvSpPr/>
            <p:nvPr/>
          </p:nvSpPr>
          <p:spPr>
            <a:xfrm>
              <a:off x="6847400" y="466218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4" name="Google Shape;7044;p32"/>
            <p:cNvSpPr/>
            <p:nvPr/>
          </p:nvSpPr>
          <p:spPr>
            <a:xfrm>
              <a:off x="6847400" y="2409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2" name="Google Shape;6936;p30">
            <a:extLst>
              <a:ext uri="{FF2B5EF4-FFF2-40B4-BE49-F238E27FC236}">
                <a16:creationId xmlns:a16="http://schemas.microsoft.com/office/drawing/2014/main" id="{8A09BC1D-E4DD-4DDB-A375-1766EF89C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139" y="607518"/>
            <a:ext cx="5055300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VRAAG 2</a:t>
            </a:r>
            <a:endParaRPr sz="3600" dirty="0"/>
          </a:p>
        </p:txBody>
      </p:sp>
      <p:sp>
        <p:nvSpPr>
          <p:cNvPr id="46" name="Google Shape;6937;p30">
            <a:extLst>
              <a:ext uri="{FF2B5EF4-FFF2-40B4-BE49-F238E27FC236}">
                <a16:creationId xmlns:a16="http://schemas.microsoft.com/office/drawing/2014/main" id="{52930AA3-01F2-4669-9F6D-14AF3C9701A6}"/>
              </a:ext>
            </a:extLst>
          </p:cNvPr>
          <p:cNvSpPr txBox="1">
            <a:spLocks/>
          </p:cNvSpPr>
          <p:nvPr/>
        </p:nvSpPr>
        <p:spPr>
          <a:xfrm>
            <a:off x="1439547" y="1317254"/>
            <a:ext cx="4003800" cy="2295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600" b="1" dirty="0">
                <a:latin typeface="+mn-lt"/>
              </a:rPr>
              <a:t>NSS is ‘n ___ </a:t>
            </a:r>
            <a:r>
              <a:rPr lang="en-ZA" sz="1600" b="1" dirty="0" err="1">
                <a:latin typeface="+mn-lt"/>
              </a:rPr>
              <a:t>jaar</a:t>
            </a:r>
            <a:r>
              <a:rPr lang="en-ZA" sz="1600" b="1" dirty="0">
                <a:latin typeface="+mn-lt"/>
              </a:rPr>
              <a:t> </a:t>
            </a:r>
            <a:r>
              <a:rPr lang="en-ZA" sz="1600" b="1" dirty="0" err="1">
                <a:latin typeface="+mn-lt"/>
              </a:rPr>
              <a:t>lange</a:t>
            </a:r>
            <a:r>
              <a:rPr lang="en-ZA" sz="1600" b="1" dirty="0">
                <a:latin typeface="+mn-lt"/>
              </a:rPr>
              <a:t> </a:t>
            </a:r>
            <a:r>
              <a:rPr lang="en-ZA" sz="1600" b="1" dirty="0" err="1">
                <a:latin typeface="+mn-lt"/>
              </a:rPr>
              <a:t>kwalifikasie</a:t>
            </a:r>
            <a:r>
              <a:rPr lang="en-ZA" sz="1600" b="1" dirty="0">
                <a:latin typeface="+mn-lt"/>
              </a:rPr>
              <a:t>:</a:t>
            </a:r>
          </a:p>
          <a:p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A  2</a:t>
            </a:r>
          </a:p>
          <a:p>
            <a:r>
              <a:rPr lang="en-ZA" sz="1600" dirty="0">
                <a:latin typeface="+mn-lt"/>
              </a:rPr>
              <a:t>B  3</a:t>
            </a:r>
          </a:p>
          <a:p>
            <a:r>
              <a:rPr lang="en-ZA" sz="1600" dirty="0">
                <a:latin typeface="+mn-lt"/>
              </a:rPr>
              <a:t>C  4</a:t>
            </a:r>
          </a:p>
          <a:p>
            <a:r>
              <a:rPr lang="en-ZA" sz="1600" dirty="0">
                <a:latin typeface="+mn-lt"/>
              </a:rPr>
              <a:t>D 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B44A1-DEA2-3BCE-C041-069D7BFB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7" name="Google Shape;7317;p38"/>
          <p:cNvGrpSpPr/>
          <p:nvPr/>
        </p:nvGrpSpPr>
        <p:grpSpPr>
          <a:xfrm>
            <a:off x="7737375" y="3483338"/>
            <a:ext cx="391675" cy="657225"/>
            <a:chOff x="560825" y="-85725"/>
            <a:chExt cx="391675" cy="657225"/>
          </a:xfrm>
        </p:grpSpPr>
        <p:sp>
          <p:nvSpPr>
            <p:cNvPr id="7318" name="Google Shape;7318;p38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8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0" name="Google Shape;7320;p38"/>
          <p:cNvGrpSpPr/>
          <p:nvPr/>
        </p:nvGrpSpPr>
        <p:grpSpPr>
          <a:xfrm>
            <a:off x="2404163" y="386950"/>
            <a:ext cx="391675" cy="657225"/>
            <a:chOff x="604263" y="4279963"/>
            <a:chExt cx="391675" cy="657225"/>
          </a:xfrm>
        </p:grpSpPr>
        <p:sp>
          <p:nvSpPr>
            <p:cNvPr id="7321" name="Google Shape;7321;p38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8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8"/>
          <p:cNvGrpSpPr/>
          <p:nvPr/>
        </p:nvGrpSpPr>
        <p:grpSpPr>
          <a:xfrm>
            <a:off x="442895" y="189156"/>
            <a:ext cx="1364262" cy="1267585"/>
            <a:chOff x="1069855" y="2787400"/>
            <a:chExt cx="1604070" cy="1490400"/>
          </a:xfrm>
        </p:grpSpPr>
        <p:sp>
          <p:nvSpPr>
            <p:cNvPr id="7324" name="Google Shape;7324;p38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8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8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7" name="Google Shape;7327;p38"/>
          <p:cNvGrpSpPr/>
          <p:nvPr/>
        </p:nvGrpSpPr>
        <p:grpSpPr>
          <a:xfrm>
            <a:off x="-796466" y="1772926"/>
            <a:ext cx="1592940" cy="1593089"/>
            <a:chOff x="1183525" y="2787400"/>
            <a:chExt cx="1490400" cy="1490400"/>
          </a:xfrm>
        </p:grpSpPr>
        <p:sp>
          <p:nvSpPr>
            <p:cNvPr id="7328" name="Google Shape;7328;p38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8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0" name="Google Shape;7330;p38"/>
          <p:cNvGrpSpPr/>
          <p:nvPr/>
        </p:nvGrpSpPr>
        <p:grpSpPr>
          <a:xfrm>
            <a:off x="805499" y="3517592"/>
            <a:ext cx="1126593" cy="1090973"/>
            <a:chOff x="1183525" y="2787400"/>
            <a:chExt cx="1490400" cy="1490400"/>
          </a:xfrm>
        </p:grpSpPr>
        <p:sp>
          <p:nvSpPr>
            <p:cNvPr id="7331" name="Google Shape;7331;p38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8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3" name="Google Shape;7333;p38"/>
          <p:cNvGrpSpPr/>
          <p:nvPr/>
        </p:nvGrpSpPr>
        <p:grpSpPr>
          <a:xfrm>
            <a:off x="-125500" y="135713"/>
            <a:ext cx="8040488" cy="4422325"/>
            <a:chOff x="-125500" y="135713"/>
            <a:chExt cx="8040488" cy="4422325"/>
          </a:xfrm>
        </p:grpSpPr>
        <p:sp>
          <p:nvSpPr>
            <p:cNvPr id="7334" name="Google Shape;7334;p38"/>
            <p:cNvSpPr/>
            <p:nvPr/>
          </p:nvSpPr>
          <p:spPr>
            <a:xfrm>
              <a:off x="3344750" y="17201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35" name="Google Shape;7335;p38"/>
            <p:cNvSpPr/>
            <p:nvPr/>
          </p:nvSpPr>
          <p:spPr>
            <a:xfrm>
              <a:off x="5954600" y="1357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36" name="Google Shape;7336;p38"/>
            <p:cNvSpPr/>
            <p:nvPr/>
          </p:nvSpPr>
          <p:spPr>
            <a:xfrm>
              <a:off x="7663988" y="10960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37" name="Google Shape;7337;p38"/>
            <p:cNvSpPr/>
            <p:nvPr/>
          </p:nvSpPr>
          <p:spPr>
            <a:xfrm>
              <a:off x="2183100" y="27393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7338" name="Google Shape;7338;p38"/>
            <p:cNvGrpSpPr/>
            <p:nvPr/>
          </p:nvGrpSpPr>
          <p:grpSpPr>
            <a:xfrm>
              <a:off x="796475" y="189145"/>
              <a:ext cx="274310" cy="268827"/>
              <a:chOff x="5153335" y="1236310"/>
              <a:chExt cx="916200" cy="901800"/>
            </a:xfrm>
          </p:grpSpPr>
          <p:sp>
            <p:nvSpPr>
              <p:cNvPr id="7339" name="Google Shape;7339;p38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38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38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2" name="Google Shape;7342;p38"/>
            <p:cNvGrpSpPr/>
            <p:nvPr/>
          </p:nvGrpSpPr>
          <p:grpSpPr>
            <a:xfrm>
              <a:off x="361500" y="1882320"/>
              <a:ext cx="274310" cy="268827"/>
              <a:chOff x="5153335" y="1236310"/>
              <a:chExt cx="916200" cy="901800"/>
            </a:xfrm>
          </p:grpSpPr>
          <p:sp>
            <p:nvSpPr>
              <p:cNvPr id="7343" name="Google Shape;7343;p38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38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38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46" name="Google Shape;7346;p38"/>
            <p:cNvSpPr/>
            <p:nvPr/>
          </p:nvSpPr>
          <p:spPr>
            <a:xfrm>
              <a:off x="-125500" y="43068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7347" name="Google Shape;7347;p38"/>
          <p:cNvGrpSpPr/>
          <p:nvPr/>
        </p:nvGrpSpPr>
        <p:grpSpPr>
          <a:xfrm>
            <a:off x="637025" y="3372450"/>
            <a:ext cx="8503734" cy="1419378"/>
            <a:chOff x="637025" y="3372450"/>
            <a:chExt cx="8503734" cy="1419378"/>
          </a:xfrm>
        </p:grpSpPr>
        <p:grpSp>
          <p:nvGrpSpPr>
            <p:cNvPr id="7348" name="Google Shape;7348;p38"/>
            <p:cNvGrpSpPr/>
            <p:nvPr/>
          </p:nvGrpSpPr>
          <p:grpSpPr>
            <a:xfrm>
              <a:off x="637025" y="3372450"/>
              <a:ext cx="5349833" cy="1419378"/>
              <a:chOff x="3794025" y="253825"/>
              <a:chExt cx="5349833" cy="1419378"/>
            </a:xfrm>
          </p:grpSpPr>
          <p:sp>
            <p:nvSpPr>
              <p:cNvPr id="7349" name="Google Shape;7349;p38"/>
              <p:cNvSpPr/>
              <p:nvPr/>
            </p:nvSpPr>
            <p:spPr>
              <a:xfrm>
                <a:off x="3794025" y="253825"/>
                <a:ext cx="1449000" cy="14103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7350" name="Google Shape;7350;p38"/>
              <p:cNvSpPr/>
              <p:nvPr/>
            </p:nvSpPr>
            <p:spPr>
              <a:xfrm>
                <a:off x="4606432" y="728765"/>
                <a:ext cx="4537426" cy="944438"/>
              </a:xfrm>
              <a:custGeom>
                <a:avLst/>
                <a:gdLst/>
                <a:ahLst/>
                <a:cxnLst/>
                <a:rect l="l" t="t" r="r" b="b"/>
                <a:pathLst>
                  <a:path w="199535" h="41532" extrusionOk="0">
                    <a:moveTo>
                      <a:pt x="0" y="40930"/>
                    </a:moveTo>
                    <a:cubicBezTo>
                      <a:pt x="10894" y="43651"/>
                      <a:pt x="23742" y="36212"/>
                      <a:pt x="30931" y="27587"/>
                    </a:cubicBezTo>
                    <a:cubicBezTo>
                      <a:pt x="38811" y="18133"/>
                      <a:pt x="43963" y="3673"/>
                      <a:pt x="55797" y="295"/>
                    </a:cubicBezTo>
                    <a:cubicBezTo>
                      <a:pt x="67666" y="-3093"/>
                      <a:pt x="64164" y="26313"/>
                      <a:pt x="75205" y="31832"/>
                    </a:cubicBezTo>
                    <a:cubicBezTo>
                      <a:pt x="83551" y="36004"/>
                      <a:pt x="89879" y="20270"/>
                      <a:pt x="96735" y="13941"/>
                    </a:cubicBezTo>
                    <a:cubicBezTo>
                      <a:pt x="98652" y="12172"/>
                      <a:pt x="100545" y="8879"/>
                      <a:pt x="103103" y="9392"/>
                    </a:cubicBezTo>
                    <a:cubicBezTo>
                      <a:pt x="108960" y="10566"/>
                      <a:pt x="104714" y="23878"/>
                      <a:pt x="110381" y="25767"/>
                    </a:cubicBezTo>
                    <a:cubicBezTo>
                      <a:pt x="115405" y="27442"/>
                      <a:pt x="120756" y="22650"/>
                      <a:pt x="124937" y="19399"/>
                    </a:cubicBezTo>
                    <a:cubicBezTo>
                      <a:pt x="126553" y="18143"/>
                      <a:pt x="128645" y="14616"/>
                      <a:pt x="130092" y="16063"/>
                    </a:cubicBezTo>
                    <a:cubicBezTo>
                      <a:pt x="132710" y="18681"/>
                      <a:pt x="133380" y="23108"/>
                      <a:pt x="136460" y="25161"/>
                    </a:cubicBezTo>
                    <a:cubicBezTo>
                      <a:pt x="140362" y="27762"/>
                      <a:pt x="145796" y="22502"/>
                      <a:pt x="150410" y="23341"/>
                    </a:cubicBezTo>
                    <a:cubicBezTo>
                      <a:pt x="156859" y="24514"/>
                      <a:pt x="162681" y="28536"/>
                      <a:pt x="169211" y="29103"/>
                    </a:cubicBezTo>
                    <a:cubicBezTo>
                      <a:pt x="179283" y="29978"/>
                      <a:pt x="189425" y="28497"/>
                      <a:pt x="199535" y="2849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cxnSp>
          <p:nvCxnSpPr>
            <p:cNvPr id="7351" name="Google Shape;7351;p38"/>
            <p:cNvCxnSpPr/>
            <p:nvPr/>
          </p:nvCxnSpPr>
          <p:spPr>
            <a:xfrm>
              <a:off x="5985659" y="4495416"/>
              <a:ext cx="3155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52" name="Google Shape;7352;p38"/>
          <p:cNvSpPr/>
          <p:nvPr/>
        </p:nvSpPr>
        <p:spPr>
          <a:xfrm>
            <a:off x="1952625" y="393746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1" name="Google Shape;6936;p30">
            <a:extLst>
              <a:ext uri="{FF2B5EF4-FFF2-40B4-BE49-F238E27FC236}">
                <a16:creationId xmlns:a16="http://schemas.microsoft.com/office/drawing/2014/main" id="{5E660A6E-B281-49BD-82DE-D31AA613D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4100" y="985575"/>
            <a:ext cx="5639975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Broadway" panose="04040905080B02020502" pitchFamily="82" charset="0"/>
              </a:rPr>
              <a:t>VRAAG 3</a:t>
            </a:r>
            <a:endParaRPr sz="3600" dirty="0">
              <a:latin typeface="Broadway" panose="04040905080B02020502" pitchFamily="82" charset="0"/>
            </a:endParaRPr>
          </a:p>
        </p:txBody>
      </p:sp>
      <p:sp>
        <p:nvSpPr>
          <p:cNvPr id="43" name="Google Shape;6937;p30">
            <a:extLst>
              <a:ext uri="{FF2B5EF4-FFF2-40B4-BE49-F238E27FC236}">
                <a16:creationId xmlns:a16="http://schemas.microsoft.com/office/drawing/2014/main" id="{BF63CF80-5552-4B8E-8309-A26BB37A3ACA}"/>
              </a:ext>
            </a:extLst>
          </p:cNvPr>
          <p:cNvSpPr txBox="1">
            <a:spLocks/>
          </p:cNvSpPr>
          <p:nvPr/>
        </p:nvSpPr>
        <p:spPr>
          <a:xfrm>
            <a:off x="3506596" y="1759575"/>
            <a:ext cx="4435254" cy="2295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600" b="1" dirty="0">
                <a:latin typeface="+mn-lt"/>
              </a:rPr>
              <a:t>NVS </a:t>
            </a:r>
            <a:r>
              <a:rPr lang="en-ZA" sz="1600" b="1" dirty="0" err="1">
                <a:latin typeface="+mn-lt"/>
              </a:rPr>
              <a:t>staan</a:t>
            </a:r>
            <a:r>
              <a:rPr lang="en-ZA" sz="1600" b="1" dirty="0">
                <a:latin typeface="+mn-lt"/>
              </a:rPr>
              <a:t> </a:t>
            </a:r>
            <a:r>
              <a:rPr lang="en-ZA" sz="1600" b="1" dirty="0" err="1">
                <a:latin typeface="+mn-lt"/>
              </a:rPr>
              <a:t>vir</a:t>
            </a:r>
            <a:r>
              <a:rPr lang="en-ZA" sz="1600" b="1" dirty="0">
                <a:latin typeface="+mn-lt"/>
              </a:rPr>
              <a:t>:</a:t>
            </a:r>
          </a:p>
          <a:p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A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Visuele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Sertifikaat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B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Verteenwoordigende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Sertifikaat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C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Vaardigheid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Sillabus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D  </a:t>
            </a:r>
            <a:r>
              <a:rPr lang="en-ZA" sz="1600" dirty="0" err="1">
                <a:latin typeface="+mn-lt"/>
              </a:rPr>
              <a:t>Nasionale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Vaardigheidsertifikaat</a:t>
            </a:r>
            <a:endParaRPr lang="en-ZA" sz="1600" dirty="0">
              <a:latin typeface="+mn-lt"/>
            </a:endParaRPr>
          </a:p>
          <a:p>
            <a:endParaRPr lang="en-ZA" sz="16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8FE6A-7D62-92BF-9B8F-BD790C0B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9" name="Google Shape;7009;p32"/>
          <p:cNvGrpSpPr/>
          <p:nvPr/>
        </p:nvGrpSpPr>
        <p:grpSpPr>
          <a:xfrm>
            <a:off x="721450" y="3542275"/>
            <a:ext cx="8041050" cy="1376700"/>
            <a:chOff x="721450" y="3618475"/>
            <a:chExt cx="8041050" cy="1376700"/>
          </a:xfrm>
        </p:grpSpPr>
        <p:sp>
          <p:nvSpPr>
            <p:cNvPr id="7010" name="Google Shape;7010;p32"/>
            <p:cNvSpPr/>
            <p:nvPr/>
          </p:nvSpPr>
          <p:spPr>
            <a:xfrm>
              <a:off x="7385800" y="3618475"/>
              <a:ext cx="1376700" cy="13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11" name="Google Shape;7011;p32"/>
            <p:cNvCxnSpPr>
              <a:stCxn id="7010" idx="4"/>
            </p:cNvCxnSpPr>
            <p:nvPr/>
          </p:nvCxnSpPr>
          <p:spPr>
            <a:xfrm rot="10800000">
              <a:off x="721450" y="4995175"/>
              <a:ext cx="7352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14" name="Google Shape;7014;p32"/>
          <p:cNvGrpSpPr/>
          <p:nvPr/>
        </p:nvGrpSpPr>
        <p:grpSpPr>
          <a:xfrm>
            <a:off x="7528504" y="3722015"/>
            <a:ext cx="1091271" cy="1017198"/>
            <a:chOff x="1183525" y="2787400"/>
            <a:chExt cx="1490400" cy="1490400"/>
          </a:xfrm>
        </p:grpSpPr>
        <p:sp>
          <p:nvSpPr>
            <p:cNvPr id="7015" name="Google Shape;7015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7" name="Google Shape;7017;p32"/>
          <p:cNvGrpSpPr/>
          <p:nvPr/>
        </p:nvGrpSpPr>
        <p:grpSpPr>
          <a:xfrm>
            <a:off x="309400" y="492185"/>
            <a:ext cx="285100" cy="478394"/>
            <a:chOff x="560825" y="-85725"/>
            <a:chExt cx="391675" cy="657225"/>
          </a:xfrm>
        </p:grpSpPr>
        <p:sp>
          <p:nvSpPr>
            <p:cNvPr id="7018" name="Google Shape;7018;p32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2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0" name="Google Shape;7020;p32"/>
          <p:cNvGrpSpPr/>
          <p:nvPr/>
        </p:nvGrpSpPr>
        <p:grpSpPr>
          <a:xfrm>
            <a:off x="6675219" y="1755547"/>
            <a:ext cx="344361" cy="577832"/>
            <a:chOff x="604263" y="4279963"/>
            <a:chExt cx="391675" cy="657225"/>
          </a:xfrm>
        </p:grpSpPr>
        <p:sp>
          <p:nvSpPr>
            <p:cNvPr id="7021" name="Google Shape;7021;p32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2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3" name="Google Shape;7023;p32"/>
          <p:cNvGrpSpPr/>
          <p:nvPr/>
        </p:nvGrpSpPr>
        <p:grpSpPr>
          <a:xfrm>
            <a:off x="5018777" y="4298968"/>
            <a:ext cx="285100" cy="475239"/>
            <a:chOff x="3798675" y="209550"/>
            <a:chExt cx="391675" cy="657225"/>
          </a:xfrm>
        </p:grpSpPr>
        <p:sp>
          <p:nvSpPr>
            <p:cNvPr id="7024" name="Google Shape;7024;p32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2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6" name="Google Shape;7026;p32"/>
          <p:cNvGrpSpPr/>
          <p:nvPr/>
        </p:nvGrpSpPr>
        <p:grpSpPr>
          <a:xfrm>
            <a:off x="8515226" y="1682811"/>
            <a:ext cx="859782" cy="798705"/>
            <a:chOff x="1069855" y="2787400"/>
            <a:chExt cx="1604070" cy="1490400"/>
          </a:xfrm>
        </p:grpSpPr>
        <p:grpSp>
          <p:nvGrpSpPr>
            <p:cNvPr id="7027" name="Google Shape;7027;p32"/>
            <p:cNvGrpSpPr/>
            <p:nvPr/>
          </p:nvGrpSpPr>
          <p:grpSpPr>
            <a:xfrm>
              <a:off x="1069855" y="3191455"/>
              <a:ext cx="458100" cy="450900"/>
              <a:chOff x="5153335" y="1236310"/>
              <a:chExt cx="916200" cy="901800"/>
            </a:xfrm>
          </p:grpSpPr>
          <p:sp>
            <p:nvSpPr>
              <p:cNvPr id="7028" name="Google Shape;7028;p32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32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2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31" name="Google Shape;7031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3" name="Google Shape;7033;p32"/>
          <p:cNvGrpSpPr/>
          <p:nvPr/>
        </p:nvGrpSpPr>
        <p:grpSpPr>
          <a:xfrm>
            <a:off x="7634698" y="539533"/>
            <a:ext cx="536991" cy="478418"/>
            <a:chOff x="1183525" y="2787400"/>
            <a:chExt cx="1490400" cy="1490400"/>
          </a:xfrm>
        </p:grpSpPr>
        <p:sp>
          <p:nvSpPr>
            <p:cNvPr id="7034" name="Google Shape;7034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6" name="Google Shape;7036;p32"/>
          <p:cNvSpPr/>
          <p:nvPr/>
        </p:nvSpPr>
        <p:spPr>
          <a:xfrm>
            <a:off x="9207763" y="441096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7037" name="Google Shape;7037;p32"/>
          <p:cNvGrpSpPr/>
          <p:nvPr/>
        </p:nvGrpSpPr>
        <p:grpSpPr>
          <a:xfrm>
            <a:off x="218000" y="240938"/>
            <a:ext cx="8675940" cy="4672475"/>
            <a:chOff x="218000" y="240938"/>
            <a:chExt cx="8675940" cy="4672475"/>
          </a:xfrm>
        </p:grpSpPr>
        <p:sp>
          <p:nvSpPr>
            <p:cNvPr id="7038" name="Google Shape;7038;p32"/>
            <p:cNvSpPr/>
            <p:nvPr/>
          </p:nvSpPr>
          <p:spPr>
            <a:xfrm>
              <a:off x="5552000" y="38144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39" name="Google Shape;7039;p32"/>
            <p:cNvSpPr/>
            <p:nvPr/>
          </p:nvSpPr>
          <p:spPr>
            <a:xfrm>
              <a:off x="469000" y="64106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0" name="Google Shape;7040;p32"/>
            <p:cNvSpPr/>
            <p:nvPr/>
          </p:nvSpPr>
          <p:spPr>
            <a:xfrm>
              <a:off x="8711061" y="701300"/>
              <a:ext cx="182879" cy="182892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1" name="Google Shape;7041;p32"/>
            <p:cNvSpPr/>
            <p:nvPr/>
          </p:nvSpPr>
          <p:spPr>
            <a:xfrm>
              <a:off x="218000" y="38144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2" name="Google Shape;7042;p32"/>
            <p:cNvSpPr/>
            <p:nvPr/>
          </p:nvSpPr>
          <p:spPr>
            <a:xfrm>
              <a:off x="3627950" y="17932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3" name="Google Shape;7043;p32"/>
            <p:cNvSpPr/>
            <p:nvPr/>
          </p:nvSpPr>
          <p:spPr>
            <a:xfrm>
              <a:off x="6847400" y="466218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4" name="Google Shape;7044;p32"/>
            <p:cNvSpPr/>
            <p:nvPr/>
          </p:nvSpPr>
          <p:spPr>
            <a:xfrm>
              <a:off x="6847400" y="2409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2" name="Google Shape;6936;p30">
            <a:extLst>
              <a:ext uri="{FF2B5EF4-FFF2-40B4-BE49-F238E27FC236}">
                <a16:creationId xmlns:a16="http://schemas.microsoft.com/office/drawing/2014/main" id="{8A09BC1D-E4DD-4DDB-A375-1766EF89C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139" y="607518"/>
            <a:ext cx="5055300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VRAAG 4</a:t>
            </a:r>
            <a:endParaRPr sz="3600" dirty="0"/>
          </a:p>
        </p:txBody>
      </p:sp>
      <p:sp>
        <p:nvSpPr>
          <p:cNvPr id="38" name="Google Shape;6937;p30">
            <a:extLst>
              <a:ext uri="{FF2B5EF4-FFF2-40B4-BE49-F238E27FC236}">
                <a16:creationId xmlns:a16="http://schemas.microsoft.com/office/drawing/2014/main" id="{3BAAECC4-5388-4FAA-A633-820CDD33D678}"/>
              </a:ext>
            </a:extLst>
          </p:cNvPr>
          <p:cNvSpPr txBox="1">
            <a:spLocks/>
          </p:cNvSpPr>
          <p:nvPr/>
        </p:nvSpPr>
        <p:spPr>
          <a:xfrm>
            <a:off x="794233" y="1558054"/>
            <a:ext cx="5343574" cy="2295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600" b="1" dirty="0" err="1">
                <a:latin typeface="+mn-lt"/>
              </a:rPr>
              <a:t>Beide</a:t>
            </a:r>
            <a:r>
              <a:rPr lang="en-ZA" sz="1600" b="1" dirty="0">
                <a:latin typeface="+mn-lt"/>
              </a:rPr>
              <a:t> NSS </a:t>
            </a:r>
            <a:r>
              <a:rPr lang="en-ZA" sz="1600" b="1" dirty="0" err="1">
                <a:latin typeface="+mn-lt"/>
              </a:rPr>
              <a:t>en</a:t>
            </a:r>
            <a:r>
              <a:rPr lang="en-ZA" sz="1600" b="1" dirty="0">
                <a:latin typeface="+mn-lt"/>
              </a:rPr>
              <a:t> NVS neem </a:t>
            </a:r>
            <a:r>
              <a:rPr lang="en-ZA" sz="1600" b="1" dirty="0" err="1">
                <a:latin typeface="+mn-lt"/>
              </a:rPr>
              <a:t>dieselfde</a:t>
            </a:r>
            <a:r>
              <a:rPr lang="en-ZA" sz="1600" b="1" dirty="0">
                <a:latin typeface="+mn-lt"/>
              </a:rPr>
              <a:t> </a:t>
            </a:r>
            <a:r>
              <a:rPr lang="en-ZA" sz="1600" b="1" dirty="0" err="1">
                <a:latin typeface="+mn-lt"/>
              </a:rPr>
              <a:t>tyd</a:t>
            </a:r>
            <a:r>
              <a:rPr lang="en-ZA" sz="1600" b="1" dirty="0">
                <a:latin typeface="+mn-lt"/>
              </a:rPr>
              <a:t> om </a:t>
            </a:r>
            <a:r>
              <a:rPr lang="en-ZA" sz="1600" b="1" dirty="0" err="1">
                <a:latin typeface="+mn-lt"/>
              </a:rPr>
              <a:t>te</a:t>
            </a:r>
            <a:r>
              <a:rPr lang="en-ZA" sz="1600" b="1" dirty="0">
                <a:latin typeface="+mn-lt"/>
              </a:rPr>
              <a:t> </a:t>
            </a:r>
            <a:r>
              <a:rPr lang="en-ZA" sz="1600" b="1" dirty="0" err="1">
                <a:latin typeface="+mn-lt"/>
              </a:rPr>
              <a:t>voltooi</a:t>
            </a:r>
            <a:r>
              <a:rPr lang="en-ZA" sz="1600" b="1" dirty="0">
                <a:latin typeface="+mn-lt"/>
              </a:rPr>
              <a:t>.</a:t>
            </a:r>
          </a:p>
          <a:p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A  </a:t>
            </a:r>
            <a:r>
              <a:rPr lang="en-ZA" sz="1600" dirty="0" err="1">
                <a:latin typeface="+mn-lt"/>
              </a:rPr>
              <a:t>Onwaar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B  </a:t>
            </a:r>
            <a:r>
              <a:rPr lang="en-ZA" sz="1600" dirty="0" err="1">
                <a:latin typeface="+mn-lt"/>
              </a:rPr>
              <a:t>Waar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C  </a:t>
            </a:r>
            <a:r>
              <a:rPr lang="en-ZA" sz="1600" dirty="0" err="1">
                <a:latin typeface="+mn-lt"/>
              </a:rPr>
              <a:t>Nie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een</a:t>
            </a:r>
            <a:r>
              <a:rPr lang="en-ZA" sz="1600" dirty="0">
                <a:latin typeface="+mn-lt"/>
              </a:rPr>
              <a:t> van die </a:t>
            </a:r>
            <a:r>
              <a:rPr lang="en-ZA" sz="1600" dirty="0" err="1">
                <a:latin typeface="+mn-lt"/>
              </a:rPr>
              <a:t>bogenoemde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D  </a:t>
            </a:r>
            <a:r>
              <a:rPr lang="en-ZA" sz="1600" dirty="0" err="1">
                <a:latin typeface="+mn-lt"/>
              </a:rPr>
              <a:t>Beide</a:t>
            </a:r>
            <a:r>
              <a:rPr lang="en-ZA" sz="1600" dirty="0">
                <a:latin typeface="+mn-lt"/>
              </a:rPr>
              <a:t> A </a:t>
            </a:r>
            <a:r>
              <a:rPr lang="en-ZA" sz="1600" dirty="0" err="1">
                <a:latin typeface="+mn-lt"/>
              </a:rPr>
              <a:t>en</a:t>
            </a:r>
            <a:r>
              <a:rPr lang="en-ZA" sz="1600" dirty="0">
                <a:latin typeface="+mn-lt"/>
              </a:rPr>
              <a:t>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925D5-5F45-FF43-D518-04451191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7" name="Google Shape;7317;p38"/>
          <p:cNvGrpSpPr/>
          <p:nvPr/>
        </p:nvGrpSpPr>
        <p:grpSpPr>
          <a:xfrm>
            <a:off x="7737375" y="3483338"/>
            <a:ext cx="391675" cy="657225"/>
            <a:chOff x="560825" y="-85725"/>
            <a:chExt cx="391675" cy="657225"/>
          </a:xfrm>
        </p:grpSpPr>
        <p:sp>
          <p:nvSpPr>
            <p:cNvPr id="7318" name="Google Shape;7318;p38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8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0" name="Google Shape;7320;p38"/>
          <p:cNvGrpSpPr/>
          <p:nvPr/>
        </p:nvGrpSpPr>
        <p:grpSpPr>
          <a:xfrm>
            <a:off x="2404163" y="386950"/>
            <a:ext cx="391675" cy="657225"/>
            <a:chOff x="604263" y="4279963"/>
            <a:chExt cx="391675" cy="657225"/>
          </a:xfrm>
        </p:grpSpPr>
        <p:sp>
          <p:nvSpPr>
            <p:cNvPr id="7321" name="Google Shape;7321;p38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8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8"/>
          <p:cNvGrpSpPr/>
          <p:nvPr/>
        </p:nvGrpSpPr>
        <p:grpSpPr>
          <a:xfrm>
            <a:off x="442895" y="189156"/>
            <a:ext cx="1364262" cy="1267585"/>
            <a:chOff x="1069855" y="2787400"/>
            <a:chExt cx="1604070" cy="1490400"/>
          </a:xfrm>
        </p:grpSpPr>
        <p:sp>
          <p:nvSpPr>
            <p:cNvPr id="7324" name="Google Shape;7324;p38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8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8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7" name="Google Shape;7327;p38"/>
          <p:cNvGrpSpPr/>
          <p:nvPr/>
        </p:nvGrpSpPr>
        <p:grpSpPr>
          <a:xfrm>
            <a:off x="-796466" y="1772926"/>
            <a:ext cx="1592940" cy="1593089"/>
            <a:chOff x="1183525" y="2787400"/>
            <a:chExt cx="1490400" cy="1490400"/>
          </a:xfrm>
        </p:grpSpPr>
        <p:sp>
          <p:nvSpPr>
            <p:cNvPr id="7328" name="Google Shape;7328;p38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8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0" name="Google Shape;7330;p38"/>
          <p:cNvGrpSpPr/>
          <p:nvPr/>
        </p:nvGrpSpPr>
        <p:grpSpPr>
          <a:xfrm>
            <a:off x="805499" y="3517592"/>
            <a:ext cx="1126593" cy="1090973"/>
            <a:chOff x="1183525" y="2787400"/>
            <a:chExt cx="1490400" cy="1490400"/>
          </a:xfrm>
        </p:grpSpPr>
        <p:sp>
          <p:nvSpPr>
            <p:cNvPr id="7331" name="Google Shape;7331;p38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8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3" name="Google Shape;7333;p38"/>
          <p:cNvGrpSpPr/>
          <p:nvPr/>
        </p:nvGrpSpPr>
        <p:grpSpPr>
          <a:xfrm>
            <a:off x="-125500" y="135713"/>
            <a:ext cx="8040488" cy="4422325"/>
            <a:chOff x="-125500" y="135713"/>
            <a:chExt cx="8040488" cy="4422325"/>
          </a:xfrm>
        </p:grpSpPr>
        <p:sp>
          <p:nvSpPr>
            <p:cNvPr id="7334" name="Google Shape;7334;p38"/>
            <p:cNvSpPr/>
            <p:nvPr/>
          </p:nvSpPr>
          <p:spPr>
            <a:xfrm>
              <a:off x="3344750" y="17201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35" name="Google Shape;7335;p38"/>
            <p:cNvSpPr/>
            <p:nvPr/>
          </p:nvSpPr>
          <p:spPr>
            <a:xfrm>
              <a:off x="5954600" y="1357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36" name="Google Shape;7336;p38"/>
            <p:cNvSpPr/>
            <p:nvPr/>
          </p:nvSpPr>
          <p:spPr>
            <a:xfrm>
              <a:off x="7663988" y="10960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37" name="Google Shape;7337;p38"/>
            <p:cNvSpPr/>
            <p:nvPr/>
          </p:nvSpPr>
          <p:spPr>
            <a:xfrm>
              <a:off x="2183100" y="27393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7338" name="Google Shape;7338;p38"/>
            <p:cNvGrpSpPr/>
            <p:nvPr/>
          </p:nvGrpSpPr>
          <p:grpSpPr>
            <a:xfrm>
              <a:off x="796475" y="189145"/>
              <a:ext cx="274310" cy="268827"/>
              <a:chOff x="5153335" y="1236310"/>
              <a:chExt cx="916200" cy="901800"/>
            </a:xfrm>
          </p:grpSpPr>
          <p:sp>
            <p:nvSpPr>
              <p:cNvPr id="7339" name="Google Shape;7339;p38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38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38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2" name="Google Shape;7342;p38"/>
            <p:cNvGrpSpPr/>
            <p:nvPr/>
          </p:nvGrpSpPr>
          <p:grpSpPr>
            <a:xfrm>
              <a:off x="361500" y="1882320"/>
              <a:ext cx="274310" cy="268827"/>
              <a:chOff x="5153335" y="1236310"/>
              <a:chExt cx="916200" cy="901800"/>
            </a:xfrm>
          </p:grpSpPr>
          <p:sp>
            <p:nvSpPr>
              <p:cNvPr id="7343" name="Google Shape;7343;p38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38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38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46" name="Google Shape;7346;p38"/>
            <p:cNvSpPr/>
            <p:nvPr/>
          </p:nvSpPr>
          <p:spPr>
            <a:xfrm>
              <a:off x="-125500" y="430681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7347" name="Google Shape;7347;p38"/>
          <p:cNvGrpSpPr/>
          <p:nvPr/>
        </p:nvGrpSpPr>
        <p:grpSpPr>
          <a:xfrm>
            <a:off x="637025" y="3372450"/>
            <a:ext cx="8503734" cy="1419378"/>
            <a:chOff x="637025" y="3372450"/>
            <a:chExt cx="8503734" cy="1419378"/>
          </a:xfrm>
        </p:grpSpPr>
        <p:grpSp>
          <p:nvGrpSpPr>
            <p:cNvPr id="7348" name="Google Shape;7348;p38"/>
            <p:cNvGrpSpPr/>
            <p:nvPr/>
          </p:nvGrpSpPr>
          <p:grpSpPr>
            <a:xfrm>
              <a:off x="637025" y="3372450"/>
              <a:ext cx="5349833" cy="1419378"/>
              <a:chOff x="3794025" y="253825"/>
              <a:chExt cx="5349833" cy="1419378"/>
            </a:xfrm>
          </p:grpSpPr>
          <p:sp>
            <p:nvSpPr>
              <p:cNvPr id="7349" name="Google Shape;7349;p38"/>
              <p:cNvSpPr/>
              <p:nvPr/>
            </p:nvSpPr>
            <p:spPr>
              <a:xfrm>
                <a:off x="3794025" y="253825"/>
                <a:ext cx="1449000" cy="14103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7350" name="Google Shape;7350;p38"/>
              <p:cNvSpPr/>
              <p:nvPr/>
            </p:nvSpPr>
            <p:spPr>
              <a:xfrm>
                <a:off x="4606432" y="728765"/>
                <a:ext cx="4537426" cy="944438"/>
              </a:xfrm>
              <a:custGeom>
                <a:avLst/>
                <a:gdLst/>
                <a:ahLst/>
                <a:cxnLst/>
                <a:rect l="l" t="t" r="r" b="b"/>
                <a:pathLst>
                  <a:path w="199535" h="41532" extrusionOk="0">
                    <a:moveTo>
                      <a:pt x="0" y="40930"/>
                    </a:moveTo>
                    <a:cubicBezTo>
                      <a:pt x="10894" y="43651"/>
                      <a:pt x="23742" y="36212"/>
                      <a:pt x="30931" y="27587"/>
                    </a:cubicBezTo>
                    <a:cubicBezTo>
                      <a:pt x="38811" y="18133"/>
                      <a:pt x="43963" y="3673"/>
                      <a:pt x="55797" y="295"/>
                    </a:cubicBezTo>
                    <a:cubicBezTo>
                      <a:pt x="67666" y="-3093"/>
                      <a:pt x="64164" y="26313"/>
                      <a:pt x="75205" y="31832"/>
                    </a:cubicBezTo>
                    <a:cubicBezTo>
                      <a:pt x="83551" y="36004"/>
                      <a:pt x="89879" y="20270"/>
                      <a:pt x="96735" y="13941"/>
                    </a:cubicBezTo>
                    <a:cubicBezTo>
                      <a:pt x="98652" y="12172"/>
                      <a:pt x="100545" y="8879"/>
                      <a:pt x="103103" y="9392"/>
                    </a:cubicBezTo>
                    <a:cubicBezTo>
                      <a:pt x="108960" y="10566"/>
                      <a:pt x="104714" y="23878"/>
                      <a:pt x="110381" y="25767"/>
                    </a:cubicBezTo>
                    <a:cubicBezTo>
                      <a:pt x="115405" y="27442"/>
                      <a:pt x="120756" y="22650"/>
                      <a:pt x="124937" y="19399"/>
                    </a:cubicBezTo>
                    <a:cubicBezTo>
                      <a:pt x="126553" y="18143"/>
                      <a:pt x="128645" y="14616"/>
                      <a:pt x="130092" y="16063"/>
                    </a:cubicBezTo>
                    <a:cubicBezTo>
                      <a:pt x="132710" y="18681"/>
                      <a:pt x="133380" y="23108"/>
                      <a:pt x="136460" y="25161"/>
                    </a:cubicBezTo>
                    <a:cubicBezTo>
                      <a:pt x="140362" y="27762"/>
                      <a:pt x="145796" y="22502"/>
                      <a:pt x="150410" y="23341"/>
                    </a:cubicBezTo>
                    <a:cubicBezTo>
                      <a:pt x="156859" y="24514"/>
                      <a:pt x="162681" y="28536"/>
                      <a:pt x="169211" y="29103"/>
                    </a:cubicBezTo>
                    <a:cubicBezTo>
                      <a:pt x="179283" y="29978"/>
                      <a:pt x="189425" y="28497"/>
                      <a:pt x="199535" y="2849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cxnSp>
          <p:nvCxnSpPr>
            <p:cNvPr id="7351" name="Google Shape;7351;p38"/>
            <p:cNvCxnSpPr/>
            <p:nvPr/>
          </p:nvCxnSpPr>
          <p:spPr>
            <a:xfrm>
              <a:off x="5985659" y="4495416"/>
              <a:ext cx="3155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52" name="Google Shape;7352;p38"/>
          <p:cNvSpPr/>
          <p:nvPr/>
        </p:nvSpPr>
        <p:spPr>
          <a:xfrm>
            <a:off x="1952625" y="393746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1" name="Google Shape;6936;p30">
            <a:extLst>
              <a:ext uri="{FF2B5EF4-FFF2-40B4-BE49-F238E27FC236}">
                <a16:creationId xmlns:a16="http://schemas.microsoft.com/office/drawing/2014/main" id="{5E660A6E-B281-49BD-82DE-D31AA613D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4100" y="985575"/>
            <a:ext cx="5639975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Broadway" panose="04040905080B02020502" pitchFamily="82" charset="0"/>
              </a:rPr>
              <a:t>VRAAG 5</a:t>
            </a:r>
            <a:endParaRPr sz="3600" dirty="0">
              <a:latin typeface="Broadway" panose="04040905080B02020502" pitchFamily="82" charset="0"/>
            </a:endParaRPr>
          </a:p>
        </p:txBody>
      </p:sp>
      <p:sp>
        <p:nvSpPr>
          <p:cNvPr id="40" name="Google Shape;6937;p30">
            <a:extLst>
              <a:ext uri="{FF2B5EF4-FFF2-40B4-BE49-F238E27FC236}">
                <a16:creationId xmlns:a16="http://schemas.microsoft.com/office/drawing/2014/main" id="{ED9F0FBD-1554-4A31-96CD-120ED82BFA38}"/>
              </a:ext>
            </a:extLst>
          </p:cNvPr>
          <p:cNvSpPr txBox="1">
            <a:spLocks/>
          </p:cNvSpPr>
          <p:nvPr/>
        </p:nvSpPr>
        <p:spPr>
          <a:xfrm>
            <a:off x="3394357" y="1720113"/>
            <a:ext cx="4943464" cy="2295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600" b="1" dirty="0">
                <a:latin typeface="+mn-lt"/>
              </a:rPr>
              <a:t>NSS </a:t>
            </a:r>
            <a:r>
              <a:rPr lang="en-ZA" sz="1600" b="1" dirty="0" err="1">
                <a:latin typeface="+mn-lt"/>
              </a:rPr>
              <a:t>en</a:t>
            </a:r>
            <a:r>
              <a:rPr lang="en-ZA" sz="1600" b="1" dirty="0">
                <a:latin typeface="+mn-lt"/>
              </a:rPr>
              <a:t> NVS </a:t>
            </a:r>
            <a:r>
              <a:rPr lang="af-Z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albei op 'n NKR-Vlak 4 ingedeel</a:t>
            </a:r>
            <a:endParaRPr lang="en-ZA" sz="1600" b="1" dirty="0">
              <a:latin typeface="+mn-lt"/>
            </a:endParaRPr>
          </a:p>
          <a:p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A  </a:t>
            </a:r>
            <a:r>
              <a:rPr lang="en-ZA" sz="1600" dirty="0" err="1">
                <a:latin typeface="+mn-lt"/>
              </a:rPr>
              <a:t>Waar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B  </a:t>
            </a:r>
            <a:r>
              <a:rPr lang="en-ZA" sz="1600" dirty="0" err="1">
                <a:latin typeface="+mn-lt"/>
              </a:rPr>
              <a:t>Onwaar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C  </a:t>
            </a:r>
            <a:r>
              <a:rPr lang="en-ZA" sz="1600" dirty="0" err="1">
                <a:latin typeface="+mn-lt"/>
              </a:rPr>
              <a:t>Onseker</a:t>
            </a:r>
            <a:endParaRPr lang="en-ZA" sz="1600" dirty="0">
              <a:latin typeface="+mn-lt"/>
            </a:endParaRPr>
          </a:p>
          <a:p>
            <a:r>
              <a:rPr lang="en-ZA" sz="1600" dirty="0">
                <a:latin typeface="+mn-lt"/>
              </a:rPr>
              <a:t>D  </a:t>
            </a:r>
            <a:r>
              <a:rPr lang="en-ZA" sz="1600" dirty="0" err="1">
                <a:latin typeface="+mn-lt"/>
              </a:rPr>
              <a:t>Nie</a:t>
            </a:r>
            <a:r>
              <a:rPr lang="en-ZA" sz="1600" dirty="0">
                <a:latin typeface="+mn-lt"/>
              </a:rPr>
              <a:t> </a:t>
            </a:r>
            <a:r>
              <a:rPr lang="en-ZA" sz="1600" dirty="0" err="1">
                <a:latin typeface="+mn-lt"/>
              </a:rPr>
              <a:t>een</a:t>
            </a:r>
            <a:r>
              <a:rPr lang="en-ZA" sz="1600" dirty="0">
                <a:latin typeface="+mn-lt"/>
              </a:rPr>
              <a:t> van die </a:t>
            </a:r>
            <a:r>
              <a:rPr lang="en-ZA" sz="1600" dirty="0" err="1">
                <a:latin typeface="+mn-lt"/>
              </a:rPr>
              <a:t>bogenoemde</a:t>
            </a:r>
            <a:r>
              <a:rPr lang="en-ZA" sz="1600" dirty="0">
                <a:latin typeface="+mn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83438-D6C0-EDAB-8E33-0DEDBB02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9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9" name="Google Shape;7009;p32"/>
          <p:cNvGrpSpPr/>
          <p:nvPr/>
        </p:nvGrpSpPr>
        <p:grpSpPr>
          <a:xfrm>
            <a:off x="721450" y="3542275"/>
            <a:ext cx="8041050" cy="1376700"/>
            <a:chOff x="721450" y="3618475"/>
            <a:chExt cx="8041050" cy="1376700"/>
          </a:xfrm>
        </p:grpSpPr>
        <p:sp>
          <p:nvSpPr>
            <p:cNvPr id="7010" name="Google Shape;7010;p32"/>
            <p:cNvSpPr/>
            <p:nvPr/>
          </p:nvSpPr>
          <p:spPr>
            <a:xfrm>
              <a:off x="7385800" y="3618475"/>
              <a:ext cx="1376700" cy="13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11" name="Google Shape;7011;p32"/>
            <p:cNvCxnSpPr>
              <a:stCxn id="7010" idx="4"/>
            </p:cNvCxnSpPr>
            <p:nvPr/>
          </p:nvCxnSpPr>
          <p:spPr>
            <a:xfrm rot="10800000">
              <a:off x="721450" y="4995175"/>
              <a:ext cx="7352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14" name="Google Shape;7014;p32"/>
          <p:cNvGrpSpPr/>
          <p:nvPr/>
        </p:nvGrpSpPr>
        <p:grpSpPr>
          <a:xfrm>
            <a:off x="7528504" y="3722015"/>
            <a:ext cx="1091271" cy="1017198"/>
            <a:chOff x="1183525" y="2787400"/>
            <a:chExt cx="1490400" cy="1490400"/>
          </a:xfrm>
        </p:grpSpPr>
        <p:sp>
          <p:nvSpPr>
            <p:cNvPr id="7015" name="Google Shape;7015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7" name="Google Shape;7017;p32"/>
          <p:cNvGrpSpPr/>
          <p:nvPr/>
        </p:nvGrpSpPr>
        <p:grpSpPr>
          <a:xfrm>
            <a:off x="309400" y="492185"/>
            <a:ext cx="285100" cy="478394"/>
            <a:chOff x="560825" y="-85725"/>
            <a:chExt cx="391675" cy="657225"/>
          </a:xfrm>
        </p:grpSpPr>
        <p:sp>
          <p:nvSpPr>
            <p:cNvPr id="7018" name="Google Shape;7018;p32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2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0" name="Google Shape;7020;p32"/>
          <p:cNvGrpSpPr/>
          <p:nvPr/>
        </p:nvGrpSpPr>
        <p:grpSpPr>
          <a:xfrm>
            <a:off x="5713667" y="1793247"/>
            <a:ext cx="344361" cy="577832"/>
            <a:chOff x="604263" y="4279963"/>
            <a:chExt cx="391675" cy="657225"/>
          </a:xfrm>
        </p:grpSpPr>
        <p:sp>
          <p:nvSpPr>
            <p:cNvPr id="7021" name="Google Shape;7021;p32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2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3" name="Google Shape;7023;p32"/>
          <p:cNvGrpSpPr/>
          <p:nvPr/>
        </p:nvGrpSpPr>
        <p:grpSpPr>
          <a:xfrm>
            <a:off x="5018777" y="4298968"/>
            <a:ext cx="285100" cy="475239"/>
            <a:chOff x="3798675" y="209550"/>
            <a:chExt cx="391675" cy="657225"/>
          </a:xfrm>
        </p:grpSpPr>
        <p:sp>
          <p:nvSpPr>
            <p:cNvPr id="7024" name="Google Shape;7024;p32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2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6" name="Google Shape;7026;p32"/>
          <p:cNvGrpSpPr/>
          <p:nvPr/>
        </p:nvGrpSpPr>
        <p:grpSpPr>
          <a:xfrm>
            <a:off x="8515226" y="1682811"/>
            <a:ext cx="859782" cy="798705"/>
            <a:chOff x="1069855" y="2787400"/>
            <a:chExt cx="1604070" cy="1490400"/>
          </a:xfrm>
        </p:grpSpPr>
        <p:grpSp>
          <p:nvGrpSpPr>
            <p:cNvPr id="7027" name="Google Shape;7027;p32"/>
            <p:cNvGrpSpPr/>
            <p:nvPr/>
          </p:nvGrpSpPr>
          <p:grpSpPr>
            <a:xfrm>
              <a:off x="1069855" y="3191455"/>
              <a:ext cx="458100" cy="450900"/>
              <a:chOff x="5153335" y="1236310"/>
              <a:chExt cx="916200" cy="901800"/>
            </a:xfrm>
          </p:grpSpPr>
          <p:sp>
            <p:nvSpPr>
              <p:cNvPr id="7028" name="Google Shape;7028;p32"/>
              <p:cNvSpPr/>
              <p:nvPr/>
            </p:nvSpPr>
            <p:spPr>
              <a:xfrm>
                <a:off x="5301757" y="1345981"/>
                <a:ext cx="619200" cy="682500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32"/>
              <p:cNvSpPr/>
              <p:nvPr/>
            </p:nvSpPr>
            <p:spPr>
              <a:xfrm rot="1499303">
                <a:off x="5301723" y="1345990"/>
                <a:ext cx="619268" cy="682483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2"/>
              <p:cNvSpPr/>
              <p:nvPr/>
            </p:nvSpPr>
            <p:spPr>
              <a:xfrm rot="3238113">
                <a:off x="5301862" y="1346041"/>
                <a:ext cx="619146" cy="682338"/>
              </a:xfrm>
              <a:prstGeom prst="star4">
                <a:avLst>
                  <a:gd name="adj" fmla="val 64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31" name="Google Shape;7031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3" name="Google Shape;7033;p32"/>
          <p:cNvGrpSpPr/>
          <p:nvPr/>
        </p:nvGrpSpPr>
        <p:grpSpPr>
          <a:xfrm>
            <a:off x="7634698" y="539533"/>
            <a:ext cx="536991" cy="478418"/>
            <a:chOff x="1183525" y="2787400"/>
            <a:chExt cx="1490400" cy="1490400"/>
          </a:xfrm>
        </p:grpSpPr>
        <p:sp>
          <p:nvSpPr>
            <p:cNvPr id="7034" name="Google Shape;7034;p32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2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6" name="Google Shape;7036;p32"/>
          <p:cNvSpPr/>
          <p:nvPr/>
        </p:nvSpPr>
        <p:spPr>
          <a:xfrm>
            <a:off x="9207763" y="4410963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7037" name="Google Shape;7037;p32"/>
          <p:cNvGrpSpPr/>
          <p:nvPr/>
        </p:nvGrpSpPr>
        <p:grpSpPr>
          <a:xfrm>
            <a:off x="218000" y="240938"/>
            <a:ext cx="8675940" cy="4672475"/>
            <a:chOff x="218000" y="240938"/>
            <a:chExt cx="8675940" cy="4672475"/>
          </a:xfrm>
        </p:grpSpPr>
        <p:sp>
          <p:nvSpPr>
            <p:cNvPr id="7038" name="Google Shape;7038;p32"/>
            <p:cNvSpPr/>
            <p:nvPr/>
          </p:nvSpPr>
          <p:spPr>
            <a:xfrm>
              <a:off x="5552000" y="38144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39" name="Google Shape;7039;p32"/>
            <p:cNvSpPr/>
            <p:nvPr/>
          </p:nvSpPr>
          <p:spPr>
            <a:xfrm>
              <a:off x="469000" y="641063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0" name="Google Shape;7040;p32"/>
            <p:cNvSpPr/>
            <p:nvPr/>
          </p:nvSpPr>
          <p:spPr>
            <a:xfrm>
              <a:off x="8711061" y="701300"/>
              <a:ext cx="182879" cy="182892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1" name="Google Shape;7041;p32"/>
            <p:cNvSpPr/>
            <p:nvPr/>
          </p:nvSpPr>
          <p:spPr>
            <a:xfrm>
              <a:off x="218000" y="38144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2" name="Google Shape;7042;p32"/>
            <p:cNvSpPr/>
            <p:nvPr/>
          </p:nvSpPr>
          <p:spPr>
            <a:xfrm>
              <a:off x="3627950" y="17932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3" name="Google Shape;7043;p32"/>
            <p:cNvSpPr/>
            <p:nvPr/>
          </p:nvSpPr>
          <p:spPr>
            <a:xfrm>
              <a:off x="6847400" y="466218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044" name="Google Shape;7044;p32"/>
            <p:cNvSpPr/>
            <p:nvPr/>
          </p:nvSpPr>
          <p:spPr>
            <a:xfrm>
              <a:off x="6847400" y="240938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2" name="Google Shape;6936;p30">
            <a:extLst>
              <a:ext uri="{FF2B5EF4-FFF2-40B4-BE49-F238E27FC236}">
                <a16:creationId xmlns:a16="http://schemas.microsoft.com/office/drawing/2014/main" id="{8A09BC1D-E4DD-4DDB-A375-1766EF89C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139" y="607518"/>
            <a:ext cx="5055300" cy="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VRAAG 6</a:t>
            </a:r>
            <a:endParaRPr sz="3600" dirty="0"/>
          </a:p>
        </p:txBody>
      </p:sp>
      <p:sp>
        <p:nvSpPr>
          <p:cNvPr id="43" name="Google Shape;6937;p30">
            <a:extLst>
              <a:ext uri="{FF2B5EF4-FFF2-40B4-BE49-F238E27FC236}">
                <a16:creationId xmlns:a16="http://schemas.microsoft.com/office/drawing/2014/main" id="{04931970-459C-41D3-8B5D-2075CEABEC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91864" y="1329062"/>
            <a:ext cx="4003800" cy="2295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b="1" dirty="0">
                <a:latin typeface="+mn-lt"/>
              </a:rPr>
              <a:t>NSS word </a:t>
            </a:r>
            <a:r>
              <a:rPr lang="en-ZA" b="1" dirty="0" err="1">
                <a:latin typeface="+mn-lt"/>
              </a:rPr>
              <a:t>voltooi</a:t>
            </a:r>
            <a:r>
              <a:rPr lang="en-ZA" b="1" dirty="0">
                <a:latin typeface="+mn-lt"/>
              </a:rPr>
              <a:t> by: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ZA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latin typeface="+mn-lt"/>
              </a:rPr>
              <a:t>A  TBOO-</a:t>
            </a:r>
            <a:r>
              <a:rPr lang="en-ZA" dirty="0" err="1">
                <a:latin typeface="+mn-lt"/>
              </a:rPr>
              <a:t>kolleges</a:t>
            </a:r>
            <a:endParaRPr lang="en-ZA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latin typeface="+mn-lt"/>
              </a:rPr>
              <a:t>B  </a:t>
            </a:r>
            <a:r>
              <a:rPr lang="en-ZA" dirty="0" err="1">
                <a:latin typeface="+mn-lt"/>
              </a:rPr>
              <a:t>Tersiêre</a:t>
            </a:r>
            <a:r>
              <a:rPr lang="en-ZA" dirty="0">
                <a:latin typeface="+mn-lt"/>
              </a:rPr>
              <a:t> </a:t>
            </a:r>
            <a:r>
              <a:rPr lang="en-ZA" dirty="0" err="1">
                <a:latin typeface="+mn-lt"/>
              </a:rPr>
              <a:t>instellings</a:t>
            </a:r>
            <a:endParaRPr lang="en-ZA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latin typeface="+mn-lt"/>
              </a:rPr>
              <a:t>C  </a:t>
            </a:r>
            <a:r>
              <a:rPr lang="en-ZA" dirty="0" err="1">
                <a:latin typeface="+mn-lt"/>
              </a:rPr>
              <a:t>Hoërskole</a:t>
            </a:r>
            <a:endParaRPr lang="en-ZA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latin typeface="+mn-lt"/>
              </a:rPr>
              <a:t>D  </a:t>
            </a:r>
            <a:r>
              <a:rPr lang="en-ZA" dirty="0" err="1">
                <a:latin typeface="+mn-lt"/>
              </a:rPr>
              <a:t>Nie</a:t>
            </a:r>
            <a:r>
              <a:rPr lang="en-ZA" dirty="0">
                <a:latin typeface="+mn-lt"/>
              </a:rPr>
              <a:t> </a:t>
            </a:r>
            <a:r>
              <a:rPr lang="en-ZA" dirty="0" err="1">
                <a:latin typeface="+mn-lt"/>
              </a:rPr>
              <a:t>een</a:t>
            </a:r>
            <a:r>
              <a:rPr lang="en-ZA" dirty="0">
                <a:latin typeface="+mn-lt"/>
              </a:rPr>
              <a:t> van die </a:t>
            </a:r>
            <a:r>
              <a:rPr lang="en-ZA" dirty="0" err="1">
                <a:latin typeface="+mn-lt"/>
              </a:rPr>
              <a:t>bogenoemde</a:t>
            </a:r>
            <a:endParaRPr lang="en-ZA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3822E-5962-F83F-502B-7516DF42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70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5" name="Google Shape;6755;p27"/>
          <p:cNvGrpSpPr/>
          <p:nvPr/>
        </p:nvGrpSpPr>
        <p:grpSpPr>
          <a:xfrm>
            <a:off x="2132864" y="2366615"/>
            <a:ext cx="7227986" cy="2572800"/>
            <a:chOff x="2132864" y="2366615"/>
            <a:chExt cx="7227986" cy="2572800"/>
          </a:xfrm>
        </p:grpSpPr>
        <p:sp>
          <p:nvSpPr>
            <p:cNvPr id="6756" name="Google Shape;6756;p27"/>
            <p:cNvSpPr/>
            <p:nvPr/>
          </p:nvSpPr>
          <p:spPr>
            <a:xfrm>
              <a:off x="2132864" y="2366615"/>
              <a:ext cx="2643300" cy="2572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57" name="Google Shape;6757;p27"/>
            <p:cNvSpPr/>
            <p:nvPr/>
          </p:nvSpPr>
          <p:spPr>
            <a:xfrm>
              <a:off x="3455350" y="4403115"/>
              <a:ext cx="5905500" cy="536300"/>
            </a:xfrm>
            <a:custGeom>
              <a:avLst/>
              <a:gdLst/>
              <a:ahLst/>
              <a:cxnLst/>
              <a:rect l="l" t="t" r="r" b="b"/>
              <a:pathLst>
                <a:path w="236220" h="21452" extrusionOk="0">
                  <a:moveTo>
                    <a:pt x="0" y="21452"/>
                  </a:moveTo>
                  <a:cubicBezTo>
                    <a:pt x="15806" y="21452"/>
                    <a:pt x="31583" y="15948"/>
                    <a:pt x="45720" y="8879"/>
                  </a:cubicBezTo>
                  <a:cubicBezTo>
                    <a:pt x="52283" y="5598"/>
                    <a:pt x="58649" y="1154"/>
                    <a:pt x="65913" y="116"/>
                  </a:cubicBezTo>
                  <a:cubicBezTo>
                    <a:pt x="72432" y="-815"/>
                    <a:pt x="76496" y="8032"/>
                    <a:pt x="81153" y="12689"/>
                  </a:cubicBezTo>
                  <a:cubicBezTo>
                    <a:pt x="83938" y="15474"/>
                    <a:pt x="88279" y="16523"/>
                    <a:pt x="92202" y="16880"/>
                  </a:cubicBezTo>
                  <a:cubicBezTo>
                    <a:pt x="99941" y="17584"/>
                    <a:pt x="107919" y="15369"/>
                    <a:pt x="115062" y="12308"/>
                  </a:cubicBezTo>
                  <a:cubicBezTo>
                    <a:pt x="120243" y="10088"/>
                    <a:pt x="125069" y="5321"/>
                    <a:pt x="130683" y="5831"/>
                  </a:cubicBezTo>
                  <a:cubicBezTo>
                    <a:pt x="138214" y="6516"/>
                    <a:pt x="142971" y="16128"/>
                    <a:pt x="150495" y="16880"/>
                  </a:cubicBezTo>
                  <a:cubicBezTo>
                    <a:pt x="157418" y="17572"/>
                    <a:pt x="163063" y="8116"/>
                    <a:pt x="169926" y="9260"/>
                  </a:cubicBezTo>
                  <a:cubicBezTo>
                    <a:pt x="176210" y="10307"/>
                    <a:pt x="181205" y="15631"/>
                    <a:pt x="187452" y="16880"/>
                  </a:cubicBezTo>
                  <a:cubicBezTo>
                    <a:pt x="203394" y="20068"/>
                    <a:pt x="219962" y="17642"/>
                    <a:pt x="236220" y="1764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60" name="Google Shape;6760;p27"/>
          <p:cNvSpPr txBox="1">
            <a:spLocks noGrp="1"/>
          </p:cNvSpPr>
          <p:nvPr>
            <p:ph type="ctrTitle"/>
          </p:nvPr>
        </p:nvSpPr>
        <p:spPr>
          <a:xfrm>
            <a:off x="3981385" y="373466"/>
            <a:ext cx="5074330" cy="35113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Broadway" panose="04040905080B02020502" pitchFamily="82" charset="0"/>
              </a:rPr>
              <a:t>Ruil antwoordblaaie met ‘n maat en maak gereed om te merk.</a:t>
            </a:r>
            <a:endParaRPr sz="4400" dirty="0">
              <a:latin typeface="Broadway" panose="04040905080B02020502" pitchFamily="82" charset="0"/>
            </a:endParaRPr>
          </a:p>
        </p:txBody>
      </p:sp>
      <p:grpSp>
        <p:nvGrpSpPr>
          <p:cNvPr id="6761" name="Google Shape;6761;p27"/>
          <p:cNvGrpSpPr/>
          <p:nvPr/>
        </p:nvGrpSpPr>
        <p:grpSpPr>
          <a:xfrm>
            <a:off x="1313281" y="273729"/>
            <a:ext cx="287595" cy="283075"/>
            <a:chOff x="5153335" y="1236310"/>
            <a:chExt cx="916200" cy="901800"/>
          </a:xfrm>
        </p:grpSpPr>
        <p:sp>
          <p:nvSpPr>
            <p:cNvPr id="6762" name="Google Shape;6762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5" name="Google Shape;6765;p27"/>
          <p:cNvSpPr/>
          <p:nvPr/>
        </p:nvSpPr>
        <p:spPr>
          <a:xfrm>
            <a:off x="3125625" y="345875"/>
            <a:ext cx="251000" cy="251225"/>
          </a:xfrm>
          <a:custGeom>
            <a:avLst/>
            <a:gdLst/>
            <a:ahLst/>
            <a:cxnLst/>
            <a:rect l="l" t="t" r="r" b="b"/>
            <a:pathLst>
              <a:path w="10040" h="10049" extrusionOk="0">
                <a:moveTo>
                  <a:pt x="5020" y="1"/>
                </a:moveTo>
                <a:lnTo>
                  <a:pt x="4571" y="2773"/>
                </a:lnTo>
                <a:cubicBezTo>
                  <a:pt x="4423" y="3700"/>
                  <a:pt x="3699" y="4424"/>
                  <a:pt x="2772" y="4572"/>
                </a:cubicBezTo>
                <a:lnTo>
                  <a:pt x="0" y="5025"/>
                </a:lnTo>
                <a:lnTo>
                  <a:pt x="2768" y="5473"/>
                </a:lnTo>
                <a:cubicBezTo>
                  <a:pt x="3695" y="5621"/>
                  <a:pt x="4419" y="6349"/>
                  <a:pt x="4567" y="7272"/>
                </a:cubicBezTo>
                <a:lnTo>
                  <a:pt x="5020" y="10049"/>
                </a:lnTo>
                <a:lnTo>
                  <a:pt x="5468" y="7272"/>
                </a:lnTo>
                <a:cubicBezTo>
                  <a:pt x="5617" y="6349"/>
                  <a:pt x="6340" y="5626"/>
                  <a:pt x="7267" y="5473"/>
                </a:cubicBezTo>
                <a:lnTo>
                  <a:pt x="10040" y="5025"/>
                </a:lnTo>
                <a:lnTo>
                  <a:pt x="7267" y="4576"/>
                </a:lnTo>
                <a:cubicBezTo>
                  <a:pt x="6340" y="4424"/>
                  <a:pt x="5617" y="3700"/>
                  <a:pt x="5468" y="2777"/>
                </a:cubicBezTo>
                <a:lnTo>
                  <a:pt x="50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6" name="Google Shape;6766;p27"/>
          <p:cNvGrpSpPr/>
          <p:nvPr/>
        </p:nvGrpSpPr>
        <p:grpSpPr>
          <a:xfrm>
            <a:off x="256025" y="142875"/>
            <a:ext cx="391675" cy="657225"/>
            <a:chOff x="560825" y="-85725"/>
            <a:chExt cx="391675" cy="657225"/>
          </a:xfrm>
        </p:grpSpPr>
        <p:sp>
          <p:nvSpPr>
            <p:cNvPr id="6767" name="Google Shape;6767;p27"/>
            <p:cNvSpPr/>
            <p:nvPr/>
          </p:nvSpPr>
          <p:spPr>
            <a:xfrm>
              <a:off x="560825" y="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7"/>
            <p:cNvSpPr/>
            <p:nvPr/>
          </p:nvSpPr>
          <p:spPr>
            <a:xfrm>
              <a:off x="647700" y="-8572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9" name="Google Shape;6769;p27"/>
          <p:cNvGrpSpPr/>
          <p:nvPr/>
        </p:nvGrpSpPr>
        <p:grpSpPr>
          <a:xfrm>
            <a:off x="1290063" y="4051363"/>
            <a:ext cx="391675" cy="657225"/>
            <a:chOff x="604263" y="4279963"/>
            <a:chExt cx="391675" cy="657225"/>
          </a:xfrm>
        </p:grpSpPr>
        <p:sp>
          <p:nvSpPr>
            <p:cNvPr id="6770" name="Google Shape;6770;p27"/>
            <p:cNvSpPr/>
            <p:nvPr/>
          </p:nvSpPr>
          <p:spPr>
            <a:xfrm>
              <a:off x="604263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7"/>
            <p:cNvSpPr/>
            <p:nvPr/>
          </p:nvSpPr>
          <p:spPr>
            <a:xfrm>
              <a:off x="691138" y="427996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2" name="Google Shape;6772;p27"/>
          <p:cNvGrpSpPr/>
          <p:nvPr/>
        </p:nvGrpSpPr>
        <p:grpSpPr>
          <a:xfrm>
            <a:off x="3354171" y="1284374"/>
            <a:ext cx="391675" cy="657225"/>
            <a:chOff x="3798675" y="209550"/>
            <a:chExt cx="391675" cy="657225"/>
          </a:xfrm>
        </p:grpSpPr>
        <p:sp>
          <p:nvSpPr>
            <p:cNvPr id="6773" name="Google Shape;6773;p27"/>
            <p:cNvSpPr/>
            <p:nvPr/>
          </p:nvSpPr>
          <p:spPr>
            <a:xfrm>
              <a:off x="3798675" y="295275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7"/>
            <p:cNvSpPr/>
            <p:nvPr/>
          </p:nvSpPr>
          <p:spPr>
            <a:xfrm>
              <a:off x="3885550" y="209550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5" name="Google Shape;6775;p27"/>
          <p:cNvGrpSpPr/>
          <p:nvPr/>
        </p:nvGrpSpPr>
        <p:grpSpPr>
          <a:xfrm>
            <a:off x="8313350" y="4051375"/>
            <a:ext cx="391675" cy="657225"/>
            <a:chOff x="5160013" y="4365688"/>
            <a:chExt cx="391675" cy="657225"/>
          </a:xfrm>
        </p:grpSpPr>
        <p:sp>
          <p:nvSpPr>
            <p:cNvPr id="6776" name="Google Shape;6776;p27"/>
            <p:cNvSpPr/>
            <p:nvPr/>
          </p:nvSpPr>
          <p:spPr>
            <a:xfrm>
              <a:off x="5160013" y="4451413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7"/>
            <p:cNvSpPr/>
            <p:nvPr/>
          </p:nvSpPr>
          <p:spPr>
            <a:xfrm>
              <a:off x="5246888" y="4365688"/>
              <a:ext cx="304800" cy="57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27"/>
          <p:cNvGrpSpPr/>
          <p:nvPr/>
        </p:nvGrpSpPr>
        <p:grpSpPr>
          <a:xfrm>
            <a:off x="1661662" y="-328805"/>
            <a:ext cx="1869062" cy="1736614"/>
            <a:chOff x="1069855" y="2787400"/>
            <a:chExt cx="1604070" cy="1490400"/>
          </a:xfrm>
        </p:grpSpPr>
        <p:sp>
          <p:nvSpPr>
            <p:cNvPr id="6779" name="Google Shape;6779;p27"/>
            <p:cNvSpPr/>
            <p:nvPr/>
          </p:nvSpPr>
          <p:spPr>
            <a:xfrm rot="3239092">
              <a:off x="1144058" y="3246426"/>
              <a:ext cx="309694" cy="341257"/>
            </a:xfrm>
            <a:prstGeom prst="star4">
              <a:avLst>
                <a:gd name="adj" fmla="val 648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27"/>
          <p:cNvGrpSpPr/>
          <p:nvPr/>
        </p:nvGrpSpPr>
        <p:grpSpPr>
          <a:xfrm>
            <a:off x="415023" y="741457"/>
            <a:ext cx="2318615" cy="2318764"/>
            <a:chOff x="1183525" y="2787400"/>
            <a:chExt cx="1490400" cy="1490400"/>
          </a:xfrm>
        </p:grpSpPr>
        <p:sp>
          <p:nvSpPr>
            <p:cNvPr id="6783" name="Google Shape;6783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176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7"/>
          <p:cNvGrpSpPr/>
          <p:nvPr/>
        </p:nvGrpSpPr>
        <p:grpSpPr>
          <a:xfrm>
            <a:off x="2362809" y="2569561"/>
            <a:ext cx="2209071" cy="2139171"/>
            <a:chOff x="1183525" y="2787400"/>
            <a:chExt cx="1490400" cy="1490400"/>
          </a:xfrm>
        </p:grpSpPr>
        <p:sp>
          <p:nvSpPr>
            <p:cNvPr id="6786" name="Google Shape;6786;p27"/>
            <p:cNvSpPr/>
            <p:nvPr/>
          </p:nvSpPr>
          <p:spPr>
            <a:xfrm>
              <a:off x="1183525" y="2787400"/>
              <a:ext cx="1490400" cy="149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7"/>
            <p:cNvSpPr/>
            <p:nvPr/>
          </p:nvSpPr>
          <p:spPr>
            <a:xfrm>
              <a:off x="1184425" y="2788525"/>
              <a:ext cx="1488600" cy="1488150"/>
            </a:xfrm>
            <a:custGeom>
              <a:avLst/>
              <a:gdLst/>
              <a:ahLst/>
              <a:cxnLst/>
              <a:rect l="l" t="t" r="r" b="b"/>
              <a:pathLst>
                <a:path w="59544" h="59526" extrusionOk="0">
                  <a:moveTo>
                    <a:pt x="26200" y="212"/>
                  </a:moveTo>
                  <a:lnTo>
                    <a:pt x="26200" y="212"/>
                  </a:lnTo>
                  <a:cubicBezTo>
                    <a:pt x="26039" y="233"/>
                    <a:pt x="25874" y="254"/>
                    <a:pt x="25713" y="275"/>
                  </a:cubicBezTo>
                  <a:cubicBezTo>
                    <a:pt x="25429" y="783"/>
                    <a:pt x="25129" y="1291"/>
                    <a:pt x="24820" y="1786"/>
                  </a:cubicBezTo>
                  <a:cubicBezTo>
                    <a:pt x="25269" y="1240"/>
                    <a:pt x="25726" y="711"/>
                    <a:pt x="26200" y="212"/>
                  </a:cubicBezTo>
                  <a:close/>
                  <a:moveTo>
                    <a:pt x="24714" y="428"/>
                  </a:moveTo>
                  <a:cubicBezTo>
                    <a:pt x="23025" y="720"/>
                    <a:pt x="21362" y="1156"/>
                    <a:pt x="19749" y="1731"/>
                  </a:cubicBezTo>
                  <a:cubicBezTo>
                    <a:pt x="20016" y="1812"/>
                    <a:pt x="20291" y="1862"/>
                    <a:pt x="20566" y="1883"/>
                  </a:cubicBezTo>
                  <a:cubicBezTo>
                    <a:pt x="20683" y="1892"/>
                    <a:pt x="20797" y="1896"/>
                    <a:pt x="20911" y="1896"/>
                  </a:cubicBezTo>
                  <a:cubicBezTo>
                    <a:pt x="22362" y="1896"/>
                    <a:pt x="23564" y="1236"/>
                    <a:pt x="24714" y="428"/>
                  </a:cubicBezTo>
                  <a:close/>
                  <a:moveTo>
                    <a:pt x="18725" y="2121"/>
                  </a:moveTo>
                  <a:cubicBezTo>
                    <a:pt x="18488" y="2214"/>
                    <a:pt x="18247" y="2315"/>
                    <a:pt x="18014" y="2417"/>
                  </a:cubicBezTo>
                  <a:cubicBezTo>
                    <a:pt x="18238" y="2476"/>
                    <a:pt x="18467" y="2548"/>
                    <a:pt x="18687" y="2628"/>
                  </a:cubicBezTo>
                  <a:cubicBezTo>
                    <a:pt x="18704" y="2455"/>
                    <a:pt x="18717" y="2286"/>
                    <a:pt x="18725" y="2121"/>
                  </a:cubicBezTo>
                  <a:close/>
                  <a:moveTo>
                    <a:pt x="32295" y="683"/>
                  </a:moveTo>
                  <a:cubicBezTo>
                    <a:pt x="32586" y="683"/>
                    <a:pt x="32887" y="707"/>
                    <a:pt x="33200" y="758"/>
                  </a:cubicBezTo>
                  <a:cubicBezTo>
                    <a:pt x="34339" y="940"/>
                    <a:pt x="35278" y="1418"/>
                    <a:pt x="36091" y="2091"/>
                  </a:cubicBezTo>
                  <a:cubicBezTo>
                    <a:pt x="35824" y="1972"/>
                    <a:pt x="35554" y="1875"/>
                    <a:pt x="35274" y="1803"/>
                  </a:cubicBezTo>
                  <a:cubicBezTo>
                    <a:pt x="35016" y="1737"/>
                    <a:pt x="34773" y="1708"/>
                    <a:pt x="34549" y="1708"/>
                  </a:cubicBezTo>
                  <a:cubicBezTo>
                    <a:pt x="33229" y="1708"/>
                    <a:pt x="32542" y="2738"/>
                    <a:pt x="32900" y="3509"/>
                  </a:cubicBezTo>
                  <a:cubicBezTo>
                    <a:pt x="33023" y="3771"/>
                    <a:pt x="33145" y="4038"/>
                    <a:pt x="33264" y="4304"/>
                  </a:cubicBezTo>
                  <a:cubicBezTo>
                    <a:pt x="32812" y="4056"/>
                    <a:pt x="32339" y="3919"/>
                    <a:pt x="31841" y="3919"/>
                  </a:cubicBezTo>
                  <a:cubicBezTo>
                    <a:pt x="30640" y="3919"/>
                    <a:pt x="29294" y="4716"/>
                    <a:pt x="27745" y="6675"/>
                  </a:cubicBezTo>
                  <a:cubicBezTo>
                    <a:pt x="25881" y="9031"/>
                    <a:pt x="20731" y="19872"/>
                    <a:pt x="16922" y="19872"/>
                  </a:cubicBezTo>
                  <a:cubicBezTo>
                    <a:pt x="16906" y="19872"/>
                    <a:pt x="16891" y="19872"/>
                    <a:pt x="16875" y="19872"/>
                  </a:cubicBezTo>
                  <a:cubicBezTo>
                    <a:pt x="16554" y="19360"/>
                    <a:pt x="16423" y="18737"/>
                    <a:pt x="16630" y="18174"/>
                  </a:cubicBezTo>
                  <a:cubicBezTo>
                    <a:pt x="17472" y="15868"/>
                    <a:pt x="20024" y="14996"/>
                    <a:pt x="21184" y="12913"/>
                  </a:cubicBezTo>
                  <a:cubicBezTo>
                    <a:pt x="21650" y="12080"/>
                    <a:pt x="22094" y="11182"/>
                    <a:pt x="22543" y="10255"/>
                  </a:cubicBezTo>
                  <a:cubicBezTo>
                    <a:pt x="25710" y="6845"/>
                    <a:pt x="27639" y="683"/>
                    <a:pt x="32295" y="683"/>
                  </a:cubicBezTo>
                  <a:close/>
                  <a:moveTo>
                    <a:pt x="31184" y="15846"/>
                  </a:moveTo>
                  <a:cubicBezTo>
                    <a:pt x="32752" y="15846"/>
                    <a:pt x="33776" y="17920"/>
                    <a:pt x="34652" y="20710"/>
                  </a:cubicBezTo>
                  <a:cubicBezTo>
                    <a:pt x="34639" y="21488"/>
                    <a:pt x="34508" y="22030"/>
                    <a:pt x="34246" y="22166"/>
                  </a:cubicBezTo>
                  <a:cubicBezTo>
                    <a:pt x="34140" y="22216"/>
                    <a:pt x="33992" y="22335"/>
                    <a:pt x="33806" y="22509"/>
                  </a:cubicBezTo>
                  <a:cubicBezTo>
                    <a:pt x="32885" y="20341"/>
                    <a:pt x="31854" y="18841"/>
                    <a:pt x="30570" y="18841"/>
                  </a:cubicBezTo>
                  <a:cubicBezTo>
                    <a:pt x="29905" y="18841"/>
                    <a:pt x="29174" y="19242"/>
                    <a:pt x="28354" y="20159"/>
                  </a:cubicBezTo>
                  <a:cubicBezTo>
                    <a:pt x="27770" y="20824"/>
                    <a:pt x="27245" y="21539"/>
                    <a:pt x="26784" y="22297"/>
                  </a:cubicBezTo>
                  <a:cubicBezTo>
                    <a:pt x="27203" y="21065"/>
                    <a:pt x="27639" y="19931"/>
                    <a:pt x="28104" y="18928"/>
                  </a:cubicBezTo>
                  <a:lnTo>
                    <a:pt x="28104" y="18928"/>
                  </a:lnTo>
                  <a:cubicBezTo>
                    <a:pt x="27436" y="19326"/>
                    <a:pt x="26576" y="20384"/>
                    <a:pt x="25607" y="21658"/>
                  </a:cubicBezTo>
                  <a:cubicBezTo>
                    <a:pt x="26763" y="19389"/>
                    <a:pt x="28096" y="17349"/>
                    <a:pt x="29890" y="16261"/>
                  </a:cubicBezTo>
                  <a:cubicBezTo>
                    <a:pt x="30360" y="15977"/>
                    <a:pt x="30789" y="15846"/>
                    <a:pt x="31184" y="15846"/>
                  </a:cubicBezTo>
                  <a:close/>
                  <a:moveTo>
                    <a:pt x="6527" y="11174"/>
                  </a:moveTo>
                  <a:cubicBezTo>
                    <a:pt x="6506" y="11208"/>
                    <a:pt x="6485" y="11233"/>
                    <a:pt x="6459" y="11263"/>
                  </a:cubicBezTo>
                  <a:cubicBezTo>
                    <a:pt x="7737" y="15690"/>
                    <a:pt x="9511" y="20274"/>
                    <a:pt x="11077" y="24963"/>
                  </a:cubicBezTo>
                  <a:cubicBezTo>
                    <a:pt x="9786" y="20295"/>
                    <a:pt x="8368" y="15563"/>
                    <a:pt x="6527" y="11174"/>
                  </a:cubicBezTo>
                  <a:close/>
                  <a:moveTo>
                    <a:pt x="30083" y="10812"/>
                  </a:moveTo>
                  <a:cubicBezTo>
                    <a:pt x="30266" y="10812"/>
                    <a:pt x="30451" y="10838"/>
                    <a:pt x="30640" y="10895"/>
                  </a:cubicBezTo>
                  <a:cubicBezTo>
                    <a:pt x="31804" y="11237"/>
                    <a:pt x="32764" y="12765"/>
                    <a:pt x="33454" y="14594"/>
                  </a:cubicBezTo>
                  <a:cubicBezTo>
                    <a:pt x="33209" y="14276"/>
                    <a:pt x="32946" y="13976"/>
                    <a:pt x="32663" y="13692"/>
                  </a:cubicBezTo>
                  <a:cubicBezTo>
                    <a:pt x="32335" y="13370"/>
                    <a:pt x="31831" y="12932"/>
                    <a:pt x="31227" y="12932"/>
                  </a:cubicBezTo>
                  <a:cubicBezTo>
                    <a:pt x="30966" y="12932"/>
                    <a:pt x="30687" y="13014"/>
                    <a:pt x="30394" y="13222"/>
                  </a:cubicBezTo>
                  <a:cubicBezTo>
                    <a:pt x="26720" y="15847"/>
                    <a:pt x="25091" y="20773"/>
                    <a:pt x="23080" y="24735"/>
                  </a:cubicBezTo>
                  <a:cubicBezTo>
                    <a:pt x="23000" y="24896"/>
                    <a:pt x="22915" y="25061"/>
                    <a:pt x="22831" y="25226"/>
                  </a:cubicBezTo>
                  <a:cubicBezTo>
                    <a:pt x="21358" y="26969"/>
                    <a:pt x="19827" y="28382"/>
                    <a:pt x="18439" y="28382"/>
                  </a:cubicBezTo>
                  <a:cubicBezTo>
                    <a:pt x="17940" y="28382"/>
                    <a:pt x="17459" y="28199"/>
                    <a:pt x="17007" y="27782"/>
                  </a:cubicBezTo>
                  <a:cubicBezTo>
                    <a:pt x="13324" y="24405"/>
                    <a:pt x="11758" y="19749"/>
                    <a:pt x="11056" y="14907"/>
                  </a:cubicBezTo>
                  <a:lnTo>
                    <a:pt x="11056" y="14907"/>
                  </a:lnTo>
                  <a:cubicBezTo>
                    <a:pt x="12647" y="18039"/>
                    <a:pt x="14179" y="21370"/>
                    <a:pt x="16059" y="22060"/>
                  </a:cubicBezTo>
                  <a:cubicBezTo>
                    <a:pt x="16567" y="22246"/>
                    <a:pt x="17052" y="22333"/>
                    <a:pt x="17518" y="22333"/>
                  </a:cubicBezTo>
                  <a:cubicBezTo>
                    <a:pt x="18543" y="22333"/>
                    <a:pt x="19471" y="21913"/>
                    <a:pt x="20329" y="21209"/>
                  </a:cubicBezTo>
                  <a:cubicBezTo>
                    <a:pt x="24505" y="18975"/>
                    <a:pt x="26889" y="10812"/>
                    <a:pt x="30083" y="10812"/>
                  </a:cubicBezTo>
                  <a:close/>
                  <a:moveTo>
                    <a:pt x="36053" y="10420"/>
                  </a:moveTo>
                  <a:cubicBezTo>
                    <a:pt x="38212" y="14602"/>
                    <a:pt x="39291" y="20507"/>
                    <a:pt x="41801" y="23503"/>
                  </a:cubicBezTo>
                  <a:cubicBezTo>
                    <a:pt x="42311" y="24113"/>
                    <a:pt x="42813" y="24382"/>
                    <a:pt x="43310" y="24382"/>
                  </a:cubicBezTo>
                  <a:cubicBezTo>
                    <a:pt x="43803" y="24382"/>
                    <a:pt x="44291" y="24117"/>
                    <a:pt x="44776" y="23656"/>
                  </a:cubicBezTo>
                  <a:cubicBezTo>
                    <a:pt x="44868" y="23664"/>
                    <a:pt x="44958" y="23668"/>
                    <a:pt x="45048" y="23668"/>
                  </a:cubicBezTo>
                  <a:cubicBezTo>
                    <a:pt x="48823" y="23668"/>
                    <a:pt x="51058" y="16502"/>
                    <a:pt x="53030" y="14505"/>
                  </a:cubicBezTo>
                  <a:cubicBezTo>
                    <a:pt x="53327" y="14203"/>
                    <a:pt x="53687" y="14070"/>
                    <a:pt x="54045" y="14070"/>
                  </a:cubicBezTo>
                  <a:cubicBezTo>
                    <a:pt x="54696" y="14070"/>
                    <a:pt x="55339" y="14507"/>
                    <a:pt x="55590" y="15157"/>
                  </a:cubicBezTo>
                  <a:cubicBezTo>
                    <a:pt x="55535" y="15174"/>
                    <a:pt x="55484" y="15186"/>
                    <a:pt x="55429" y="15207"/>
                  </a:cubicBezTo>
                  <a:cubicBezTo>
                    <a:pt x="52450" y="16384"/>
                    <a:pt x="51028" y="20248"/>
                    <a:pt x="49550" y="23935"/>
                  </a:cubicBezTo>
                  <a:cubicBezTo>
                    <a:pt x="47837" y="26132"/>
                    <a:pt x="45617" y="28851"/>
                    <a:pt x="43789" y="28851"/>
                  </a:cubicBezTo>
                  <a:cubicBezTo>
                    <a:pt x="43044" y="28851"/>
                    <a:pt x="42363" y="28399"/>
                    <a:pt x="41809" y="27274"/>
                  </a:cubicBezTo>
                  <a:cubicBezTo>
                    <a:pt x="39223" y="22034"/>
                    <a:pt x="37763" y="16020"/>
                    <a:pt x="36049" y="10420"/>
                  </a:cubicBezTo>
                  <a:close/>
                  <a:moveTo>
                    <a:pt x="55374" y="17446"/>
                  </a:moveTo>
                  <a:lnTo>
                    <a:pt x="55374" y="17446"/>
                  </a:lnTo>
                  <a:cubicBezTo>
                    <a:pt x="55218" y="18162"/>
                    <a:pt x="55053" y="18873"/>
                    <a:pt x="54883" y="19588"/>
                  </a:cubicBezTo>
                  <a:cubicBezTo>
                    <a:pt x="54490" y="19876"/>
                    <a:pt x="54088" y="20354"/>
                    <a:pt x="53681" y="21069"/>
                  </a:cubicBezTo>
                  <a:cubicBezTo>
                    <a:pt x="52446" y="23224"/>
                    <a:pt x="51243" y="26542"/>
                    <a:pt x="49737" y="29708"/>
                  </a:cubicBezTo>
                  <a:cubicBezTo>
                    <a:pt x="50190" y="27930"/>
                    <a:pt x="50575" y="26170"/>
                    <a:pt x="50943" y="24532"/>
                  </a:cubicBezTo>
                  <a:cubicBezTo>
                    <a:pt x="52179" y="21717"/>
                    <a:pt x="53440" y="19025"/>
                    <a:pt x="55374" y="17446"/>
                  </a:cubicBezTo>
                  <a:close/>
                  <a:moveTo>
                    <a:pt x="31448" y="6148"/>
                  </a:moveTo>
                  <a:cubicBezTo>
                    <a:pt x="31945" y="6148"/>
                    <a:pt x="32465" y="6314"/>
                    <a:pt x="33014" y="6679"/>
                  </a:cubicBezTo>
                  <a:lnTo>
                    <a:pt x="33010" y="6679"/>
                  </a:lnTo>
                  <a:cubicBezTo>
                    <a:pt x="33759" y="7174"/>
                    <a:pt x="34402" y="7851"/>
                    <a:pt x="34978" y="8647"/>
                  </a:cubicBezTo>
                  <a:cubicBezTo>
                    <a:pt x="37026" y="14441"/>
                    <a:pt x="38525" y="20862"/>
                    <a:pt x="40324" y="26504"/>
                  </a:cubicBezTo>
                  <a:cubicBezTo>
                    <a:pt x="40793" y="27975"/>
                    <a:pt x="42068" y="29995"/>
                    <a:pt x="43673" y="29995"/>
                  </a:cubicBezTo>
                  <a:cubicBezTo>
                    <a:pt x="44081" y="29995"/>
                    <a:pt x="44511" y="29864"/>
                    <a:pt x="44954" y="29560"/>
                  </a:cubicBezTo>
                  <a:cubicBezTo>
                    <a:pt x="46287" y="28646"/>
                    <a:pt x="47443" y="27486"/>
                    <a:pt x="48577" y="26263"/>
                  </a:cubicBezTo>
                  <a:lnTo>
                    <a:pt x="48577" y="26263"/>
                  </a:lnTo>
                  <a:cubicBezTo>
                    <a:pt x="47225" y="29246"/>
                    <a:pt x="45578" y="31641"/>
                    <a:pt x="42617" y="31641"/>
                  </a:cubicBezTo>
                  <a:cubicBezTo>
                    <a:pt x="42343" y="31641"/>
                    <a:pt x="42059" y="31621"/>
                    <a:pt x="41763" y="31579"/>
                  </a:cubicBezTo>
                  <a:cubicBezTo>
                    <a:pt x="38588" y="31122"/>
                    <a:pt x="37708" y="26868"/>
                    <a:pt x="37022" y="24223"/>
                  </a:cubicBezTo>
                  <a:cubicBezTo>
                    <a:pt x="36768" y="23241"/>
                    <a:pt x="36527" y="22221"/>
                    <a:pt x="36260" y="21196"/>
                  </a:cubicBezTo>
                  <a:cubicBezTo>
                    <a:pt x="36011" y="16448"/>
                    <a:pt x="34881" y="11330"/>
                    <a:pt x="30394" y="10691"/>
                  </a:cubicBezTo>
                  <a:cubicBezTo>
                    <a:pt x="30198" y="10663"/>
                    <a:pt x="30007" y="10650"/>
                    <a:pt x="29820" y="10650"/>
                  </a:cubicBezTo>
                  <a:cubicBezTo>
                    <a:pt x="28098" y="10650"/>
                    <a:pt x="26729" y="11802"/>
                    <a:pt x="25489" y="13341"/>
                  </a:cubicBezTo>
                  <a:cubicBezTo>
                    <a:pt x="27385" y="9615"/>
                    <a:pt x="29175" y="6148"/>
                    <a:pt x="31448" y="6148"/>
                  </a:cubicBezTo>
                  <a:close/>
                  <a:moveTo>
                    <a:pt x="4254" y="24891"/>
                  </a:moveTo>
                  <a:cubicBezTo>
                    <a:pt x="3788" y="25035"/>
                    <a:pt x="3395" y="25412"/>
                    <a:pt x="3154" y="26144"/>
                  </a:cubicBezTo>
                  <a:lnTo>
                    <a:pt x="3154" y="26140"/>
                  </a:lnTo>
                  <a:cubicBezTo>
                    <a:pt x="2451" y="28248"/>
                    <a:pt x="1262" y="30749"/>
                    <a:pt x="216" y="33382"/>
                  </a:cubicBezTo>
                  <a:cubicBezTo>
                    <a:pt x="254" y="33720"/>
                    <a:pt x="301" y="34051"/>
                    <a:pt x="352" y="34385"/>
                  </a:cubicBezTo>
                  <a:cubicBezTo>
                    <a:pt x="1478" y="30902"/>
                    <a:pt x="2840" y="27444"/>
                    <a:pt x="4254" y="24891"/>
                  </a:cubicBezTo>
                  <a:close/>
                  <a:moveTo>
                    <a:pt x="7716" y="21391"/>
                  </a:moveTo>
                  <a:cubicBezTo>
                    <a:pt x="9629" y="24527"/>
                    <a:pt x="11026" y="30076"/>
                    <a:pt x="13189" y="32717"/>
                  </a:cubicBezTo>
                  <a:cubicBezTo>
                    <a:pt x="13409" y="33513"/>
                    <a:pt x="13629" y="34305"/>
                    <a:pt x="13853" y="35079"/>
                  </a:cubicBezTo>
                  <a:cubicBezTo>
                    <a:pt x="13718" y="34372"/>
                    <a:pt x="13570" y="33670"/>
                    <a:pt x="13405" y="32967"/>
                  </a:cubicBezTo>
                  <a:lnTo>
                    <a:pt x="13405" y="32967"/>
                  </a:lnTo>
                  <a:cubicBezTo>
                    <a:pt x="13879" y="33492"/>
                    <a:pt x="14395" y="33877"/>
                    <a:pt x="14954" y="34063"/>
                  </a:cubicBezTo>
                  <a:cubicBezTo>
                    <a:pt x="15414" y="34216"/>
                    <a:pt x="15854" y="34286"/>
                    <a:pt x="16273" y="34286"/>
                  </a:cubicBezTo>
                  <a:cubicBezTo>
                    <a:pt x="19396" y="34286"/>
                    <a:pt x="21416" y="30403"/>
                    <a:pt x="22704" y="27854"/>
                  </a:cubicBezTo>
                  <a:cubicBezTo>
                    <a:pt x="23322" y="26627"/>
                    <a:pt x="23918" y="25251"/>
                    <a:pt x="24545" y="23876"/>
                  </a:cubicBezTo>
                  <a:cubicBezTo>
                    <a:pt x="24625" y="23804"/>
                    <a:pt x="24697" y="23736"/>
                    <a:pt x="24769" y="23681"/>
                  </a:cubicBezTo>
                  <a:lnTo>
                    <a:pt x="24769" y="23681"/>
                  </a:lnTo>
                  <a:cubicBezTo>
                    <a:pt x="24579" y="24874"/>
                    <a:pt x="24367" y="26123"/>
                    <a:pt x="24126" y="27397"/>
                  </a:cubicBezTo>
                  <a:cubicBezTo>
                    <a:pt x="22022" y="31854"/>
                    <a:pt x="19965" y="36501"/>
                    <a:pt x="16537" y="38046"/>
                  </a:cubicBezTo>
                  <a:cubicBezTo>
                    <a:pt x="16279" y="38161"/>
                    <a:pt x="16029" y="38216"/>
                    <a:pt x="15786" y="38216"/>
                  </a:cubicBezTo>
                  <a:cubicBezTo>
                    <a:pt x="15308" y="38216"/>
                    <a:pt x="14857" y="38005"/>
                    <a:pt x="14425" y="37631"/>
                  </a:cubicBezTo>
                  <a:cubicBezTo>
                    <a:pt x="14454" y="37343"/>
                    <a:pt x="14429" y="37051"/>
                    <a:pt x="14353" y="36768"/>
                  </a:cubicBezTo>
                  <a:cubicBezTo>
                    <a:pt x="14188" y="36213"/>
                    <a:pt x="14018" y="35646"/>
                    <a:pt x="13853" y="35075"/>
                  </a:cubicBezTo>
                  <a:lnTo>
                    <a:pt x="13853" y="35075"/>
                  </a:lnTo>
                  <a:cubicBezTo>
                    <a:pt x="14010" y="35875"/>
                    <a:pt x="14141" y="36675"/>
                    <a:pt x="14256" y="37479"/>
                  </a:cubicBezTo>
                  <a:cubicBezTo>
                    <a:pt x="11961" y="35244"/>
                    <a:pt x="10226" y="28447"/>
                    <a:pt x="8135" y="24345"/>
                  </a:cubicBezTo>
                  <a:cubicBezTo>
                    <a:pt x="8068" y="23351"/>
                    <a:pt x="7928" y="22365"/>
                    <a:pt x="7716" y="21391"/>
                  </a:cubicBezTo>
                  <a:close/>
                  <a:moveTo>
                    <a:pt x="35287" y="26682"/>
                  </a:moveTo>
                  <a:lnTo>
                    <a:pt x="35287" y="26682"/>
                  </a:lnTo>
                  <a:cubicBezTo>
                    <a:pt x="35579" y="26936"/>
                    <a:pt x="35922" y="27126"/>
                    <a:pt x="36294" y="27240"/>
                  </a:cubicBezTo>
                  <a:cubicBezTo>
                    <a:pt x="36294" y="27088"/>
                    <a:pt x="36294" y="26927"/>
                    <a:pt x="36298" y="26762"/>
                  </a:cubicBezTo>
                  <a:cubicBezTo>
                    <a:pt x="37471" y="31125"/>
                    <a:pt x="38845" y="35136"/>
                    <a:pt x="41464" y="35136"/>
                  </a:cubicBezTo>
                  <a:cubicBezTo>
                    <a:pt x="41615" y="35136"/>
                    <a:pt x="41769" y="35123"/>
                    <a:pt x="41928" y="35096"/>
                  </a:cubicBezTo>
                  <a:cubicBezTo>
                    <a:pt x="46109" y="34389"/>
                    <a:pt x="48183" y="30690"/>
                    <a:pt x="49970" y="26733"/>
                  </a:cubicBezTo>
                  <a:lnTo>
                    <a:pt x="49970" y="26733"/>
                  </a:lnTo>
                  <a:cubicBezTo>
                    <a:pt x="49550" y="28654"/>
                    <a:pt x="49004" y="30546"/>
                    <a:pt x="48336" y="32396"/>
                  </a:cubicBezTo>
                  <a:cubicBezTo>
                    <a:pt x="46609" y="35388"/>
                    <a:pt x="44467" y="37822"/>
                    <a:pt x="41576" y="38321"/>
                  </a:cubicBezTo>
                  <a:cubicBezTo>
                    <a:pt x="41471" y="38340"/>
                    <a:pt x="41366" y="38349"/>
                    <a:pt x="41264" y="38349"/>
                  </a:cubicBezTo>
                  <a:cubicBezTo>
                    <a:pt x="38590" y="38349"/>
                    <a:pt x="37003" y="32107"/>
                    <a:pt x="35287" y="26682"/>
                  </a:cubicBezTo>
                  <a:close/>
                  <a:moveTo>
                    <a:pt x="52674" y="27638"/>
                  </a:moveTo>
                  <a:lnTo>
                    <a:pt x="52674" y="27638"/>
                  </a:lnTo>
                  <a:cubicBezTo>
                    <a:pt x="50460" y="33153"/>
                    <a:pt x="47747" y="38529"/>
                    <a:pt x="44886" y="43476"/>
                  </a:cubicBezTo>
                  <a:cubicBezTo>
                    <a:pt x="46931" y="40801"/>
                    <a:pt x="48827" y="37970"/>
                    <a:pt x="49711" y="35832"/>
                  </a:cubicBezTo>
                  <a:cubicBezTo>
                    <a:pt x="50816" y="33157"/>
                    <a:pt x="51802" y="30415"/>
                    <a:pt x="52674" y="27638"/>
                  </a:cubicBezTo>
                  <a:close/>
                  <a:moveTo>
                    <a:pt x="4399" y="36007"/>
                  </a:moveTo>
                  <a:cubicBezTo>
                    <a:pt x="7114" y="36007"/>
                    <a:pt x="8264" y="40668"/>
                    <a:pt x="8982" y="42643"/>
                  </a:cubicBezTo>
                  <a:cubicBezTo>
                    <a:pt x="9193" y="43222"/>
                    <a:pt x="9414" y="43836"/>
                    <a:pt x="9646" y="44467"/>
                  </a:cubicBezTo>
                  <a:cubicBezTo>
                    <a:pt x="9680" y="44725"/>
                    <a:pt x="9718" y="44987"/>
                    <a:pt x="9756" y="45250"/>
                  </a:cubicBezTo>
                  <a:cubicBezTo>
                    <a:pt x="8618" y="42617"/>
                    <a:pt x="7225" y="40306"/>
                    <a:pt x="4991" y="39612"/>
                  </a:cubicBezTo>
                  <a:cubicBezTo>
                    <a:pt x="4741" y="39536"/>
                    <a:pt x="4483" y="39481"/>
                    <a:pt x="4224" y="39451"/>
                  </a:cubicBezTo>
                  <a:cubicBezTo>
                    <a:pt x="3763" y="38351"/>
                    <a:pt x="3306" y="37356"/>
                    <a:pt x="2828" y="36514"/>
                  </a:cubicBezTo>
                  <a:cubicBezTo>
                    <a:pt x="2823" y="36510"/>
                    <a:pt x="2823" y="36501"/>
                    <a:pt x="2819" y="36493"/>
                  </a:cubicBezTo>
                  <a:cubicBezTo>
                    <a:pt x="3086" y="36328"/>
                    <a:pt x="3374" y="36201"/>
                    <a:pt x="3674" y="36112"/>
                  </a:cubicBezTo>
                  <a:cubicBezTo>
                    <a:pt x="3928" y="36040"/>
                    <a:pt x="4169" y="36007"/>
                    <a:pt x="4399" y="36007"/>
                  </a:cubicBezTo>
                  <a:close/>
                  <a:moveTo>
                    <a:pt x="23889" y="28586"/>
                  </a:moveTo>
                  <a:lnTo>
                    <a:pt x="23889" y="28586"/>
                  </a:lnTo>
                  <a:cubicBezTo>
                    <a:pt x="22539" y="35159"/>
                    <a:pt x="20249" y="42190"/>
                    <a:pt x="15432" y="45741"/>
                  </a:cubicBezTo>
                  <a:cubicBezTo>
                    <a:pt x="15164" y="45938"/>
                    <a:pt x="14875" y="46025"/>
                    <a:pt x="14573" y="46025"/>
                  </a:cubicBezTo>
                  <a:cubicBezTo>
                    <a:pt x="12287" y="46025"/>
                    <a:pt x="9248" y="41051"/>
                    <a:pt x="8978" y="41051"/>
                  </a:cubicBezTo>
                  <a:cubicBezTo>
                    <a:pt x="8978" y="41051"/>
                    <a:pt x="8978" y="41051"/>
                    <a:pt x="8978" y="41051"/>
                  </a:cubicBezTo>
                  <a:cubicBezTo>
                    <a:pt x="7508" y="36709"/>
                    <a:pt x="6438" y="32424"/>
                    <a:pt x="4341" y="32424"/>
                  </a:cubicBezTo>
                  <a:cubicBezTo>
                    <a:pt x="4300" y="32424"/>
                    <a:pt x="4258" y="32426"/>
                    <a:pt x="4216" y="32430"/>
                  </a:cubicBezTo>
                  <a:cubicBezTo>
                    <a:pt x="3712" y="32468"/>
                    <a:pt x="3217" y="32836"/>
                    <a:pt x="2743" y="33420"/>
                  </a:cubicBezTo>
                  <a:cubicBezTo>
                    <a:pt x="2979" y="31450"/>
                    <a:pt x="3640" y="29298"/>
                    <a:pt x="4863" y="29298"/>
                  </a:cubicBezTo>
                  <a:cubicBezTo>
                    <a:pt x="5200" y="29298"/>
                    <a:pt x="5580" y="29462"/>
                    <a:pt x="6006" y="29839"/>
                  </a:cubicBezTo>
                  <a:cubicBezTo>
                    <a:pt x="8880" y="32391"/>
                    <a:pt x="9849" y="36781"/>
                    <a:pt x="12025" y="39828"/>
                  </a:cubicBezTo>
                  <a:cubicBezTo>
                    <a:pt x="12556" y="40574"/>
                    <a:pt x="13815" y="41344"/>
                    <a:pt x="14355" y="41344"/>
                  </a:cubicBezTo>
                  <a:cubicBezTo>
                    <a:pt x="14517" y="41344"/>
                    <a:pt x="14614" y="41275"/>
                    <a:pt x="14607" y="41115"/>
                  </a:cubicBezTo>
                  <a:cubicBezTo>
                    <a:pt x="14603" y="41068"/>
                    <a:pt x="14598" y="41021"/>
                    <a:pt x="14598" y="40975"/>
                  </a:cubicBezTo>
                  <a:lnTo>
                    <a:pt x="14598" y="40975"/>
                  </a:lnTo>
                  <a:cubicBezTo>
                    <a:pt x="14970" y="41199"/>
                    <a:pt x="15358" y="41321"/>
                    <a:pt x="15766" y="41321"/>
                  </a:cubicBezTo>
                  <a:cubicBezTo>
                    <a:pt x="16716" y="41321"/>
                    <a:pt x="17774" y="40659"/>
                    <a:pt x="18979" y="39075"/>
                  </a:cubicBezTo>
                  <a:cubicBezTo>
                    <a:pt x="20498" y="37073"/>
                    <a:pt x="21908" y="32349"/>
                    <a:pt x="23889" y="28586"/>
                  </a:cubicBezTo>
                  <a:close/>
                  <a:moveTo>
                    <a:pt x="6370" y="48208"/>
                  </a:moveTo>
                  <a:lnTo>
                    <a:pt x="6370" y="48208"/>
                  </a:lnTo>
                  <a:cubicBezTo>
                    <a:pt x="6578" y="48475"/>
                    <a:pt x="6794" y="48737"/>
                    <a:pt x="7014" y="48996"/>
                  </a:cubicBezTo>
                  <a:cubicBezTo>
                    <a:pt x="6815" y="48716"/>
                    <a:pt x="6603" y="48454"/>
                    <a:pt x="6370" y="48208"/>
                  </a:cubicBezTo>
                  <a:close/>
                  <a:moveTo>
                    <a:pt x="29921" y="23301"/>
                  </a:moveTo>
                  <a:cubicBezTo>
                    <a:pt x="30243" y="23301"/>
                    <a:pt x="30575" y="23338"/>
                    <a:pt x="30919" y="23414"/>
                  </a:cubicBezTo>
                  <a:cubicBezTo>
                    <a:pt x="31427" y="23520"/>
                    <a:pt x="31914" y="23702"/>
                    <a:pt x="32371" y="23952"/>
                  </a:cubicBezTo>
                  <a:cubicBezTo>
                    <a:pt x="32232" y="23917"/>
                    <a:pt x="32088" y="23899"/>
                    <a:pt x="31944" y="23899"/>
                  </a:cubicBezTo>
                  <a:cubicBezTo>
                    <a:pt x="31859" y="23899"/>
                    <a:pt x="31774" y="23905"/>
                    <a:pt x="31689" y="23918"/>
                  </a:cubicBezTo>
                  <a:cubicBezTo>
                    <a:pt x="30081" y="24151"/>
                    <a:pt x="29048" y="25979"/>
                    <a:pt x="28350" y="27490"/>
                  </a:cubicBezTo>
                  <a:cubicBezTo>
                    <a:pt x="27698" y="28900"/>
                    <a:pt x="26970" y="30394"/>
                    <a:pt x="26208" y="31934"/>
                  </a:cubicBezTo>
                  <a:cubicBezTo>
                    <a:pt x="28181" y="29149"/>
                    <a:pt x="30699" y="25945"/>
                    <a:pt x="32421" y="23977"/>
                  </a:cubicBezTo>
                  <a:cubicBezTo>
                    <a:pt x="37479" y="26834"/>
                    <a:pt x="34864" y="37157"/>
                    <a:pt x="40048" y="40315"/>
                  </a:cubicBezTo>
                  <a:cubicBezTo>
                    <a:pt x="40768" y="40752"/>
                    <a:pt x="41442" y="40949"/>
                    <a:pt x="42077" y="40949"/>
                  </a:cubicBezTo>
                  <a:cubicBezTo>
                    <a:pt x="42913" y="40949"/>
                    <a:pt x="43682" y="40608"/>
                    <a:pt x="44402" y="40022"/>
                  </a:cubicBezTo>
                  <a:lnTo>
                    <a:pt x="44402" y="40022"/>
                  </a:lnTo>
                  <a:cubicBezTo>
                    <a:pt x="43294" y="41560"/>
                    <a:pt x="42027" y="42945"/>
                    <a:pt x="40582" y="44111"/>
                  </a:cubicBezTo>
                  <a:cubicBezTo>
                    <a:pt x="40268" y="44362"/>
                    <a:pt x="39954" y="44476"/>
                    <a:pt x="39641" y="44476"/>
                  </a:cubicBezTo>
                  <a:cubicBezTo>
                    <a:pt x="37064" y="44476"/>
                    <a:pt x="34523" y="36799"/>
                    <a:pt x="32591" y="34757"/>
                  </a:cubicBezTo>
                  <a:cubicBezTo>
                    <a:pt x="32523" y="34687"/>
                    <a:pt x="32436" y="34654"/>
                    <a:pt x="32349" y="34654"/>
                  </a:cubicBezTo>
                  <a:cubicBezTo>
                    <a:pt x="32208" y="34654"/>
                    <a:pt x="32069" y="34741"/>
                    <a:pt x="32019" y="34893"/>
                  </a:cubicBezTo>
                  <a:lnTo>
                    <a:pt x="32019" y="34897"/>
                  </a:lnTo>
                  <a:cubicBezTo>
                    <a:pt x="31622" y="34610"/>
                    <a:pt x="31216" y="34478"/>
                    <a:pt x="30803" y="34478"/>
                  </a:cubicBezTo>
                  <a:cubicBezTo>
                    <a:pt x="27284" y="34478"/>
                    <a:pt x="23229" y="44018"/>
                    <a:pt x="19127" y="48128"/>
                  </a:cubicBezTo>
                  <a:cubicBezTo>
                    <a:pt x="20418" y="43430"/>
                    <a:pt x="23504" y="37415"/>
                    <a:pt x="26208" y="31939"/>
                  </a:cubicBezTo>
                  <a:lnTo>
                    <a:pt x="26208" y="31939"/>
                  </a:lnTo>
                  <a:cubicBezTo>
                    <a:pt x="24871" y="33826"/>
                    <a:pt x="23787" y="35519"/>
                    <a:pt x="23372" y="36488"/>
                  </a:cubicBezTo>
                  <a:cubicBezTo>
                    <a:pt x="22065" y="39582"/>
                    <a:pt x="20177" y="44526"/>
                    <a:pt x="18979" y="48272"/>
                  </a:cubicBezTo>
                  <a:cubicBezTo>
                    <a:pt x="17905" y="49315"/>
                    <a:pt x="16825" y="49972"/>
                    <a:pt x="15754" y="49972"/>
                  </a:cubicBezTo>
                  <a:cubicBezTo>
                    <a:pt x="15520" y="49972"/>
                    <a:pt x="15288" y="49941"/>
                    <a:pt x="15055" y="49876"/>
                  </a:cubicBezTo>
                  <a:cubicBezTo>
                    <a:pt x="12342" y="49118"/>
                    <a:pt x="10726" y="45914"/>
                    <a:pt x="9464" y="42452"/>
                  </a:cubicBezTo>
                  <a:cubicBezTo>
                    <a:pt x="9456" y="42224"/>
                    <a:pt x="9443" y="41995"/>
                    <a:pt x="9439" y="41771"/>
                  </a:cubicBezTo>
                  <a:lnTo>
                    <a:pt x="9439" y="41771"/>
                  </a:lnTo>
                  <a:cubicBezTo>
                    <a:pt x="10331" y="43310"/>
                    <a:pt x="12222" y="47394"/>
                    <a:pt x="13876" y="47394"/>
                  </a:cubicBezTo>
                  <a:cubicBezTo>
                    <a:pt x="13941" y="47394"/>
                    <a:pt x="14005" y="47387"/>
                    <a:pt x="14069" y="47374"/>
                  </a:cubicBezTo>
                  <a:cubicBezTo>
                    <a:pt x="20613" y="46058"/>
                    <a:pt x="23063" y="34724"/>
                    <a:pt x="25704" y="25742"/>
                  </a:cubicBezTo>
                  <a:cubicBezTo>
                    <a:pt x="26888" y="24268"/>
                    <a:pt x="28264" y="23301"/>
                    <a:pt x="29921" y="23301"/>
                  </a:cubicBezTo>
                  <a:close/>
                  <a:moveTo>
                    <a:pt x="3429" y="43680"/>
                  </a:moveTo>
                  <a:lnTo>
                    <a:pt x="3429" y="43680"/>
                  </a:lnTo>
                  <a:cubicBezTo>
                    <a:pt x="3560" y="43929"/>
                    <a:pt x="3695" y="44179"/>
                    <a:pt x="3835" y="44424"/>
                  </a:cubicBezTo>
                  <a:cubicBezTo>
                    <a:pt x="5443" y="45144"/>
                    <a:pt x="6942" y="47717"/>
                    <a:pt x="8144" y="50261"/>
                  </a:cubicBezTo>
                  <a:cubicBezTo>
                    <a:pt x="8220" y="50341"/>
                    <a:pt x="8300" y="50422"/>
                    <a:pt x="8377" y="50507"/>
                  </a:cubicBezTo>
                  <a:cubicBezTo>
                    <a:pt x="7238" y="48314"/>
                    <a:pt x="6053" y="46181"/>
                    <a:pt x="4508" y="44369"/>
                  </a:cubicBezTo>
                  <a:cubicBezTo>
                    <a:pt x="4157" y="43950"/>
                    <a:pt x="3793" y="43743"/>
                    <a:pt x="3429" y="43680"/>
                  </a:cubicBezTo>
                  <a:close/>
                  <a:moveTo>
                    <a:pt x="31292" y="37175"/>
                  </a:moveTo>
                  <a:cubicBezTo>
                    <a:pt x="31388" y="37175"/>
                    <a:pt x="31482" y="37186"/>
                    <a:pt x="31575" y="37208"/>
                  </a:cubicBezTo>
                  <a:cubicBezTo>
                    <a:pt x="31427" y="39117"/>
                    <a:pt x="31787" y="40988"/>
                    <a:pt x="32396" y="42820"/>
                  </a:cubicBezTo>
                  <a:cubicBezTo>
                    <a:pt x="32056" y="42583"/>
                    <a:pt x="31676" y="42450"/>
                    <a:pt x="31243" y="42450"/>
                  </a:cubicBezTo>
                  <a:cubicBezTo>
                    <a:pt x="30980" y="42450"/>
                    <a:pt x="30698" y="42499"/>
                    <a:pt x="30394" y="42604"/>
                  </a:cubicBezTo>
                  <a:cubicBezTo>
                    <a:pt x="26407" y="43963"/>
                    <a:pt x="23300" y="48086"/>
                    <a:pt x="20609" y="51425"/>
                  </a:cubicBezTo>
                  <a:cubicBezTo>
                    <a:pt x="20233" y="51568"/>
                    <a:pt x="19940" y="51623"/>
                    <a:pt x="19709" y="51623"/>
                  </a:cubicBezTo>
                  <a:cubicBezTo>
                    <a:pt x="19037" y="51623"/>
                    <a:pt x="18901" y="51150"/>
                    <a:pt x="18810" y="50989"/>
                  </a:cubicBezTo>
                  <a:cubicBezTo>
                    <a:pt x="23455" y="47520"/>
                    <a:pt x="28300" y="37175"/>
                    <a:pt x="31292" y="37175"/>
                  </a:cubicBezTo>
                  <a:close/>
                  <a:moveTo>
                    <a:pt x="6904" y="46172"/>
                  </a:moveTo>
                  <a:lnTo>
                    <a:pt x="6904" y="46172"/>
                  </a:lnTo>
                  <a:cubicBezTo>
                    <a:pt x="7653" y="47980"/>
                    <a:pt x="8478" y="49812"/>
                    <a:pt x="9443" y="51552"/>
                  </a:cubicBezTo>
                  <a:cubicBezTo>
                    <a:pt x="9943" y="52022"/>
                    <a:pt x="10459" y="52475"/>
                    <a:pt x="10992" y="52906"/>
                  </a:cubicBezTo>
                  <a:cubicBezTo>
                    <a:pt x="10434" y="51776"/>
                    <a:pt x="9921" y="50625"/>
                    <a:pt x="9426" y="49508"/>
                  </a:cubicBezTo>
                  <a:cubicBezTo>
                    <a:pt x="9075" y="48708"/>
                    <a:pt x="8093" y="47485"/>
                    <a:pt x="6904" y="46172"/>
                  </a:cubicBezTo>
                  <a:close/>
                  <a:moveTo>
                    <a:pt x="47802" y="45567"/>
                  </a:moveTo>
                  <a:cubicBezTo>
                    <a:pt x="47540" y="46291"/>
                    <a:pt x="47273" y="47010"/>
                    <a:pt x="47003" y="47726"/>
                  </a:cubicBezTo>
                  <a:cubicBezTo>
                    <a:pt x="47794" y="47624"/>
                    <a:pt x="48501" y="47277"/>
                    <a:pt x="49153" y="46816"/>
                  </a:cubicBezTo>
                  <a:lnTo>
                    <a:pt x="49153" y="46816"/>
                  </a:lnTo>
                  <a:cubicBezTo>
                    <a:pt x="47121" y="49372"/>
                    <a:pt x="44874" y="51886"/>
                    <a:pt x="42592" y="53181"/>
                  </a:cubicBezTo>
                  <a:cubicBezTo>
                    <a:pt x="41657" y="53550"/>
                    <a:pt x="40666" y="53757"/>
                    <a:pt x="39663" y="53795"/>
                  </a:cubicBezTo>
                  <a:cubicBezTo>
                    <a:pt x="39660" y="53795"/>
                    <a:pt x="39656" y="53795"/>
                    <a:pt x="39653" y="53795"/>
                  </a:cubicBezTo>
                  <a:cubicBezTo>
                    <a:pt x="39226" y="53795"/>
                    <a:pt x="38857" y="53017"/>
                    <a:pt x="39160" y="52572"/>
                  </a:cubicBezTo>
                  <a:lnTo>
                    <a:pt x="39218" y="52488"/>
                  </a:lnTo>
                  <a:lnTo>
                    <a:pt x="39218" y="52488"/>
                  </a:lnTo>
                  <a:cubicBezTo>
                    <a:pt x="39364" y="52531"/>
                    <a:pt x="39516" y="52551"/>
                    <a:pt x="39675" y="52551"/>
                  </a:cubicBezTo>
                  <a:cubicBezTo>
                    <a:pt x="41722" y="52551"/>
                    <a:pt x="44819" y="49159"/>
                    <a:pt x="47802" y="45567"/>
                  </a:cubicBezTo>
                  <a:close/>
                  <a:moveTo>
                    <a:pt x="32498" y="37915"/>
                  </a:moveTo>
                  <a:lnTo>
                    <a:pt x="32498" y="37915"/>
                  </a:lnTo>
                  <a:cubicBezTo>
                    <a:pt x="32553" y="37995"/>
                    <a:pt x="32612" y="38084"/>
                    <a:pt x="32667" y="38181"/>
                  </a:cubicBezTo>
                  <a:cubicBezTo>
                    <a:pt x="34817" y="42003"/>
                    <a:pt x="35486" y="47662"/>
                    <a:pt x="38025" y="51408"/>
                  </a:cubicBezTo>
                  <a:cubicBezTo>
                    <a:pt x="37860" y="52056"/>
                    <a:pt x="38334" y="53313"/>
                    <a:pt x="39147" y="54049"/>
                  </a:cubicBezTo>
                  <a:cubicBezTo>
                    <a:pt x="39020" y="54036"/>
                    <a:pt x="38897" y="54015"/>
                    <a:pt x="38770" y="53990"/>
                  </a:cubicBezTo>
                  <a:cubicBezTo>
                    <a:pt x="38047" y="53850"/>
                    <a:pt x="37462" y="53385"/>
                    <a:pt x="36976" y="52729"/>
                  </a:cubicBezTo>
                  <a:cubicBezTo>
                    <a:pt x="35465" y="47937"/>
                    <a:pt x="32938" y="43256"/>
                    <a:pt x="32498" y="37915"/>
                  </a:cubicBezTo>
                  <a:close/>
                  <a:moveTo>
                    <a:pt x="10573" y="46744"/>
                  </a:moveTo>
                  <a:lnTo>
                    <a:pt x="10573" y="46744"/>
                  </a:lnTo>
                  <a:cubicBezTo>
                    <a:pt x="11526" y="48835"/>
                    <a:pt x="12783" y="50782"/>
                    <a:pt x="14717" y="51781"/>
                  </a:cubicBezTo>
                  <a:cubicBezTo>
                    <a:pt x="15150" y="52004"/>
                    <a:pt x="15592" y="52107"/>
                    <a:pt x="16041" y="52107"/>
                  </a:cubicBezTo>
                  <a:cubicBezTo>
                    <a:pt x="16705" y="52107"/>
                    <a:pt x="17383" y="51881"/>
                    <a:pt x="18065" y="51484"/>
                  </a:cubicBezTo>
                  <a:lnTo>
                    <a:pt x="18065" y="51484"/>
                  </a:lnTo>
                  <a:cubicBezTo>
                    <a:pt x="17874" y="52318"/>
                    <a:pt x="18335" y="52946"/>
                    <a:pt x="18972" y="52946"/>
                  </a:cubicBezTo>
                  <a:cubicBezTo>
                    <a:pt x="19112" y="52946"/>
                    <a:pt x="19261" y="52915"/>
                    <a:pt x="19413" y="52850"/>
                  </a:cubicBezTo>
                  <a:lnTo>
                    <a:pt x="19413" y="52850"/>
                  </a:lnTo>
                  <a:cubicBezTo>
                    <a:pt x="18392" y="53994"/>
                    <a:pt x="17213" y="55023"/>
                    <a:pt x="15964" y="55023"/>
                  </a:cubicBezTo>
                  <a:cubicBezTo>
                    <a:pt x="15212" y="55023"/>
                    <a:pt x="14434" y="54649"/>
                    <a:pt x="13650" y="53702"/>
                  </a:cubicBezTo>
                  <a:cubicBezTo>
                    <a:pt x="13180" y="53131"/>
                    <a:pt x="12761" y="52420"/>
                    <a:pt x="12372" y="51624"/>
                  </a:cubicBezTo>
                  <a:cubicBezTo>
                    <a:pt x="11682" y="50011"/>
                    <a:pt x="11073" y="48306"/>
                    <a:pt x="10573" y="46744"/>
                  </a:cubicBezTo>
                  <a:close/>
                  <a:moveTo>
                    <a:pt x="29869" y="0"/>
                  </a:moveTo>
                  <a:cubicBezTo>
                    <a:pt x="28261" y="931"/>
                    <a:pt x="26898" y="2518"/>
                    <a:pt x="25662" y="4190"/>
                  </a:cubicBezTo>
                  <a:cubicBezTo>
                    <a:pt x="26644" y="2582"/>
                    <a:pt x="27770" y="1117"/>
                    <a:pt x="29146" y="4"/>
                  </a:cubicBezTo>
                  <a:lnTo>
                    <a:pt x="29146" y="4"/>
                  </a:lnTo>
                  <a:cubicBezTo>
                    <a:pt x="28896" y="13"/>
                    <a:pt x="28646" y="21"/>
                    <a:pt x="28401" y="30"/>
                  </a:cubicBezTo>
                  <a:cubicBezTo>
                    <a:pt x="26479" y="1693"/>
                    <a:pt x="25218" y="4089"/>
                    <a:pt x="24062" y="6438"/>
                  </a:cubicBezTo>
                  <a:cubicBezTo>
                    <a:pt x="22440" y="8747"/>
                    <a:pt x="20965" y="10707"/>
                    <a:pt x="19313" y="10707"/>
                  </a:cubicBezTo>
                  <a:cubicBezTo>
                    <a:pt x="19029" y="10707"/>
                    <a:pt x="18741" y="10649"/>
                    <a:pt x="18446" y="10526"/>
                  </a:cubicBezTo>
                  <a:cubicBezTo>
                    <a:pt x="17925" y="10306"/>
                    <a:pt x="17455" y="9942"/>
                    <a:pt x="17024" y="9472"/>
                  </a:cubicBezTo>
                  <a:cubicBezTo>
                    <a:pt x="17675" y="9426"/>
                    <a:pt x="18357" y="9151"/>
                    <a:pt x="19081" y="8533"/>
                  </a:cubicBezTo>
                  <a:cubicBezTo>
                    <a:pt x="19449" y="8215"/>
                    <a:pt x="19809" y="7868"/>
                    <a:pt x="20164" y="7500"/>
                  </a:cubicBezTo>
                  <a:cubicBezTo>
                    <a:pt x="20183" y="7500"/>
                    <a:pt x="20203" y="7501"/>
                    <a:pt x="20222" y="7501"/>
                  </a:cubicBezTo>
                  <a:cubicBezTo>
                    <a:pt x="23488" y="7501"/>
                    <a:pt x="25804" y="2155"/>
                    <a:pt x="28307" y="34"/>
                  </a:cubicBezTo>
                  <a:lnTo>
                    <a:pt x="28307" y="34"/>
                  </a:lnTo>
                  <a:cubicBezTo>
                    <a:pt x="27888" y="55"/>
                    <a:pt x="27469" y="85"/>
                    <a:pt x="27055" y="123"/>
                  </a:cubicBezTo>
                  <a:cubicBezTo>
                    <a:pt x="26090" y="906"/>
                    <a:pt x="25167" y="1778"/>
                    <a:pt x="24299" y="2578"/>
                  </a:cubicBezTo>
                  <a:cubicBezTo>
                    <a:pt x="24477" y="2319"/>
                    <a:pt x="24651" y="2057"/>
                    <a:pt x="24820" y="1790"/>
                  </a:cubicBezTo>
                  <a:lnTo>
                    <a:pt x="24820" y="1790"/>
                  </a:lnTo>
                  <a:cubicBezTo>
                    <a:pt x="24502" y="2176"/>
                    <a:pt x="24189" y="2569"/>
                    <a:pt x="23880" y="2967"/>
                  </a:cubicBezTo>
                  <a:cubicBezTo>
                    <a:pt x="22644" y="4093"/>
                    <a:pt x="21531" y="5016"/>
                    <a:pt x="20558" y="5240"/>
                  </a:cubicBezTo>
                  <a:cubicBezTo>
                    <a:pt x="20414" y="5273"/>
                    <a:pt x="20277" y="5289"/>
                    <a:pt x="20144" y="5289"/>
                  </a:cubicBezTo>
                  <a:cubicBezTo>
                    <a:pt x="19003" y="5289"/>
                    <a:pt x="18229" y="4105"/>
                    <a:pt x="17417" y="2683"/>
                  </a:cubicBezTo>
                  <a:cubicBezTo>
                    <a:pt x="16846" y="2946"/>
                    <a:pt x="16283" y="3225"/>
                    <a:pt x="15728" y="3521"/>
                  </a:cubicBezTo>
                  <a:cubicBezTo>
                    <a:pt x="16732" y="5248"/>
                    <a:pt x="17798" y="6907"/>
                    <a:pt x="19326" y="7365"/>
                  </a:cubicBezTo>
                  <a:cubicBezTo>
                    <a:pt x="19042" y="7521"/>
                    <a:pt x="18750" y="7669"/>
                    <a:pt x="18450" y="7801"/>
                  </a:cubicBezTo>
                  <a:cubicBezTo>
                    <a:pt x="17850" y="8061"/>
                    <a:pt x="17282" y="8172"/>
                    <a:pt x="16735" y="8172"/>
                  </a:cubicBezTo>
                  <a:cubicBezTo>
                    <a:pt x="16491" y="8172"/>
                    <a:pt x="16252" y="8150"/>
                    <a:pt x="16016" y="8110"/>
                  </a:cubicBezTo>
                  <a:cubicBezTo>
                    <a:pt x="15335" y="7005"/>
                    <a:pt x="14738" y="5689"/>
                    <a:pt x="14150" y="4436"/>
                  </a:cubicBezTo>
                  <a:cubicBezTo>
                    <a:pt x="13743" y="4685"/>
                    <a:pt x="13346" y="4944"/>
                    <a:pt x="12956" y="5214"/>
                  </a:cubicBezTo>
                  <a:cubicBezTo>
                    <a:pt x="13235" y="5854"/>
                    <a:pt x="13489" y="6531"/>
                    <a:pt x="13748" y="7204"/>
                  </a:cubicBezTo>
                  <a:cubicBezTo>
                    <a:pt x="13117" y="6836"/>
                    <a:pt x="12499" y="6404"/>
                    <a:pt x="11873" y="5993"/>
                  </a:cubicBezTo>
                  <a:cubicBezTo>
                    <a:pt x="11640" y="6167"/>
                    <a:pt x="11411" y="6345"/>
                    <a:pt x="11187" y="6527"/>
                  </a:cubicBezTo>
                  <a:cubicBezTo>
                    <a:pt x="12249" y="7030"/>
                    <a:pt x="13252" y="7877"/>
                    <a:pt x="14272" y="8533"/>
                  </a:cubicBezTo>
                  <a:cubicBezTo>
                    <a:pt x="15165" y="10682"/>
                    <a:pt x="16238" y="12496"/>
                    <a:pt x="18258" y="12496"/>
                  </a:cubicBezTo>
                  <a:cubicBezTo>
                    <a:pt x="18776" y="12496"/>
                    <a:pt x="19356" y="12377"/>
                    <a:pt x="20012" y="12113"/>
                  </a:cubicBezTo>
                  <a:cubicBezTo>
                    <a:pt x="20448" y="11936"/>
                    <a:pt x="20862" y="11703"/>
                    <a:pt x="21243" y="11428"/>
                  </a:cubicBezTo>
                  <a:lnTo>
                    <a:pt x="21243" y="11428"/>
                  </a:lnTo>
                  <a:cubicBezTo>
                    <a:pt x="19881" y="13189"/>
                    <a:pt x="18179" y="14755"/>
                    <a:pt x="16706" y="16058"/>
                  </a:cubicBezTo>
                  <a:cubicBezTo>
                    <a:pt x="15898" y="16773"/>
                    <a:pt x="15712" y="18365"/>
                    <a:pt x="16097" y="19690"/>
                  </a:cubicBezTo>
                  <a:cubicBezTo>
                    <a:pt x="15838" y="19558"/>
                    <a:pt x="15601" y="19385"/>
                    <a:pt x="15403" y="19178"/>
                  </a:cubicBezTo>
                  <a:cubicBezTo>
                    <a:pt x="14116" y="17849"/>
                    <a:pt x="12609" y="12871"/>
                    <a:pt x="10565" y="9553"/>
                  </a:cubicBezTo>
                  <a:cubicBezTo>
                    <a:pt x="10522" y="8732"/>
                    <a:pt x="10489" y="7923"/>
                    <a:pt x="10463" y="7119"/>
                  </a:cubicBezTo>
                  <a:cubicBezTo>
                    <a:pt x="9490" y="7953"/>
                    <a:pt x="8571" y="8846"/>
                    <a:pt x="7708" y="9794"/>
                  </a:cubicBezTo>
                  <a:cubicBezTo>
                    <a:pt x="8487" y="10480"/>
                    <a:pt x="9210" y="11538"/>
                    <a:pt x="9900" y="12748"/>
                  </a:cubicBezTo>
                  <a:cubicBezTo>
                    <a:pt x="11018" y="19601"/>
                    <a:pt x="13434" y="26216"/>
                    <a:pt x="17760" y="29805"/>
                  </a:cubicBezTo>
                  <a:cubicBezTo>
                    <a:pt x="17923" y="29940"/>
                    <a:pt x="18106" y="30002"/>
                    <a:pt x="18306" y="30002"/>
                  </a:cubicBezTo>
                  <a:cubicBezTo>
                    <a:pt x="19222" y="30002"/>
                    <a:pt x="20481" y="28709"/>
                    <a:pt x="21684" y="27274"/>
                  </a:cubicBezTo>
                  <a:lnTo>
                    <a:pt x="21684" y="27274"/>
                  </a:lnTo>
                  <a:cubicBezTo>
                    <a:pt x="20443" y="29273"/>
                    <a:pt x="18808" y="31088"/>
                    <a:pt x="16621" y="31088"/>
                  </a:cubicBezTo>
                  <a:cubicBezTo>
                    <a:pt x="16144" y="31088"/>
                    <a:pt x="15641" y="31002"/>
                    <a:pt x="15110" y="30813"/>
                  </a:cubicBezTo>
                  <a:cubicBezTo>
                    <a:pt x="13739" y="30322"/>
                    <a:pt x="12596" y="28519"/>
                    <a:pt x="11530" y="26339"/>
                  </a:cubicBezTo>
                  <a:cubicBezTo>
                    <a:pt x="11382" y="25878"/>
                    <a:pt x="11233" y="25420"/>
                    <a:pt x="11081" y="24963"/>
                  </a:cubicBezTo>
                  <a:lnTo>
                    <a:pt x="11081" y="24963"/>
                  </a:lnTo>
                  <a:cubicBezTo>
                    <a:pt x="11174" y="25302"/>
                    <a:pt x="11267" y="25641"/>
                    <a:pt x="11360" y="25983"/>
                  </a:cubicBezTo>
                  <a:cubicBezTo>
                    <a:pt x="9549" y="22191"/>
                    <a:pt x="7924" y="17442"/>
                    <a:pt x="5676" y="16393"/>
                  </a:cubicBezTo>
                  <a:cubicBezTo>
                    <a:pt x="5211" y="15732"/>
                    <a:pt x="4677" y="15174"/>
                    <a:pt x="4068" y="14759"/>
                  </a:cubicBezTo>
                  <a:cubicBezTo>
                    <a:pt x="3746" y="15309"/>
                    <a:pt x="3441" y="15872"/>
                    <a:pt x="3154" y="16439"/>
                  </a:cubicBezTo>
                  <a:cubicBezTo>
                    <a:pt x="3264" y="16473"/>
                    <a:pt x="3369" y="16511"/>
                    <a:pt x="3475" y="16553"/>
                  </a:cubicBezTo>
                  <a:cubicBezTo>
                    <a:pt x="3298" y="16642"/>
                    <a:pt x="3120" y="16740"/>
                    <a:pt x="2955" y="16845"/>
                  </a:cubicBezTo>
                  <a:cubicBezTo>
                    <a:pt x="2290" y="18217"/>
                    <a:pt x="1731" y="19639"/>
                    <a:pt x="1291" y="21099"/>
                  </a:cubicBezTo>
                  <a:cubicBezTo>
                    <a:pt x="2045" y="20227"/>
                    <a:pt x="2959" y="19563"/>
                    <a:pt x="4097" y="19216"/>
                  </a:cubicBezTo>
                  <a:cubicBezTo>
                    <a:pt x="4339" y="19143"/>
                    <a:pt x="4572" y="19108"/>
                    <a:pt x="4796" y="19108"/>
                  </a:cubicBezTo>
                  <a:cubicBezTo>
                    <a:pt x="5417" y="19108"/>
                    <a:pt x="5976" y="19375"/>
                    <a:pt x="6489" y="19838"/>
                  </a:cubicBezTo>
                  <a:cubicBezTo>
                    <a:pt x="6861" y="20782"/>
                    <a:pt x="7094" y="21823"/>
                    <a:pt x="7259" y="22843"/>
                  </a:cubicBezTo>
                  <a:cubicBezTo>
                    <a:pt x="6531" y="21773"/>
                    <a:pt x="5748" y="21108"/>
                    <a:pt x="4880" y="21108"/>
                  </a:cubicBezTo>
                  <a:cubicBezTo>
                    <a:pt x="4500" y="21108"/>
                    <a:pt x="4105" y="21234"/>
                    <a:pt x="3691" y="21510"/>
                  </a:cubicBezTo>
                  <a:cubicBezTo>
                    <a:pt x="3086" y="21916"/>
                    <a:pt x="2527" y="22382"/>
                    <a:pt x="2019" y="22902"/>
                  </a:cubicBezTo>
                  <a:cubicBezTo>
                    <a:pt x="2062" y="22364"/>
                    <a:pt x="1918" y="22148"/>
                    <a:pt x="1644" y="22148"/>
                  </a:cubicBezTo>
                  <a:cubicBezTo>
                    <a:pt x="1457" y="22148"/>
                    <a:pt x="1209" y="22249"/>
                    <a:pt x="919" y="22415"/>
                  </a:cubicBezTo>
                  <a:cubicBezTo>
                    <a:pt x="775" y="22987"/>
                    <a:pt x="648" y="23558"/>
                    <a:pt x="538" y="24142"/>
                  </a:cubicBezTo>
                  <a:cubicBezTo>
                    <a:pt x="635" y="24151"/>
                    <a:pt x="707" y="24252"/>
                    <a:pt x="758" y="24405"/>
                  </a:cubicBezTo>
                  <a:cubicBezTo>
                    <a:pt x="635" y="24574"/>
                    <a:pt x="517" y="24748"/>
                    <a:pt x="398" y="24921"/>
                  </a:cubicBezTo>
                  <a:cubicBezTo>
                    <a:pt x="212" y="26043"/>
                    <a:pt x="94" y="27173"/>
                    <a:pt x="38" y="28307"/>
                  </a:cubicBezTo>
                  <a:cubicBezTo>
                    <a:pt x="178" y="28015"/>
                    <a:pt x="322" y="27736"/>
                    <a:pt x="470" y="27461"/>
                  </a:cubicBezTo>
                  <a:lnTo>
                    <a:pt x="470" y="27461"/>
                  </a:lnTo>
                  <a:cubicBezTo>
                    <a:pt x="314" y="28239"/>
                    <a:pt x="161" y="29056"/>
                    <a:pt x="0" y="29890"/>
                  </a:cubicBezTo>
                  <a:cubicBezTo>
                    <a:pt x="5" y="30656"/>
                    <a:pt x="34" y="31409"/>
                    <a:pt x="94" y="32159"/>
                  </a:cubicBezTo>
                  <a:cubicBezTo>
                    <a:pt x="491" y="30110"/>
                    <a:pt x="822" y="28066"/>
                    <a:pt x="1224" y="26237"/>
                  </a:cubicBezTo>
                  <a:cubicBezTo>
                    <a:pt x="2108" y="24976"/>
                    <a:pt x="3149" y="24108"/>
                    <a:pt x="4419" y="23986"/>
                  </a:cubicBezTo>
                  <a:cubicBezTo>
                    <a:pt x="4468" y="23982"/>
                    <a:pt x="4517" y="23980"/>
                    <a:pt x="4566" y="23980"/>
                  </a:cubicBezTo>
                  <a:cubicBezTo>
                    <a:pt x="4636" y="23980"/>
                    <a:pt x="4705" y="23984"/>
                    <a:pt x="4775" y="23994"/>
                  </a:cubicBezTo>
                  <a:cubicBezTo>
                    <a:pt x="4601" y="24278"/>
                    <a:pt x="4428" y="24578"/>
                    <a:pt x="4254" y="24891"/>
                  </a:cubicBezTo>
                  <a:cubicBezTo>
                    <a:pt x="4412" y="24841"/>
                    <a:pt x="4579" y="24819"/>
                    <a:pt x="4752" y="24819"/>
                  </a:cubicBezTo>
                  <a:cubicBezTo>
                    <a:pt x="5370" y="24819"/>
                    <a:pt x="6063" y="25108"/>
                    <a:pt x="6705" y="25471"/>
                  </a:cubicBezTo>
                  <a:cubicBezTo>
                    <a:pt x="8969" y="28663"/>
                    <a:pt x="10721" y="36133"/>
                    <a:pt x="13172" y="39553"/>
                  </a:cubicBezTo>
                  <a:cubicBezTo>
                    <a:pt x="13070" y="39519"/>
                    <a:pt x="12973" y="39460"/>
                    <a:pt x="12893" y="39384"/>
                  </a:cubicBezTo>
                  <a:cubicBezTo>
                    <a:pt x="10036" y="36781"/>
                    <a:pt x="8948" y="29873"/>
                    <a:pt x="5228" y="29132"/>
                  </a:cubicBezTo>
                  <a:cubicBezTo>
                    <a:pt x="5107" y="29108"/>
                    <a:pt x="4989" y="29097"/>
                    <a:pt x="4874" y="29097"/>
                  </a:cubicBezTo>
                  <a:cubicBezTo>
                    <a:pt x="2611" y="29097"/>
                    <a:pt x="1373" y="33581"/>
                    <a:pt x="817" y="36742"/>
                  </a:cubicBezTo>
                  <a:cubicBezTo>
                    <a:pt x="1317" y="38829"/>
                    <a:pt x="2040" y="40852"/>
                    <a:pt x="2976" y="42782"/>
                  </a:cubicBezTo>
                  <a:cubicBezTo>
                    <a:pt x="3094" y="42685"/>
                    <a:pt x="3226" y="42600"/>
                    <a:pt x="3365" y="42537"/>
                  </a:cubicBezTo>
                  <a:cubicBezTo>
                    <a:pt x="4500" y="43641"/>
                    <a:pt x="5795" y="44945"/>
                    <a:pt x="6904" y="46172"/>
                  </a:cubicBezTo>
                  <a:cubicBezTo>
                    <a:pt x="6455" y="45089"/>
                    <a:pt x="6036" y="44022"/>
                    <a:pt x="5634" y="42990"/>
                  </a:cubicBezTo>
                  <a:lnTo>
                    <a:pt x="5634" y="42990"/>
                  </a:lnTo>
                  <a:cubicBezTo>
                    <a:pt x="8085" y="44759"/>
                    <a:pt x="9621" y="50223"/>
                    <a:pt x="11953" y="53656"/>
                  </a:cubicBezTo>
                  <a:cubicBezTo>
                    <a:pt x="13430" y="54760"/>
                    <a:pt x="15000" y="55725"/>
                    <a:pt x="16655" y="56538"/>
                  </a:cubicBezTo>
                  <a:cubicBezTo>
                    <a:pt x="19724" y="56233"/>
                    <a:pt x="22568" y="53347"/>
                    <a:pt x="25040" y="50443"/>
                  </a:cubicBezTo>
                  <a:cubicBezTo>
                    <a:pt x="26716" y="49804"/>
                    <a:pt x="28396" y="49271"/>
                    <a:pt x="29713" y="49114"/>
                  </a:cubicBezTo>
                  <a:cubicBezTo>
                    <a:pt x="29846" y="49099"/>
                    <a:pt x="29975" y="49091"/>
                    <a:pt x="30100" y="49091"/>
                  </a:cubicBezTo>
                  <a:cubicBezTo>
                    <a:pt x="31385" y="49091"/>
                    <a:pt x="32283" y="49877"/>
                    <a:pt x="32904" y="50968"/>
                  </a:cubicBezTo>
                  <a:cubicBezTo>
                    <a:pt x="32624" y="50793"/>
                    <a:pt x="32321" y="50697"/>
                    <a:pt x="31988" y="50697"/>
                  </a:cubicBezTo>
                  <a:cubicBezTo>
                    <a:pt x="31772" y="50697"/>
                    <a:pt x="31543" y="50737"/>
                    <a:pt x="31300" y="50824"/>
                  </a:cubicBezTo>
                  <a:cubicBezTo>
                    <a:pt x="29294" y="51552"/>
                    <a:pt x="27677" y="52995"/>
                    <a:pt x="26128" y="54553"/>
                  </a:cubicBezTo>
                  <a:cubicBezTo>
                    <a:pt x="23657" y="55623"/>
                    <a:pt x="21045" y="57271"/>
                    <a:pt x="18604" y="57271"/>
                  </a:cubicBezTo>
                  <a:cubicBezTo>
                    <a:pt x="18478" y="57271"/>
                    <a:pt x="18351" y="57267"/>
                    <a:pt x="18226" y="57257"/>
                  </a:cubicBezTo>
                  <a:lnTo>
                    <a:pt x="18226" y="57257"/>
                  </a:lnTo>
                  <a:cubicBezTo>
                    <a:pt x="18632" y="57431"/>
                    <a:pt x="19047" y="57592"/>
                    <a:pt x="19466" y="57748"/>
                  </a:cubicBezTo>
                  <a:cubicBezTo>
                    <a:pt x="21171" y="56940"/>
                    <a:pt x="22962" y="56322"/>
                    <a:pt x="24803" y="55907"/>
                  </a:cubicBezTo>
                  <a:lnTo>
                    <a:pt x="24803" y="55907"/>
                  </a:lnTo>
                  <a:cubicBezTo>
                    <a:pt x="23889" y="56851"/>
                    <a:pt x="22962" y="57770"/>
                    <a:pt x="21959" y="58544"/>
                  </a:cubicBezTo>
                  <a:cubicBezTo>
                    <a:pt x="22378" y="58658"/>
                    <a:pt x="22797" y="58764"/>
                    <a:pt x="23220" y="58857"/>
                  </a:cubicBezTo>
                  <a:cubicBezTo>
                    <a:pt x="24126" y="57748"/>
                    <a:pt x="24773" y="56906"/>
                    <a:pt x="25848" y="55950"/>
                  </a:cubicBezTo>
                  <a:cubicBezTo>
                    <a:pt x="26096" y="55758"/>
                    <a:pt x="26413" y="55531"/>
                    <a:pt x="26571" y="55531"/>
                  </a:cubicBezTo>
                  <a:cubicBezTo>
                    <a:pt x="26605" y="55531"/>
                    <a:pt x="26631" y="55541"/>
                    <a:pt x="26648" y="55564"/>
                  </a:cubicBezTo>
                  <a:cubicBezTo>
                    <a:pt x="27080" y="55691"/>
                    <a:pt x="25586" y="58129"/>
                    <a:pt x="24837" y="59175"/>
                  </a:cubicBezTo>
                  <a:cubicBezTo>
                    <a:pt x="25027" y="59209"/>
                    <a:pt x="25218" y="59238"/>
                    <a:pt x="25408" y="59268"/>
                  </a:cubicBezTo>
                  <a:cubicBezTo>
                    <a:pt x="26115" y="58066"/>
                    <a:pt x="27232" y="56601"/>
                    <a:pt x="27948" y="55268"/>
                  </a:cubicBezTo>
                  <a:cubicBezTo>
                    <a:pt x="28524" y="54186"/>
                    <a:pt x="29640" y="53498"/>
                    <a:pt x="30863" y="53498"/>
                  </a:cubicBezTo>
                  <a:cubicBezTo>
                    <a:pt x="30889" y="53498"/>
                    <a:pt x="30914" y="53498"/>
                    <a:pt x="30940" y="53499"/>
                  </a:cubicBezTo>
                  <a:cubicBezTo>
                    <a:pt x="31427" y="53512"/>
                    <a:pt x="31909" y="53596"/>
                    <a:pt x="32375" y="53749"/>
                  </a:cubicBezTo>
                  <a:cubicBezTo>
                    <a:pt x="32730" y="53867"/>
                    <a:pt x="33061" y="54049"/>
                    <a:pt x="33348" y="54286"/>
                  </a:cubicBezTo>
                  <a:cubicBezTo>
                    <a:pt x="33835" y="54684"/>
                    <a:pt x="34131" y="55264"/>
                    <a:pt x="34165" y="55895"/>
                  </a:cubicBezTo>
                  <a:cubicBezTo>
                    <a:pt x="34225" y="56809"/>
                    <a:pt x="33890" y="57566"/>
                    <a:pt x="33560" y="57710"/>
                  </a:cubicBezTo>
                  <a:cubicBezTo>
                    <a:pt x="34081" y="58100"/>
                    <a:pt x="34445" y="58696"/>
                    <a:pt x="34974" y="59141"/>
                  </a:cubicBezTo>
                  <a:cubicBezTo>
                    <a:pt x="35257" y="59090"/>
                    <a:pt x="35537" y="59039"/>
                    <a:pt x="35816" y="58980"/>
                  </a:cubicBezTo>
                  <a:cubicBezTo>
                    <a:pt x="35693" y="58493"/>
                    <a:pt x="35587" y="57947"/>
                    <a:pt x="35486" y="57372"/>
                  </a:cubicBezTo>
                  <a:lnTo>
                    <a:pt x="35486" y="57372"/>
                  </a:lnTo>
                  <a:cubicBezTo>
                    <a:pt x="35761" y="57896"/>
                    <a:pt x="36036" y="58409"/>
                    <a:pt x="36332" y="58870"/>
                  </a:cubicBezTo>
                  <a:cubicBezTo>
                    <a:pt x="36557" y="58819"/>
                    <a:pt x="36781" y="58764"/>
                    <a:pt x="37005" y="58709"/>
                  </a:cubicBezTo>
                  <a:cubicBezTo>
                    <a:pt x="36713" y="57511"/>
                    <a:pt x="35160" y="48517"/>
                    <a:pt x="30140" y="48441"/>
                  </a:cubicBezTo>
                  <a:cubicBezTo>
                    <a:pt x="30126" y="48441"/>
                    <a:pt x="30113" y="48441"/>
                    <a:pt x="30099" y="48441"/>
                  </a:cubicBezTo>
                  <a:cubicBezTo>
                    <a:pt x="29094" y="48441"/>
                    <a:pt x="27388" y="49036"/>
                    <a:pt x="25810" y="49533"/>
                  </a:cubicBezTo>
                  <a:cubicBezTo>
                    <a:pt x="27677" y="47290"/>
                    <a:pt x="29311" y="45207"/>
                    <a:pt x="30635" y="44501"/>
                  </a:cubicBezTo>
                  <a:cubicBezTo>
                    <a:pt x="30809" y="44409"/>
                    <a:pt x="30979" y="44366"/>
                    <a:pt x="31146" y="44366"/>
                  </a:cubicBezTo>
                  <a:cubicBezTo>
                    <a:pt x="33423" y="44366"/>
                    <a:pt x="35160" y="52352"/>
                    <a:pt x="36658" y="54430"/>
                  </a:cubicBezTo>
                  <a:cubicBezTo>
                    <a:pt x="36899" y="54764"/>
                    <a:pt x="37179" y="55069"/>
                    <a:pt x="37496" y="55336"/>
                  </a:cubicBezTo>
                  <a:cubicBezTo>
                    <a:pt x="37547" y="55598"/>
                    <a:pt x="37594" y="55861"/>
                    <a:pt x="37627" y="56123"/>
                  </a:cubicBezTo>
                  <a:cubicBezTo>
                    <a:pt x="37726" y="56880"/>
                    <a:pt x="38463" y="57743"/>
                    <a:pt x="39590" y="57743"/>
                  </a:cubicBezTo>
                  <a:cubicBezTo>
                    <a:pt x="39919" y="57743"/>
                    <a:pt x="40282" y="57670"/>
                    <a:pt x="40671" y="57499"/>
                  </a:cubicBezTo>
                  <a:cubicBezTo>
                    <a:pt x="41644" y="57067"/>
                    <a:pt x="43921" y="55738"/>
                    <a:pt x="45568" y="55073"/>
                  </a:cubicBezTo>
                  <a:cubicBezTo>
                    <a:pt x="46401" y="54553"/>
                    <a:pt x="47206" y="53994"/>
                    <a:pt x="47980" y="53397"/>
                  </a:cubicBezTo>
                  <a:lnTo>
                    <a:pt x="47980" y="53397"/>
                  </a:lnTo>
                  <a:cubicBezTo>
                    <a:pt x="45166" y="54502"/>
                    <a:pt x="42613" y="56360"/>
                    <a:pt x="39744" y="57105"/>
                  </a:cubicBezTo>
                  <a:cubicBezTo>
                    <a:pt x="39634" y="57133"/>
                    <a:pt x="39527" y="57147"/>
                    <a:pt x="39423" y="57147"/>
                  </a:cubicBezTo>
                  <a:cubicBezTo>
                    <a:pt x="38520" y="57147"/>
                    <a:pt x="37849" y="56154"/>
                    <a:pt x="37712" y="55501"/>
                  </a:cubicBezTo>
                  <a:lnTo>
                    <a:pt x="37712" y="55501"/>
                  </a:lnTo>
                  <a:cubicBezTo>
                    <a:pt x="38325" y="55937"/>
                    <a:pt x="38993" y="56131"/>
                    <a:pt x="39696" y="56131"/>
                  </a:cubicBezTo>
                  <a:cubicBezTo>
                    <a:pt x="42366" y="56131"/>
                    <a:pt x="45550" y="53329"/>
                    <a:pt x="48230" y="50303"/>
                  </a:cubicBezTo>
                  <a:cubicBezTo>
                    <a:pt x="50041" y="49072"/>
                    <a:pt x="51798" y="47764"/>
                    <a:pt x="53533" y="46422"/>
                  </a:cubicBezTo>
                  <a:cubicBezTo>
                    <a:pt x="53782" y="46230"/>
                    <a:pt x="54019" y="46145"/>
                    <a:pt x="54225" y="46145"/>
                  </a:cubicBezTo>
                  <a:cubicBezTo>
                    <a:pt x="54377" y="46145"/>
                    <a:pt x="54511" y="46191"/>
                    <a:pt x="54621" y="46274"/>
                  </a:cubicBezTo>
                  <a:cubicBezTo>
                    <a:pt x="54782" y="46033"/>
                    <a:pt x="54938" y="45792"/>
                    <a:pt x="55087" y="45550"/>
                  </a:cubicBezTo>
                  <a:cubicBezTo>
                    <a:pt x="54977" y="45499"/>
                    <a:pt x="54851" y="45471"/>
                    <a:pt x="54704" y="45471"/>
                  </a:cubicBezTo>
                  <a:cubicBezTo>
                    <a:pt x="54573" y="45471"/>
                    <a:pt x="54426" y="45494"/>
                    <a:pt x="54261" y="45542"/>
                  </a:cubicBezTo>
                  <a:cubicBezTo>
                    <a:pt x="52907" y="45940"/>
                    <a:pt x="51650" y="46731"/>
                    <a:pt x="50418" y="47671"/>
                  </a:cubicBezTo>
                  <a:cubicBezTo>
                    <a:pt x="51929" y="45737"/>
                    <a:pt x="53097" y="44035"/>
                    <a:pt x="53622" y="43294"/>
                  </a:cubicBezTo>
                  <a:cubicBezTo>
                    <a:pt x="53681" y="43214"/>
                    <a:pt x="53741" y="43134"/>
                    <a:pt x="53800" y="43057"/>
                  </a:cubicBezTo>
                  <a:cubicBezTo>
                    <a:pt x="53958" y="43016"/>
                    <a:pt x="54121" y="42994"/>
                    <a:pt x="54285" y="42994"/>
                  </a:cubicBezTo>
                  <a:cubicBezTo>
                    <a:pt x="54324" y="42994"/>
                    <a:pt x="54362" y="42996"/>
                    <a:pt x="54401" y="42998"/>
                  </a:cubicBezTo>
                  <a:cubicBezTo>
                    <a:pt x="55120" y="43045"/>
                    <a:pt x="55675" y="43337"/>
                    <a:pt x="56098" y="43802"/>
                  </a:cubicBezTo>
                  <a:cubicBezTo>
                    <a:pt x="56183" y="43646"/>
                    <a:pt x="56263" y="43493"/>
                    <a:pt x="56344" y="43337"/>
                  </a:cubicBezTo>
                  <a:cubicBezTo>
                    <a:pt x="55992" y="42808"/>
                    <a:pt x="55506" y="42439"/>
                    <a:pt x="54837" y="42300"/>
                  </a:cubicBezTo>
                  <a:cubicBezTo>
                    <a:pt x="54801" y="42294"/>
                    <a:pt x="54764" y="42292"/>
                    <a:pt x="54728" y="42292"/>
                  </a:cubicBezTo>
                  <a:cubicBezTo>
                    <a:pt x="54625" y="42292"/>
                    <a:pt x="54525" y="42313"/>
                    <a:pt x="54431" y="42350"/>
                  </a:cubicBezTo>
                  <a:cubicBezTo>
                    <a:pt x="54815" y="42000"/>
                    <a:pt x="55156" y="41843"/>
                    <a:pt x="55462" y="41843"/>
                  </a:cubicBezTo>
                  <a:cubicBezTo>
                    <a:pt x="55923" y="41843"/>
                    <a:pt x="56301" y="42203"/>
                    <a:pt x="56615" y="42799"/>
                  </a:cubicBezTo>
                  <a:cubicBezTo>
                    <a:pt x="56983" y="42033"/>
                    <a:pt x="57321" y="41250"/>
                    <a:pt x="57626" y="40454"/>
                  </a:cubicBezTo>
                  <a:cubicBezTo>
                    <a:pt x="57402" y="39993"/>
                    <a:pt x="57080" y="39582"/>
                    <a:pt x="56695" y="39248"/>
                  </a:cubicBezTo>
                  <a:cubicBezTo>
                    <a:pt x="56553" y="39129"/>
                    <a:pt x="56394" y="39072"/>
                    <a:pt x="56219" y="39072"/>
                  </a:cubicBezTo>
                  <a:cubicBezTo>
                    <a:pt x="54968" y="39072"/>
                    <a:pt x="52907" y="41952"/>
                    <a:pt x="50427" y="45186"/>
                  </a:cubicBezTo>
                  <a:cubicBezTo>
                    <a:pt x="50359" y="45208"/>
                    <a:pt x="50298" y="45219"/>
                    <a:pt x="50244" y="45219"/>
                  </a:cubicBezTo>
                  <a:cubicBezTo>
                    <a:pt x="50170" y="45219"/>
                    <a:pt x="50109" y="45197"/>
                    <a:pt x="50063" y="45148"/>
                  </a:cubicBezTo>
                  <a:cubicBezTo>
                    <a:pt x="49711" y="44763"/>
       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"55582" y="37305"/>
                  </a:cubicBezTo>
                  <a:cubicBezTo>
                    <a:pt x="55765" y="37263"/>
                    <a:pt x="55939" y="37243"/>
                    <a:pt x="56103" y="37243"/>
                  </a:cubicBezTo>
                  <a:cubicBezTo>
                    <a:pt x="56653" y="37243"/>
                    <a:pt x="57102" y="37468"/>
                    <a:pt x="57474" y="37856"/>
                  </a:cubicBezTo>
                  <a:cubicBezTo>
                    <a:pt x="57520" y="38634"/>
                    <a:pt x="57575" y="39523"/>
                    <a:pt x="57626" y="40454"/>
                  </a:cubicBezTo>
                  <a:cubicBezTo>
                    <a:pt x="57795" y="40018"/>
                    <a:pt x="57952" y="39578"/>
                    <a:pt x="58100" y="39130"/>
                  </a:cubicBezTo>
                  <a:cubicBezTo>
                    <a:pt x="58079" y="38977"/>
                    <a:pt x="58054" y="38821"/>
                    <a:pt x="58032" y="38664"/>
                  </a:cubicBezTo>
                  <a:lnTo>
                    <a:pt x="58032" y="38664"/>
                  </a:lnTo>
                  <a:cubicBezTo>
                    <a:pt x="58075" y="38753"/>
                    <a:pt x="58121" y="38842"/>
                    <a:pt x="58164" y="38935"/>
                  </a:cubicBezTo>
                  <a:cubicBezTo>
                    <a:pt x="58358" y="38325"/>
                    <a:pt x="58536" y="37707"/>
                    <a:pt x="58693" y="37085"/>
                  </a:cubicBezTo>
                  <a:cubicBezTo>
                    <a:pt x="58284" y="35486"/>
                    <a:pt x="57597" y="33554"/>
                    <a:pt x="56030" y="33554"/>
                  </a:cubicBezTo>
                  <a:cubicBezTo>
                    <a:pt x="56005" y="33554"/>
                    <a:pt x="55980" y="33554"/>
                    <a:pt x="55954" y="33555"/>
                  </a:cubicBezTo>
                  <a:cubicBezTo>
                    <a:pt x="54232" y="33627"/>
                    <a:pt x="52606" y="37128"/>
                    <a:pt x="51874" y="38308"/>
                  </a:cubicBezTo>
                  <a:cubicBezTo>
                    <a:pt x="51222" y="39362"/>
                    <a:pt x="50490" y="40636"/>
                    <a:pt x="49673" y="41953"/>
                  </a:cubicBezTo>
                  <a:cubicBezTo>
                    <a:pt x="50346" y="38181"/>
                    <a:pt x="53271" y="32374"/>
                    <a:pt x="55176" y="28472"/>
                  </a:cubicBezTo>
                  <a:lnTo>
                    <a:pt x="55176" y="28472"/>
                  </a:lnTo>
                  <a:cubicBezTo>
                    <a:pt x="54613" y="28849"/>
                    <a:pt x="54109" y="29403"/>
                    <a:pt x="53720" y="30207"/>
                  </a:cubicBezTo>
                  <a:cubicBezTo>
                    <a:pt x="51599" y="34609"/>
                    <a:pt x="50037" y="39295"/>
                    <a:pt x="48395" y="43917"/>
                  </a:cubicBezTo>
                  <a:cubicBezTo>
                    <a:pt x="46334" y="46926"/>
                    <a:pt x="43807" y="49715"/>
                    <a:pt x="40726" y="50231"/>
                  </a:cubicBezTo>
                  <a:cubicBezTo>
                    <a:pt x="42118" y="48098"/>
                    <a:pt x="43519" y="45838"/>
                    <a:pt x="44886" y="43476"/>
                  </a:cubicBezTo>
                  <a:lnTo>
                    <a:pt x="44886" y="43476"/>
                  </a:lnTo>
                  <a:cubicBezTo>
                    <a:pt x="42855" y="46134"/>
                    <a:pt x="40675" y="48636"/>
                    <a:pt x="39202" y="50138"/>
                  </a:cubicBezTo>
                  <a:cubicBezTo>
                    <a:pt x="36150" y="49059"/>
                    <a:pt x="35202" y="42592"/>
                    <a:pt x="34174" y="38774"/>
                  </a:cubicBezTo>
                  <a:lnTo>
                    <a:pt x="34174" y="38774"/>
                  </a:lnTo>
                  <a:cubicBezTo>
                    <a:pt x="35524" y="41547"/>
                    <a:pt x="36822" y="45330"/>
                    <a:pt x="38437" y="45330"/>
                  </a:cubicBezTo>
                  <a:cubicBezTo>
                    <a:pt x="38498" y="45330"/>
                    <a:pt x="38560" y="45324"/>
                    <a:pt x="38622" y="45313"/>
                  </a:cubicBezTo>
                  <a:cubicBezTo>
                    <a:pt x="43837" y="44378"/>
                    <a:pt x="46681" y="39447"/>
                    <a:pt x="48530" y="33877"/>
                  </a:cubicBezTo>
                  <a:cubicBezTo>
                    <a:pt x="50058" y="30851"/>
                    <a:pt x="51527" y="27596"/>
                    <a:pt x="53250" y="25742"/>
                  </a:cubicBezTo>
                  <a:lnTo>
                    <a:pt x="53250" y="25742"/>
                  </a:lnTo>
                  <a:cubicBezTo>
                    <a:pt x="53063" y="26377"/>
                    <a:pt x="52873" y="27008"/>
                    <a:pt x="52674" y="27638"/>
                  </a:cubicBezTo>
                  <a:cubicBezTo>
                    <a:pt x="52966" y="26915"/>
                    <a:pt x="53250" y="26191"/>
                    <a:pt x="53521" y="25467"/>
                  </a:cubicBezTo>
                  <a:cubicBezTo>
                    <a:pt x="54236" y="24769"/>
                    <a:pt x="54994" y="24320"/>
                    <a:pt x="55819" y="24231"/>
                  </a:cubicBezTo>
                  <a:cubicBezTo>
                    <a:pt x="55922" y="24220"/>
                    <a:pt x="56023" y="24214"/>
                    <a:pt x="56122" y="24214"/>
                  </a:cubicBezTo>
                  <a:cubicBezTo>
                    <a:pt x="56993" y="24214"/>
                    <a:pt x="57701" y="24641"/>
                    <a:pt x="58286" y="25340"/>
                  </a:cubicBezTo>
                  <a:cubicBezTo>
                    <a:pt x="58092" y="25254"/>
                    <a:pt x="57897" y="25207"/>
                    <a:pt x="57704" y="25207"/>
                  </a:cubicBezTo>
                  <a:cubicBezTo>
                    <a:pt x="57106" y="25207"/>
                    <a:pt x="56521" y="25657"/>
                    <a:pt x="55984" y="26804"/>
                  </a:cubicBezTo>
                  <a:cubicBezTo>
                    <a:pt x="55747" y="27304"/>
                    <a:pt x="55476" y="27867"/>
                    <a:pt x="55180" y="28472"/>
                  </a:cubicBezTo>
                  <a:cubicBezTo>
                    <a:pt x="55912" y="27991"/>
                    <a:pt x="56751" y="27816"/>
                    <a:pt x="57581" y="27816"/>
                  </a:cubicBezTo>
                  <a:cubicBezTo>
                    <a:pt x="58262" y="27816"/>
                    <a:pt x="58937" y="27933"/>
                    <a:pt x="59543" y="28095"/>
                  </a:cubicBezTo>
                  <a:cubicBezTo>
                    <a:pt x="59438" y="26148"/>
                    <a:pt x="59137" y="24210"/>
                    <a:pt x="58650" y="22322"/>
                  </a:cubicBezTo>
                  <a:cubicBezTo>
                    <a:pt x="57794" y="20505"/>
                    <a:pt x="56833" y="19254"/>
                    <a:pt x="55802" y="19254"/>
                  </a:cubicBezTo>
                  <a:cubicBezTo>
                    <a:pt x="55733" y="19254"/>
                    <a:pt x="55664" y="19259"/>
                    <a:pt x="55595" y="19271"/>
                  </a:cubicBezTo>
                  <a:cubicBezTo>
                    <a:pt x="55819" y="18500"/>
                    <a:pt x="56030" y="17734"/>
                    <a:pt x="56229" y="16968"/>
                  </a:cubicBezTo>
                  <a:cubicBezTo>
                    <a:pt x="56280" y="16960"/>
                    <a:pt x="56330" y="16957"/>
                    <a:pt x="56381" y="16957"/>
                  </a:cubicBezTo>
                  <a:cubicBezTo>
                    <a:pt x="56497" y="16957"/>
                    <a:pt x="56613" y="16976"/>
                    <a:pt x="56725" y="17015"/>
                  </a:cubicBezTo>
                  <a:cubicBezTo>
                    <a:pt x="56022" y="15542"/>
                    <a:pt x="55201" y="14128"/>
                    <a:pt x="54270" y="12791"/>
                  </a:cubicBezTo>
                  <a:cubicBezTo>
                    <a:pt x="54122" y="12816"/>
                    <a:pt x="53982" y="12871"/>
                    <a:pt x="53855" y="12951"/>
                  </a:cubicBezTo>
                  <a:cubicBezTo>
                    <a:pt x="50901" y="14831"/>
                    <a:pt x="49292" y="23148"/>
                    <a:pt x="45136" y="23283"/>
                  </a:cubicBezTo>
                  <a:cubicBezTo>
                    <a:pt x="46583" y="21632"/>
                    <a:pt x="48006" y="18386"/>
                    <a:pt x="49457" y="15389"/>
                  </a:cubicBezTo>
                  <a:cubicBezTo>
                    <a:pt x="50761" y="13959"/>
                    <a:pt x="51565" y="11720"/>
                    <a:pt x="52958" y="11047"/>
                  </a:cubicBezTo>
                  <a:cubicBezTo>
                    <a:pt x="52822" y="10878"/>
                    <a:pt x="52683" y="10713"/>
                    <a:pt x="52543" y="10547"/>
                  </a:cubicBezTo>
                  <a:cubicBezTo>
                    <a:pt x="52043" y="11055"/>
                    <a:pt x="51552" y="11762"/>
                    <a:pt x="51011" y="12380"/>
                  </a:cubicBezTo>
                  <a:cubicBezTo>
                    <a:pt x="51459" y="11601"/>
                    <a:pt x="51908" y="10903"/>
                    <a:pt x="52365" y="10336"/>
                  </a:cubicBezTo>
                  <a:cubicBezTo>
                    <a:pt x="52060" y="9989"/>
                    <a:pt x="51751" y="9642"/>
                    <a:pt x="51434" y="9307"/>
                  </a:cubicBezTo>
                  <a:cubicBezTo>
                    <a:pt x="50719" y="10632"/>
                    <a:pt x="49991" y="12181"/>
                    <a:pt x="49216" y="13654"/>
                  </a:cubicBezTo>
                  <a:cubicBezTo>
                    <a:pt x="49131" y="13675"/>
                    <a:pt x="49043" y="13684"/>
                    <a:pt x="48958" y="13692"/>
                  </a:cubicBezTo>
                  <a:cubicBezTo>
                    <a:pt x="49313" y="12249"/>
                    <a:pt x="49584" y="10082"/>
                    <a:pt x="50008" y="7898"/>
                  </a:cubicBezTo>
                  <a:cubicBezTo>
                    <a:pt x="49851" y="7750"/>
                    <a:pt x="49690" y="7606"/>
                    <a:pt x="49529" y="7466"/>
                  </a:cubicBezTo>
                  <a:cubicBezTo>
                    <a:pt x="48818" y="10484"/>
                    <a:pt x="48416" y="13718"/>
                    <a:pt x="47942" y="15893"/>
                  </a:cubicBezTo>
                  <a:cubicBezTo>
                    <a:pt x="46761" y="17769"/>
                    <a:pt x="45459" y="19155"/>
                    <a:pt x="43956" y="19155"/>
                  </a:cubicBezTo>
                  <a:cubicBezTo>
                    <a:pt x="43865" y="19155"/>
                    <a:pt x="43773" y="19150"/>
                    <a:pt x="43680" y="19139"/>
                  </a:cubicBezTo>
                  <a:cubicBezTo>
                    <a:pt x="42558" y="19012"/>
                    <a:pt x="41555" y="17870"/>
                    <a:pt x="40594" y="16257"/>
                  </a:cubicBezTo>
                  <a:cubicBezTo>
                    <a:pt x="40421" y="14712"/>
                    <a:pt x="40459" y="13502"/>
                    <a:pt x="40582" y="13426"/>
                  </a:cubicBezTo>
                  <a:cubicBezTo>
                    <a:pt x="40582" y="13426"/>
                    <a:pt x="40992" y="13146"/>
                    <a:pt x="41640" y="12672"/>
                  </a:cubicBezTo>
                  <a:cubicBezTo>
                    <a:pt x="40452" y="11816"/>
                    <a:pt x="39200" y="10420"/>
                    <a:pt x="38983" y="10420"/>
                  </a:cubicBezTo>
                  <a:cubicBezTo>
                    <a:pt x="38976" y="10420"/>
                    <a:pt x="38970" y="10422"/>
                    <a:pt x="38965" y="10425"/>
                  </a:cubicBezTo>
                  <a:cubicBezTo>
                    <a:pt x="38931" y="10446"/>
                    <a:pt x="38961" y="11796"/>
                    <a:pt x="39202" y="13624"/>
                  </a:cubicBezTo>
                  <a:cubicBezTo>
                    <a:pt x="37661" y="10463"/>
                    <a:pt x="36116" y="6781"/>
                    <a:pt x="34199" y="4999"/>
                  </a:cubicBezTo>
                  <a:cubicBezTo>
                    <a:pt x="34085" y="4711"/>
                    <a:pt x="33971" y="4427"/>
                    <a:pt x="33852" y="4144"/>
                  </a:cubicBezTo>
                  <a:cubicBezTo>
                    <a:pt x="33609" y="3554"/>
                    <a:pt x="33843" y="2438"/>
                    <a:pt x="34789" y="2438"/>
                  </a:cubicBezTo>
                  <a:cubicBezTo>
                    <a:pt x="35012" y="2438"/>
                    <a:pt x="35274" y="2500"/>
                    <a:pt x="35579" y="2645"/>
                  </a:cubicBezTo>
                  <a:cubicBezTo>
                    <a:pt x="36379" y="3031"/>
                    <a:pt x="37331" y="3898"/>
                    <a:pt x="38347" y="4804"/>
                  </a:cubicBezTo>
                  <a:cubicBezTo>
                    <a:pt x="39833" y="7174"/>
                    <a:pt x="40963" y="10027"/>
                    <a:pt x="42711" y="11864"/>
                  </a:cubicBezTo>
                  <a:cubicBezTo>
                    <a:pt x="42313" y="12173"/>
                    <a:pt x="41949" y="12444"/>
                    <a:pt x="41640" y="12672"/>
                  </a:cubicBezTo>
                  <a:cubicBezTo>
                    <a:pt x="42169" y="13054"/>
                    <a:pt x="42687" y="13327"/>
                    <a:pt x="43096" y="13327"/>
                  </a:cubicBezTo>
                  <a:cubicBezTo>
                    <a:pt x="43135" y="13327"/>
                    <a:pt x="43173" y="13325"/>
                    <a:pt x="43210" y="13320"/>
                  </a:cubicBezTo>
                  <a:cubicBezTo>
                    <a:pt x="43553" y="13265"/>
                    <a:pt x="43887" y="13159"/>
                    <a:pt x="44196" y="13002"/>
                  </a:cubicBezTo>
                  <a:cubicBezTo>
                    <a:pt x="44425" y="13093"/>
                    <a:pt x="44649" y="13134"/>
                    <a:pt x="44867" y="13134"/>
                  </a:cubicBezTo>
                  <a:cubicBezTo>
                    <a:pt x="46550" y="13134"/>
                    <a:pt x="47904" y="10680"/>
                    <a:pt x="48717" y="9354"/>
                  </a:cubicBezTo>
                  <a:cubicBezTo>
                    <a:pt x="48992" y="8901"/>
                    <a:pt x="49250" y="8224"/>
                    <a:pt x="49521" y="7462"/>
                  </a:cubicBezTo>
                  <a:cubicBezTo>
                    <a:pt x="49106" y="7098"/>
                    <a:pt x="48687" y="6742"/>
                    <a:pt x="48255" y="6404"/>
                  </a:cubicBezTo>
                  <a:cubicBezTo>
                    <a:pt x="47358" y="7771"/>
                    <a:pt x="45889" y="9210"/>
                    <a:pt x="44471" y="10429"/>
                  </a:cubicBezTo>
                  <a:cubicBezTo>
                    <a:pt x="43447" y="10158"/>
                    <a:pt x="42228" y="9062"/>
                    <a:pt x="40726" y="6730"/>
                  </a:cubicBezTo>
                  <a:lnTo>
                    <a:pt x="40726" y="6730"/>
                  </a:lnTo>
                  <a:cubicBezTo>
                    <a:pt x="41544" y="7275"/>
                    <a:pt x="42370" y="7646"/>
                    <a:pt x="43164" y="7646"/>
                  </a:cubicBezTo>
                  <a:cubicBezTo>
                    <a:pt x="43319" y="7646"/>
                    <a:pt x="43473" y="7631"/>
                    <a:pt x="43625" y="7602"/>
                  </a:cubicBezTo>
                  <a:cubicBezTo>
                    <a:pt x="44108" y="7918"/>
                    <a:pt x="44595" y="8105"/>
                    <a:pt x="45080" y="8105"/>
                  </a:cubicBezTo>
                  <a:cubicBezTo>
                    <a:pt x="45568" y="8105"/>
                    <a:pt x="46052" y="7915"/>
                    <a:pt x="46524" y="7475"/>
                  </a:cubicBezTo>
                  <a:cubicBezTo>
                    <a:pt x="46943" y="7085"/>
                    <a:pt x="47303" y="6543"/>
                    <a:pt x="47633" y="5926"/>
                  </a:cubicBezTo>
                  <a:cubicBezTo>
                    <a:pt x="47028" y="5473"/>
                    <a:pt x="46406" y="5045"/>
                    <a:pt x="45767" y="4635"/>
                  </a:cubicBezTo>
                  <a:cubicBezTo>
                    <a:pt x="45534" y="4757"/>
                    <a:pt x="45288" y="4859"/>
                    <a:pt x="45039" y="4944"/>
                  </a:cubicBezTo>
                  <a:cubicBezTo>
                    <a:pt x="44801" y="5023"/>
                    <a:pt x="44572" y="5059"/>
                    <a:pt x="44352" y="5059"/>
                  </a:cubicBezTo>
                  <a:cubicBezTo>
                    <a:pt x="42996" y="5059"/>
                    <a:pt x="41969" y="3664"/>
                    <a:pt x="41102" y="2222"/>
                  </a:cubicBezTo>
                  <a:cubicBezTo>
                    <a:pt x="40315" y="1896"/>
                    <a:pt x="39515" y="1604"/>
                    <a:pt x="38694" y="1350"/>
                  </a:cubicBezTo>
                  <a:lnTo>
                    <a:pt x="38694" y="1350"/>
                  </a:lnTo>
                  <a:cubicBezTo>
                    <a:pt x="39524" y="2523"/>
                    <a:pt x="40683" y="4529"/>
                    <a:pt x="41970" y="6048"/>
                  </a:cubicBezTo>
                  <a:cubicBezTo>
                    <a:pt x="41026" y="5735"/>
                    <a:pt x="40214" y="5147"/>
                    <a:pt x="39418" y="4499"/>
                  </a:cubicBezTo>
                  <a:cubicBezTo>
                    <a:pt x="38669" y="3179"/>
                    <a:pt x="37873" y="1845"/>
                    <a:pt x="36849" y="838"/>
                  </a:cubicBezTo>
                  <a:cubicBezTo>
                    <a:pt x="34563" y="284"/>
                    <a:pt x="32218" y="4"/>
                    <a:pt x="29869" y="0"/>
                  </a:cubicBezTo>
                  <a:close/>
                  <a:moveTo>
                    <a:pt x="30567" y="56249"/>
                  </a:moveTo>
                  <a:cubicBezTo>
                    <a:pt x="30287" y="56249"/>
                    <a:pt x="29998" y="56325"/>
                    <a:pt x="29700" y="56496"/>
                  </a:cubicBezTo>
                  <a:cubicBezTo>
                    <a:pt x="28468" y="57202"/>
                    <a:pt x="27156" y="58210"/>
                    <a:pt x="25933" y="59340"/>
                  </a:cubicBezTo>
                  <a:cubicBezTo>
                    <a:pt x="26589" y="59420"/>
                    <a:pt x="27258" y="59484"/>
                    <a:pt x="27927" y="59526"/>
                  </a:cubicBezTo>
                  <a:cubicBezTo>
                    <a:pt x="28512" y="59050"/>
                    <a:pt x="29391" y="58591"/>
                    <a:pt x="30390" y="58591"/>
                  </a:cubicBezTo>
                  <a:cubicBezTo>
                    <a:pt x="30742" y="58591"/>
                    <a:pt x="31108" y="58648"/>
                    <a:pt x="31482" y="58781"/>
                  </a:cubicBezTo>
                  <a:cubicBezTo>
                    <a:pt x="31833" y="58912"/>
                    <a:pt x="32176" y="59082"/>
                    <a:pt x="32493" y="59285"/>
                  </a:cubicBezTo>
                  <a:cubicBezTo>
                    <a:pt x="32578" y="59340"/>
                    <a:pt x="32659" y="59391"/>
                    <a:pt x="32743" y="59446"/>
                  </a:cubicBezTo>
                  <a:cubicBezTo>
                    <a:pt x="33192" y="59399"/>
                    <a:pt x="33636" y="59344"/>
                    <a:pt x="34081" y="59281"/>
                  </a:cubicBezTo>
                  <a:cubicBezTo>
                    <a:pt x="33755" y="58887"/>
                    <a:pt x="33403" y="58409"/>
                    <a:pt x="33031" y="57947"/>
                  </a:cubicBezTo>
                  <a:cubicBezTo>
                    <a:pt x="33226" y="57858"/>
                    <a:pt x="33403" y="57778"/>
                    <a:pt x="33560" y="57706"/>
                  </a:cubicBezTo>
                  <a:cubicBezTo>
                    <a:pt x="33247" y="57465"/>
                    <a:pt x="32866" y="57325"/>
                    <a:pt x="32468" y="57308"/>
                  </a:cubicBezTo>
                  <a:cubicBezTo>
                    <a:pt x="31890" y="56706"/>
                    <a:pt x="31256" y="56249"/>
                    <a:pt x="30567" y="56249"/>
                  </a:cubicBezTo>
                  <a:close/>
                </a:path>
              </a:pathLst>
            </a:custGeom>
            <a:solidFill>
              <a:srgbClr val="C9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8" name="Google Shape;6788;p27"/>
          <p:cNvGrpSpPr/>
          <p:nvPr/>
        </p:nvGrpSpPr>
        <p:grpSpPr>
          <a:xfrm>
            <a:off x="5166000" y="-17"/>
            <a:ext cx="274310" cy="268827"/>
            <a:chOff x="5153335" y="1236310"/>
            <a:chExt cx="916200" cy="901800"/>
          </a:xfrm>
        </p:grpSpPr>
        <p:sp>
          <p:nvSpPr>
            <p:cNvPr id="6789" name="Google Shape;6789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2" name="Google Shape;6792;p27"/>
          <p:cNvGrpSpPr/>
          <p:nvPr/>
        </p:nvGrpSpPr>
        <p:grpSpPr>
          <a:xfrm>
            <a:off x="8430725" y="314033"/>
            <a:ext cx="274310" cy="268827"/>
            <a:chOff x="5153335" y="1236310"/>
            <a:chExt cx="916200" cy="901800"/>
          </a:xfrm>
        </p:grpSpPr>
        <p:sp>
          <p:nvSpPr>
            <p:cNvPr id="6793" name="Google Shape;6793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27"/>
          <p:cNvGrpSpPr/>
          <p:nvPr/>
        </p:nvGrpSpPr>
        <p:grpSpPr>
          <a:xfrm>
            <a:off x="222763" y="3898608"/>
            <a:ext cx="274310" cy="268827"/>
            <a:chOff x="5153335" y="1236310"/>
            <a:chExt cx="916200" cy="901800"/>
          </a:xfrm>
        </p:grpSpPr>
        <p:sp>
          <p:nvSpPr>
            <p:cNvPr id="6797" name="Google Shape;6797;p27"/>
            <p:cNvSpPr/>
            <p:nvPr/>
          </p:nvSpPr>
          <p:spPr>
            <a:xfrm>
              <a:off x="5301757" y="1345981"/>
              <a:ext cx="619200" cy="682500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 rot="1499303">
              <a:off x="5301723" y="1345990"/>
              <a:ext cx="619268" cy="682483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 rot="3238113">
              <a:off x="5301862" y="1346041"/>
              <a:ext cx="619146" cy="682338"/>
            </a:xfrm>
            <a:prstGeom prst="star4">
              <a:avLst>
                <a:gd name="adj" fmla="val 648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0" name="Google Shape;6800;p27"/>
          <p:cNvGrpSpPr/>
          <p:nvPr/>
        </p:nvGrpSpPr>
        <p:grpSpPr>
          <a:xfrm>
            <a:off x="179825" y="142875"/>
            <a:ext cx="8697775" cy="4843014"/>
            <a:chOff x="179825" y="142875"/>
            <a:chExt cx="8697775" cy="4843014"/>
          </a:xfrm>
        </p:grpSpPr>
        <p:sp>
          <p:nvSpPr>
            <p:cNvPr id="6801" name="Google Shape;6801;p27"/>
            <p:cNvSpPr/>
            <p:nvPr/>
          </p:nvSpPr>
          <p:spPr>
            <a:xfrm>
              <a:off x="761361" y="30222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1782264" y="4734664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8626600" y="33282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7"/>
            <p:cNvSpPr/>
            <p:nvPr/>
          </p:nvSpPr>
          <p:spPr>
            <a:xfrm>
              <a:off x="4668675" y="17272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5" name="Google Shape;6805;p27"/>
            <p:cNvSpPr/>
            <p:nvPr/>
          </p:nvSpPr>
          <p:spPr>
            <a:xfrm>
              <a:off x="7259475" y="14287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6" name="Google Shape;6806;p27"/>
            <p:cNvSpPr/>
            <p:nvPr/>
          </p:nvSpPr>
          <p:spPr>
            <a:xfrm>
              <a:off x="5252338" y="490225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7" name="Google Shape;6807;p27"/>
            <p:cNvSpPr/>
            <p:nvPr/>
          </p:nvSpPr>
          <p:spPr>
            <a:xfrm>
              <a:off x="4668675" y="364740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808" name="Google Shape;6808;p27"/>
            <p:cNvSpPr/>
            <p:nvPr/>
          </p:nvSpPr>
          <p:spPr>
            <a:xfrm>
              <a:off x="179825" y="1018850"/>
              <a:ext cx="251000" cy="251225"/>
            </a:xfrm>
            <a:custGeom>
              <a:avLst/>
              <a:gdLst/>
              <a:ahLst/>
              <a:cxnLst/>
              <a:rect l="l" t="t" r="r" b="b"/>
              <a:pathLst>
                <a:path w="10040" h="10049" extrusionOk="0">
                  <a:moveTo>
                    <a:pt x="5020" y="1"/>
                  </a:moveTo>
                  <a:lnTo>
                    <a:pt x="4571" y="2773"/>
                  </a:lnTo>
                  <a:cubicBezTo>
                    <a:pt x="4423" y="3700"/>
                    <a:pt x="3699" y="4424"/>
                    <a:pt x="2772" y="4572"/>
                  </a:cubicBezTo>
                  <a:lnTo>
                    <a:pt x="0" y="5025"/>
                  </a:lnTo>
                  <a:lnTo>
                    <a:pt x="2768" y="5473"/>
                  </a:lnTo>
                  <a:cubicBezTo>
                    <a:pt x="3695" y="5621"/>
                    <a:pt x="4419" y="6349"/>
                    <a:pt x="4567" y="7272"/>
                  </a:cubicBezTo>
                  <a:lnTo>
                    <a:pt x="5020" y="10049"/>
                  </a:lnTo>
                  <a:lnTo>
                    <a:pt x="5468" y="7272"/>
                  </a:lnTo>
                  <a:cubicBezTo>
                    <a:pt x="5617" y="6349"/>
                    <a:pt x="6340" y="5626"/>
                    <a:pt x="7267" y="5473"/>
                  </a:cubicBezTo>
                  <a:lnTo>
                    <a:pt x="10040" y="5025"/>
                  </a:lnTo>
                  <a:lnTo>
                    <a:pt x="7267" y="4576"/>
                  </a:lnTo>
                  <a:cubicBezTo>
                    <a:pt x="6340" y="4424"/>
                    <a:pt x="5617" y="3700"/>
                    <a:pt x="5468" y="2777"/>
                  </a:cubicBezTo>
                  <a:lnTo>
                    <a:pt x="5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65F9A9-3664-DE34-4699-06543CFE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6954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he Yo-Yo!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2B0BC"/>
      </a:accent1>
      <a:accent2>
        <a:srgbClr val="000000"/>
      </a:accent2>
      <a:accent3>
        <a:srgbClr val="1D765A"/>
      </a:accent3>
      <a:accent4>
        <a:srgbClr val="FE4B3E"/>
      </a:accent4>
      <a:accent5>
        <a:srgbClr val="FFD3E1"/>
      </a:accent5>
      <a:accent6>
        <a:srgbClr val="FFE1E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194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Broadway</vt:lpstr>
      <vt:lpstr>Calibri</vt:lpstr>
      <vt:lpstr>Arial</vt:lpstr>
      <vt:lpstr>Limelight</vt:lpstr>
      <vt:lpstr>Montserrat</vt:lpstr>
      <vt:lpstr>Master the Yo-Yo! by Slidesgo</vt:lpstr>
      <vt:lpstr>SLEUTEL- VRAE VASVRA</vt:lpstr>
      <vt:lpstr>Beantwoord elke vraag op jou antwoordblad. Tyd is beperk, so dink vinnig!</vt:lpstr>
      <vt:lpstr>VRAAG 1</vt:lpstr>
      <vt:lpstr>VRAAG 2</vt:lpstr>
      <vt:lpstr>VRAAG 3</vt:lpstr>
      <vt:lpstr>VRAAG 4</vt:lpstr>
      <vt:lpstr>VRAAG 5</vt:lpstr>
      <vt:lpstr>VRAAG 6</vt:lpstr>
      <vt:lpstr>Ruil antwoordblaaie met ‘n maat en maak gereed om te merk.</vt:lpstr>
      <vt:lpstr>Gee jou maat se antwoordblad terug – kyk na jou punt en vul die vraagboks aan die onderkant van jou antwoorblad in.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QUESTIONS QUIZ</dc:title>
  <dc:creator>Acer</dc:creator>
  <cp:lastModifiedBy>Carsten Gertz</cp:lastModifiedBy>
  <cp:revision>11</cp:revision>
  <dcterms:modified xsi:type="dcterms:W3CDTF">2023-04-22T12:43:38Z</dcterms:modified>
</cp:coreProperties>
</file>