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19"/>
  </p:notesMasterIdLst>
  <p:sldIdLst>
    <p:sldId id="1867" r:id="rId5"/>
    <p:sldId id="1846" r:id="rId6"/>
    <p:sldId id="1845" r:id="rId7"/>
    <p:sldId id="1869" r:id="rId8"/>
    <p:sldId id="1848" r:id="rId9"/>
    <p:sldId id="1849" r:id="rId10"/>
    <p:sldId id="1865" r:id="rId11"/>
    <p:sldId id="1852" r:id="rId12"/>
    <p:sldId id="1862" r:id="rId13"/>
    <p:sldId id="1858" r:id="rId14"/>
    <p:sldId id="1868" r:id="rId15"/>
    <p:sldId id="1864" r:id="rId16"/>
    <p:sldId id="1859" r:id="rId17"/>
    <p:sldId id="1860"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80" userDrawn="1">
          <p15:clr>
            <a:srgbClr val="A4A3A4"/>
          </p15:clr>
        </p15:guide>
        <p15:guide id="3" pos="7200" userDrawn="1">
          <p15:clr>
            <a:srgbClr val="A4A3A4"/>
          </p15:clr>
        </p15:guide>
        <p15:guide id="4" pos="4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6DC"/>
    <a:srgbClr val="ECE0D4"/>
    <a:srgbClr val="D1B497"/>
    <a:srgbClr val="E3D1BF"/>
    <a:srgbClr val="AA673C"/>
    <a:srgbClr val="6A6967"/>
    <a:srgbClr val="C19C84"/>
    <a:srgbClr val="F8EBE0"/>
    <a:srgbClr val="FF2625"/>
    <a:srgbClr val="0077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0B6279-AB01-4340-AFF6-4B12DE7C90EB}" v="1" dt="2022-02-19T11:48:08.129"/>
    <p1510:client id="{ACD5F0D7-B81B-4974-8457-8F616B8DD064}" v="102" dt="2022-02-19T11:23:33.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697" autoAdjust="0"/>
  </p:normalViewPr>
  <p:slideViewPr>
    <p:cSldViewPr snapToGrid="0">
      <p:cViewPr varScale="1">
        <p:scale>
          <a:sx n="101" d="100"/>
          <a:sy n="101" d="100"/>
        </p:scale>
        <p:origin x="990" y="108"/>
      </p:cViewPr>
      <p:guideLst>
        <p:guide orient="horz" pos="2160"/>
        <p:guide pos="480"/>
        <p:guide pos="7200"/>
        <p:guide pos="4368"/>
      </p:guideLst>
    </p:cSldViewPr>
  </p:slideViewPr>
  <p:outlineViewPr>
    <p:cViewPr>
      <p:scale>
        <a:sx n="33" d="100"/>
        <a:sy n="33" d="100"/>
      </p:scale>
      <p:origin x="0" y="-691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i Cunningham" userId="5ca8a513-eaf1-4adc-9d18-6db7e5361089" providerId="ADAL" clId="{800B6279-AB01-4340-AFF6-4B12DE7C90EB}"/>
    <pc:docChg chg="custSel modSld">
      <pc:chgData name="Kerri Cunningham" userId="5ca8a513-eaf1-4adc-9d18-6db7e5361089" providerId="ADAL" clId="{800B6279-AB01-4340-AFF6-4B12DE7C90EB}" dt="2022-02-19T11:49:03.340" v="67" actId="113"/>
      <pc:docMkLst>
        <pc:docMk/>
      </pc:docMkLst>
      <pc:sldChg chg="modSp mod modNotesTx">
        <pc:chgData name="Kerri Cunningham" userId="5ca8a513-eaf1-4adc-9d18-6db7e5361089" providerId="ADAL" clId="{800B6279-AB01-4340-AFF6-4B12DE7C90EB}" dt="2022-02-19T11:49:03.340" v="67" actId="113"/>
        <pc:sldMkLst>
          <pc:docMk/>
          <pc:sldMk cId="4244761525" sldId="1858"/>
        </pc:sldMkLst>
        <pc:spChg chg="mod">
          <ac:chgData name="Kerri Cunningham" userId="5ca8a513-eaf1-4adc-9d18-6db7e5361089" providerId="ADAL" clId="{800B6279-AB01-4340-AFF6-4B12DE7C90EB}" dt="2022-02-19T11:49:03.340" v="67" actId="113"/>
          <ac:spMkLst>
            <pc:docMk/>
            <pc:sldMk cId="4244761525" sldId="1858"/>
            <ac:spMk id="5" creationId="{84842BC2-43BB-4423-BC0A-FE90605D1B1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3A051D-8016-4831-B23D-E35A71A5465F}" type="doc">
      <dgm:prSet loTypeId="urn:microsoft.com/office/officeart/2005/8/layout/hierarchy3" loCatId="list" qsTypeId="urn:microsoft.com/office/officeart/2005/8/quickstyle/simple3" qsCatId="simple" csTypeId="urn:microsoft.com/office/officeart/2005/8/colors/accent1_2" csCatId="accent1" phldr="1"/>
      <dgm:spPr/>
      <dgm:t>
        <a:bodyPr/>
        <a:lstStyle/>
        <a:p>
          <a:endParaRPr lang="en-ZA"/>
        </a:p>
      </dgm:t>
    </dgm:pt>
    <dgm:pt modelId="{9EE69F1C-C4CE-4D24-8A56-1C362662AB13}">
      <dgm:prSet phldrT="[Text]" custT="1"/>
      <dgm:spPr/>
      <dgm:t>
        <a:bodyPr/>
        <a:lstStyle/>
        <a:p>
          <a:pPr algn="l"/>
          <a:r>
            <a:rPr lang="en-ZA" sz="1600" b="1">
              <a:latin typeface="Arial" panose="020B0604020202020204" pitchFamily="34" charset="0"/>
              <a:cs typeface="Arial" panose="020B0604020202020204" pitchFamily="34" charset="0"/>
            </a:rPr>
            <a:t>WRITING</a:t>
          </a:r>
        </a:p>
      </dgm:t>
    </dgm:pt>
    <dgm:pt modelId="{7CEB58CC-C8A2-410D-BC85-6741B5796C27}" type="parTrans" cxnId="{5962C3EF-1534-4575-A81A-7FE96AE1D45D}">
      <dgm:prSet/>
      <dgm:spPr/>
      <dgm:t>
        <a:bodyPr/>
        <a:lstStyle/>
        <a:p>
          <a:pPr algn="l"/>
          <a:endParaRPr lang="en-ZA" sz="2800"/>
        </a:p>
      </dgm:t>
    </dgm:pt>
    <dgm:pt modelId="{57C1F094-FE06-4B0C-97E5-54A7F597A1EB}" type="sibTrans" cxnId="{5962C3EF-1534-4575-A81A-7FE96AE1D45D}">
      <dgm:prSet/>
      <dgm:spPr/>
      <dgm:t>
        <a:bodyPr/>
        <a:lstStyle/>
        <a:p>
          <a:pPr algn="l"/>
          <a:endParaRPr lang="en-ZA" sz="2800"/>
        </a:p>
      </dgm:t>
    </dgm:pt>
    <dgm:pt modelId="{6AA9B990-1372-4596-AB7E-65A4273235C2}">
      <dgm:prSet phldrT="[Text]" custT="1"/>
      <dgm:spPr/>
      <dgm:t>
        <a:bodyPr/>
        <a:lstStyle/>
        <a:p>
          <a:pPr algn="l"/>
          <a:r>
            <a:rPr lang="en-ZA" sz="1600" b="1">
              <a:latin typeface="Arial" panose="020B0604020202020204" pitchFamily="34" charset="0"/>
              <a:cs typeface="Arial" panose="020B0604020202020204" pitchFamily="34" charset="0"/>
            </a:rPr>
            <a:t>Journals</a:t>
          </a:r>
        </a:p>
      </dgm:t>
    </dgm:pt>
    <dgm:pt modelId="{7DB2F7C9-C146-40AC-8CB6-AF489D720498}" type="parTrans" cxnId="{68BF77F8-7AA5-4DA9-8C9B-9477FC7959C3}">
      <dgm:prSet/>
      <dgm:spPr/>
      <dgm:t>
        <a:bodyPr/>
        <a:lstStyle/>
        <a:p>
          <a:pPr algn="l"/>
          <a:endParaRPr lang="en-ZA" sz="2800"/>
        </a:p>
      </dgm:t>
    </dgm:pt>
    <dgm:pt modelId="{DF42629B-039C-44C1-BF4B-D6346B78FD92}" type="sibTrans" cxnId="{68BF77F8-7AA5-4DA9-8C9B-9477FC7959C3}">
      <dgm:prSet/>
      <dgm:spPr/>
      <dgm:t>
        <a:bodyPr/>
        <a:lstStyle/>
        <a:p>
          <a:pPr algn="l"/>
          <a:endParaRPr lang="en-ZA" sz="2800"/>
        </a:p>
      </dgm:t>
    </dgm:pt>
    <dgm:pt modelId="{37A11962-4A39-4F7A-AF8C-273B320CA224}">
      <dgm:prSet phldrT="[Text]" custT="1"/>
      <dgm:spPr/>
      <dgm:t>
        <a:bodyPr/>
        <a:lstStyle/>
        <a:p>
          <a:pPr algn="l"/>
          <a:r>
            <a:rPr lang="en-ZA" sz="1600" b="1">
              <a:latin typeface="Arial" panose="020B0604020202020204" pitchFamily="34" charset="0"/>
              <a:cs typeface="Arial" panose="020B0604020202020204" pitchFamily="34" charset="0"/>
            </a:rPr>
            <a:t>Messages</a:t>
          </a:r>
        </a:p>
      </dgm:t>
    </dgm:pt>
    <dgm:pt modelId="{C0364AF5-7EE1-4960-AD61-DD19DFB3FB40}" type="parTrans" cxnId="{71724064-7F0B-489C-AFA8-7D831DD324F4}">
      <dgm:prSet/>
      <dgm:spPr/>
      <dgm:t>
        <a:bodyPr/>
        <a:lstStyle/>
        <a:p>
          <a:pPr algn="l"/>
          <a:endParaRPr lang="en-ZA" sz="2800"/>
        </a:p>
      </dgm:t>
    </dgm:pt>
    <dgm:pt modelId="{98B23BDC-F612-415F-9FE1-60A578660814}" type="sibTrans" cxnId="{71724064-7F0B-489C-AFA8-7D831DD324F4}">
      <dgm:prSet/>
      <dgm:spPr/>
      <dgm:t>
        <a:bodyPr/>
        <a:lstStyle/>
        <a:p>
          <a:pPr algn="l"/>
          <a:endParaRPr lang="en-ZA" sz="2800"/>
        </a:p>
      </dgm:t>
    </dgm:pt>
    <dgm:pt modelId="{543863B3-E20B-450A-BACE-BB6AAD7468E1}">
      <dgm:prSet phldrT="[Text]" custT="1"/>
      <dgm:spPr/>
      <dgm:t>
        <a:bodyPr/>
        <a:lstStyle/>
        <a:p>
          <a:pPr algn="l"/>
          <a:r>
            <a:rPr lang="en-ZA" sz="1600" b="1">
              <a:latin typeface="Arial" panose="020B0604020202020204" pitchFamily="34" charset="0"/>
              <a:cs typeface="Arial" panose="020B0604020202020204" pitchFamily="34" charset="0"/>
            </a:rPr>
            <a:t>READING</a:t>
          </a:r>
        </a:p>
      </dgm:t>
    </dgm:pt>
    <dgm:pt modelId="{BF456D05-6427-4626-981B-65306350DBE4}" type="parTrans" cxnId="{379E8A84-BBAB-4260-BE20-69E975799551}">
      <dgm:prSet/>
      <dgm:spPr/>
      <dgm:t>
        <a:bodyPr/>
        <a:lstStyle/>
        <a:p>
          <a:pPr algn="l"/>
          <a:endParaRPr lang="en-ZA" sz="2800"/>
        </a:p>
      </dgm:t>
    </dgm:pt>
    <dgm:pt modelId="{53E6F13C-BD12-482C-9538-C89D508D7C85}" type="sibTrans" cxnId="{379E8A84-BBAB-4260-BE20-69E975799551}">
      <dgm:prSet/>
      <dgm:spPr/>
      <dgm:t>
        <a:bodyPr/>
        <a:lstStyle/>
        <a:p>
          <a:pPr algn="l"/>
          <a:endParaRPr lang="en-ZA" sz="2800"/>
        </a:p>
      </dgm:t>
    </dgm:pt>
    <dgm:pt modelId="{02DD8ADF-F81F-47CB-9B26-07516075258E}">
      <dgm:prSet phldrT="[Text]" custT="1"/>
      <dgm:spPr/>
      <dgm:t>
        <a:bodyPr/>
        <a:lstStyle/>
        <a:p>
          <a:pPr algn="l"/>
          <a:r>
            <a:rPr lang="en-ZA" sz="1600">
              <a:latin typeface="Arial" panose="020B0604020202020204" pitchFamily="34" charset="0"/>
              <a:cs typeface="Arial" panose="020B0604020202020204" pitchFamily="34" charset="0"/>
            </a:rPr>
            <a:t>For </a:t>
          </a:r>
          <a:r>
            <a:rPr lang="en-ZA" sz="1600" b="1">
              <a:latin typeface="Arial" panose="020B0604020202020204" pitchFamily="34" charset="0"/>
              <a:cs typeface="Arial" panose="020B0604020202020204" pitchFamily="34" charset="0"/>
            </a:rPr>
            <a:t>INFORMATION</a:t>
          </a:r>
        </a:p>
        <a:p>
          <a:pPr algn="l"/>
          <a:r>
            <a:rPr lang="en-ZA" sz="1600">
              <a:latin typeface="Arial" panose="020B0604020202020204" pitchFamily="34" charset="0"/>
              <a:cs typeface="Arial" panose="020B0604020202020204" pitchFamily="34" charset="0"/>
            </a:rPr>
            <a:t>Meaning of words</a:t>
          </a:r>
        </a:p>
        <a:p>
          <a:pPr algn="l"/>
          <a:r>
            <a:rPr lang="en-ZA" sz="1600">
              <a:latin typeface="Arial" panose="020B0604020202020204" pitchFamily="34" charset="0"/>
              <a:cs typeface="Arial" panose="020B0604020202020204" pitchFamily="34" charset="0"/>
            </a:rPr>
            <a:t>Public Info</a:t>
          </a:r>
        </a:p>
        <a:p>
          <a:pPr algn="l"/>
          <a:r>
            <a:rPr lang="en-ZA" sz="1600">
              <a:latin typeface="Arial" panose="020B0604020202020204" pitchFamily="34" charset="0"/>
              <a:cs typeface="Arial" panose="020B0604020202020204" pitchFamily="34" charset="0"/>
            </a:rPr>
            <a:t>Labels</a:t>
          </a:r>
        </a:p>
      </dgm:t>
    </dgm:pt>
    <dgm:pt modelId="{784BC5CD-92C3-4FAA-BEFA-284C0DE905D6}" type="parTrans" cxnId="{CF167D3D-26FA-49C9-A17B-5A7A985B034C}">
      <dgm:prSet/>
      <dgm:spPr/>
      <dgm:t>
        <a:bodyPr/>
        <a:lstStyle/>
        <a:p>
          <a:pPr algn="l"/>
          <a:endParaRPr lang="en-ZA" sz="2800"/>
        </a:p>
      </dgm:t>
    </dgm:pt>
    <dgm:pt modelId="{E635507C-B524-43D7-85AF-8D9D201EAE61}" type="sibTrans" cxnId="{CF167D3D-26FA-49C9-A17B-5A7A985B034C}">
      <dgm:prSet/>
      <dgm:spPr/>
      <dgm:t>
        <a:bodyPr/>
        <a:lstStyle/>
        <a:p>
          <a:pPr algn="l"/>
          <a:endParaRPr lang="en-ZA" sz="2800"/>
        </a:p>
      </dgm:t>
    </dgm:pt>
    <dgm:pt modelId="{CB2111FA-9467-4ECC-BE88-782E5D69AE13}">
      <dgm:prSet phldrT="[Text]" custT="1"/>
      <dgm:spPr/>
      <dgm:t>
        <a:bodyPr/>
        <a:lstStyle/>
        <a:p>
          <a:pPr algn="l"/>
          <a:r>
            <a:rPr lang="en-ZA" sz="1600">
              <a:latin typeface="Arial" panose="020B0604020202020204" pitchFamily="34" charset="0"/>
              <a:cs typeface="Arial" panose="020B0604020202020204" pitchFamily="34" charset="0"/>
            </a:rPr>
            <a:t>For </a:t>
          </a:r>
          <a:r>
            <a:rPr lang="en-ZA" sz="1600" b="1">
              <a:latin typeface="Arial" panose="020B0604020202020204" pitchFamily="34" charset="0"/>
              <a:cs typeface="Arial" panose="020B0604020202020204" pitchFamily="34" charset="0"/>
            </a:rPr>
            <a:t>LEISURE</a:t>
          </a:r>
        </a:p>
        <a:p>
          <a:pPr algn="l"/>
          <a:r>
            <a:rPr lang="en-ZA" sz="1600">
              <a:latin typeface="Arial" panose="020B0604020202020204" pitchFamily="34" charset="0"/>
              <a:cs typeface="Arial" panose="020B0604020202020204" pitchFamily="34" charset="0"/>
            </a:rPr>
            <a:t>Books and Novels for enjoyment</a:t>
          </a:r>
        </a:p>
        <a:p>
          <a:pPr algn="l"/>
          <a:r>
            <a:rPr lang="en-ZA" sz="1600">
              <a:latin typeface="Arial" panose="020B0604020202020204" pitchFamily="34" charset="0"/>
              <a:cs typeface="Arial" panose="020B0604020202020204" pitchFamily="34" charset="0"/>
            </a:rPr>
            <a:t>Graphic Novels</a:t>
          </a:r>
        </a:p>
        <a:p>
          <a:pPr algn="l"/>
          <a:r>
            <a:rPr lang="en-ZA" sz="1600">
              <a:latin typeface="Arial" panose="020B0604020202020204" pitchFamily="34" charset="0"/>
              <a:cs typeface="Arial" panose="020B0604020202020204" pitchFamily="34" charset="0"/>
            </a:rPr>
            <a:t>Interests</a:t>
          </a:r>
        </a:p>
      </dgm:t>
    </dgm:pt>
    <dgm:pt modelId="{182E090F-785D-4897-9742-029401C54D7A}" type="parTrans" cxnId="{0260C7C5-2641-4E4D-8776-245AD71DD0F4}">
      <dgm:prSet/>
      <dgm:spPr/>
      <dgm:t>
        <a:bodyPr/>
        <a:lstStyle/>
        <a:p>
          <a:pPr algn="l"/>
          <a:endParaRPr lang="en-ZA" sz="2800"/>
        </a:p>
      </dgm:t>
    </dgm:pt>
    <dgm:pt modelId="{35EC9725-79AA-4CC4-9F84-35E23830EEC8}" type="sibTrans" cxnId="{0260C7C5-2641-4E4D-8776-245AD71DD0F4}">
      <dgm:prSet/>
      <dgm:spPr/>
      <dgm:t>
        <a:bodyPr/>
        <a:lstStyle/>
        <a:p>
          <a:pPr algn="l"/>
          <a:endParaRPr lang="en-ZA" sz="2800"/>
        </a:p>
      </dgm:t>
    </dgm:pt>
    <dgm:pt modelId="{B457B03F-C8CB-4755-B533-CED3CC546D8C}">
      <dgm:prSet phldrT="[Text]" custT="1"/>
      <dgm:spPr/>
      <dgm:t>
        <a:bodyPr/>
        <a:lstStyle/>
        <a:p>
          <a:pPr algn="l"/>
          <a:r>
            <a:rPr lang="en-ZA" sz="1600" b="1">
              <a:latin typeface="Arial" panose="020B0604020202020204" pitchFamily="34" charset="0"/>
              <a:cs typeface="Arial" panose="020B0604020202020204" pitchFamily="34" charset="0"/>
            </a:rPr>
            <a:t>Study Notes</a:t>
          </a:r>
        </a:p>
      </dgm:t>
    </dgm:pt>
    <dgm:pt modelId="{26F78425-60F9-491F-BA9F-EBBE05C08B69}" type="parTrans" cxnId="{F555AB78-18C2-46C5-9127-5332F1F432C8}">
      <dgm:prSet/>
      <dgm:spPr/>
      <dgm:t>
        <a:bodyPr/>
        <a:lstStyle/>
        <a:p>
          <a:pPr algn="l"/>
          <a:endParaRPr lang="en-ZA" sz="2800"/>
        </a:p>
      </dgm:t>
    </dgm:pt>
    <dgm:pt modelId="{634846E6-FDB9-4902-84E6-573180749A4F}" type="sibTrans" cxnId="{F555AB78-18C2-46C5-9127-5332F1F432C8}">
      <dgm:prSet/>
      <dgm:spPr/>
      <dgm:t>
        <a:bodyPr/>
        <a:lstStyle/>
        <a:p>
          <a:pPr algn="l"/>
          <a:endParaRPr lang="en-ZA" sz="2800"/>
        </a:p>
      </dgm:t>
    </dgm:pt>
    <dgm:pt modelId="{D2C921D8-0542-4D31-B28F-C9450F27CF88}">
      <dgm:prSet phldrT="[Text]" custT="1"/>
      <dgm:spPr/>
      <dgm:t>
        <a:bodyPr/>
        <a:lstStyle/>
        <a:p>
          <a:pPr algn="l"/>
          <a:r>
            <a:rPr lang="en-ZA" sz="1600" b="1">
              <a:latin typeface="Arial" panose="020B0604020202020204" pitchFamily="34" charset="0"/>
              <a:cs typeface="Arial" panose="020B0604020202020204" pitchFamily="34" charset="0"/>
            </a:rPr>
            <a:t>Instructions</a:t>
          </a:r>
        </a:p>
      </dgm:t>
    </dgm:pt>
    <dgm:pt modelId="{304AF222-7DB9-4337-8186-CAB98DC1D09C}" type="parTrans" cxnId="{B545E172-A607-46E5-9BBD-882D5F45C21B}">
      <dgm:prSet/>
      <dgm:spPr/>
      <dgm:t>
        <a:bodyPr/>
        <a:lstStyle/>
        <a:p>
          <a:pPr algn="l"/>
          <a:endParaRPr lang="en-ZA" sz="2800"/>
        </a:p>
      </dgm:t>
    </dgm:pt>
    <dgm:pt modelId="{019F5FA5-5E24-4F98-A9A2-826E227C4FCD}" type="sibTrans" cxnId="{B545E172-A607-46E5-9BBD-882D5F45C21B}">
      <dgm:prSet/>
      <dgm:spPr/>
      <dgm:t>
        <a:bodyPr/>
        <a:lstStyle/>
        <a:p>
          <a:pPr algn="l"/>
          <a:endParaRPr lang="en-ZA" sz="2800"/>
        </a:p>
      </dgm:t>
    </dgm:pt>
    <dgm:pt modelId="{3A10D137-EC0A-4316-B1F2-F67A5FF4B889}">
      <dgm:prSet phldrT="[Text]" custT="1"/>
      <dgm:spPr/>
      <dgm:t>
        <a:bodyPr/>
        <a:lstStyle/>
        <a:p>
          <a:pPr algn="l"/>
          <a:r>
            <a:rPr lang="en-ZA" sz="1600" b="1" dirty="0">
              <a:latin typeface="Arial" panose="020B0604020202020204" pitchFamily="34" charset="0"/>
              <a:cs typeface="Arial" panose="020B0604020202020204" pitchFamily="34" charset="0"/>
            </a:rPr>
            <a:t>Summarising</a:t>
          </a:r>
          <a:r>
            <a:rPr lang="en-ZA" sz="1600" dirty="0">
              <a:latin typeface="Arial" panose="020B0604020202020204" pitchFamily="34" charset="0"/>
              <a:cs typeface="Arial" panose="020B0604020202020204" pitchFamily="34" charset="0"/>
            </a:rPr>
            <a:t>:</a:t>
          </a:r>
        </a:p>
        <a:p>
          <a:pPr algn="l"/>
          <a:r>
            <a:rPr lang="en-ZA" sz="1600" dirty="0">
              <a:latin typeface="Arial" panose="020B0604020202020204" pitchFamily="34" charset="0"/>
              <a:cs typeface="Arial" panose="020B0604020202020204" pitchFamily="34" charset="0"/>
            </a:rPr>
            <a:t>Bullet Points</a:t>
          </a:r>
        </a:p>
        <a:p>
          <a:pPr algn="l"/>
          <a:r>
            <a:rPr lang="en-ZA" sz="1600" dirty="0">
              <a:latin typeface="Arial" panose="020B0604020202020204" pitchFamily="34" charset="0"/>
              <a:cs typeface="Arial" panose="020B0604020202020204" pitchFamily="34" charset="0"/>
            </a:rPr>
            <a:t>Memories</a:t>
          </a:r>
        </a:p>
        <a:p>
          <a:pPr algn="l"/>
          <a:r>
            <a:rPr lang="en-ZA" sz="1600" dirty="0">
              <a:latin typeface="Arial" panose="020B0604020202020204" pitchFamily="34" charset="0"/>
              <a:cs typeface="Arial" panose="020B0604020202020204" pitchFamily="34" charset="0"/>
            </a:rPr>
            <a:t>Tables </a:t>
          </a:r>
          <a:r>
            <a:rPr lang="en-ZA" sz="1600">
              <a:latin typeface="Arial" panose="020B0604020202020204" pitchFamily="34" charset="0"/>
              <a:cs typeface="Arial" panose="020B0604020202020204" pitchFamily="34" charset="0"/>
            </a:rPr>
            <a:t>+ Pictographs</a:t>
          </a:r>
          <a:endParaRPr lang="en-ZA" sz="1600" dirty="0">
            <a:latin typeface="Arial" panose="020B0604020202020204" pitchFamily="34" charset="0"/>
            <a:cs typeface="Arial" panose="020B0604020202020204" pitchFamily="34" charset="0"/>
          </a:endParaRPr>
        </a:p>
        <a:p>
          <a:pPr algn="l"/>
          <a:r>
            <a:rPr lang="en-ZA" sz="1600" dirty="0" err="1">
              <a:latin typeface="Arial" panose="020B0604020202020204" pitchFamily="34" charset="0"/>
              <a:cs typeface="Arial" panose="020B0604020202020204" pitchFamily="34" charset="0"/>
            </a:rPr>
            <a:t>Mindamps</a:t>
          </a:r>
          <a:endParaRPr lang="en-ZA" sz="1600" dirty="0">
            <a:latin typeface="Arial" panose="020B0604020202020204" pitchFamily="34" charset="0"/>
            <a:cs typeface="Arial" panose="020B0604020202020204" pitchFamily="34" charset="0"/>
          </a:endParaRPr>
        </a:p>
        <a:p>
          <a:pPr algn="l"/>
          <a:r>
            <a:rPr lang="en-ZA" sz="1600" dirty="0">
              <a:latin typeface="Arial" panose="020B0604020202020204" pitchFamily="34" charset="0"/>
              <a:cs typeface="Arial" panose="020B0604020202020204" pitchFamily="34" charset="0"/>
            </a:rPr>
            <a:t>Keywords  </a:t>
          </a:r>
        </a:p>
      </dgm:t>
    </dgm:pt>
    <dgm:pt modelId="{ACFA4898-57AB-4FDC-89B2-28B7C4B02FF3}" type="parTrans" cxnId="{5DBA8DD6-176D-47CB-BF20-D47D02C707C6}">
      <dgm:prSet/>
      <dgm:spPr/>
      <dgm:t>
        <a:bodyPr/>
        <a:lstStyle/>
        <a:p>
          <a:pPr algn="l"/>
          <a:endParaRPr lang="en-ZA" sz="2800"/>
        </a:p>
      </dgm:t>
    </dgm:pt>
    <dgm:pt modelId="{DE45B0B3-7475-4A6C-8B3C-3215E6AB2D67}" type="sibTrans" cxnId="{5DBA8DD6-176D-47CB-BF20-D47D02C707C6}">
      <dgm:prSet/>
      <dgm:spPr/>
      <dgm:t>
        <a:bodyPr/>
        <a:lstStyle/>
        <a:p>
          <a:pPr algn="l"/>
          <a:endParaRPr lang="en-ZA" sz="2800"/>
        </a:p>
      </dgm:t>
    </dgm:pt>
    <dgm:pt modelId="{64EA7F87-4D0D-4631-976D-E73F7DBF03CE}">
      <dgm:prSet phldrT="[Text]" custT="1"/>
      <dgm:spPr/>
      <dgm:t>
        <a:bodyPr/>
        <a:lstStyle/>
        <a:p>
          <a:pPr algn="l"/>
          <a:r>
            <a:rPr lang="en-ZA" sz="1600">
              <a:latin typeface="Arial" panose="020B0604020202020204" pitchFamily="34" charset="0"/>
              <a:cs typeface="Arial" panose="020B0604020202020204" pitchFamily="34" charset="0"/>
            </a:rPr>
            <a:t>For </a:t>
          </a:r>
          <a:r>
            <a:rPr lang="en-ZA" sz="1600" b="1">
              <a:latin typeface="Arial" panose="020B0604020202020204" pitchFamily="34" charset="0"/>
              <a:cs typeface="Arial" panose="020B0604020202020204" pitchFamily="34" charset="0"/>
            </a:rPr>
            <a:t>LEARNING</a:t>
          </a:r>
        </a:p>
        <a:p>
          <a:pPr algn="l"/>
          <a:r>
            <a:rPr lang="en-ZA" sz="1600">
              <a:latin typeface="Arial" panose="020B0604020202020204" pitchFamily="34" charset="0"/>
              <a:cs typeface="Arial" panose="020B0604020202020204" pitchFamily="34" charset="0"/>
            </a:rPr>
            <a:t>Instructions</a:t>
          </a:r>
        </a:p>
        <a:p>
          <a:pPr algn="l"/>
          <a:r>
            <a:rPr lang="en-ZA" sz="1600">
              <a:latin typeface="Arial" panose="020B0604020202020204" pitchFamily="34" charset="0"/>
              <a:cs typeface="Arial" panose="020B0604020202020204" pitchFamily="34" charset="0"/>
            </a:rPr>
            <a:t>World News</a:t>
          </a:r>
        </a:p>
        <a:p>
          <a:pPr algn="l"/>
          <a:r>
            <a:rPr lang="en-ZA" sz="1600">
              <a:latin typeface="Arial" panose="020B0604020202020204" pitchFamily="34" charset="0"/>
              <a:cs typeface="Arial" panose="020B0604020202020204" pitchFamily="34" charset="0"/>
            </a:rPr>
            <a:t>Studying</a:t>
          </a:r>
        </a:p>
      </dgm:t>
    </dgm:pt>
    <dgm:pt modelId="{D4D26553-3699-4C0F-824A-5DE99EEDB9A2}" type="parTrans" cxnId="{DEBC5762-56D1-4222-86AD-2DA6F01982C5}">
      <dgm:prSet/>
      <dgm:spPr/>
      <dgm:t>
        <a:bodyPr/>
        <a:lstStyle/>
        <a:p>
          <a:pPr algn="l"/>
          <a:endParaRPr lang="en-ZA" sz="2800"/>
        </a:p>
      </dgm:t>
    </dgm:pt>
    <dgm:pt modelId="{35B5A389-4E9B-4FEB-B690-35EAA9BE2901}" type="sibTrans" cxnId="{DEBC5762-56D1-4222-86AD-2DA6F01982C5}">
      <dgm:prSet/>
      <dgm:spPr/>
      <dgm:t>
        <a:bodyPr/>
        <a:lstStyle/>
        <a:p>
          <a:pPr algn="l"/>
          <a:endParaRPr lang="en-ZA" sz="2800"/>
        </a:p>
      </dgm:t>
    </dgm:pt>
    <dgm:pt modelId="{38A154BC-8E0A-4027-943B-4F61D1CC64FF}" type="pres">
      <dgm:prSet presAssocID="{F13A051D-8016-4831-B23D-E35A71A5465F}" presName="diagram" presStyleCnt="0">
        <dgm:presLayoutVars>
          <dgm:chPref val="1"/>
          <dgm:dir/>
          <dgm:animOne val="branch"/>
          <dgm:animLvl val="lvl"/>
          <dgm:resizeHandles/>
        </dgm:presLayoutVars>
      </dgm:prSet>
      <dgm:spPr/>
    </dgm:pt>
    <dgm:pt modelId="{07CAC0BC-7E58-4889-85BD-84DC178A97E1}" type="pres">
      <dgm:prSet presAssocID="{9EE69F1C-C4CE-4D24-8A56-1C362662AB13}" presName="root" presStyleCnt="0"/>
      <dgm:spPr/>
    </dgm:pt>
    <dgm:pt modelId="{D8AA9101-FE47-4214-81CD-C3BF23361155}" type="pres">
      <dgm:prSet presAssocID="{9EE69F1C-C4CE-4D24-8A56-1C362662AB13}" presName="rootComposite" presStyleCnt="0"/>
      <dgm:spPr/>
    </dgm:pt>
    <dgm:pt modelId="{56A4B22A-0E15-4902-95D1-E92CC79852FB}" type="pres">
      <dgm:prSet presAssocID="{9EE69F1C-C4CE-4D24-8A56-1C362662AB13}" presName="rootText" presStyleLbl="node1" presStyleIdx="0" presStyleCnt="2" custScaleX="435857"/>
      <dgm:spPr/>
    </dgm:pt>
    <dgm:pt modelId="{1ECC8F0A-8B4F-4EBD-B764-9CFDCA6EBEF1}" type="pres">
      <dgm:prSet presAssocID="{9EE69F1C-C4CE-4D24-8A56-1C362662AB13}" presName="rootConnector" presStyleLbl="node1" presStyleIdx="0" presStyleCnt="2"/>
      <dgm:spPr/>
    </dgm:pt>
    <dgm:pt modelId="{07420193-2B50-48BE-BA23-D5884142715F}" type="pres">
      <dgm:prSet presAssocID="{9EE69F1C-C4CE-4D24-8A56-1C362662AB13}" presName="childShape" presStyleCnt="0"/>
      <dgm:spPr/>
    </dgm:pt>
    <dgm:pt modelId="{DB4F199A-399D-4A3F-91B5-C68C4F815804}" type="pres">
      <dgm:prSet presAssocID="{7DB2F7C9-C146-40AC-8CB6-AF489D720498}" presName="Name13" presStyleLbl="parChTrans1D2" presStyleIdx="0" presStyleCnt="8" custSzX="317170"/>
      <dgm:spPr/>
    </dgm:pt>
    <dgm:pt modelId="{B82C070E-99A6-483B-A305-FE241687315E}" type="pres">
      <dgm:prSet presAssocID="{6AA9B990-1372-4596-AB7E-65A4273235C2}" presName="childText" presStyleLbl="bgAcc1" presStyleIdx="0" presStyleCnt="8" custScaleX="435857">
        <dgm:presLayoutVars>
          <dgm:bulletEnabled val="1"/>
        </dgm:presLayoutVars>
      </dgm:prSet>
      <dgm:spPr/>
    </dgm:pt>
    <dgm:pt modelId="{C8CEE68F-8CB5-4C5B-B489-2BBB6DC036AD}" type="pres">
      <dgm:prSet presAssocID="{C0364AF5-7EE1-4960-AD61-DD19DFB3FB40}" presName="Name13" presStyleLbl="parChTrans1D2" presStyleIdx="1" presStyleCnt="8" custSzX="317170"/>
      <dgm:spPr/>
    </dgm:pt>
    <dgm:pt modelId="{6ED82D7C-FD31-4396-964B-E9A32B5CE7C0}" type="pres">
      <dgm:prSet presAssocID="{37A11962-4A39-4F7A-AF8C-273B320CA224}" presName="childText" presStyleLbl="bgAcc1" presStyleIdx="1" presStyleCnt="8" custScaleX="435857">
        <dgm:presLayoutVars>
          <dgm:bulletEnabled val="1"/>
        </dgm:presLayoutVars>
      </dgm:prSet>
      <dgm:spPr/>
    </dgm:pt>
    <dgm:pt modelId="{E101CD87-EEF7-4BD7-93F5-652D17FA9FB0}" type="pres">
      <dgm:prSet presAssocID="{26F78425-60F9-491F-BA9F-EBBE05C08B69}" presName="Name13" presStyleLbl="parChTrans1D2" presStyleIdx="2" presStyleCnt="8" custSzX="317170"/>
      <dgm:spPr/>
    </dgm:pt>
    <dgm:pt modelId="{7028B4C6-F324-4EF1-9843-4E9A1CCD3D11}" type="pres">
      <dgm:prSet presAssocID="{B457B03F-C8CB-4755-B533-CED3CC546D8C}" presName="childText" presStyleLbl="bgAcc1" presStyleIdx="2" presStyleCnt="8" custScaleX="435857">
        <dgm:presLayoutVars>
          <dgm:bulletEnabled val="1"/>
        </dgm:presLayoutVars>
      </dgm:prSet>
      <dgm:spPr/>
    </dgm:pt>
    <dgm:pt modelId="{1BC806E1-0F66-4B9A-B436-4C1EA3CA66D7}" type="pres">
      <dgm:prSet presAssocID="{304AF222-7DB9-4337-8186-CAB98DC1D09C}" presName="Name13" presStyleLbl="parChTrans1D2" presStyleIdx="3" presStyleCnt="8" custSzX="317170"/>
      <dgm:spPr/>
    </dgm:pt>
    <dgm:pt modelId="{6DB88FB4-0D6D-45B5-807F-A7BF17441A1E}" type="pres">
      <dgm:prSet presAssocID="{D2C921D8-0542-4D31-B28F-C9450F27CF88}" presName="childText" presStyleLbl="bgAcc1" presStyleIdx="3" presStyleCnt="8" custScaleX="435857">
        <dgm:presLayoutVars>
          <dgm:bulletEnabled val="1"/>
        </dgm:presLayoutVars>
      </dgm:prSet>
      <dgm:spPr/>
    </dgm:pt>
    <dgm:pt modelId="{D3797A2A-3EFC-45D4-9147-0A3B1A3DBE23}" type="pres">
      <dgm:prSet presAssocID="{ACFA4898-57AB-4FDC-89B2-28B7C4B02FF3}" presName="Name13" presStyleLbl="parChTrans1D2" presStyleIdx="4" presStyleCnt="8" custSzX="317170"/>
      <dgm:spPr/>
    </dgm:pt>
    <dgm:pt modelId="{77988634-4B6D-4334-9348-03DCC576FB6C}" type="pres">
      <dgm:prSet presAssocID="{3A10D137-EC0A-4316-B1F2-F67A5FF4B889}" presName="childText" presStyleLbl="bgAcc1" presStyleIdx="4" presStyleCnt="8" custScaleX="435857" custScaleY="488103">
        <dgm:presLayoutVars>
          <dgm:bulletEnabled val="1"/>
        </dgm:presLayoutVars>
      </dgm:prSet>
      <dgm:spPr/>
    </dgm:pt>
    <dgm:pt modelId="{47885E52-4C3F-46C1-9D0C-608E5CB85FA1}" type="pres">
      <dgm:prSet presAssocID="{543863B3-E20B-450A-BACE-BB6AAD7468E1}" presName="root" presStyleCnt="0"/>
      <dgm:spPr/>
    </dgm:pt>
    <dgm:pt modelId="{027B29BE-8B38-41FA-AFBD-AEC6E8C88A10}" type="pres">
      <dgm:prSet presAssocID="{543863B3-E20B-450A-BACE-BB6AAD7468E1}" presName="rootComposite" presStyleCnt="0"/>
      <dgm:spPr/>
    </dgm:pt>
    <dgm:pt modelId="{F6570FE2-DBE0-49BA-BD13-0538697D09C4}" type="pres">
      <dgm:prSet presAssocID="{543863B3-E20B-450A-BACE-BB6AAD7468E1}" presName="rootText" presStyleLbl="node1" presStyleIdx="1" presStyleCnt="2" custScaleX="435857"/>
      <dgm:spPr/>
    </dgm:pt>
    <dgm:pt modelId="{03DD35A5-64BA-43EA-BE3C-7AC73C923CD2}" type="pres">
      <dgm:prSet presAssocID="{543863B3-E20B-450A-BACE-BB6AAD7468E1}" presName="rootConnector" presStyleLbl="node1" presStyleIdx="1" presStyleCnt="2"/>
      <dgm:spPr/>
    </dgm:pt>
    <dgm:pt modelId="{DAA6AC75-3534-4E0F-B009-8B8188FDF3CF}" type="pres">
      <dgm:prSet presAssocID="{543863B3-E20B-450A-BACE-BB6AAD7468E1}" presName="childShape" presStyleCnt="0"/>
      <dgm:spPr/>
    </dgm:pt>
    <dgm:pt modelId="{18B6C1DA-6922-4694-9B2D-A4F62D54C867}" type="pres">
      <dgm:prSet presAssocID="{784BC5CD-92C3-4FAA-BEFA-284C0DE905D6}" presName="Name13" presStyleLbl="parChTrans1D2" presStyleIdx="5" presStyleCnt="8" custSzX="317170"/>
      <dgm:spPr/>
    </dgm:pt>
    <dgm:pt modelId="{420647D1-CD7D-4375-8346-9F7251C68782}" type="pres">
      <dgm:prSet presAssocID="{02DD8ADF-F81F-47CB-9B26-07516075258E}" presName="childText" presStyleLbl="bgAcc1" presStyleIdx="5" presStyleCnt="8" custScaleX="463240" custScaleY="289524">
        <dgm:presLayoutVars>
          <dgm:bulletEnabled val="1"/>
        </dgm:presLayoutVars>
      </dgm:prSet>
      <dgm:spPr/>
    </dgm:pt>
    <dgm:pt modelId="{287956A7-22C0-483D-A939-577CEEEFA8B3}" type="pres">
      <dgm:prSet presAssocID="{182E090F-785D-4897-9742-029401C54D7A}" presName="Name13" presStyleLbl="parChTrans1D2" presStyleIdx="6" presStyleCnt="8" custSzX="317170"/>
      <dgm:spPr/>
    </dgm:pt>
    <dgm:pt modelId="{A409DF78-C658-4C91-825A-814935F63545}" type="pres">
      <dgm:prSet presAssocID="{CB2111FA-9467-4ECC-BE88-782E5D69AE13}" presName="childText" presStyleLbl="bgAcc1" presStyleIdx="6" presStyleCnt="8" custScaleX="467385" custScaleY="332210">
        <dgm:presLayoutVars>
          <dgm:bulletEnabled val="1"/>
        </dgm:presLayoutVars>
      </dgm:prSet>
      <dgm:spPr/>
    </dgm:pt>
    <dgm:pt modelId="{8C28EA32-7A27-4A40-A460-5C6593B968C1}" type="pres">
      <dgm:prSet presAssocID="{D4D26553-3699-4C0F-824A-5DE99EEDB9A2}" presName="Name13" presStyleLbl="parChTrans1D2" presStyleIdx="7" presStyleCnt="8" custSzX="317170"/>
      <dgm:spPr/>
    </dgm:pt>
    <dgm:pt modelId="{4C8EAB99-B619-4657-BA0B-BC9BEF01CCE5}" type="pres">
      <dgm:prSet presAssocID="{64EA7F87-4D0D-4631-976D-E73F7DBF03CE}" presName="childText" presStyleLbl="bgAcc1" presStyleIdx="7" presStyleCnt="8" custScaleX="463240" custScaleY="302719">
        <dgm:presLayoutVars>
          <dgm:bulletEnabled val="1"/>
        </dgm:presLayoutVars>
      </dgm:prSet>
      <dgm:spPr/>
    </dgm:pt>
  </dgm:ptLst>
  <dgm:cxnLst>
    <dgm:cxn modelId="{08D79107-457F-4FD3-AFCB-56F0B49D907B}" type="presOf" srcId="{64EA7F87-4D0D-4631-976D-E73F7DBF03CE}" destId="{4C8EAB99-B619-4657-BA0B-BC9BEF01CCE5}" srcOrd="0" destOrd="0" presId="urn:microsoft.com/office/officeart/2005/8/layout/hierarchy3"/>
    <dgm:cxn modelId="{659EA00A-E3F7-4AC2-A5A2-F857CD99E6D0}" type="presOf" srcId="{CB2111FA-9467-4ECC-BE88-782E5D69AE13}" destId="{A409DF78-C658-4C91-825A-814935F63545}" srcOrd="0" destOrd="0" presId="urn:microsoft.com/office/officeart/2005/8/layout/hierarchy3"/>
    <dgm:cxn modelId="{A5166329-AE9A-4117-BBF1-0B884ADA8602}" type="presOf" srcId="{7DB2F7C9-C146-40AC-8CB6-AF489D720498}" destId="{DB4F199A-399D-4A3F-91B5-C68C4F815804}" srcOrd="0" destOrd="0" presId="urn:microsoft.com/office/officeart/2005/8/layout/hierarchy3"/>
    <dgm:cxn modelId="{ED9D152B-2A79-49D8-B320-69068EB5FBD7}" type="presOf" srcId="{6AA9B990-1372-4596-AB7E-65A4273235C2}" destId="{B82C070E-99A6-483B-A305-FE241687315E}" srcOrd="0" destOrd="0" presId="urn:microsoft.com/office/officeart/2005/8/layout/hierarchy3"/>
    <dgm:cxn modelId="{9216292F-6504-4236-BDE8-8748EB47CEF1}" type="presOf" srcId="{B457B03F-C8CB-4755-B533-CED3CC546D8C}" destId="{7028B4C6-F324-4EF1-9843-4E9A1CCD3D11}" srcOrd="0" destOrd="0" presId="urn:microsoft.com/office/officeart/2005/8/layout/hierarchy3"/>
    <dgm:cxn modelId="{2BFBD434-DA7A-422D-BA60-9A5E06D47048}" type="presOf" srcId="{543863B3-E20B-450A-BACE-BB6AAD7468E1}" destId="{03DD35A5-64BA-43EA-BE3C-7AC73C923CD2}" srcOrd="1" destOrd="0" presId="urn:microsoft.com/office/officeart/2005/8/layout/hierarchy3"/>
    <dgm:cxn modelId="{CF167D3D-26FA-49C9-A17B-5A7A985B034C}" srcId="{543863B3-E20B-450A-BACE-BB6AAD7468E1}" destId="{02DD8ADF-F81F-47CB-9B26-07516075258E}" srcOrd="0" destOrd="0" parTransId="{784BC5CD-92C3-4FAA-BEFA-284C0DE905D6}" sibTransId="{E635507C-B524-43D7-85AF-8D9D201EAE61}"/>
    <dgm:cxn modelId="{A8DED23F-F9B5-4400-AD8E-3FBD11830EF6}" type="presOf" srcId="{543863B3-E20B-450A-BACE-BB6AAD7468E1}" destId="{F6570FE2-DBE0-49BA-BD13-0538697D09C4}" srcOrd="0" destOrd="0" presId="urn:microsoft.com/office/officeart/2005/8/layout/hierarchy3"/>
    <dgm:cxn modelId="{DEBC5762-56D1-4222-86AD-2DA6F01982C5}" srcId="{543863B3-E20B-450A-BACE-BB6AAD7468E1}" destId="{64EA7F87-4D0D-4631-976D-E73F7DBF03CE}" srcOrd="2" destOrd="0" parTransId="{D4D26553-3699-4C0F-824A-5DE99EEDB9A2}" sibTransId="{35B5A389-4E9B-4FEB-B690-35EAA9BE2901}"/>
    <dgm:cxn modelId="{3C5A4063-24A5-484C-845F-D2D4D1A5FC07}" type="presOf" srcId="{9EE69F1C-C4CE-4D24-8A56-1C362662AB13}" destId="{56A4B22A-0E15-4902-95D1-E92CC79852FB}" srcOrd="0" destOrd="0" presId="urn:microsoft.com/office/officeart/2005/8/layout/hierarchy3"/>
    <dgm:cxn modelId="{71724064-7F0B-489C-AFA8-7D831DD324F4}" srcId="{9EE69F1C-C4CE-4D24-8A56-1C362662AB13}" destId="{37A11962-4A39-4F7A-AF8C-273B320CA224}" srcOrd="1" destOrd="0" parTransId="{C0364AF5-7EE1-4960-AD61-DD19DFB3FB40}" sibTransId="{98B23BDC-F612-415F-9FE1-60A578660814}"/>
    <dgm:cxn modelId="{5F8CA64C-9460-4932-AC20-E33D4AD12953}" type="presOf" srcId="{26F78425-60F9-491F-BA9F-EBBE05C08B69}" destId="{E101CD87-EEF7-4BD7-93F5-652D17FA9FB0}" srcOrd="0" destOrd="0" presId="urn:microsoft.com/office/officeart/2005/8/layout/hierarchy3"/>
    <dgm:cxn modelId="{71D1AC71-AC62-40E2-996C-8B0DEB766089}" type="presOf" srcId="{F13A051D-8016-4831-B23D-E35A71A5465F}" destId="{38A154BC-8E0A-4027-943B-4F61D1CC64FF}" srcOrd="0" destOrd="0" presId="urn:microsoft.com/office/officeart/2005/8/layout/hierarchy3"/>
    <dgm:cxn modelId="{B545E172-A607-46E5-9BBD-882D5F45C21B}" srcId="{9EE69F1C-C4CE-4D24-8A56-1C362662AB13}" destId="{D2C921D8-0542-4D31-B28F-C9450F27CF88}" srcOrd="3" destOrd="0" parTransId="{304AF222-7DB9-4337-8186-CAB98DC1D09C}" sibTransId="{019F5FA5-5E24-4F98-A9A2-826E227C4FCD}"/>
    <dgm:cxn modelId="{CF7F0376-1E5C-4622-B15E-574005088179}" type="presOf" srcId="{02DD8ADF-F81F-47CB-9B26-07516075258E}" destId="{420647D1-CD7D-4375-8346-9F7251C68782}" srcOrd="0" destOrd="0" presId="urn:microsoft.com/office/officeart/2005/8/layout/hierarchy3"/>
    <dgm:cxn modelId="{2D803E56-D6FF-4EA9-905A-60B9EFDAE0ED}" type="presOf" srcId="{9EE69F1C-C4CE-4D24-8A56-1C362662AB13}" destId="{1ECC8F0A-8B4F-4EBD-B764-9CFDCA6EBEF1}" srcOrd="1" destOrd="0" presId="urn:microsoft.com/office/officeart/2005/8/layout/hierarchy3"/>
    <dgm:cxn modelId="{F555AB78-18C2-46C5-9127-5332F1F432C8}" srcId="{9EE69F1C-C4CE-4D24-8A56-1C362662AB13}" destId="{B457B03F-C8CB-4755-B533-CED3CC546D8C}" srcOrd="2" destOrd="0" parTransId="{26F78425-60F9-491F-BA9F-EBBE05C08B69}" sibTransId="{634846E6-FDB9-4902-84E6-573180749A4F}"/>
    <dgm:cxn modelId="{4E1CD47C-C1DC-4AF5-A3C5-8BD7D1314F15}" type="presOf" srcId="{784BC5CD-92C3-4FAA-BEFA-284C0DE905D6}" destId="{18B6C1DA-6922-4694-9B2D-A4F62D54C867}" srcOrd="0" destOrd="0" presId="urn:microsoft.com/office/officeart/2005/8/layout/hierarchy3"/>
    <dgm:cxn modelId="{BAC07382-0F5D-48B9-92A5-F2BE9115033F}" type="presOf" srcId="{ACFA4898-57AB-4FDC-89B2-28B7C4B02FF3}" destId="{D3797A2A-3EFC-45D4-9147-0A3B1A3DBE23}" srcOrd="0" destOrd="0" presId="urn:microsoft.com/office/officeart/2005/8/layout/hierarchy3"/>
    <dgm:cxn modelId="{379E8A84-BBAB-4260-BE20-69E975799551}" srcId="{F13A051D-8016-4831-B23D-E35A71A5465F}" destId="{543863B3-E20B-450A-BACE-BB6AAD7468E1}" srcOrd="1" destOrd="0" parTransId="{BF456D05-6427-4626-981B-65306350DBE4}" sibTransId="{53E6F13C-BD12-482C-9538-C89D508D7C85}"/>
    <dgm:cxn modelId="{B2871692-7E79-46F1-A4E5-CE5A4C2B9EB6}" type="presOf" srcId="{C0364AF5-7EE1-4960-AD61-DD19DFB3FB40}" destId="{C8CEE68F-8CB5-4C5B-B489-2BBB6DC036AD}" srcOrd="0" destOrd="0" presId="urn:microsoft.com/office/officeart/2005/8/layout/hierarchy3"/>
    <dgm:cxn modelId="{5BED6092-A743-4C64-8C6C-AA568A396F77}" type="presOf" srcId="{D2C921D8-0542-4D31-B28F-C9450F27CF88}" destId="{6DB88FB4-0D6D-45B5-807F-A7BF17441A1E}" srcOrd="0" destOrd="0" presId="urn:microsoft.com/office/officeart/2005/8/layout/hierarchy3"/>
    <dgm:cxn modelId="{E0981E99-3140-47D3-A584-349BB6A1EBC4}" type="presOf" srcId="{3A10D137-EC0A-4316-B1F2-F67A5FF4B889}" destId="{77988634-4B6D-4334-9348-03DCC576FB6C}" srcOrd="0" destOrd="0" presId="urn:microsoft.com/office/officeart/2005/8/layout/hierarchy3"/>
    <dgm:cxn modelId="{5E0866A7-330B-4403-8071-85CF5425533D}" type="presOf" srcId="{D4D26553-3699-4C0F-824A-5DE99EEDB9A2}" destId="{8C28EA32-7A27-4A40-A460-5C6593B968C1}" srcOrd="0" destOrd="0" presId="urn:microsoft.com/office/officeart/2005/8/layout/hierarchy3"/>
    <dgm:cxn modelId="{0260C7C5-2641-4E4D-8776-245AD71DD0F4}" srcId="{543863B3-E20B-450A-BACE-BB6AAD7468E1}" destId="{CB2111FA-9467-4ECC-BE88-782E5D69AE13}" srcOrd="1" destOrd="0" parTransId="{182E090F-785D-4897-9742-029401C54D7A}" sibTransId="{35EC9725-79AA-4CC4-9F84-35E23830EEC8}"/>
    <dgm:cxn modelId="{5DBA8DD6-176D-47CB-BF20-D47D02C707C6}" srcId="{9EE69F1C-C4CE-4D24-8A56-1C362662AB13}" destId="{3A10D137-EC0A-4316-B1F2-F67A5FF4B889}" srcOrd="4" destOrd="0" parTransId="{ACFA4898-57AB-4FDC-89B2-28B7C4B02FF3}" sibTransId="{DE45B0B3-7475-4A6C-8B3C-3215E6AB2D67}"/>
    <dgm:cxn modelId="{7E3ED1E4-D21B-4FC7-A9C7-D358BE51C7BA}" type="presOf" srcId="{304AF222-7DB9-4337-8186-CAB98DC1D09C}" destId="{1BC806E1-0F66-4B9A-B436-4C1EA3CA66D7}" srcOrd="0" destOrd="0" presId="urn:microsoft.com/office/officeart/2005/8/layout/hierarchy3"/>
    <dgm:cxn modelId="{BD9586E9-7993-4E94-8A00-30CD6BDF1DE5}" type="presOf" srcId="{37A11962-4A39-4F7A-AF8C-273B320CA224}" destId="{6ED82D7C-FD31-4396-964B-E9A32B5CE7C0}" srcOrd="0" destOrd="0" presId="urn:microsoft.com/office/officeart/2005/8/layout/hierarchy3"/>
    <dgm:cxn modelId="{5962C3EF-1534-4575-A81A-7FE96AE1D45D}" srcId="{F13A051D-8016-4831-B23D-E35A71A5465F}" destId="{9EE69F1C-C4CE-4D24-8A56-1C362662AB13}" srcOrd="0" destOrd="0" parTransId="{7CEB58CC-C8A2-410D-BC85-6741B5796C27}" sibTransId="{57C1F094-FE06-4B0C-97E5-54A7F597A1EB}"/>
    <dgm:cxn modelId="{68BF77F8-7AA5-4DA9-8C9B-9477FC7959C3}" srcId="{9EE69F1C-C4CE-4D24-8A56-1C362662AB13}" destId="{6AA9B990-1372-4596-AB7E-65A4273235C2}" srcOrd="0" destOrd="0" parTransId="{7DB2F7C9-C146-40AC-8CB6-AF489D720498}" sibTransId="{DF42629B-039C-44C1-BF4B-D6346B78FD92}"/>
    <dgm:cxn modelId="{EFB2E9FB-05F8-4C91-9BE2-C967E3079622}" type="presOf" srcId="{182E090F-785D-4897-9742-029401C54D7A}" destId="{287956A7-22C0-483D-A939-577CEEEFA8B3}" srcOrd="0" destOrd="0" presId="urn:microsoft.com/office/officeart/2005/8/layout/hierarchy3"/>
    <dgm:cxn modelId="{42259274-D234-4927-8D56-6A3757CE99C8}" type="presParOf" srcId="{38A154BC-8E0A-4027-943B-4F61D1CC64FF}" destId="{07CAC0BC-7E58-4889-85BD-84DC178A97E1}" srcOrd="0" destOrd="0" presId="urn:microsoft.com/office/officeart/2005/8/layout/hierarchy3"/>
    <dgm:cxn modelId="{2124D898-2CB6-434E-93C1-0642ED8E905C}" type="presParOf" srcId="{07CAC0BC-7E58-4889-85BD-84DC178A97E1}" destId="{D8AA9101-FE47-4214-81CD-C3BF23361155}" srcOrd="0" destOrd="0" presId="urn:microsoft.com/office/officeart/2005/8/layout/hierarchy3"/>
    <dgm:cxn modelId="{CB449A25-7B6C-42C2-A2D8-C41132D8B519}" type="presParOf" srcId="{D8AA9101-FE47-4214-81CD-C3BF23361155}" destId="{56A4B22A-0E15-4902-95D1-E92CC79852FB}" srcOrd="0" destOrd="0" presId="urn:microsoft.com/office/officeart/2005/8/layout/hierarchy3"/>
    <dgm:cxn modelId="{36DD07BC-CA85-4E72-8DE0-82484889F1C5}" type="presParOf" srcId="{D8AA9101-FE47-4214-81CD-C3BF23361155}" destId="{1ECC8F0A-8B4F-4EBD-B764-9CFDCA6EBEF1}" srcOrd="1" destOrd="0" presId="urn:microsoft.com/office/officeart/2005/8/layout/hierarchy3"/>
    <dgm:cxn modelId="{EAA259E3-0641-4310-9FB1-064DF3AEFBFF}" type="presParOf" srcId="{07CAC0BC-7E58-4889-85BD-84DC178A97E1}" destId="{07420193-2B50-48BE-BA23-D5884142715F}" srcOrd="1" destOrd="0" presId="urn:microsoft.com/office/officeart/2005/8/layout/hierarchy3"/>
    <dgm:cxn modelId="{05FC349E-43EF-4674-B321-6F0AEC48808D}" type="presParOf" srcId="{07420193-2B50-48BE-BA23-D5884142715F}" destId="{DB4F199A-399D-4A3F-91B5-C68C4F815804}" srcOrd="0" destOrd="0" presId="urn:microsoft.com/office/officeart/2005/8/layout/hierarchy3"/>
    <dgm:cxn modelId="{1FEB8A0A-4C2A-4D8B-983B-E59AAA50DD97}" type="presParOf" srcId="{07420193-2B50-48BE-BA23-D5884142715F}" destId="{B82C070E-99A6-483B-A305-FE241687315E}" srcOrd="1" destOrd="0" presId="urn:microsoft.com/office/officeart/2005/8/layout/hierarchy3"/>
    <dgm:cxn modelId="{0BD27153-81EB-4E67-BDD4-48CEC6C0D623}" type="presParOf" srcId="{07420193-2B50-48BE-BA23-D5884142715F}" destId="{C8CEE68F-8CB5-4C5B-B489-2BBB6DC036AD}" srcOrd="2" destOrd="0" presId="urn:microsoft.com/office/officeart/2005/8/layout/hierarchy3"/>
    <dgm:cxn modelId="{212C18B0-9DE4-4249-8AA1-86ECDB8DDA5E}" type="presParOf" srcId="{07420193-2B50-48BE-BA23-D5884142715F}" destId="{6ED82D7C-FD31-4396-964B-E9A32B5CE7C0}" srcOrd="3" destOrd="0" presId="urn:microsoft.com/office/officeart/2005/8/layout/hierarchy3"/>
    <dgm:cxn modelId="{F1045D8A-8894-479F-95A0-8446F5E2CD01}" type="presParOf" srcId="{07420193-2B50-48BE-BA23-D5884142715F}" destId="{E101CD87-EEF7-4BD7-93F5-652D17FA9FB0}" srcOrd="4" destOrd="0" presId="urn:microsoft.com/office/officeart/2005/8/layout/hierarchy3"/>
    <dgm:cxn modelId="{57633E90-1ABC-44EA-A996-B0AD8D405699}" type="presParOf" srcId="{07420193-2B50-48BE-BA23-D5884142715F}" destId="{7028B4C6-F324-4EF1-9843-4E9A1CCD3D11}" srcOrd="5" destOrd="0" presId="urn:microsoft.com/office/officeart/2005/8/layout/hierarchy3"/>
    <dgm:cxn modelId="{CF82F593-9072-46AA-9342-943102CB9682}" type="presParOf" srcId="{07420193-2B50-48BE-BA23-D5884142715F}" destId="{1BC806E1-0F66-4B9A-B436-4C1EA3CA66D7}" srcOrd="6" destOrd="0" presId="urn:microsoft.com/office/officeart/2005/8/layout/hierarchy3"/>
    <dgm:cxn modelId="{832660A4-D7C8-428C-88BE-01C7F08B73DE}" type="presParOf" srcId="{07420193-2B50-48BE-BA23-D5884142715F}" destId="{6DB88FB4-0D6D-45B5-807F-A7BF17441A1E}" srcOrd="7" destOrd="0" presId="urn:microsoft.com/office/officeart/2005/8/layout/hierarchy3"/>
    <dgm:cxn modelId="{0CC5251D-E610-4D06-B0C7-33D7EBC05F49}" type="presParOf" srcId="{07420193-2B50-48BE-BA23-D5884142715F}" destId="{D3797A2A-3EFC-45D4-9147-0A3B1A3DBE23}" srcOrd="8" destOrd="0" presId="urn:microsoft.com/office/officeart/2005/8/layout/hierarchy3"/>
    <dgm:cxn modelId="{CAE46E36-0647-4B7F-BC20-99CD990E56C6}" type="presParOf" srcId="{07420193-2B50-48BE-BA23-D5884142715F}" destId="{77988634-4B6D-4334-9348-03DCC576FB6C}" srcOrd="9" destOrd="0" presId="urn:microsoft.com/office/officeart/2005/8/layout/hierarchy3"/>
    <dgm:cxn modelId="{E0B8B745-F7E2-4959-B052-B830D307DCD2}" type="presParOf" srcId="{38A154BC-8E0A-4027-943B-4F61D1CC64FF}" destId="{47885E52-4C3F-46C1-9D0C-608E5CB85FA1}" srcOrd="1" destOrd="0" presId="urn:microsoft.com/office/officeart/2005/8/layout/hierarchy3"/>
    <dgm:cxn modelId="{0796626D-E2FD-45FA-8567-3D457EB4B21F}" type="presParOf" srcId="{47885E52-4C3F-46C1-9D0C-608E5CB85FA1}" destId="{027B29BE-8B38-41FA-AFBD-AEC6E8C88A10}" srcOrd="0" destOrd="0" presId="urn:microsoft.com/office/officeart/2005/8/layout/hierarchy3"/>
    <dgm:cxn modelId="{EA8FFA72-D042-49AF-95EE-426FED040A46}" type="presParOf" srcId="{027B29BE-8B38-41FA-AFBD-AEC6E8C88A10}" destId="{F6570FE2-DBE0-49BA-BD13-0538697D09C4}" srcOrd="0" destOrd="0" presId="urn:microsoft.com/office/officeart/2005/8/layout/hierarchy3"/>
    <dgm:cxn modelId="{A38F7193-FA54-45A5-BA3E-711EDFD3F5E8}" type="presParOf" srcId="{027B29BE-8B38-41FA-AFBD-AEC6E8C88A10}" destId="{03DD35A5-64BA-43EA-BE3C-7AC73C923CD2}" srcOrd="1" destOrd="0" presId="urn:microsoft.com/office/officeart/2005/8/layout/hierarchy3"/>
    <dgm:cxn modelId="{ACC4DF0A-40A4-413F-BC36-516A1B247C3D}" type="presParOf" srcId="{47885E52-4C3F-46C1-9D0C-608E5CB85FA1}" destId="{DAA6AC75-3534-4E0F-B009-8B8188FDF3CF}" srcOrd="1" destOrd="0" presId="urn:microsoft.com/office/officeart/2005/8/layout/hierarchy3"/>
    <dgm:cxn modelId="{95204F40-3C59-4DAF-AB79-FE9FB18FB3B1}" type="presParOf" srcId="{DAA6AC75-3534-4E0F-B009-8B8188FDF3CF}" destId="{18B6C1DA-6922-4694-9B2D-A4F62D54C867}" srcOrd="0" destOrd="0" presId="urn:microsoft.com/office/officeart/2005/8/layout/hierarchy3"/>
    <dgm:cxn modelId="{85F2A8B5-B578-4962-A05E-BD0FE71F304E}" type="presParOf" srcId="{DAA6AC75-3534-4E0F-B009-8B8188FDF3CF}" destId="{420647D1-CD7D-4375-8346-9F7251C68782}" srcOrd="1" destOrd="0" presId="urn:microsoft.com/office/officeart/2005/8/layout/hierarchy3"/>
    <dgm:cxn modelId="{97BDA8D9-6BAC-4DB2-88F5-E3B32072934B}" type="presParOf" srcId="{DAA6AC75-3534-4E0F-B009-8B8188FDF3CF}" destId="{287956A7-22C0-483D-A939-577CEEEFA8B3}" srcOrd="2" destOrd="0" presId="urn:microsoft.com/office/officeart/2005/8/layout/hierarchy3"/>
    <dgm:cxn modelId="{667AC10C-F51E-4D36-BE39-883F8DC5DB24}" type="presParOf" srcId="{DAA6AC75-3534-4E0F-B009-8B8188FDF3CF}" destId="{A409DF78-C658-4C91-825A-814935F63545}" srcOrd="3" destOrd="0" presId="urn:microsoft.com/office/officeart/2005/8/layout/hierarchy3"/>
    <dgm:cxn modelId="{738A0AE9-3250-4560-BD2B-9ECD545D5FAF}" type="presParOf" srcId="{DAA6AC75-3534-4E0F-B009-8B8188FDF3CF}" destId="{8C28EA32-7A27-4A40-A460-5C6593B968C1}" srcOrd="4" destOrd="0" presId="urn:microsoft.com/office/officeart/2005/8/layout/hierarchy3"/>
    <dgm:cxn modelId="{67D12C57-87BE-4383-B569-2A943C89B73D}" type="presParOf" srcId="{DAA6AC75-3534-4E0F-B009-8B8188FDF3CF}" destId="{4C8EAB99-B619-4657-BA0B-BC9BEF01CCE5}"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4B22A-0E15-4902-95D1-E92CC79852FB}">
      <dsp:nvSpPr>
        <dsp:cNvPr id="0" name=""/>
        <dsp:cNvSpPr/>
      </dsp:nvSpPr>
      <dsp:spPr>
        <a:xfrm>
          <a:off x="2393" y="286481"/>
          <a:ext cx="3559324" cy="40831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ZA" sz="1600" b="1" kern="1200">
              <a:latin typeface="Arial" panose="020B0604020202020204" pitchFamily="34" charset="0"/>
              <a:cs typeface="Arial" panose="020B0604020202020204" pitchFamily="34" charset="0"/>
            </a:rPr>
            <a:t>WRITING</a:t>
          </a:r>
        </a:p>
      </dsp:txBody>
      <dsp:txXfrm>
        <a:off x="14352" y="298440"/>
        <a:ext cx="3535406" cy="384395"/>
      </dsp:txXfrm>
    </dsp:sp>
    <dsp:sp modelId="{DB4F199A-399D-4A3F-91B5-C68C4F815804}">
      <dsp:nvSpPr>
        <dsp:cNvPr id="0" name=""/>
        <dsp:cNvSpPr/>
      </dsp:nvSpPr>
      <dsp:spPr>
        <a:xfrm>
          <a:off x="358325" y="694795"/>
          <a:ext cx="355932" cy="306234"/>
        </a:xfrm>
        <a:custGeom>
          <a:avLst/>
          <a:gdLst/>
          <a:ahLst/>
          <a:cxnLst/>
          <a:rect l="0" t="0" r="0" b="0"/>
          <a:pathLst>
            <a:path>
              <a:moveTo>
                <a:pt x="0" y="0"/>
              </a:moveTo>
              <a:lnTo>
                <a:pt x="0" y="306234"/>
              </a:lnTo>
              <a:lnTo>
                <a:pt x="355932" y="30623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2C070E-99A6-483B-A305-FE241687315E}">
      <dsp:nvSpPr>
        <dsp:cNvPr id="0" name=""/>
        <dsp:cNvSpPr/>
      </dsp:nvSpPr>
      <dsp:spPr>
        <a:xfrm>
          <a:off x="714258" y="796873"/>
          <a:ext cx="2847459" cy="40831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ZA" sz="1600" b="1" kern="1200">
              <a:latin typeface="Arial" panose="020B0604020202020204" pitchFamily="34" charset="0"/>
              <a:cs typeface="Arial" panose="020B0604020202020204" pitchFamily="34" charset="0"/>
            </a:rPr>
            <a:t>Journals</a:t>
          </a:r>
        </a:p>
      </dsp:txBody>
      <dsp:txXfrm>
        <a:off x="726217" y="808832"/>
        <a:ext cx="2823541" cy="384395"/>
      </dsp:txXfrm>
    </dsp:sp>
    <dsp:sp modelId="{C8CEE68F-8CB5-4C5B-B489-2BBB6DC036AD}">
      <dsp:nvSpPr>
        <dsp:cNvPr id="0" name=""/>
        <dsp:cNvSpPr/>
      </dsp:nvSpPr>
      <dsp:spPr>
        <a:xfrm>
          <a:off x="358325" y="694795"/>
          <a:ext cx="355932" cy="816626"/>
        </a:xfrm>
        <a:custGeom>
          <a:avLst/>
          <a:gdLst/>
          <a:ahLst/>
          <a:cxnLst/>
          <a:rect l="0" t="0" r="0" b="0"/>
          <a:pathLst>
            <a:path>
              <a:moveTo>
                <a:pt x="0" y="0"/>
              </a:moveTo>
              <a:lnTo>
                <a:pt x="0" y="816626"/>
              </a:lnTo>
              <a:lnTo>
                <a:pt x="355932" y="8166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D82D7C-FD31-4396-964B-E9A32B5CE7C0}">
      <dsp:nvSpPr>
        <dsp:cNvPr id="0" name=""/>
        <dsp:cNvSpPr/>
      </dsp:nvSpPr>
      <dsp:spPr>
        <a:xfrm>
          <a:off x="714258" y="1307265"/>
          <a:ext cx="2847459" cy="40831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ZA" sz="1600" b="1" kern="1200">
              <a:latin typeface="Arial" panose="020B0604020202020204" pitchFamily="34" charset="0"/>
              <a:cs typeface="Arial" panose="020B0604020202020204" pitchFamily="34" charset="0"/>
            </a:rPr>
            <a:t>Messages</a:t>
          </a:r>
        </a:p>
      </dsp:txBody>
      <dsp:txXfrm>
        <a:off x="726217" y="1319224"/>
        <a:ext cx="2823541" cy="384395"/>
      </dsp:txXfrm>
    </dsp:sp>
    <dsp:sp modelId="{E101CD87-EEF7-4BD7-93F5-652D17FA9FB0}">
      <dsp:nvSpPr>
        <dsp:cNvPr id="0" name=""/>
        <dsp:cNvSpPr/>
      </dsp:nvSpPr>
      <dsp:spPr>
        <a:xfrm>
          <a:off x="358325" y="694795"/>
          <a:ext cx="355932" cy="1327018"/>
        </a:xfrm>
        <a:custGeom>
          <a:avLst/>
          <a:gdLst/>
          <a:ahLst/>
          <a:cxnLst/>
          <a:rect l="0" t="0" r="0" b="0"/>
          <a:pathLst>
            <a:path>
              <a:moveTo>
                <a:pt x="0" y="0"/>
              </a:moveTo>
              <a:lnTo>
                <a:pt x="0" y="1327018"/>
              </a:lnTo>
              <a:lnTo>
                <a:pt x="355932" y="13270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28B4C6-F324-4EF1-9843-4E9A1CCD3D11}">
      <dsp:nvSpPr>
        <dsp:cNvPr id="0" name=""/>
        <dsp:cNvSpPr/>
      </dsp:nvSpPr>
      <dsp:spPr>
        <a:xfrm>
          <a:off x="714258" y="1817656"/>
          <a:ext cx="2847459" cy="40831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ZA" sz="1600" b="1" kern="1200">
              <a:latin typeface="Arial" panose="020B0604020202020204" pitchFamily="34" charset="0"/>
              <a:cs typeface="Arial" panose="020B0604020202020204" pitchFamily="34" charset="0"/>
            </a:rPr>
            <a:t>Study Notes</a:t>
          </a:r>
        </a:p>
      </dsp:txBody>
      <dsp:txXfrm>
        <a:off x="726217" y="1829615"/>
        <a:ext cx="2823541" cy="384395"/>
      </dsp:txXfrm>
    </dsp:sp>
    <dsp:sp modelId="{1BC806E1-0F66-4B9A-B436-4C1EA3CA66D7}">
      <dsp:nvSpPr>
        <dsp:cNvPr id="0" name=""/>
        <dsp:cNvSpPr/>
      </dsp:nvSpPr>
      <dsp:spPr>
        <a:xfrm>
          <a:off x="358325" y="694795"/>
          <a:ext cx="355932" cy="1837409"/>
        </a:xfrm>
        <a:custGeom>
          <a:avLst/>
          <a:gdLst/>
          <a:ahLst/>
          <a:cxnLst/>
          <a:rect l="0" t="0" r="0" b="0"/>
          <a:pathLst>
            <a:path>
              <a:moveTo>
                <a:pt x="0" y="0"/>
              </a:moveTo>
              <a:lnTo>
                <a:pt x="0" y="1837409"/>
              </a:lnTo>
              <a:lnTo>
                <a:pt x="355932" y="18374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B88FB4-0D6D-45B5-807F-A7BF17441A1E}">
      <dsp:nvSpPr>
        <dsp:cNvPr id="0" name=""/>
        <dsp:cNvSpPr/>
      </dsp:nvSpPr>
      <dsp:spPr>
        <a:xfrm>
          <a:off x="714258" y="2328048"/>
          <a:ext cx="2847459" cy="40831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ZA" sz="1600" b="1" kern="1200">
              <a:latin typeface="Arial" panose="020B0604020202020204" pitchFamily="34" charset="0"/>
              <a:cs typeface="Arial" panose="020B0604020202020204" pitchFamily="34" charset="0"/>
            </a:rPr>
            <a:t>Instructions</a:t>
          </a:r>
        </a:p>
      </dsp:txBody>
      <dsp:txXfrm>
        <a:off x="726217" y="2340007"/>
        <a:ext cx="2823541" cy="384395"/>
      </dsp:txXfrm>
    </dsp:sp>
    <dsp:sp modelId="{D3797A2A-3EFC-45D4-9147-0A3B1A3DBE23}">
      <dsp:nvSpPr>
        <dsp:cNvPr id="0" name=""/>
        <dsp:cNvSpPr/>
      </dsp:nvSpPr>
      <dsp:spPr>
        <a:xfrm>
          <a:off x="358325" y="694795"/>
          <a:ext cx="355932" cy="3140139"/>
        </a:xfrm>
        <a:custGeom>
          <a:avLst/>
          <a:gdLst/>
          <a:ahLst/>
          <a:cxnLst/>
          <a:rect l="0" t="0" r="0" b="0"/>
          <a:pathLst>
            <a:path>
              <a:moveTo>
                <a:pt x="0" y="0"/>
              </a:moveTo>
              <a:lnTo>
                <a:pt x="0" y="3140139"/>
              </a:lnTo>
              <a:lnTo>
                <a:pt x="355932" y="31401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988634-4B6D-4334-9348-03DCC576FB6C}">
      <dsp:nvSpPr>
        <dsp:cNvPr id="0" name=""/>
        <dsp:cNvSpPr/>
      </dsp:nvSpPr>
      <dsp:spPr>
        <a:xfrm>
          <a:off x="714258" y="2838439"/>
          <a:ext cx="2847459" cy="1992989"/>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ZA" sz="1600" b="1" kern="1200" dirty="0">
              <a:latin typeface="Arial" panose="020B0604020202020204" pitchFamily="34" charset="0"/>
              <a:cs typeface="Arial" panose="020B0604020202020204" pitchFamily="34" charset="0"/>
            </a:rPr>
            <a:t>Summarising</a:t>
          </a:r>
          <a:r>
            <a:rPr lang="en-ZA" sz="1600" kern="1200" dirty="0">
              <a:latin typeface="Arial" panose="020B0604020202020204" pitchFamily="34" charset="0"/>
              <a:cs typeface="Arial" panose="020B0604020202020204" pitchFamily="34" charset="0"/>
            </a:rPr>
            <a:t>:</a:t>
          </a:r>
        </a:p>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Bullet Points</a:t>
          </a:r>
        </a:p>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Memories</a:t>
          </a:r>
        </a:p>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Tables </a:t>
          </a:r>
          <a:r>
            <a:rPr lang="en-ZA" sz="1600" kern="1200">
              <a:latin typeface="Arial" panose="020B0604020202020204" pitchFamily="34" charset="0"/>
              <a:cs typeface="Arial" panose="020B0604020202020204" pitchFamily="34" charset="0"/>
            </a:rPr>
            <a:t>+ Pictographs</a:t>
          </a:r>
          <a:endParaRPr lang="en-ZA"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ZA" sz="1600" kern="1200" dirty="0" err="1">
              <a:latin typeface="Arial" panose="020B0604020202020204" pitchFamily="34" charset="0"/>
              <a:cs typeface="Arial" panose="020B0604020202020204" pitchFamily="34" charset="0"/>
            </a:rPr>
            <a:t>Mindamps</a:t>
          </a:r>
          <a:endParaRPr lang="en-ZA" sz="1600" kern="1200" dirty="0">
            <a:latin typeface="Arial" panose="020B0604020202020204" pitchFamily="34" charset="0"/>
            <a:cs typeface="Arial" panose="020B0604020202020204" pitchFamily="34" charset="0"/>
          </a:endParaRPr>
        </a:p>
        <a:p>
          <a:pPr marL="0" lvl="0" indent="0" algn="l" defTabSz="711200">
            <a:lnSpc>
              <a:spcPct val="90000"/>
            </a:lnSpc>
            <a:spcBef>
              <a:spcPct val="0"/>
            </a:spcBef>
            <a:spcAft>
              <a:spcPct val="35000"/>
            </a:spcAft>
            <a:buNone/>
          </a:pPr>
          <a:r>
            <a:rPr lang="en-ZA" sz="1600" kern="1200" dirty="0">
              <a:latin typeface="Arial" panose="020B0604020202020204" pitchFamily="34" charset="0"/>
              <a:cs typeface="Arial" panose="020B0604020202020204" pitchFamily="34" charset="0"/>
            </a:rPr>
            <a:t>Keywords  </a:t>
          </a:r>
        </a:p>
      </dsp:txBody>
      <dsp:txXfrm>
        <a:off x="772631" y="2896812"/>
        <a:ext cx="2730713" cy="1876243"/>
      </dsp:txXfrm>
    </dsp:sp>
    <dsp:sp modelId="{F6570FE2-DBE0-49BA-BD13-0538697D09C4}">
      <dsp:nvSpPr>
        <dsp:cNvPr id="0" name=""/>
        <dsp:cNvSpPr/>
      </dsp:nvSpPr>
      <dsp:spPr>
        <a:xfrm>
          <a:off x="3765873" y="286481"/>
          <a:ext cx="3559324" cy="40831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ZA" sz="1600" b="1" kern="1200">
              <a:latin typeface="Arial" panose="020B0604020202020204" pitchFamily="34" charset="0"/>
              <a:cs typeface="Arial" panose="020B0604020202020204" pitchFamily="34" charset="0"/>
            </a:rPr>
            <a:t>READING</a:t>
          </a:r>
        </a:p>
      </dsp:txBody>
      <dsp:txXfrm>
        <a:off x="3777832" y="298440"/>
        <a:ext cx="3535406" cy="384395"/>
      </dsp:txXfrm>
    </dsp:sp>
    <dsp:sp modelId="{18B6C1DA-6922-4694-9B2D-A4F62D54C867}">
      <dsp:nvSpPr>
        <dsp:cNvPr id="0" name=""/>
        <dsp:cNvSpPr/>
      </dsp:nvSpPr>
      <dsp:spPr>
        <a:xfrm>
          <a:off x="4121806" y="694795"/>
          <a:ext cx="355932" cy="693160"/>
        </a:xfrm>
        <a:custGeom>
          <a:avLst/>
          <a:gdLst/>
          <a:ahLst/>
          <a:cxnLst/>
          <a:rect l="0" t="0" r="0" b="0"/>
          <a:pathLst>
            <a:path>
              <a:moveTo>
                <a:pt x="0" y="0"/>
              </a:moveTo>
              <a:lnTo>
                <a:pt x="0" y="693160"/>
              </a:lnTo>
              <a:lnTo>
                <a:pt x="355932" y="6931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0647D1-CD7D-4375-8346-9F7251C68782}">
      <dsp:nvSpPr>
        <dsp:cNvPr id="0" name=""/>
        <dsp:cNvSpPr/>
      </dsp:nvSpPr>
      <dsp:spPr>
        <a:xfrm>
          <a:off x="4477738" y="796873"/>
          <a:ext cx="3026352" cy="118216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ZA" sz="1600" kern="1200">
              <a:latin typeface="Arial" panose="020B0604020202020204" pitchFamily="34" charset="0"/>
              <a:cs typeface="Arial" panose="020B0604020202020204" pitchFamily="34" charset="0"/>
            </a:rPr>
            <a:t>For </a:t>
          </a:r>
          <a:r>
            <a:rPr lang="en-ZA" sz="1600" b="1" kern="1200">
              <a:latin typeface="Arial" panose="020B0604020202020204" pitchFamily="34" charset="0"/>
              <a:cs typeface="Arial" panose="020B0604020202020204" pitchFamily="34" charset="0"/>
            </a:rPr>
            <a:t>INFORMATION</a:t>
          </a:r>
        </a:p>
        <a:p>
          <a:pPr marL="0" lvl="0" indent="0" algn="l" defTabSz="711200">
            <a:lnSpc>
              <a:spcPct val="90000"/>
            </a:lnSpc>
            <a:spcBef>
              <a:spcPct val="0"/>
            </a:spcBef>
            <a:spcAft>
              <a:spcPct val="35000"/>
            </a:spcAft>
            <a:buNone/>
          </a:pPr>
          <a:r>
            <a:rPr lang="en-ZA" sz="1600" kern="1200">
              <a:latin typeface="Arial" panose="020B0604020202020204" pitchFamily="34" charset="0"/>
              <a:cs typeface="Arial" panose="020B0604020202020204" pitchFamily="34" charset="0"/>
            </a:rPr>
            <a:t>Meaning of words</a:t>
          </a:r>
        </a:p>
        <a:p>
          <a:pPr marL="0" lvl="0" indent="0" algn="l" defTabSz="711200">
            <a:lnSpc>
              <a:spcPct val="90000"/>
            </a:lnSpc>
            <a:spcBef>
              <a:spcPct val="0"/>
            </a:spcBef>
            <a:spcAft>
              <a:spcPct val="35000"/>
            </a:spcAft>
            <a:buNone/>
          </a:pPr>
          <a:r>
            <a:rPr lang="en-ZA" sz="1600" kern="1200">
              <a:latin typeface="Arial" panose="020B0604020202020204" pitchFamily="34" charset="0"/>
              <a:cs typeface="Arial" panose="020B0604020202020204" pitchFamily="34" charset="0"/>
            </a:rPr>
            <a:t>Public Info</a:t>
          </a:r>
        </a:p>
        <a:p>
          <a:pPr marL="0" lvl="0" indent="0" algn="l" defTabSz="711200">
            <a:lnSpc>
              <a:spcPct val="90000"/>
            </a:lnSpc>
            <a:spcBef>
              <a:spcPct val="0"/>
            </a:spcBef>
            <a:spcAft>
              <a:spcPct val="35000"/>
            </a:spcAft>
            <a:buNone/>
          </a:pPr>
          <a:r>
            <a:rPr lang="en-ZA" sz="1600" kern="1200">
              <a:latin typeface="Arial" panose="020B0604020202020204" pitchFamily="34" charset="0"/>
              <a:cs typeface="Arial" panose="020B0604020202020204" pitchFamily="34" charset="0"/>
            </a:rPr>
            <a:t>Labels</a:t>
          </a:r>
        </a:p>
      </dsp:txBody>
      <dsp:txXfrm>
        <a:off x="4512362" y="831497"/>
        <a:ext cx="2957104" cy="1112916"/>
      </dsp:txXfrm>
    </dsp:sp>
    <dsp:sp modelId="{287956A7-22C0-483D-A939-577CEEEFA8B3}">
      <dsp:nvSpPr>
        <dsp:cNvPr id="0" name=""/>
        <dsp:cNvSpPr/>
      </dsp:nvSpPr>
      <dsp:spPr>
        <a:xfrm>
          <a:off x="4121806" y="694795"/>
          <a:ext cx="355932" cy="2064550"/>
        </a:xfrm>
        <a:custGeom>
          <a:avLst/>
          <a:gdLst/>
          <a:ahLst/>
          <a:cxnLst/>
          <a:rect l="0" t="0" r="0" b="0"/>
          <a:pathLst>
            <a:path>
              <a:moveTo>
                <a:pt x="0" y="0"/>
              </a:moveTo>
              <a:lnTo>
                <a:pt x="0" y="2064550"/>
              </a:lnTo>
              <a:lnTo>
                <a:pt x="355932" y="20645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09DF78-C658-4C91-825A-814935F63545}">
      <dsp:nvSpPr>
        <dsp:cNvPr id="0" name=""/>
        <dsp:cNvSpPr/>
      </dsp:nvSpPr>
      <dsp:spPr>
        <a:xfrm>
          <a:off x="4477738" y="2081116"/>
          <a:ext cx="3053432" cy="135645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ZA" sz="1600" kern="1200">
              <a:latin typeface="Arial" panose="020B0604020202020204" pitchFamily="34" charset="0"/>
              <a:cs typeface="Arial" panose="020B0604020202020204" pitchFamily="34" charset="0"/>
            </a:rPr>
            <a:t>For </a:t>
          </a:r>
          <a:r>
            <a:rPr lang="en-ZA" sz="1600" b="1" kern="1200">
              <a:latin typeface="Arial" panose="020B0604020202020204" pitchFamily="34" charset="0"/>
              <a:cs typeface="Arial" panose="020B0604020202020204" pitchFamily="34" charset="0"/>
            </a:rPr>
            <a:t>LEISURE</a:t>
          </a:r>
        </a:p>
        <a:p>
          <a:pPr marL="0" lvl="0" indent="0" algn="l" defTabSz="711200">
            <a:lnSpc>
              <a:spcPct val="90000"/>
            </a:lnSpc>
            <a:spcBef>
              <a:spcPct val="0"/>
            </a:spcBef>
            <a:spcAft>
              <a:spcPct val="35000"/>
            </a:spcAft>
            <a:buNone/>
          </a:pPr>
          <a:r>
            <a:rPr lang="en-ZA" sz="1600" kern="1200">
              <a:latin typeface="Arial" panose="020B0604020202020204" pitchFamily="34" charset="0"/>
              <a:cs typeface="Arial" panose="020B0604020202020204" pitchFamily="34" charset="0"/>
            </a:rPr>
            <a:t>Books and Novels for enjoyment</a:t>
          </a:r>
        </a:p>
        <a:p>
          <a:pPr marL="0" lvl="0" indent="0" algn="l" defTabSz="711200">
            <a:lnSpc>
              <a:spcPct val="90000"/>
            </a:lnSpc>
            <a:spcBef>
              <a:spcPct val="0"/>
            </a:spcBef>
            <a:spcAft>
              <a:spcPct val="35000"/>
            </a:spcAft>
            <a:buNone/>
          </a:pPr>
          <a:r>
            <a:rPr lang="en-ZA" sz="1600" kern="1200">
              <a:latin typeface="Arial" panose="020B0604020202020204" pitchFamily="34" charset="0"/>
              <a:cs typeface="Arial" panose="020B0604020202020204" pitchFamily="34" charset="0"/>
            </a:rPr>
            <a:t>Graphic Novels</a:t>
          </a:r>
        </a:p>
        <a:p>
          <a:pPr marL="0" lvl="0" indent="0" algn="l" defTabSz="711200">
            <a:lnSpc>
              <a:spcPct val="90000"/>
            </a:lnSpc>
            <a:spcBef>
              <a:spcPct val="0"/>
            </a:spcBef>
            <a:spcAft>
              <a:spcPct val="35000"/>
            </a:spcAft>
            <a:buNone/>
          </a:pPr>
          <a:r>
            <a:rPr lang="en-ZA" sz="1600" kern="1200">
              <a:latin typeface="Arial" panose="020B0604020202020204" pitchFamily="34" charset="0"/>
              <a:cs typeface="Arial" panose="020B0604020202020204" pitchFamily="34" charset="0"/>
            </a:rPr>
            <a:t>Interests</a:t>
          </a:r>
        </a:p>
      </dsp:txBody>
      <dsp:txXfrm>
        <a:off x="4517467" y="2120845"/>
        <a:ext cx="2973974" cy="1276999"/>
      </dsp:txXfrm>
    </dsp:sp>
    <dsp:sp modelId="{8C28EA32-7A27-4A40-A460-5C6593B968C1}">
      <dsp:nvSpPr>
        <dsp:cNvPr id="0" name=""/>
        <dsp:cNvSpPr/>
      </dsp:nvSpPr>
      <dsp:spPr>
        <a:xfrm>
          <a:off x="4121806" y="694795"/>
          <a:ext cx="355932" cy="3462878"/>
        </a:xfrm>
        <a:custGeom>
          <a:avLst/>
          <a:gdLst/>
          <a:ahLst/>
          <a:cxnLst/>
          <a:rect l="0" t="0" r="0" b="0"/>
          <a:pathLst>
            <a:path>
              <a:moveTo>
                <a:pt x="0" y="0"/>
              </a:moveTo>
              <a:lnTo>
                <a:pt x="0" y="3462878"/>
              </a:lnTo>
              <a:lnTo>
                <a:pt x="355932" y="34628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EAB99-B619-4657-BA0B-BC9BEF01CCE5}">
      <dsp:nvSpPr>
        <dsp:cNvPr id="0" name=""/>
        <dsp:cNvSpPr/>
      </dsp:nvSpPr>
      <dsp:spPr>
        <a:xfrm>
          <a:off x="4477738" y="3539652"/>
          <a:ext cx="3026352" cy="1236041"/>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ZA" sz="1600" kern="1200">
              <a:latin typeface="Arial" panose="020B0604020202020204" pitchFamily="34" charset="0"/>
              <a:cs typeface="Arial" panose="020B0604020202020204" pitchFamily="34" charset="0"/>
            </a:rPr>
            <a:t>For </a:t>
          </a:r>
          <a:r>
            <a:rPr lang="en-ZA" sz="1600" b="1" kern="1200">
              <a:latin typeface="Arial" panose="020B0604020202020204" pitchFamily="34" charset="0"/>
              <a:cs typeface="Arial" panose="020B0604020202020204" pitchFamily="34" charset="0"/>
            </a:rPr>
            <a:t>LEARNING</a:t>
          </a:r>
        </a:p>
        <a:p>
          <a:pPr marL="0" lvl="0" indent="0" algn="l" defTabSz="711200">
            <a:lnSpc>
              <a:spcPct val="90000"/>
            </a:lnSpc>
            <a:spcBef>
              <a:spcPct val="0"/>
            </a:spcBef>
            <a:spcAft>
              <a:spcPct val="35000"/>
            </a:spcAft>
            <a:buNone/>
          </a:pPr>
          <a:r>
            <a:rPr lang="en-ZA" sz="1600" kern="1200">
              <a:latin typeface="Arial" panose="020B0604020202020204" pitchFamily="34" charset="0"/>
              <a:cs typeface="Arial" panose="020B0604020202020204" pitchFamily="34" charset="0"/>
            </a:rPr>
            <a:t>Instructions</a:t>
          </a:r>
        </a:p>
        <a:p>
          <a:pPr marL="0" lvl="0" indent="0" algn="l" defTabSz="711200">
            <a:lnSpc>
              <a:spcPct val="90000"/>
            </a:lnSpc>
            <a:spcBef>
              <a:spcPct val="0"/>
            </a:spcBef>
            <a:spcAft>
              <a:spcPct val="35000"/>
            </a:spcAft>
            <a:buNone/>
          </a:pPr>
          <a:r>
            <a:rPr lang="en-ZA" sz="1600" kern="1200">
              <a:latin typeface="Arial" panose="020B0604020202020204" pitchFamily="34" charset="0"/>
              <a:cs typeface="Arial" panose="020B0604020202020204" pitchFamily="34" charset="0"/>
            </a:rPr>
            <a:t>World News</a:t>
          </a:r>
        </a:p>
        <a:p>
          <a:pPr marL="0" lvl="0" indent="0" algn="l" defTabSz="711200">
            <a:lnSpc>
              <a:spcPct val="90000"/>
            </a:lnSpc>
            <a:spcBef>
              <a:spcPct val="0"/>
            </a:spcBef>
            <a:spcAft>
              <a:spcPct val="35000"/>
            </a:spcAft>
            <a:buNone/>
          </a:pPr>
          <a:r>
            <a:rPr lang="en-ZA" sz="1600" kern="1200">
              <a:latin typeface="Arial" panose="020B0604020202020204" pitchFamily="34" charset="0"/>
              <a:cs typeface="Arial" panose="020B0604020202020204" pitchFamily="34" charset="0"/>
            </a:rPr>
            <a:t>Studying</a:t>
          </a:r>
        </a:p>
      </dsp:txBody>
      <dsp:txXfrm>
        <a:off x="4513940" y="3575854"/>
        <a:ext cx="2953948" cy="11636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9F622F8-1824-4338-8C3C-5529D3BDEF4A}"/>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Segoe UI" panose="020B0502040204020203" pitchFamily="34" charset="0"/>
              </a:defRPr>
            </a:lvl1pPr>
          </a:lstStyle>
          <a:p>
            <a:pPr>
              <a:defRPr/>
            </a:pPr>
            <a:endParaRPr lang="en-US" dirty="0"/>
          </a:p>
        </p:txBody>
      </p:sp>
      <p:sp>
        <p:nvSpPr>
          <p:cNvPr id="30723" name="Rectangle 3">
            <a:extLst>
              <a:ext uri="{FF2B5EF4-FFF2-40B4-BE49-F238E27FC236}">
                <a16:creationId xmlns:a16="http://schemas.microsoft.com/office/drawing/2014/main" id="{618DDD53-BB38-4118-BC75-9CE27D49C550}"/>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Segoe UI" panose="020B0502040204020203" pitchFamily="34" charset="0"/>
              </a:defRPr>
            </a:lvl1pPr>
          </a:lstStyle>
          <a:p>
            <a:pPr>
              <a:defRPr/>
            </a:pPr>
            <a:endParaRPr lang="en-US" dirty="0"/>
          </a:p>
        </p:txBody>
      </p:sp>
      <p:sp>
        <p:nvSpPr>
          <p:cNvPr id="14340" name="Rectangle 4">
            <a:extLst>
              <a:ext uri="{FF2B5EF4-FFF2-40B4-BE49-F238E27FC236}">
                <a16:creationId xmlns:a16="http://schemas.microsoft.com/office/drawing/2014/main" id="{6C03B6F7-B1AE-4118-ABA2-FFEC9B8F0E9C}"/>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646F5356-BDE8-43C1-9587-85323D02B19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26" name="Rectangle 6">
            <a:extLst>
              <a:ext uri="{FF2B5EF4-FFF2-40B4-BE49-F238E27FC236}">
                <a16:creationId xmlns:a16="http://schemas.microsoft.com/office/drawing/2014/main" id="{89912C35-11A9-4DA7-8476-F1823F658CA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Segoe UI" panose="020B0502040204020203" pitchFamily="34" charset="0"/>
              </a:defRPr>
            </a:lvl1pPr>
          </a:lstStyle>
          <a:p>
            <a:pPr>
              <a:defRPr/>
            </a:pPr>
            <a:endParaRPr lang="en-US" dirty="0"/>
          </a:p>
        </p:txBody>
      </p:sp>
      <p:sp>
        <p:nvSpPr>
          <p:cNvPr id="30727" name="Rectangle 7">
            <a:extLst>
              <a:ext uri="{FF2B5EF4-FFF2-40B4-BE49-F238E27FC236}">
                <a16:creationId xmlns:a16="http://schemas.microsoft.com/office/drawing/2014/main" id="{7180ED79-CEC3-4FB9-B511-8597B20A0C1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Segoe UI" panose="020B0502040204020203" pitchFamily="34" charset="0"/>
              </a:defRPr>
            </a:lvl1pPr>
          </a:lstStyle>
          <a:p>
            <a:fld id="{6DEB7EE2-04A2-4FB2-9625-C9C73AC4D32F}"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UI" panose="020B0502040204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latin typeface="Segoe UI" panose="020B0502040204020203" pitchFamily="34" charset="0"/>
              </a:rPr>
              <a:pPr eaLnBrk="1" hangingPunct="1"/>
              <a:t>1</a:t>
            </a:fld>
            <a:endParaRPr lang="en-US" altLang="en-US" dirty="0">
              <a:latin typeface="Segoe UI" panose="020B0502040204020203" pitchFamily="34" charset="0"/>
            </a:endParaRPr>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TEACHER NOTE: Please use the </a:t>
            </a:r>
            <a:r>
              <a:rPr lang="en-US" altLang="en-US" b="1" i="1" dirty="0">
                <a:latin typeface="Arial" panose="020B0604020202020204" pitchFamily="34" charset="0"/>
              </a:rPr>
              <a:t>Lesson 1-3 Workbook and Content Summary</a:t>
            </a:r>
            <a:r>
              <a:rPr lang="en-US" altLang="en-US" dirty="0">
                <a:latin typeface="Arial" panose="020B0604020202020204" pitchFamily="34" charset="0"/>
              </a:rPr>
              <a:t> in conjunction with these PowerPoint slides to aid in class discussion and tasks. The slides have the main topics, and the bulk of the information is in the workbook along with class activities.</a:t>
            </a:r>
          </a:p>
          <a:p>
            <a:pPr eaLnBrk="1" hangingPunct="1"/>
            <a:endParaRPr lang="en-US" altLang="en-US" dirty="0"/>
          </a:p>
        </p:txBody>
      </p:sp>
    </p:spTree>
    <p:extLst>
      <p:ext uri="{BB962C8B-B14F-4D97-AF65-F5344CB8AC3E}">
        <p14:creationId xmlns:p14="http://schemas.microsoft.com/office/powerpoint/2010/main" val="3140667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https://www.youtube.com/watch?v=9L4J-u7Vi24</a:t>
            </a:r>
          </a:p>
          <a:p>
            <a:r>
              <a:rPr lang="en-ZA" dirty="0"/>
              <a:t>A journaling video by a young girl</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10</a:t>
            </a:fld>
            <a:endParaRPr lang="en-US" altLang="en-US" dirty="0"/>
          </a:p>
        </p:txBody>
      </p:sp>
    </p:spTree>
    <p:extLst>
      <p:ext uri="{BB962C8B-B14F-4D97-AF65-F5344CB8AC3E}">
        <p14:creationId xmlns:p14="http://schemas.microsoft.com/office/powerpoint/2010/main" val="1940940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learners what they could journal about and how they could use it themselves.</a:t>
            </a: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11</a:t>
            </a:fld>
            <a:endParaRPr lang="en-US" altLang="en-US" dirty="0"/>
          </a:p>
        </p:txBody>
      </p:sp>
    </p:spTree>
    <p:extLst>
      <p:ext uri="{BB962C8B-B14F-4D97-AF65-F5344CB8AC3E}">
        <p14:creationId xmlns:p14="http://schemas.microsoft.com/office/powerpoint/2010/main" val="436363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FA4671F7-4D2C-4B1E-AED7-24676BE8B4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7842D7-C728-4EBD-982B-B8BE79E4DBBE}" type="slidenum">
              <a:rPr lang="en-US" altLang="en-US">
                <a:latin typeface="Segoe UI" panose="020B0502040204020203" pitchFamily="34" charset="0"/>
              </a:rPr>
              <a:pPr eaLnBrk="1" hangingPunct="1"/>
              <a:t>12</a:t>
            </a:fld>
            <a:endParaRPr lang="en-US" altLang="en-US" dirty="0">
              <a:latin typeface="Segoe UI" panose="020B0502040204020203" pitchFamily="34" charset="0"/>
            </a:endParaRPr>
          </a:p>
        </p:txBody>
      </p:sp>
      <p:sp>
        <p:nvSpPr>
          <p:cNvPr id="15363" name="Rectangle 2">
            <a:extLst>
              <a:ext uri="{FF2B5EF4-FFF2-40B4-BE49-F238E27FC236}">
                <a16:creationId xmlns:a16="http://schemas.microsoft.com/office/drawing/2014/main" id="{D8E83BD0-7AE4-4323-9047-FC368929C520}"/>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FDECF5EC-C5EC-4723-8F4F-A75A20018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Here are some examples:</a:t>
            </a:r>
          </a:p>
          <a:p>
            <a:pPr eaLnBrk="1" hangingPunct="1"/>
            <a:endParaRPr lang="en-US" altLang="en-US" dirty="0"/>
          </a:p>
        </p:txBody>
      </p:sp>
    </p:spTree>
    <p:extLst>
      <p:ext uri="{BB962C8B-B14F-4D97-AF65-F5344CB8AC3E}">
        <p14:creationId xmlns:p14="http://schemas.microsoft.com/office/powerpoint/2010/main" val="1950814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dirty="0"/>
              <a:t>Finally ask learners of they have questions or comments – remember that in LO learners need to ask questions, sometimes these concepts may seem a bit abstract for them. Let them assimilate what you've covered and move onto the Class Activity (page 20 and 21 </a:t>
            </a:r>
            <a:r>
              <a:rPr lang="en-ZA"/>
              <a:t>in workbook) at </a:t>
            </a:r>
            <a:r>
              <a:rPr lang="en-ZA" dirty="0"/>
              <a:t>the end of Lesson 3.</a:t>
            </a:r>
          </a:p>
          <a:p>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13</a:t>
            </a:fld>
            <a:endParaRPr lang="en-US" altLang="en-US" dirty="0"/>
          </a:p>
        </p:txBody>
      </p:sp>
    </p:spTree>
    <p:extLst>
      <p:ext uri="{BB962C8B-B14F-4D97-AF65-F5344CB8AC3E}">
        <p14:creationId xmlns:p14="http://schemas.microsoft.com/office/powerpoint/2010/main" val="4095288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known as a chance to complete the final reflection use it to look at what they've learned what they may need help on and how they feel about the lesson stop. It will help you identify anything that may need to be gone over again or explained again. </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14</a:t>
            </a:fld>
            <a:endParaRPr lang="en-US" altLang="en-US" dirty="0"/>
          </a:p>
        </p:txBody>
      </p:sp>
    </p:spTree>
    <p:extLst>
      <p:ext uri="{BB962C8B-B14F-4D97-AF65-F5344CB8AC3E}">
        <p14:creationId xmlns:p14="http://schemas.microsoft.com/office/powerpoint/2010/main" val="379685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 differentiate between reading and writing and stress the importance of it being for more than just schoolwork team or homework. give learners the opportunity to have that lightbulb moment that it can be for so much more. </a:t>
            </a:r>
            <a:endParaRPr lang="en-ZA"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2</a:t>
            </a:fld>
            <a:endParaRPr lang="en-US" altLang="en-US" dirty="0"/>
          </a:p>
        </p:txBody>
      </p:sp>
    </p:spTree>
    <p:extLst>
      <p:ext uri="{BB962C8B-B14F-4D97-AF65-F5344CB8AC3E}">
        <p14:creationId xmlns:p14="http://schemas.microsoft.com/office/powerpoint/2010/main" val="1313447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definitions explain reading and writing at their core, it is important that learners know what these terms mean. </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3</a:t>
            </a:fld>
            <a:endParaRPr lang="en-US" altLang="en-US" dirty="0"/>
          </a:p>
        </p:txBody>
      </p:sp>
    </p:spTree>
    <p:extLst>
      <p:ext uri="{BB962C8B-B14F-4D97-AF65-F5344CB8AC3E}">
        <p14:creationId xmlns:p14="http://schemas.microsoft.com/office/powerpoint/2010/main" val="1632278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learners a few minutes to answer this reflection question on page 16 in their workbook</a:t>
            </a:r>
            <a:r>
              <a:rPr lang="en-ZA" dirty="0"/>
              <a:t>.</a:t>
            </a:r>
          </a:p>
          <a:p>
            <a:r>
              <a:rPr lang="en-US" dirty="0"/>
              <a:t>Ask learners what they read for or what are things that they may potentially be interested in, this could be something used to get them interested in reading. </a:t>
            </a:r>
            <a:endParaRPr lang="en-ZA"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4</a:t>
            </a:fld>
            <a:endParaRPr lang="en-US" altLang="en-US" dirty="0"/>
          </a:p>
        </p:txBody>
      </p:sp>
    </p:spTree>
    <p:extLst>
      <p:ext uri="{BB962C8B-B14F-4D97-AF65-F5344CB8AC3E}">
        <p14:creationId xmlns:p14="http://schemas.microsoft.com/office/powerpoint/2010/main" val="449390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page 17 in the workbook -  here's a short extract on journaling and summarizing </a:t>
            </a:r>
            <a:r>
              <a:rPr lang="en-ZA" dirty="0"/>
              <a:t>– </a:t>
            </a:r>
            <a:r>
              <a:rPr lang="en-US" dirty="0"/>
              <a:t>the difference between the two</a:t>
            </a:r>
            <a:r>
              <a:rPr lang="en-ZA" dirty="0"/>
              <a:t>.</a:t>
            </a:r>
            <a:endParaRPr lang="en-US"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5</a:t>
            </a:fld>
            <a:endParaRPr lang="en-US" altLang="en-US" dirty="0"/>
          </a:p>
        </p:txBody>
      </p:sp>
    </p:spTree>
    <p:extLst>
      <p:ext uri="{BB962C8B-B14F-4D97-AF65-F5344CB8AC3E}">
        <p14:creationId xmlns:p14="http://schemas.microsoft.com/office/powerpoint/2010/main" val="1383417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Learners may enjoy reading but be unaware of how to improve their reading skills.. It is important to understand the usefulness of these skills and why improving them would be to their benefit. The next two slides go into it in more detail.</a:t>
            </a:r>
            <a:endParaRPr lang="en-ZA" dirty="0"/>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6</a:t>
            </a:fld>
            <a:endParaRPr lang="en-US" altLang="en-US" dirty="0"/>
          </a:p>
        </p:txBody>
      </p:sp>
    </p:spTree>
    <p:extLst>
      <p:ext uri="{BB962C8B-B14F-4D97-AF65-F5344CB8AC3E}">
        <p14:creationId xmlns:p14="http://schemas.microsoft.com/office/powerpoint/2010/main" val="3573591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101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Summary of reasons for reading and writing. See page 18 of workbook.</a:t>
            </a:r>
          </a:p>
        </p:txBody>
      </p:sp>
      <p:sp>
        <p:nvSpPr>
          <p:cNvPr id="4" name="Slide Number Placeholder 3"/>
          <p:cNvSpPr>
            <a:spLocks noGrp="1"/>
          </p:cNvSpPr>
          <p:nvPr>
            <p:ph type="sldNum" sz="quarter" idx="5"/>
          </p:nvPr>
        </p:nvSpPr>
        <p:spPr/>
        <p:txBody>
          <a:bodyPr/>
          <a:lstStyle/>
          <a:p>
            <a:fld id="{6DEB7EE2-04A2-4FB2-9625-C9C73AC4D32F}" type="slidenum">
              <a:rPr lang="en-US" altLang="en-US" smtClean="0"/>
              <a:pPr/>
              <a:t>9</a:t>
            </a:fld>
            <a:endParaRPr lang="en-US" altLang="en-US" dirty="0"/>
          </a:p>
        </p:txBody>
      </p:sp>
    </p:spTree>
    <p:extLst>
      <p:ext uri="{BB962C8B-B14F-4D97-AF65-F5344CB8AC3E}">
        <p14:creationId xmlns:p14="http://schemas.microsoft.com/office/powerpoint/2010/main" val="3621018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solidFill>
          <a:schemeClr val="accent2"/>
        </a:solidFill>
        <a:effectLst/>
      </p:bgPr>
    </p:bg>
    <p:spTree>
      <p:nvGrpSpPr>
        <p:cNvPr id="1" name=""/>
        <p:cNvGrpSpPr/>
        <p:nvPr/>
      </p:nvGrpSpPr>
      <p:grpSpPr>
        <a:xfrm>
          <a:off x="0" y="0"/>
          <a:ext cx="0" cy="0"/>
          <a:chOff x="0" y="0"/>
          <a:chExt cx="0" cy="0"/>
        </a:xfrm>
      </p:grpSpPr>
      <p:pic>
        <p:nvPicPr>
          <p:cNvPr id="2" name="Picture 1" descr="Chart, background pattern&#10;&#10;Description automatically generated">
            <a:extLst>
              <a:ext uri="{FF2B5EF4-FFF2-40B4-BE49-F238E27FC236}">
                <a16:creationId xmlns:a16="http://schemas.microsoft.com/office/drawing/2014/main" id="{F3386FAC-ADFA-41EF-9C49-66952E35CA9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3516198" cy="6858000"/>
          </a:xfrm>
          <a:prstGeom prst="rect">
            <a:avLst/>
          </a:prstGeom>
        </p:spPr>
      </p:pic>
      <p:sp>
        <p:nvSpPr>
          <p:cNvPr id="19" name="Text Placeholder 18">
            <a:extLst>
              <a:ext uri="{FF2B5EF4-FFF2-40B4-BE49-F238E27FC236}">
                <a16:creationId xmlns:a16="http://schemas.microsoft.com/office/drawing/2014/main" id="{69BE3FD0-1382-4F0E-A01F-F6C205E7DCDC}"/>
              </a:ext>
            </a:extLst>
          </p:cNvPr>
          <p:cNvSpPr>
            <a:spLocks noGrp="1"/>
          </p:cNvSpPr>
          <p:nvPr>
            <p:ph type="body" sz="quarter" idx="10"/>
          </p:nvPr>
        </p:nvSpPr>
        <p:spPr>
          <a:xfrm>
            <a:off x="4612641" y="3554917"/>
            <a:ext cx="6438912" cy="763083"/>
          </a:xfrm>
        </p:spPr>
        <p:txBody>
          <a:bodyPr>
            <a:noAutofit/>
          </a:bodyPr>
          <a:lstStyle>
            <a:lvl1pPr marL="0" indent="0">
              <a:buNone/>
              <a:defRPr sz="4000">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7" name="Rectangle 2">
            <a:extLst>
              <a:ext uri="{FF2B5EF4-FFF2-40B4-BE49-F238E27FC236}">
                <a16:creationId xmlns:a16="http://schemas.microsoft.com/office/drawing/2014/main" id="{2E0BC0C9-E1C8-43B4-B02D-558783360CD4}"/>
              </a:ext>
            </a:extLst>
          </p:cNvPr>
          <p:cNvSpPr>
            <a:spLocks noGrp="1" noChangeArrowheads="1"/>
          </p:cNvSpPr>
          <p:nvPr>
            <p:ph type="ctrTitle" idx="4294967295"/>
          </p:nvPr>
        </p:nvSpPr>
        <p:spPr>
          <a:xfrm>
            <a:off x="4612640" y="2311400"/>
            <a:ext cx="5156200" cy="1117600"/>
          </a:xfrm>
        </p:spPr>
        <p:txBody>
          <a:bodyPr anchor="ctr">
            <a:normAutofit fontScale="90000"/>
          </a:bodyPr>
          <a:lstStyle>
            <a:lvl1pPr>
              <a:defRPr>
                <a:latin typeface="+mj-lt"/>
              </a:defRPr>
            </a:lvl1pPr>
          </a:lstStyle>
          <a:p>
            <a:pPr algn="l" eaLnBrk="1" hangingPunct="1"/>
            <a:r>
              <a:rPr lang="en-US" altLang="en-US" sz="6600" b="1">
                <a:latin typeface="+mn-lt"/>
              </a:rPr>
              <a:t>Click to edit Master title style</a:t>
            </a:r>
            <a:endParaRPr lang="en-US" altLang="en-US" sz="6600" b="1" dirty="0">
              <a:latin typeface="+mn-lt"/>
            </a:endParaRPr>
          </a:p>
        </p:txBody>
      </p:sp>
    </p:spTree>
    <p:extLst>
      <p:ext uri="{BB962C8B-B14F-4D97-AF65-F5344CB8AC3E}">
        <p14:creationId xmlns:p14="http://schemas.microsoft.com/office/powerpoint/2010/main" val="1440679267"/>
      </p:ext>
    </p:extLst>
  </p:cSld>
  <p:clrMapOvr>
    <a:masterClrMapping/>
  </p:clrMapOvr>
  <p:extLst>
    <p:ext uri="{DCECCB84-F9BA-43D5-87BE-67443E8EF086}">
      <p15:sldGuideLst xmlns:p15="http://schemas.microsoft.com/office/powerpoint/2012/main">
        <p15:guide id="1" pos="28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1B9BC-7BE7-4893-90FD-CC95830FD8F2}" type="datetimeFigureOut">
              <a:rPr lang="en-US" smtClean="0"/>
              <a:t>11/19/2022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15270E-046A-4C23-BC98-E307A7DD6BE8}" type="slidenum">
              <a:rPr lang="en-US" smtClean="0"/>
              <a:t>‹#›</a:t>
            </a:fld>
            <a:endParaRPr lang="en-US" dirty="0"/>
          </a:p>
        </p:txBody>
      </p:sp>
    </p:spTree>
    <p:extLst>
      <p:ext uri="{BB962C8B-B14F-4D97-AF65-F5344CB8AC3E}">
        <p14:creationId xmlns:p14="http://schemas.microsoft.com/office/powerpoint/2010/main" val="4137841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Photo Content">
    <p:bg>
      <p:bgPr>
        <a:solidFill>
          <a:schemeClr val="accent2"/>
        </a:solidFill>
        <a:effectLst/>
      </p:bgPr>
    </p:bg>
    <p:spTree>
      <p:nvGrpSpPr>
        <p:cNvPr id="1" name=""/>
        <p:cNvGrpSpPr/>
        <p:nvPr/>
      </p:nvGrpSpPr>
      <p:grpSpPr>
        <a:xfrm>
          <a:off x="0" y="0"/>
          <a:ext cx="0" cy="0"/>
          <a:chOff x="0" y="0"/>
          <a:chExt cx="0" cy="0"/>
        </a:xfrm>
      </p:grpSpPr>
      <p:pic>
        <p:nvPicPr>
          <p:cNvPr id="3" name="Picture 2" descr="Chart, background pattern&#10;&#10;Description automatically generated">
            <a:extLst>
              <a:ext uri="{FF2B5EF4-FFF2-40B4-BE49-F238E27FC236}">
                <a16:creationId xmlns:a16="http://schemas.microsoft.com/office/drawing/2014/main" id="{E9914566-E790-44E9-BF0F-0D38A423F9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a:buNone/>
              <a:defRPr sz="2000" b="1"/>
            </a:lvl1pPr>
            <a:lvl2pPr marL="0">
              <a:defRPr sz="1800"/>
            </a:lvl2pPr>
          </a:lstStyle>
          <a:p>
            <a:pPr lvl="0"/>
            <a:r>
              <a:rPr lang="en-US"/>
              <a:t>Click to edit Master text styles</a:t>
            </a:r>
          </a:p>
          <a:p>
            <a:pPr lvl="1"/>
            <a:r>
              <a:rPr lang="en-US"/>
              <a:t>Second level</a:t>
            </a:r>
          </a:p>
        </p:txBody>
      </p:sp>
      <p:sp>
        <p:nvSpPr>
          <p:cNvPr id="14" name="Picture Placeholder 13">
            <a:extLst>
              <a:ext uri="{FF2B5EF4-FFF2-40B4-BE49-F238E27FC236}">
                <a16:creationId xmlns:a16="http://schemas.microsoft.com/office/drawing/2014/main" id="{9B1932CF-F265-4AEE-8704-F42C01AFB479}"/>
              </a:ext>
            </a:extLst>
          </p:cNvPr>
          <p:cNvSpPr>
            <a:spLocks noGrp="1"/>
          </p:cNvSpPr>
          <p:nvPr>
            <p:ph type="pic" sz="quarter" idx="10"/>
          </p:nvPr>
        </p:nvSpPr>
        <p:spPr>
          <a:xfrm>
            <a:off x="6858000" y="715963"/>
            <a:ext cx="4572000" cy="5113336"/>
          </a:xfrm>
        </p:spPr>
        <p:txBody>
          <a:bodyPr/>
          <a:lstStyle>
            <a:lvl1pP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891853E6-9C06-4DC2-B8A4-681C3D34BE75}"/>
              </a:ext>
            </a:extLst>
          </p:cNvPr>
          <p:cNvSpPr>
            <a:spLocks noGrp="1"/>
          </p:cNvSpPr>
          <p:nvPr>
            <p:ph type="title" hasCustomPrompt="1"/>
          </p:nvPr>
        </p:nvSpPr>
        <p:spPr>
          <a:xfrm>
            <a:off x="762000" y="715961"/>
            <a:ext cx="5334000" cy="1189038"/>
          </a:xfrm>
        </p:spPr>
        <p:txBody>
          <a:bodyPr vert="horz" lIns="91440" tIns="45720" rIns="91440" bIns="45720" rtlCol="0" anchor="t">
            <a:normAutofit/>
          </a:bodyPr>
          <a:lstStyle>
            <a:lvl1pPr>
              <a:defRPr lang="en-US" sz="4000" b="1">
                <a:ea typeface="+mn-ea"/>
                <a:cs typeface="+mn-cs"/>
              </a:defRPr>
            </a:lvl1pPr>
          </a:lstStyle>
          <a:p>
            <a:pPr marL="0" lvl="0" indent="0">
              <a:spcBef>
                <a:spcPts val="1000"/>
              </a:spcBef>
              <a:buFont typeface="Arial" panose="020B0604020202020204" pitchFamily="34" charset="0"/>
            </a:pPr>
            <a:r>
              <a:rPr lang="en-US" dirty="0"/>
              <a:t>Click to edit Master text styles</a:t>
            </a:r>
          </a:p>
        </p:txBody>
      </p:sp>
    </p:spTree>
    <p:extLst>
      <p:ext uri="{BB962C8B-B14F-4D97-AF65-F5344CB8AC3E}">
        <p14:creationId xmlns:p14="http://schemas.microsoft.com/office/powerpoint/2010/main" val="310494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Photo Content">
    <p:bg>
      <p:bgPr>
        <a:solidFill>
          <a:schemeClr val="accent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F0AFCE-F48A-4C35-9245-AFC319274E50}"/>
              </a:ext>
            </a:extLst>
          </p:cNvPr>
          <p:cNvSpPr>
            <a:spLocks noGrp="1"/>
          </p:cNvSpPr>
          <p:nvPr>
            <p:ph type="title" hasCustomPrompt="1"/>
          </p:nvPr>
        </p:nvSpPr>
        <p:spPr>
          <a:xfrm>
            <a:off x="762000" y="715961"/>
            <a:ext cx="5334000" cy="1189038"/>
          </a:xfrm>
        </p:spPr>
        <p:txBody>
          <a:bodyPr vert="horz" lIns="91440" tIns="45720" rIns="91440" bIns="45720" rtlCol="0" anchor="t">
            <a:normAutofit/>
          </a:bodyPr>
          <a:lstStyle>
            <a:lvl1pPr>
              <a:defRPr lang="en-US" sz="4000" b="1">
                <a:ea typeface="+mn-ea"/>
                <a:cs typeface="+mn-cs"/>
              </a:defRPr>
            </a:lvl1pPr>
          </a:lstStyle>
          <a:p>
            <a:pPr marL="0" lvl="0" indent="0">
              <a:spcBef>
                <a:spcPts val="1000"/>
              </a:spcBef>
              <a:buFont typeface="Arial" panose="020B0604020202020204" pitchFamily="34" charset="0"/>
            </a:pPr>
            <a:r>
              <a:rPr lang="en-US" dirty="0"/>
              <a:t>Click to edit Master text styles</a:t>
            </a:r>
          </a:p>
        </p:txBody>
      </p:sp>
      <p:sp>
        <p:nvSpPr>
          <p:cNvPr id="16" name="Text Placeholder 15">
            <a:extLst>
              <a:ext uri="{FF2B5EF4-FFF2-40B4-BE49-F238E27FC236}">
                <a16:creationId xmlns:a16="http://schemas.microsoft.com/office/drawing/2014/main" id="{8498B63D-F60C-4A9D-8D3E-0C7CD748FEDE}"/>
              </a:ext>
            </a:extLst>
          </p:cNvPr>
          <p:cNvSpPr>
            <a:spLocks noGrp="1"/>
          </p:cNvSpPr>
          <p:nvPr>
            <p:ph type="body" sz="quarter" idx="11"/>
          </p:nvPr>
        </p:nvSpPr>
        <p:spPr>
          <a:xfrm>
            <a:off x="762000" y="1905000"/>
            <a:ext cx="5334000" cy="3276600"/>
          </a:xfrm>
        </p:spPr>
        <p:txBody>
          <a:bodyPr/>
          <a:lstStyle>
            <a:lvl1pPr>
              <a:buNone/>
              <a:defRPr sz="2000" b="1"/>
            </a:lvl1pPr>
            <a:lvl2pPr marL="0" indent="-283464">
              <a:defRPr lang="en-US" sz="1800" kern="1200" dirty="0">
                <a:solidFill>
                  <a:schemeClr val="tx1"/>
                </a:solidFill>
                <a:latin typeface="+mn-lt"/>
                <a:ea typeface="+mn-ea"/>
                <a:cs typeface="+mn-cs"/>
              </a:defRPr>
            </a:lvl2pPr>
          </a:lstStyle>
          <a:p>
            <a:pPr lvl="0"/>
            <a:r>
              <a:rPr lang="en-US"/>
              <a:t>Click to edit Master text styles</a:t>
            </a:r>
          </a:p>
          <a:p>
            <a:pPr lvl="1"/>
            <a:r>
              <a:rPr lang="en-US"/>
              <a:t>Second level</a:t>
            </a:r>
          </a:p>
        </p:txBody>
      </p:sp>
      <p:sp>
        <p:nvSpPr>
          <p:cNvPr id="9" name="Picture Placeholder 13" descr="Picture placeholder">
            <a:extLst>
              <a:ext uri="{FF2B5EF4-FFF2-40B4-BE49-F238E27FC236}">
                <a16:creationId xmlns:a16="http://schemas.microsoft.com/office/drawing/2014/main" id="{827A95C0-AE8D-46E1-9EF9-64504CBEF99E}"/>
              </a:ext>
            </a:extLst>
          </p:cNvPr>
          <p:cNvSpPr>
            <a:spLocks noGrp="1"/>
          </p:cNvSpPr>
          <p:nvPr>
            <p:ph type="pic" sz="quarter" idx="14"/>
          </p:nvPr>
        </p:nvSpPr>
        <p:spPr>
          <a:xfrm>
            <a:off x="6858000" y="715963"/>
            <a:ext cx="4572000" cy="2362200"/>
          </a:xfrm>
          <a:solidFill>
            <a:schemeClr val="accent2">
              <a:lumMod val="75000"/>
            </a:schemeClr>
          </a:solidFill>
        </p:spPr>
        <p:txBody>
          <a:bodyPr>
            <a:normAutofit/>
          </a:bodyPr>
          <a:lstStyle>
            <a:lvl1pPr>
              <a:buNone/>
              <a:defRPr sz="1800"/>
            </a:lvl1pPr>
          </a:lstStyle>
          <a:p>
            <a:r>
              <a:rPr lang="en-US"/>
              <a:t>Click icon to add picture</a:t>
            </a:r>
            <a:endParaRPr lang="en-US" dirty="0"/>
          </a:p>
        </p:txBody>
      </p:sp>
      <p:sp>
        <p:nvSpPr>
          <p:cNvPr id="8" name="Picture Placeholder 13" descr="Picture placeholder">
            <a:extLst>
              <a:ext uri="{FF2B5EF4-FFF2-40B4-BE49-F238E27FC236}">
                <a16:creationId xmlns:a16="http://schemas.microsoft.com/office/drawing/2014/main" id="{89E410BA-B0FE-4F0E-8BE5-D33CC016635B}"/>
              </a:ext>
            </a:extLst>
          </p:cNvPr>
          <p:cNvSpPr>
            <a:spLocks noGrp="1"/>
          </p:cNvSpPr>
          <p:nvPr>
            <p:ph type="pic" sz="quarter" idx="13"/>
          </p:nvPr>
        </p:nvSpPr>
        <p:spPr>
          <a:xfrm>
            <a:off x="6858000" y="3444081"/>
            <a:ext cx="4572000" cy="2362200"/>
          </a:xfrm>
          <a:solidFill>
            <a:schemeClr val="accent2">
              <a:lumMod val="75000"/>
            </a:schemeClr>
          </a:solidFill>
        </p:spPr>
        <p:txBody>
          <a:bodyPr>
            <a:normAutofit/>
          </a:bodyPr>
          <a:lstStyle>
            <a:lvl1pPr>
              <a:buNone/>
              <a:defRPr sz="1800"/>
            </a:lvl1pPr>
          </a:lstStyle>
          <a:p>
            <a:r>
              <a:rPr lang="en-US"/>
              <a:t>Click icon to add picture</a:t>
            </a:r>
            <a:endParaRPr lang="en-US" dirty="0"/>
          </a:p>
        </p:txBody>
      </p:sp>
      <p:pic>
        <p:nvPicPr>
          <p:cNvPr id="3" name="Picture 2" descr="Chart, background pattern&#10;&#10;Description automatically generated">
            <a:extLst>
              <a:ext uri="{FF2B5EF4-FFF2-40B4-BE49-F238E27FC236}">
                <a16:creationId xmlns:a16="http://schemas.microsoft.com/office/drawing/2014/main" id="{B4F28166-FA93-42F3-90D5-A5BBE10D86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Tree>
    <p:extLst>
      <p:ext uri="{BB962C8B-B14F-4D97-AF65-F5344CB8AC3E}">
        <p14:creationId xmlns:p14="http://schemas.microsoft.com/office/powerpoint/2010/main" val="1586680172"/>
      </p:ext>
    </p:extLst>
  </p:cSld>
  <p:clrMapOvr>
    <a:masterClrMapping/>
  </p:clrMapOvr>
  <p:extLst>
    <p:ext uri="{DCECCB84-F9BA-43D5-87BE-67443E8EF086}">
      <p15:sldGuideLst xmlns:p15="http://schemas.microsoft.com/office/powerpoint/2012/main">
        <p15:guide id="1" orient="horz" pos="3672"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attern Content">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3A82FA-1F05-4BAB-8768-A4575B1AEA6A}"/>
              </a:ext>
            </a:extLst>
          </p:cNvPr>
          <p:cNvSpPr>
            <a:spLocks noGrp="1"/>
          </p:cNvSpPr>
          <p:nvPr>
            <p:ph type="title" hasCustomPrompt="1"/>
          </p:nvPr>
        </p:nvSpPr>
        <p:spPr>
          <a:xfrm>
            <a:off x="762000" y="715961"/>
            <a:ext cx="6477000" cy="1189038"/>
          </a:xfrm>
        </p:spPr>
        <p:txBody>
          <a:bodyPr vert="horz" lIns="91440" tIns="45720" rIns="91440" bIns="45720" rtlCol="0" anchor="t">
            <a:normAutofit/>
          </a:bodyPr>
          <a:lstStyle>
            <a:lvl1pPr>
              <a:defRPr lang="en-US" sz="4000" b="1">
                <a:solidFill>
                  <a:schemeClr val="accent2"/>
                </a:solidFill>
                <a:ea typeface="+mn-ea"/>
                <a:cs typeface="+mn-cs"/>
              </a:defRPr>
            </a:lvl1pPr>
          </a:lstStyle>
          <a:p>
            <a:pPr marL="0" lvl="0" indent="0">
              <a:spcBef>
                <a:spcPts val="1000"/>
              </a:spcBef>
              <a:buFont typeface="Arial" panose="020B0604020202020204" pitchFamily="34" charset="0"/>
            </a:pPr>
            <a:r>
              <a:rPr lang="en-US" dirty="0"/>
              <a:t>Click to edit Master text styles</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762000" y="1905000"/>
            <a:ext cx="6477000" cy="3276600"/>
          </a:xfrm>
        </p:spPr>
        <p:txBody>
          <a:bodyPr/>
          <a:lstStyle>
            <a:lvl1pPr>
              <a:buNone/>
              <a:defRPr sz="2000" b="1">
                <a:solidFill>
                  <a:schemeClr val="accent6">
                    <a:lumMod val="50000"/>
                  </a:schemeClr>
                </a:solidFill>
              </a:defRPr>
            </a:lvl1pPr>
            <a:lvl2pPr marL="0" indent="-283464">
              <a:defRPr lang="en-US" sz="1800" kern="1200" dirty="0">
                <a:solidFill>
                  <a:schemeClr val="tx1"/>
                </a:solidFill>
                <a:latin typeface="+mn-lt"/>
                <a:ea typeface="+mn-ea"/>
                <a:cs typeface="+mn-cs"/>
              </a:defRPr>
            </a:lvl2pPr>
          </a:lstStyle>
          <a:p>
            <a:pPr lvl="0"/>
            <a:r>
              <a:rPr lang="en-US"/>
              <a:t>Click to edit Master text styles</a:t>
            </a:r>
          </a:p>
          <a:p>
            <a:pPr lvl="1"/>
            <a:r>
              <a:rPr lang="en-US"/>
              <a:t>Second level</a:t>
            </a:r>
          </a:p>
        </p:txBody>
      </p:sp>
      <p:pic>
        <p:nvPicPr>
          <p:cNvPr id="2" name="Picture 1" descr="Chart, background pattern&#10;&#10;Description automatically generated">
            <a:extLst>
              <a:ext uri="{FF2B5EF4-FFF2-40B4-BE49-F238E27FC236}">
                <a16:creationId xmlns:a16="http://schemas.microsoft.com/office/drawing/2014/main" id="{570FCE13-E0EE-4C5A-BDB0-04E8FE4D21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721600" y="-8164"/>
            <a:ext cx="4470400" cy="6877050"/>
          </a:xfrm>
          <a:prstGeom prst="rect">
            <a:avLst/>
          </a:prstGeom>
        </p:spPr>
      </p:pic>
    </p:spTree>
    <p:extLst>
      <p:ext uri="{BB962C8B-B14F-4D97-AF65-F5344CB8AC3E}">
        <p14:creationId xmlns:p14="http://schemas.microsoft.com/office/powerpoint/2010/main" val="1720726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attern Content">
    <p:bg>
      <p:bgPr>
        <a:solidFill>
          <a:schemeClr val="tx1"/>
        </a:solidFill>
        <a:effectLst/>
      </p:bgPr>
    </p:bg>
    <p:spTree>
      <p:nvGrpSpPr>
        <p:cNvPr id="1" name=""/>
        <p:cNvGrpSpPr/>
        <p:nvPr/>
      </p:nvGrpSpPr>
      <p:grpSpPr>
        <a:xfrm>
          <a:off x="0" y="0"/>
          <a:ext cx="0" cy="0"/>
          <a:chOff x="0" y="0"/>
          <a:chExt cx="0" cy="0"/>
        </a:xfrm>
      </p:grpSpPr>
      <p:pic>
        <p:nvPicPr>
          <p:cNvPr id="3" name="Picture 2" descr="Chart, background pattern&#10;&#10;Description automatically generated">
            <a:extLst>
              <a:ext uri="{FF2B5EF4-FFF2-40B4-BE49-F238E27FC236}">
                <a16:creationId xmlns:a16="http://schemas.microsoft.com/office/drawing/2014/main" id="{D02F07F5-7B28-4FAB-AE64-9567EE73DE5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1394" y="-14514"/>
            <a:ext cx="4470400" cy="6877050"/>
          </a:xfrm>
          <a:prstGeom prst="rect">
            <a:avLst/>
          </a:prstGeom>
        </p:spPr>
      </p:pic>
      <p:sp>
        <p:nvSpPr>
          <p:cNvPr id="2" name="Title 1">
            <a:extLst>
              <a:ext uri="{FF2B5EF4-FFF2-40B4-BE49-F238E27FC236}">
                <a16:creationId xmlns:a16="http://schemas.microsoft.com/office/drawing/2014/main" id="{13E3504F-F7AC-4961-8027-04414EA28A76}"/>
              </a:ext>
            </a:extLst>
          </p:cNvPr>
          <p:cNvSpPr>
            <a:spLocks noGrp="1"/>
          </p:cNvSpPr>
          <p:nvPr>
            <p:ph type="title"/>
          </p:nvPr>
        </p:nvSpPr>
        <p:spPr>
          <a:xfrm>
            <a:off x="5199742" y="715961"/>
            <a:ext cx="6477000" cy="1189037"/>
          </a:xfrm>
        </p:spPr>
        <p:txBody>
          <a:bodyPr vert="horz" lIns="91440" tIns="45720" rIns="91440" bIns="45720" rtlCol="0" anchor="t">
            <a:normAutofit/>
          </a:bodyPr>
          <a:lstStyle>
            <a:lvl1pPr>
              <a:defRPr lang="en-US" sz="4000" b="1" i="0" cap="none" spc="-50" baseline="0">
                <a:ln w="3175">
                  <a:noFill/>
                </a:ln>
                <a:solidFill>
                  <a:schemeClr val="accent2"/>
                </a:solidFill>
                <a:effectLst/>
                <a:ea typeface="+mn-ea"/>
                <a:cs typeface="Segoe UI" pitchFamily="34" charset="0"/>
              </a:defRPr>
            </a:lvl1pPr>
          </a:lstStyle>
          <a:p>
            <a:pPr marL="0" lvl="0" indent="0">
              <a:spcBef>
                <a:spcPts val="1000"/>
              </a:spcBef>
              <a:buFont typeface="Arial" panose="020B0604020202020204" pitchFamily="34" charset="0"/>
            </a:pPr>
            <a:r>
              <a:rPr lang="en-US"/>
              <a:t>Click to edit Master title style</a:t>
            </a:r>
          </a:p>
        </p:txBody>
      </p:sp>
      <p:sp>
        <p:nvSpPr>
          <p:cNvPr id="12" name="Text Placeholder 15">
            <a:extLst>
              <a:ext uri="{FF2B5EF4-FFF2-40B4-BE49-F238E27FC236}">
                <a16:creationId xmlns:a16="http://schemas.microsoft.com/office/drawing/2014/main" id="{E8DBED36-2461-46D0-AF71-79E0064B3758}"/>
              </a:ext>
            </a:extLst>
          </p:cNvPr>
          <p:cNvSpPr>
            <a:spLocks noGrp="1"/>
          </p:cNvSpPr>
          <p:nvPr>
            <p:ph type="body" sz="quarter" idx="11"/>
          </p:nvPr>
        </p:nvSpPr>
        <p:spPr>
          <a:xfrm>
            <a:off x="5199743" y="1905000"/>
            <a:ext cx="6477000" cy="3276600"/>
          </a:xfrm>
        </p:spPr>
        <p:txBody>
          <a:bodyPr/>
          <a:lstStyle>
            <a:lvl1pPr>
              <a:buNone/>
              <a:defRPr sz="2000" b="1">
                <a:solidFill>
                  <a:schemeClr val="accent6">
                    <a:lumMod val="50000"/>
                  </a:schemeClr>
                </a:solidFill>
              </a:defRPr>
            </a:lvl1pPr>
            <a:lvl2pPr marL="283464" indent="-283464">
              <a:spcBef>
                <a:spcPts val="1900"/>
              </a:spcBef>
              <a:defRPr lang="en-US" sz="1800" kern="1200" dirty="0">
                <a:solidFill>
                  <a:schemeClr val="bg1"/>
                </a:solidFill>
                <a:latin typeface="+mn-lt"/>
                <a:ea typeface="+mn-ea"/>
                <a:cs typeface="+mn-cs"/>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8987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08" userDrawn="1">
          <p15:clr>
            <a:srgbClr val="5ACBF0"/>
          </p15:clr>
        </p15:guide>
        <p15:guide id="3" orient="horz" pos="2240" userDrawn="1">
          <p15:clr>
            <a:srgbClr val="5ACBF0"/>
          </p15:clr>
        </p15:guide>
        <p15:guide id="4" orient="horz" pos="2487"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pic>
        <p:nvPicPr>
          <p:cNvPr id="3" name="Picture 2" descr="Shape, arrow&#10;&#10;Description automatically generated">
            <a:extLst>
              <a:ext uri="{FF2B5EF4-FFF2-40B4-BE49-F238E27FC236}">
                <a16:creationId xmlns:a16="http://schemas.microsoft.com/office/drawing/2014/main" id="{028401E1-3B09-44F5-B61D-E811BC24E22A}"/>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itle 1">
            <a:extLst>
              <a:ext uri="{FF2B5EF4-FFF2-40B4-BE49-F238E27FC236}">
                <a16:creationId xmlns:a16="http://schemas.microsoft.com/office/drawing/2014/main" id="{3D9303A2-B30A-054C-B809-053B909E125F}"/>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tx1"/>
                </a:solidFill>
                <a:effectLst/>
                <a:latin typeface="+mj-lt"/>
                <a:ea typeface="+mn-ea"/>
                <a:cs typeface="Segoe UI" pitchFamily="34" charset="0"/>
              </a:defRPr>
            </a:lvl1pPr>
          </a:lstStyle>
          <a:p>
            <a:r>
              <a:rPr lang="en-US"/>
              <a:t>Section title with border</a:t>
            </a:r>
          </a:p>
        </p:txBody>
      </p:sp>
      <p:sp>
        <p:nvSpPr>
          <p:cNvPr id="6" name="Text Placeholder 4">
            <a:extLst>
              <a:ext uri="{FF2B5EF4-FFF2-40B4-BE49-F238E27FC236}">
                <a16:creationId xmlns:a16="http://schemas.microsoft.com/office/drawing/2014/main" id="{10F58DD1-3970-D84D-8040-EF33B0971D59}"/>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stStyle>
          <a:p>
            <a:pPr lvl="0"/>
            <a:r>
              <a:rPr lang="en-US"/>
              <a:t>Insert content here</a:t>
            </a:r>
          </a:p>
        </p:txBody>
      </p:sp>
    </p:spTree>
    <p:extLst>
      <p:ext uri="{BB962C8B-B14F-4D97-AF65-F5344CB8AC3E}">
        <p14:creationId xmlns:p14="http://schemas.microsoft.com/office/powerpoint/2010/main" val="324088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2243" userDrawn="1">
          <p15:clr>
            <a:srgbClr val="5ACBF0"/>
          </p15:clr>
        </p15:guide>
        <p15:guide id="4" orient="horz" pos="2488"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ttom Pattern Black">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24906-4405-47F4-B533-7291B003B0A2}"/>
              </a:ext>
            </a:extLst>
          </p:cNvPr>
          <p:cNvSpPr>
            <a:spLocks noGrp="1"/>
          </p:cNvSpPr>
          <p:nvPr>
            <p:ph type="title" hasCustomPrompt="1"/>
          </p:nvPr>
        </p:nvSpPr>
        <p:spPr>
          <a:xfrm>
            <a:off x="1525301" y="1995467"/>
            <a:ext cx="9141397" cy="615553"/>
          </a:xfrm>
          <a:noFill/>
        </p:spPr>
        <p:txBody>
          <a:bodyPr wrap="square" lIns="0" tIns="0" rIns="0" bIns="0" anchor="b" anchorCtr="0">
            <a:spAutoFit/>
          </a:bodyPr>
          <a:lstStyle>
            <a:lvl1pPr algn="ctr" defTabSz="932742" rtl="0" eaLnBrk="1" latinLnBrk="0" hangingPunct="1">
              <a:lnSpc>
                <a:spcPct val="100000"/>
              </a:lnSpc>
              <a:spcBef>
                <a:spcPct val="0"/>
              </a:spcBef>
              <a:buNone/>
              <a:defRPr lang="en-US" sz="4000" b="1" i="0" kern="1200" cap="none" spc="-50" baseline="0" dirty="0">
                <a:ln w="3175">
                  <a:noFill/>
                </a:ln>
                <a:solidFill>
                  <a:schemeClr val="accent2"/>
                </a:solidFill>
                <a:effectLst/>
                <a:latin typeface="+mj-lt"/>
                <a:ea typeface="+mn-ea"/>
                <a:cs typeface="Segoe UI" pitchFamily="34" charset="0"/>
              </a:defRPr>
            </a:lvl1pPr>
          </a:lstStyle>
          <a:p>
            <a:pPr lvl="0"/>
            <a:r>
              <a:rPr lang="en-US" dirty="0"/>
              <a:t>Click to edit Master text styles</a:t>
            </a:r>
          </a:p>
        </p:txBody>
      </p:sp>
      <p:sp>
        <p:nvSpPr>
          <p:cNvPr id="14" name="Text Placeholder 4">
            <a:extLst>
              <a:ext uri="{FF2B5EF4-FFF2-40B4-BE49-F238E27FC236}">
                <a16:creationId xmlns:a16="http://schemas.microsoft.com/office/drawing/2014/main" id="{1EEF53A4-35A6-4E43-B220-67DA381C5910}"/>
              </a:ext>
            </a:extLst>
          </p:cNvPr>
          <p:cNvSpPr>
            <a:spLocks noGrp="1"/>
          </p:cNvSpPr>
          <p:nvPr>
            <p:ph type="body" sz="quarter" idx="12" hasCustomPrompt="1"/>
          </p:nvPr>
        </p:nvSpPr>
        <p:spPr>
          <a:xfrm>
            <a:off x="2196307" y="3260705"/>
            <a:ext cx="7799387" cy="1534757"/>
          </a:xfrm>
          <a:prstGeom prst="rect">
            <a:avLst/>
          </a:prstGeom>
          <a:noFill/>
        </p:spPr>
        <p:txBody>
          <a:bodyPr wrap="square" lIns="0" tIns="0" rIns="0" bIns="0">
            <a:noAutofit/>
          </a:bodyPr>
          <a:lstStyle>
            <a:lvl1pPr marL="0" indent="0" algn="ctr">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stStyle>
          <a:p>
            <a:pPr lvl="0"/>
            <a:r>
              <a:rPr lang="en-US"/>
              <a:t>Insert content here</a:t>
            </a:r>
          </a:p>
        </p:txBody>
      </p:sp>
      <p:pic>
        <p:nvPicPr>
          <p:cNvPr id="2" name="Picture 1" descr="Chart, background pattern&#10;&#10;Description automatically generated">
            <a:extLst>
              <a:ext uri="{FF2B5EF4-FFF2-40B4-BE49-F238E27FC236}">
                <a16:creationId xmlns:a16="http://schemas.microsoft.com/office/drawing/2014/main" id="{F2674189-311A-4AD6-ACED-1AF3864279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Tree>
    <p:extLst>
      <p:ext uri="{BB962C8B-B14F-4D97-AF65-F5344CB8AC3E}">
        <p14:creationId xmlns:p14="http://schemas.microsoft.com/office/powerpoint/2010/main" val="49552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Pattern blue">
    <p:bg>
      <p:bgPr>
        <a:solidFill>
          <a:schemeClr val="accent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BC00585D-E155-409A-899A-29BDF4E57FD3}"/>
              </a:ext>
            </a:extLst>
          </p:cNvPr>
          <p:cNvSpPr>
            <a:spLocks noGrp="1"/>
          </p:cNvSpPr>
          <p:nvPr>
            <p:ph type="title" hasCustomPrompt="1"/>
          </p:nvPr>
        </p:nvSpPr>
        <p:spPr>
          <a:xfrm>
            <a:off x="762000" y="716577"/>
            <a:ext cx="10668000" cy="615553"/>
          </a:xfrm>
          <a:noFill/>
        </p:spPr>
        <p:txBody>
          <a:bodyPr wrap="square" lIns="0" tIns="0" rIns="0" bIns="0" anchor="b" anchorCtr="0">
            <a:no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2"/>
                </a:solidFill>
                <a:effectLst/>
                <a:latin typeface="+mj-lt"/>
                <a:ea typeface="+mn-ea"/>
                <a:cs typeface="Segoe UI" pitchFamily="34" charset="0"/>
              </a:defRPr>
            </a:lvl1pPr>
          </a:lstStyle>
          <a:p>
            <a:pPr lvl="0"/>
            <a:r>
              <a:rPr lang="en-US" dirty="0"/>
              <a:t>Click to edit Master text styles</a:t>
            </a:r>
          </a:p>
        </p:txBody>
      </p:sp>
      <p:sp>
        <p:nvSpPr>
          <p:cNvPr id="5" name="Text Placeholder 4">
            <a:extLst>
              <a:ext uri="{FF2B5EF4-FFF2-40B4-BE49-F238E27FC236}">
                <a16:creationId xmlns:a16="http://schemas.microsoft.com/office/drawing/2014/main" id="{2D944D9B-AA15-4DB5-AE58-0FA514F6FE87}"/>
              </a:ext>
            </a:extLst>
          </p:cNvPr>
          <p:cNvSpPr>
            <a:spLocks noGrp="1"/>
          </p:cNvSpPr>
          <p:nvPr>
            <p:ph type="body" sz="quarter" idx="13" hasCustomPrompt="1"/>
          </p:nvPr>
        </p:nvSpPr>
        <p:spPr>
          <a:xfrm>
            <a:off x="762000" y="1790699"/>
            <a:ext cx="10668000" cy="685800"/>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stStyle>
          <a:p>
            <a:pPr lvl="0"/>
            <a:r>
              <a:rPr lang="en-US" dirty="0"/>
              <a:t>Insert content here</a:t>
            </a:r>
          </a:p>
        </p:txBody>
      </p:sp>
      <p:pic>
        <p:nvPicPr>
          <p:cNvPr id="2" name="Picture 1" descr="Chart, background pattern&#10;&#10;Description automatically generated">
            <a:extLst>
              <a:ext uri="{FF2B5EF4-FFF2-40B4-BE49-F238E27FC236}">
                <a16:creationId xmlns:a16="http://schemas.microsoft.com/office/drawing/2014/main" id="{75AA916B-1CCB-46CB-9D3B-BAF329AD02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6150916"/>
            <a:ext cx="12192000" cy="710520"/>
          </a:xfrm>
          <a:prstGeom prst="rect">
            <a:avLst/>
          </a:prstGeom>
        </p:spPr>
      </p:pic>
    </p:spTree>
    <p:extLst>
      <p:ext uri="{BB962C8B-B14F-4D97-AF65-F5344CB8AC3E}">
        <p14:creationId xmlns:p14="http://schemas.microsoft.com/office/powerpoint/2010/main" val="2499009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858EEFF-117E-4B86-B6B2-CD8F71AA8C4A}"/>
              </a:ext>
            </a:extLst>
          </p:cNvPr>
          <p:cNvSpPr>
            <a:spLocks noGrp="1"/>
          </p:cNvSpPr>
          <p:nvPr>
            <p:ph type="title" hasCustomPrompt="1"/>
          </p:nvPr>
        </p:nvSpPr>
        <p:spPr>
          <a:xfrm>
            <a:off x="762000" y="716577"/>
            <a:ext cx="10668000" cy="615553"/>
          </a:xfrm>
          <a:noFill/>
        </p:spPr>
        <p:txBody>
          <a:bodyPr wrap="square" lIns="0" tIns="0" rIns="0" bIns="0" anchor="b" anchorCtr="0">
            <a:sp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2"/>
                </a:solidFill>
                <a:effectLst/>
                <a:latin typeface="+mj-lt"/>
                <a:ea typeface="+mn-ea"/>
                <a:cs typeface="Segoe UI" pitchFamily="34" charset="0"/>
              </a:defRPr>
            </a:lvl1pPr>
          </a:lstStyle>
          <a:p>
            <a:pPr lvl="0"/>
            <a:r>
              <a:rPr lang="en-US" dirty="0"/>
              <a:t>Click to edit Master text styles</a:t>
            </a:r>
          </a:p>
        </p:txBody>
      </p:sp>
      <p:sp>
        <p:nvSpPr>
          <p:cNvPr id="19" name="Text Placeholder 4">
            <a:extLst>
              <a:ext uri="{FF2B5EF4-FFF2-40B4-BE49-F238E27FC236}">
                <a16:creationId xmlns:a16="http://schemas.microsoft.com/office/drawing/2014/main" id="{3E65ED86-A26C-479A-8393-0BFDCBCD43F2}"/>
              </a:ext>
            </a:extLst>
          </p:cNvPr>
          <p:cNvSpPr>
            <a:spLocks noGrp="1"/>
          </p:cNvSpPr>
          <p:nvPr>
            <p:ph type="body" sz="quarter" idx="13" hasCustomPrompt="1"/>
          </p:nvPr>
        </p:nvSpPr>
        <p:spPr>
          <a:xfrm>
            <a:off x="762000" y="1783952"/>
            <a:ext cx="10668000" cy="1111648"/>
          </a:xfrm>
          <a:prstGeom prst="rect">
            <a:avLst/>
          </a:prstGeom>
          <a:noFill/>
        </p:spPr>
        <p:txBody>
          <a:bodyPr wrap="square" lIns="0" tIns="0" rIns="0" bIns="0">
            <a:noAutofit/>
          </a:bodyPr>
          <a:lstStyle>
            <a:lvl1pPr marL="0" indent="0" algn="l">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stStyle>
          <a:p>
            <a:pPr lvl="0"/>
            <a:r>
              <a:rPr lang="en-US"/>
              <a:t>Insert content here</a:t>
            </a:r>
          </a:p>
        </p:txBody>
      </p:sp>
      <p:sp>
        <p:nvSpPr>
          <p:cNvPr id="16" name="Picture Placeholder 15" descr="Picture placeholder">
            <a:extLst>
              <a:ext uri="{FF2B5EF4-FFF2-40B4-BE49-F238E27FC236}">
                <a16:creationId xmlns:a16="http://schemas.microsoft.com/office/drawing/2014/main" id="{FE42B32E-80DC-4AC0-B306-CE8E5CCD934F}"/>
              </a:ext>
            </a:extLst>
          </p:cNvPr>
          <p:cNvSpPr>
            <a:spLocks noGrp="1"/>
          </p:cNvSpPr>
          <p:nvPr>
            <p:ph type="pic" sz="quarter" idx="14"/>
          </p:nvPr>
        </p:nvSpPr>
        <p:spPr>
          <a:xfrm>
            <a:off x="2024063" y="3232150"/>
            <a:ext cx="1308100" cy="1309688"/>
          </a:xfrm>
          <a:solidFill>
            <a:schemeClr val="accent1">
              <a:lumMod val="90000"/>
            </a:schemeClr>
          </a:solidFill>
        </p:spPr>
        <p:txBody>
          <a:bodyPr>
            <a:normAutofit/>
          </a:bodyPr>
          <a:lstStyle>
            <a:lvl1pPr>
              <a:buNone/>
              <a:defRPr sz="1200"/>
            </a:lvl1pPr>
          </a:lstStyle>
          <a:p>
            <a:r>
              <a:rPr lang="en-US"/>
              <a:t>Click icon to add picture</a:t>
            </a:r>
            <a:endParaRPr lang="en-US" dirty="0"/>
          </a:p>
        </p:txBody>
      </p:sp>
      <p:sp>
        <p:nvSpPr>
          <p:cNvPr id="22" name="Text Placeholder 21">
            <a:extLst>
              <a:ext uri="{FF2B5EF4-FFF2-40B4-BE49-F238E27FC236}">
                <a16:creationId xmlns:a16="http://schemas.microsoft.com/office/drawing/2014/main" id="{CC31B5EA-A920-4B2A-8F05-3C688980E26F}"/>
              </a:ext>
            </a:extLst>
          </p:cNvPr>
          <p:cNvSpPr>
            <a:spLocks noGrp="1"/>
          </p:cNvSpPr>
          <p:nvPr>
            <p:ph type="body" sz="quarter" idx="17"/>
          </p:nvPr>
        </p:nvSpPr>
        <p:spPr>
          <a:xfrm>
            <a:off x="1223963" y="4943475"/>
            <a:ext cx="2908300" cy="968375"/>
          </a:xfrm>
        </p:spPr>
        <p:txBody>
          <a:bodyPr>
            <a:noAutofit/>
          </a:bodyPr>
          <a:lstStyle>
            <a:lvl1pPr algn="ctr">
              <a:defRPr sz="14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stStyle>
          <a:p>
            <a:pPr lvl="0"/>
            <a:r>
              <a:rPr lang="en-US"/>
              <a:t>Click to edit Master text styles</a:t>
            </a:r>
          </a:p>
        </p:txBody>
      </p:sp>
      <p:sp>
        <p:nvSpPr>
          <p:cNvPr id="20" name="Picture Placeholder 15" descr="Picture placeholder">
            <a:extLst>
              <a:ext uri="{FF2B5EF4-FFF2-40B4-BE49-F238E27FC236}">
                <a16:creationId xmlns:a16="http://schemas.microsoft.com/office/drawing/2014/main" id="{A4E97807-A99D-4012-BE47-7B3C54B502FA}"/>
              </a:ext>
            </a:extLst>
          </p:cNvPr>
          <p:cNvSpPr>
            <a:spLocks noGrp="1"/>
          </p:cNvSpPr>
          <p:nvPr>
            <p:ph type="pic" sz="quarter" idx="15"/>
          </p:nvPr>
        </p:nvSpPr>
        <p:spPr>
          <a:xfrm>
            <a:off x="5442311" y="3248540"/>
            <a:ext cx="1308100" cy="1309688"/>
          </a:xfrm>
          <a:solidFill>
            <a:schemeClr val="accent1">
              <a:lumMod val="90000"/>
            </a:schemeClr>
          </a:solidFill>
        </p:spPr>
        <p:txBody>
          <a:bodyPr>
            <a:normAutofit/>
          </a:bodyPr>
          <a:lstStyle>
            <a:lvl1pPr>
              <a:buNone/>
              <a:defRPr sz="1200"/>
            </a:lvl1pPr>
          </a:lstStyle>
          <a:p>
            <a:r>
              <a:rPr lang="en-US"/>
              <a:t>Click icon to add picture</a:t>
            </a:r>
            <a:endParaRPr lang="en-US" dirty="0"/>
          </a:p>
        </p:txBody>
      </p:sp>
      <p:sp>
        <p:nvSpPr>
          <p:cNvPr id="23" name="Text Placeholder 21">
            <a:extLst>
              <a:ext uri="{FF2B5EF4-FFF2-40B4-BE49-F238E27FC236}">
                <a16:creationId xmlns:a16="http://schemas.microsoft.com/office/drawing/2014/main" id="{C073AF55-A66A-4112-A82D-E09A3D14EDBE}"/>
              </a:ext>
            </a:extLst>
          </p:cNvPr>
          <p:cNvSpPr>
            <a:spLocks noGrp="1"/>
          </p:cNvSpPr>
          <p:nvPr>
            <p:ph type="body" sz="quarter" idx="18"/>
          </p:nvPr>
        </p:nvSpPr>
        <p:spPr>
          <a:xfrm>
            <a:off x="4641850" y="4943475"/>
            <a:ext cx="2908300" cy="968375"/>
          </a:xfrm>
        </p:spPr>
        <p:txBody>
          <a:bodyPr>
            <a:noAutofit/>
          </a:bodyPr>
          <a:lstStyle>
            <a:lvl1pPr algn="ctr">
              <a:defRPr sz="14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stStyle>
          <a:p>
            <a:pPr lvl="0"/>
            <a:r>
              <a:rPr lang="en-US"/>
              <a:t>Click to edit Master text styles</a:t>
            </a:r>
          </a:p>
        </p:txBody>
      </p:sp>
      <p:sp>
        <p:nvSpPr>
          <p:cNvPr id="21" name="Picture Placeholder 15" descr="Picture placeholder">
            <a:extLst>
              <a:ext uri="{FF2B5EF4-FFF2-40B4-BE49-F238E27FC236}">
                <a16:creationId xmlns:a16="http://schemas.microsoft.com/office/drawing/2014/main" id="{31025974-D850-4FC0-B6B0-BBF7DFCE1ECE}"/>
              </a:ext>
            </a:extLst>
          </p:cNvPr>
          <p:cNvSpPr>
            <a:spLocks noGrp="1"/>
          </p:cNvSpPr>
          <p:nvPr>
            <p:ph type="pic" sz="quarter" idx="16"/>
          </p:nvPr>
        </p:nvSpPr>
        <p:spPr>
          <a:xfrm>
            <a:off x="8859074" y="3232150"/>
            <a:ext cx="1308100" cy="1309688"/>
          </a:xfrm>
          <a:solidFill>
            <a:schemeClr val="accent1">
              <a:lumMod val="90000"/>
            </a:schemeClr>
          </a:solidFill>
        </p:spPr>
        <p:txBody>
          <a:bodyPr>
            <a:normAutofit/>
          </a:bodyPr>
          <a:lstStyle>
            <a:lvl1pPr>
              <a:buNone/>
              <a:defRPr sz="1200"/>
            </a:lvl1pPr>
          </a:lstStyle>
          <a:p>
            <a:r>
              <a:rPr lang="en-US"/>
              <a:t>Click icon to add picture</a:t>
            </a:r>
            <a:endParaRPr lang="en-US" dirty="0"/>
          </a:p>
        </p:txBody>
      </p:sp>
      <p:sp>
        <p:nvSpPr>
          <p:cNvPr id="24" name="Text Placeholder 21">
            <a:extLst>
              <a:ext uri="{FF2B5EF4-FFF2-40B4-BE49-F238E27FC236}">
                <a16:creationId xmlns:a16="http://schemas.microsoft.com/office/drawing/2014/main" id="{CBC8787E-EB24-4D42-8555-6C6C11DD51B3}"/>
              </a:ext>
            </a:extLst>
          </p:cNvPr>
          <p:cNvSpPr>
            <a:spLocks noGrp="1"/>
          </p:cNvSpPr>
          <p:nvPr>
            <p:ph type="body" sz="quarter" idx="19"/>
          </p:nvPr>
        </p:nvSpPr>
        <p:spPr>
          <a:xfrm>
            <a:off x="8059737" y="4943475"/>
            <a:ext cx="2908300" cy="968375"/>
          </a:xfrm>
        </p:spPr>
        <p:txBody>
          <a:bodyPr>
            <a:noAutofit/>
          </a:bodyPr>
          <a:lstStyle>
            <a:lvl1pPr algn="ctr">
              <a:defRPr sz="1400">
                <a:solidFill>
                  <a:schemeClr val="accent6">
                    <a:lumMod val="50000"/>
                  </a:schemeClr>
                </a:solidFill>
              </a:defRPr>
            </a:lvl1pPr>
            <a:lvl2pPr>
              <a:defRPr sz="1400">
                <a:solidFill>
                  <a:schemeClr val="accent6">
                    <a:lumMod val="50000"/>
                  </a:schemeClr>
                </a:solidFill>
              </a:defRPr>
            </a:lvl2pPr>
            <a:lvl3pPr>
              <a:defRPr sz="1400">
                <a:solidFill>
                  <a:schemeClr val="accent6">
                    <a:lumMod val="50000"/>
                  </a:schemeClr>
                </a:solidFill>
              </a:defRPr>
            </a:lvl3pPr>
            <a:lvl4pPr>
              <a:defRPr sz="1400">
                <a:solidFill>
                  <a:schemeClr val="accent6">
                    <a:lumMod val="50000"/>
                  </a:schemeClr>
                </a:solidFill>
              </a:defRPr>
            </a:lvl4pPr>
            <a:lvl5pPr>
              <a:defRPr sz="1400">
                <a:solidFill>
                  <a:schemeClr val="accent6">
                    <a:lumMod val="50000"/>
                  </a:schemeClr>
                </a:solidFill>
              </a:defRPr>
            </a:lvl5pPr>
          </a:lstStyle>
          <a:p>
            <a:pPr lvl="0"/>
            <a:r>
              <a:rPr lang="en-US"/>
              <a:t>Click to edit Master text styles</a:t>
            </a:r>
          </a:p>
        </p:txBody>
      </p:sp>
    </p:spTree>
    <p:extLst>
      <p:ext uri="{BB962C8B-B14F-4D97-AF65-F5344CB8AC3E}">
        <p14:creationId xmlns:p14="http://schemas.microsoft.com/office/powerpoint/2010/main" val="1422917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fld id="{1D364696-E1F3-49EF-AEC8-730A16D9A23F}" type="datetimeFigureOut">
              <a:rPr lang="en-US" altLang="en-US" smtClean="0"/>
              <a:pPr/>
              <a:t>11/19/2022</a:t>
            </a:fld>
            <a:endParaRPr lang="en-US"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defRPr>
            </a:lvl1pPr>
          </a:lstStyle>
          <a:p>
            <a:endParaRPr lang="en-US"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8402A1B0-4691-41D9-84E0-69D594EAA3FE}" type="slidenum">
              <a:rPr lang="en-US" altLang="en-US" smtClean="0"/>
              <a:pPr/>
              <a:t>‹#›</a:t>
            </a:fld>
            <a:endParaRPr lang="en-US" altLang="en-US" dirty="0"/>
          </a:p>
        </p:txBody>
      </p:sp>
    </p:spTree>
    <p:extLst>
      <p:ext uri="{BB962C8B-B14F-4D97-AF65-F5344CB8AC3E}">
        <p14:creationId xmlns:p14="http://schemas.microsoft.com/office/powerpoint/2010/main" val="3429690444"/>
      </p:ext>
    </p:extLst>
  </p:cSld>
  <p:clrMap bg1="dk1" tx1="lt1" bg2="dk2" tx2="lt2" accent1="accent1" accent2="accent2" accent3="accent3" accent4="accent4" accent5="accent5" accent6="accent6" hlink="hlink" folHlink="folHlink"/>
  <p:sldLayoutIdLst>
    <p:sldLayoutId id="2147483689" r:id="rId1"/>
    <p:sldLayoutId id="2147483688" r:id="rId2"/>
    <p:sldLayoutId id="2147483702" r:id="rId3"/>
    <p:sldLayoutId id="2147483699" r:id="rId4"/>
    <p:sldLayoutId id="2147483701" r:id="rId5"/>
    <p:sldLayoutId id="2147483700" r:id="rId6"/>
    <p:sldLayoutId id="2147483690" r:id="rId7"/>
    <p:sldLayoutId id="2147483704" r:id="rId8"/>
    <p:sldLayoutId id="2147483691" r:id="rId9"/>
    <p:sldLayoutId id="2147483694"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283464" indent="-283464" algn="l" defTabSz="914400" rtl="0" eaLnBrk="1" latinLnBrk="0" hangingPunct="1">
        <a:lnSpc>
          <a:spcPct val="90000"/>
        </a:lnSpc>
        <a:spcBef>
          <a:spcPts val="8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22.jpeg"/><Relationship Id="rId4" Type="http://schemas.openxmlformats.org/officeDocument/2006/relationships/hyperlink" Target="https://www.youtube.com/watch?v=9L4J-u7Vi2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jpe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ctrTitle" idx="4294967295"/>
          </p:nvPr>
        </p:nvSpPr>
        <p:spPr>
          <a:xfrm>
            <a:off x="208628" y="66106"/>
            <a:ext cx="11405856" cy="2235200"/>
          </a:xfrm>
        </p:spPr>
        <p:txBody>
          <a:bodyPr anchor="ctr">
            <a:noAutofit/>
          </a:bodyPr>
          <a:lstStyle/>
          <a:p>
            <a:pPr algn="ctr" eaLnBrk="1" hangingPunct="1"/>
            <a:r>
              <a:rPr lang="en-US" altLang="en-US" sz="6600" b="1" dirty="0">
                <a:solidFill>
                  <a:schemeClr val="accent3">
                    <a:lumMod val="60000"/>
                    <a:lumOff val="40000"/>
                  </a:schemeClr>
                </a:solidFill>
                <a:latin typeface="Segoe UI Semibold" panose="020B0702040204020203" pitchFamily="34" charset="0"/>
                <a:cs typeface="Segoe UI Semibold" panose="020B0702040204020203" pitchFamily="34" charset="0"/>
              </a:rPr>
              <a:t>Reading &amp; Writing for DIFFERENT PURPOSES</a:t>
            </a:r>
          </a:p>
        </p:txBody>
      </p:sp>
      <p:pic>
        <p:nvPicPr>
          <p:cNvPr id="1026" name="Picture 2" descr="Bullet Journaling">
            <a:extLst>
              <a:ext uri="{FF2B5EF4-FFF2-40B4-BE49-F238E27FC236}">
                <a16:creationId xmlns:a16="http://schemas.microsoft.com/office/drawing/2014/main" id="{B6EF6BA5-C4E5-4BA0-B708-0BCDF18D14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614" y="2212596"/>
            <a:ext cx="4425562" cy="30374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ncreasing Reading Comprehension Through Better Writing Assignments">
            <a:extLst>
              <a:ext uri="{FF2B5EF4-FFF2-40B4-BE49-F238E27FC236}">
                <a16:creationId xmlns:a16="http://schemas.microsoft.com/office/drawing/2014/main" id="{AD8E076E-7837-4E88-9A16-0848F27847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239" y="2802434"/>
            <a:ext cx="3928133" cy="2235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Graphical user interface&#10;&#10;Description automatically generated with medium confidence">
            <a:extLst>
              <a:ext uri="{FF2B5EF4-FFF2-40B4-BE49-F238E27FC236}">
                <a16:creationId xmlns:a16="http://schemas.microsoft.com/office/drawing/2014/main" id="{7E3D1B8B-9425-4BFC-B15D-837B25788034}"/>
              </a:ext>
            </a:extLst>
          </p:cNvPr>
          <p:cNvPicPr>
            <a:picLocks noChangeAspect="1"/>
          </p:cNvPicPr>
          <p:nvPr/>
        </p:nvPicPr>
        <p:blipFill rotWithShape="1">
          <a:blip r:embed="rId5">
            <a:extLst>
              <a:ext uri="{28A0092B-C50C-407E-A947-70E740481C1C}">
                <a14:useLocalDpi xmlns:a14="http://schemas.microsoft.com/office/drawing/2010/main" val="0"/>
              </a:ext>
            </a:extLst>
          </a:blip>
          <a:srcRect l="5484" t="15233" r="50643" b="15528"/>
          <a:stretch/>
        </p:blipFill>
        <p:spPr bwMode="auto">
          <a:xfrm>
            <a:off x="332386" y="4873913"/>
            <a:ext cx="1831802" cy="1733736"/>
          </a:xfrm>
          <a:prstGeom prst="flowChartConnector">
            <a:avLst/>
          </a:prstGeom>
          <a:noFill/>
          <a:ln>
            <a:noFill/>
          </a:ln>
          <a:extLst>
            <a:ext uri="{53640926-AAD7-44D8-BBD7-CCE9431645EC}">
              <a14:shadowObscured xmlns:a14="http://schemas.microsoft.com/office/drawing/2010/main"/>
            </a:ext>
          </a:extLst>
        </p:spPr>
      </p:pic>
      <p:pic>
        <p:nvPicPr>
          <p:cNvPr id="24" name="Picture 23" descr="Graphical user interface&#10;&#10;Description automatically generated with medium confidence">
            <a:extLst>
              <a:ext uri="{FF2B5EF4-FFF2-40B4-BE49-F238E27FC236}">
                <a16:creationId xmlns:a16="http://schemas.microsoft.com/office/drawing/2014/main" id="{09F064E2-FD8A-472D-928E-4BDC78095B68}"/>
              </a:ext>
            </a:extLst>
          </p:cNvPr>
          <p:cNvPicPr>
            <a:picLocks noChangeAspect="1"/>
          </p:cNvPicPr>
          <p:nvPr/>
        </p:nvPicPr>
        <p:blipFill rotWithShape="1">
          <a:blip r:embed="rId5">
            <a:extLst>
              <a:ext uri="{28A0092B-C50C-407E-A947-70E740481C1C}">
                <a14:useLocalDpi xmlns:a14="http://schemas.microsoft.com/office/drawing/2010/main" val="0"/>
              </a:ext>
            </a:extLst>
          </a:blip>
          <a:srcRect l="52514" t="15233" r="5773" b="15528"/>
          <a:stretch/>
        </p:blipFill>
        <p:spPr bwMode="auto">
          <a:xfrm>
            <a:off x="332386" y="3053166"/>
            <a:ext cx="1740921" cy="1733736"/>
          </a:xfrm>
          <a:prstGeom prst="flowChartConnector">
            <a:avLst/>
          </a:prstGeom>
          <a:noFill/>
          <a:ln>
            <a:noFill/>
          </a:ln>
          <a:extLst>
            <a:ext uri="{53640926-AAD7-44D8-BBD7-CCE9431645EC}">
              <a14:shadowObscured xmlns:a14="http://schemas.microsoft.com/office/drawing/2010/main"/>
            </a:ext>
          </a:extLst>
        </p:spPr>
      </p:pic>
      <p:pic>
        <p:nvPicPr>
          <p:cNvPr id="8" name="Picture 7" descr="Reading and Writing for Purpose - eDynamic Learning">
            <a:extLst>
              <a:ext uri="{FF2B5EF4-FFF2-40B4-BE49-F238E27FC236}">
                <a16:creationId xmlns:a16="http://schemas.microsoft.com/office/drawing/2014/main" id="{87DCC968-6D88-4EDF-BDBF-98D9ADA462C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2820" y="4321649"/>
            <a:ext cx="3324225" cy="2286000"/>
          </a:xfrm>
          <a:prstGeom prst="rect">
            <a:avLst/>
          </a:prstGeom>
          <a:noFill/>
          <a:ln>
            <a:noFill/>
          </a:ln>
        </p:spPr>
      </p:pic>
      <p:pic>
        <p:nvPicPr>
          <p:cNvPr id="2" name="Picture 1">
            <a:extLst>
              <a:ext uri="{FF2B5EF4-FFF2-40B4-BE49-F238E27FC236}">
                <a16:creationId xmlns:a16="http://schemas.microsoft.com/office/drawing/2014/main" id="{D1C03EB3-F8AF-7A18-DD30-CDB71CAAA9C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407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287344" y="347980"/>
            <a:ext cx="9141397" cy="615553"/>
          </a:xfrm>
        </p:spPr>
        <p:txBody>
          <a:bodyPr/>
          <a:lstStyle/>
          <a:p>
            <a:pPr algn="l"/>
            <a:r>
              <a:rPr lang="en-US" dirty="0"/>
              <a:t>JOURNALING:</a:t>
            </a:r>
          </a:p>
        </p:txBody>
      </p:sp>
      <p:sp>
        <p:nvSpPr>
          <p:cNvPr id="3" name="Text Placeholder 2">
            <a:extLst>
              <a:ext uri="{FF2B5EF4-FFF2-40B4-BE49-F238E27FC236}">
                <a16:creationId xmlns:a16="http://schemas.microsoft.com/office/drawing/2014/main" id="{17155E1D-F4AD-41A7-B948-E2D246CCFE8A}"/>
              </a:ext>
            </a:extLst>
          </p:cNvPr>
          <p:cNvSpPr>
            <a:spLocks noGrp="1"/>
          </p:cNvSpPr>
          <p:nvPr>
            <p:ph type="body" sz="quarter" idx="12"/>
          </p:nvPr>
        </p:nvSpPr>
        <p:spPr>
          <a:xfrm>
            <a:off x="180534" y="1150552"/>
            <a:ext cx="11830929" cy="2698117"/>
          </a:xfrm>
        </p:spPr>
        <p:txBody>
          <a:bodyPr/>
          <a:lstStyle/>
          <a:p>
            <a:pPr algn="l"/>
            <a:r>
              <a:rPr lang="en-ZA" dirty="0">
                <a:solidFill>
                  <a:schemeClr val="bg1"/>
                </a:solidFill>
              </a:rPr>
              <a:t>You might already know that journaling is a great outlet. It’s recommended for anyone, from children to adults, who</a:t>
            </a:r>
          </a:p>
          <a:p>
            <a:pPr algn="l"/>
            <a:r>
              <a:rPr lang="en-ZA" dirty="0">
                <a:solidFill>
                  <a:schemeClr val="bg1"/>
                </a:solidFill>
              </a:rPr>
              <a:t>wants to relax, become more grateful, and get to know themselves better</a:t>
            </a:r>
            <a:r>
              <a:rPr lang="en-ZA"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algn="l"/>
            <a:r>
              <a:rPr lang="en-ZA" altLang="en-US" dirty="0">
                <a:solidFill>
                  <a:schemeClr val="bg1"/>
                </a:solidFill>
                <a:latin typeface="Calibri" panose="020F0502020204030204" pitchFamily="34" charset="0"/>
                <a:cs typeface="Times New Roman" panose="02020603050405020304" pitchFamily="18" charset="0"/>
              </a:rPr>
              <a:t>			</a:t>
            </a:r>
          </a:p>
          <a:p>
            <a:pPr algn="l"/>
            <a:r>
              <a:rPr lang="en-ZA" b="0" i="0" dirty="0">
                <a:solidFill>
                  <a:schemeClr val="bg1"/>
                </a:solidFill>
                <a:effectLst/>
                <a:latin typeface="Calibri" panose="020F0502020204030204" pitchFamily="34" charset="0"/>
                <a:cs typeface="Times New Roman" panose="02020603050405020304" pitchFamily="18" charset="0"/>
              </a:rPr>
              <a:t>			</a:t>
            </a:r>
            <a:r>
              <a:rPr lang="en-US" dirty="0">
                <a:solidFill>
                  <a:schemeClr val="bg1"/>
                </a:solidFill>
              </a:rPr>
              <a:t>Journaling evokes mindfulness and helps writers remain present while keeping 				perspective. It presents an opportunity for emotional catharsis (letting emotion out 			instead of bottling it in – it is alike a release) and helps the brain regulate emotions. 			It provides a greater sense of confidence and self-identity</a:t>
            </a:r>
          </a:p>
          <a:p>
            <a:pPr algn="l"/>
            <a:endParaRPr lang="en-US" altLang="en-US" dirty="0">
              <a:solidFill>
                <a:schemeClr val="bg1"/>
              </a:solidFill>
            </a:endParaRPr>
          </a:p>
          <a:p>
            <a:pPr algn="l"/>
            <a:r>
              <a:rPr lang="en-US" altLang="en-US" dirty="0">
                <a:solidFill>
                  <a:schemeClr val="bg1"/>
                </a:solidFill>
              </a:rPr>
              <a:t>			</a:t>
            </a:r>
            <a:r>
              <a:rPr lang="en-US" dirty="0">
                <a:solidFill>
                  <a:schemeClr val="bg1"/>
                </a:solidFill>
              </a:rPr>
              <a:t>Many people think a diary is the same thing as a journal. However, there is a difference 			between the two: A diary is a book to record events as they happen. A journal is a book 			used to explore ideas that take shape.</a:t>
            </a:r>
            <a:endParaRPr lang="en-US" altLang="en-US" dirty="0">
              <a:solidFill>
                <a:schemeClr val="bg1"/>
              </a:solidFill>
            </a:endParaRPr>
          </a:p>
        </p:txBody>
      </p:sp>
      <p:pic>
        <p:nvPicPr>
          <p:cNvPr id="4098" name="Picture 2" descr="LEGO IDEAS - High School">
            <a:extLst>
              <a:ext uri="{FF2B5EF4-FFF2-40B4-BE49-F238E27FC236}">
                <a16:creationId xmlns:a16="http://schemas.microsoft.com/office/drawing/2014/main" id="{E6AB7349-75E0-46EF-B90D-7E4A2634F3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33" t="25436" r="3730" b="21847"/>
          <a:stretch/>
        </p:blipFill>
        <p:spPr bwMode="auto">
          <a:xfrm>
            <a:off x="6095999" y="4028083"/>
            <a:ext cx="5936567" cy="256419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84842BC2-43BB-4423-BC0A-FE90605D1B14}"/>
              </a:ext>
            </a:extLst>
          </p:cNvPr>
          <p:cNvSpPr txBox="1">
            <a:spLocks/>
          </p:cNvSpPr>
          <p:nvPr/>
        </p:nvSpPr>
        <p:spPr>
          <a:xfrm>
            <a:off x="287344" y="3982587"/>
            <a:ext cx="5594841" cy="2564198"/>
          </a:xfrm>
          <a:prstGeom prst="rect">
            <a:avLst/>
          </a:prstGeom>
          <a:noFill/>
        </p:spPr>
        <p:txBody>
          <a:bodyPr vert="horz" wrap="square" lIns="0" tIns="0" rIns="0" bIns="0" rtlCol="0">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vl2pPr marL="283464" indent="-283464" algn="l" defTabSz="914400" rtl="0" eaLnBrk="1" latinLnBrk="0" hangingPunct="1">
              <a:lnSpc>
                <a:spcPct val="90000"/>
              </a:lnSpc>
              <a:spcBef>
                <a:spcPts val="8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endParaRPr lang="en-US" altLang="en-US" dirty="0"/>
          </a:p>
          <a:p>
            <a:pPr fontAlgn="auto"/>
            <a:endParaRPr lang="en-US" altLang="en-US" dirty="0"/>
          </a:p>
          <a:p>
            <a:pPr fontAlgn="auto"/>
            <a:r>
              <a:rPr lang="en-US" altLang="en-US" sz="3200" dirty="0"/>
              <a:t>Journaling video:</a:t>
            </a:r>
          </a:p>
          <a:p>
            <a:pPr fontAlgn="auto"/>
            <a:endParaRPr lang="en-US" altLang="en-US" dirty="0"/>
          </a:p>
          <a:p>
            <a:pPr fontAlgn="auto"/>
            <a:r>
              <a:rPr lang="en-US" altLang="en-US" sz="3600" dirty="0">
                <a:hlinkClick r:id="rId4"/>
              </a:rPr>
              <a:t>https://www.youtube.com/watch?v=9L4J-u7Vi24</a:t>
            </a:r>
            <a:endParaRPr lang="en-US" altLang="en-US" sz="3600" dirty="0"/>
          </a:p>
        </p:txBody>
      </p:sp>
      <p:pic>
        <p:nvPicPr>
          <p:cNvPr id="6" name="Picture 5" descr="It's National Novel Writing Month. Here's how to write a book : Life Kit :  NPR">
            <a:extLst>
              <a:ext uri="{FF2B5EF4-FFF2-40B4-BE49-F238E27FC236}">
                <a16:creationId xmlns:a16="http://schemas.microsoft.com/office/drawing/2014/main" id="{6C6AC008-24D5-4E6A-9F83-BADA58D2C0D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0534" y="1669077"/>
            <a:ext cx="2553822" cy="1992573"/>
          </a:xfrm>
          <a:prstGeom prst="rect">
            <a:avLst/>
          </a:prstGeom>
          <a:noFill/>
          <a:ln>
            <a:noFill/>
          </a:ln>
        </p:spPr>
      </p:pic>
      <p:pic>
        <p:nvPicPr>
          <p:cNvPr id="2" name="Picture 1">
            <a:extLst>
              <a:ext uri="{FF2B5EF4-FFF2-40B4-BE49-F238E27FC236}">
                <a16:creationId xmlns:a16="http://schemas.microsoft.com/office/drawing/2014/main" id="{0EDD9844-2024-70D3-F6B5-AC13987498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76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picture containing text, different, variety, several&#10;&#10;Description automatically generated">
            <a:extLst>
              <a:ext uri="{FF2B5EF4-FFF2-40B4-BE49-F238E27FC236}">
                <a16:creationId xmlns:a16="http://schemas.microsoft.com/office/drawing/2014/main" id="{AFED452E-03A8-48A1-8AC4-3ABD18EB914F}"/>
              </a:ext>
            </a:extLst>
          </p:cNvPr>
          <p:cNvPicPr>
            <a:picLocks noChangeAspect="1"/>
          </p:cNvPicPr>
          <p:nvPr/>
        </p:nvPicPr>
        <p:blipFill rotWithShape="1">
          <a:blip r:embed="rId3"/>
          <a:srcRect t="16599" r="1" b="25590"/>
          <a:stretch/>
        </p:blipFill>
        <p:spPr>
          <a:xfrm>
            <a:off x="1" y="10"/>
            <a:ext cx="1186268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a:noFill/>
        </p:spPr>
      </p:pic>
      <p:pic>
        <p:nvPicPr>
          <p:cNvPr id="2" name="Picture 1">
            <a:extLst>
              <a:ext uri="{FF2B5EF4-FFF2-40B4-BE49-F238E27FC236}">
                <a16:creationId xmlns:a16="http://schemas.microsoft.com/office/drawing/2014/main" id="{54FF3354-4E04-1B13-DEA0-487B9063CE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33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D2DB031-9003-4F74-A88F-FE2A2ABABC72}"/>
              </a:ext>
            </a:extLst>
          </p:cNvPr>
          <p:cNvSpPr>
            <a:spLocks noGrp="1" noChangeArrowheads="1"/>
          </p:cNvSpPr>
          <p:nvPr>
            <p:ph type="ctrTitle" idx="4294967295"/>
          </p:nvPr>
        </p:nvSpPr>
        <p:spPr>
          <a:xfrm>
            <a:off x="207034" y="362309"/>
            <a:ext cx="3243532" cy="2846716"/>
          </a:xfrm>
        </p:spPr>
        <p:txBody>
          <a:bodyPr anchor="ctr">
            <a:noAutofit/>
          </a:bodyPr>
          <a:lstStyle/>
          <a:p>
            <a:pPr algn="ctr" eaLnBrk="1" hangingPunct="1"/>
            <a:r>
              <a:rPr lang="en-US" altLang="en-US" sz="6000" b="1" dirty="0">
                <a:solidFill>
                  <a:schemeClr val="accent2"/>
                </a:solidFill>
              </a:rPr>
              <a:t>Types </a:t>
            </a:r>
            <a:br>
              <a:rPr lang="en-US" altLang="en-US" sz="6000" b="1" dirty="0">
                <a:solidFill>
                  <a:schemeClr val="accent2"/>
                </a:solidFill>
              </a:rPr>
            </a:br>
            <a:r>
              <a:rPr lang="en-US" altLang="en-US" sz="6000" b="1" dirty="0">
                <a:solidFill>
                  <a:schemeClr val="accent2"/>
                </a:solidFill>
              </a:rPr>
              <a:t>of Journals</a:t>
            </a:r>
            <a:endParaRPr lang="en-US" altLang="en-US" sz="6000" b="1" dirty="0">
              <a:solidFill>
                <a:schemeClr val="accent2"/>
              </a:solidFill>
              <a:latin typeface="+mn-lt"/>
            </a:endParaRPr>
          </a:p>
        </p:txBody>
      </p:sp>
      <p:sp>
        <p:nvSpPr>
          <p:cNvPr id="4" name="Rectangle 8">
            <a:extLst>
              <a:ext uri="{FF2B5EF4-FFF2-40B4-BE49-F238E27FC236}">
                <a16:creationId xmlns:a16="http://schemas.microsoft.com/office/drawing/2014/main" id="{F47FD814-413A-4E24-9974-ECD58C766EB5}"/>
              </a:ext>
            </a:extLst>
          </p:cNvPr>
          <p:cNvSpPr txBox="1">
            <a:spLocks noChangeArrowheads="1"/>
          </p:cNvSpPr>
          <p:nvPr/>
        </p:nvSpPr>
        <p:spPr>
          <a:xfrm>
            <a:off x="3594100" y="139700"/>
            <a:ext cx="8390866" cy="6558080"/>
          </a:xfrm>
          <a:prstGeom prst="rect">
            <a:avLst/>
          </a:prstGeom>
        </p:spPr>
        <p:txBody>
          <a:bodyPr wrap="square" anchor="t">
            <a:normAutofit fontScale="5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283464" indent="-283464" algn="l" defTabSz="914400" rtl="0" eaLnBrk="1" latinLnBrk="0" hangingPunct="1">
              <a:lnSpc>
                <a:spcPct val="90000"/>
              </a:lnSpc>
              <a:spcBef>
                <a:spcPts val="8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20000"/>
              </a:lnSpc>
              <a:spcBef>
                <a:spcPts val="0"/>
              </a:spcBef>
              <a:spcAft>
                <a:spcPts val="0"/>
              </a:spcAft>
            </a:pPr>
            <a:r>
              <a:rPr lang="en-ZA" b="1" dirty="0">
                <a:solidFill>
                  <a:schemeClr val="bg1"/>
                </a:solidFill>
              </a:rPr>
              <a:t>The Day-to-Day Happenings of your Life</a:t>
            </a:r>
          </a:p>
          <a:p>
            <a:pPr marL="457200">
              <a:lnSpc>
                <a:spcPct val="120000"/>
              </a:lnSpc>
              <a:spcBef>
                <a:spcPts val="0"/>
              </a:spcBef>
              <a:spcAft>
                <a:spcPts val="0"/>
              </a:spcAft>
            </a:pPr>
            <a:r>
              <a:rPr lang="en-ZA" dirty="0">
                <a:solidFill>
                  <a:schemeClr val="bg1"/>
                </a:solidFill>
              </a:rPr>
              <a:t>Not every day is going to be full of exciting adventures, but over time you can</a:t>
            </a:r>
            <a:br>
              <a:rPr lang="en-ZA" dirty="0">
                <a:solidFill>
                  <a:schemeClr val="bg1"/>
                </a:solidFill>
              </a:rPr>
            </a:br>
            <a:r>
              <a:rPr lang="en-ZA" dirty="0">
                <a:solidFill>
                  <a:schemeClr val="bg1"/>
                </a:solidFill>
              </a:rPr>
              <a:t>create a record of the normal ups and downs of your daily life.</a:t>
            </a:r>
          </a:p>
          <a:p>
            <a:pPr lvl="0">
              <a:lnSpc>
                <a:spcPct val="120000"/>
              </a:lnSpc>
              <a:spcBef>
                <a:spcPts val="0"/>
              </a:spcBef>
              <a:spcAft>
                <a:spcPts val="0"/>
              </a:spcAft>
            </a:pPr>
            <a:r>
              <a:rPr lang="en-ZA" b="1" dirty="0">
                <a:solidFill>
                  <a:schemeClr val="bg1"/>
                </a:solidFill>
              </a:rPr>
              <a:t>Thoughts and Feelings</a:t>
            </a:r>
          </a:p>
          <a:p>
            <a:pPr marL="457200">
              <a:lnSpc>
                <a:spcPct val="120000"/>
              </a:lnSpc>
              <a:spcBef>
                <a:spcPts val="0"/>
              </a:spcBef>
              <a:spcAft>
                <a:spcPts val="0"/>
              </a:spcAft>
            </a:pPr>
            <a:r>
              <a:rPr lang="en-ZA" dirty="0">
                <a:solidFill>
                  <a:schemeClr val="bg1"/>
                </a:solidFill>
              </a:rPr>
              <a:t>Some days are great, and some days aren't. Having a place to unload feelings, process the difficult and celebrate the great can do you the world of good.</a:t>
            </a:r>
          </a:p>
          <a:p>
            <a:pPr lvl="0">
              <a:lnSpc>
                <a:spcPct val="120000"/>
              </a:lnSpc>
              <a:spcBef>
                <a:spcPts val="0"/>
              </a:spcBef>
              <a:spcAft>
                <a:spcPts val="0"/>
              </a:spcAft>
            </a:pPr>
            <a:r>
              <a:rPr lang="en-ZA" b="1" dirty="0">
                <a:solidFill>
                  <a:schemeClr val="bg1"/>
                </a:solidFill>
              </a:rPr>
              <a:t>Quotes Journal</a:t>
            </a:r>
          </a:p>
          <a:p>
            <a:pPr marL="457200">
              <a:lnSpc>
                <a:spcPct val="120000"/>
              </a:lnSpc>
              <a:spcBef>
                <a:spcPts val="0"/>
              </a:spcBef>
              <a:spcAft>
                <a:spcPts val="0"/>
              </a:spcAft>
            </a:pPr>
            <a:r>
              <a:rPr lang="en-ZA" dirty="0">
                <a:solidFill>
                  <a:schemeClr val="bg1"/>
                </a:solidFill>
              </a:rPr>
              <a:t>Do you ever read a quote just at the right time? Or hear lyrics that instantly make you feel better? This is what a Quotes Journal can be for.</a:t>
            </a:r>
          </a:p>
          <a:p>
            <a:pPr lvl="0">
              <a:lnSpc>
                <a:spcPct val="120000"/>
              </a:lnSpc>
              <a:spcBef>
                <a:spcPts val="0"/>
              </a:spcBef>
              <a:spcAft>
                <a:spcPts val="0"/>
              </a:spcAft>
            </a:pPr>
            <a:r>
              <a:rPr lang="en-ZA" b="1" dirty="0">
                <a:solidFill>
                  <a:schemeClr val="bg1"/>
                </a:solidFill>
              </a:rPr>
              <a:t>Things you Need to Get Done</a:t>
            </a:r>
          </a:p>
          <a:p>
            <a:pPr marL="457200">
              <a:lnSpc>
                <a:spcPct val="120000"/>
              </a:lnSpc>
              <a:spcBef>
                <a:spcPts val="0"/>
              </a:spcBef>
              <a:spcAft>
                <a:spcPts val="0"/>
              </a:spcAft>
            </a:pPr>
            <a:r>
              <a:rPr lang="en-ZA" dirty="0">
                <a:solidFill>
                  <a:schemeClr val="bg1"/>
                </a:solidFill>
              </a:rPr>
              <a:t>To stay on top of tasks, organise projects and make sure you meet deadlines.</a:t>
            </a:r>
          </a:p>
          <a:p>
            <a:pPr lvl="0">
              <a:lnSpc>
                <a:spcPct val="120000"/>
              </a:lnSpc>
              <a:spcBef>
                <a:spcPts val="0"/>
              </a:spcBef>
              <a:spcAft>
                <a:spcPts val="0"/>
              </a:spcAft>
            </a:pPr>
            <a:r>
              <a:rPr lang="en-ZA" b="1" dirty="0">
                <a:solidFill>
                  <a:schemeClr val="bg1"/>
                </a:solidFill>
              </a:rPr>
              <a:t>Your Hopes and Dreams / Vision Board</a:t>
            </a:r>
          </a:p>
          <a:p>
            <a:pPr marL="457200">
              <a:lnSpc>
                <a:spcPct val="120000"/>
              </a:lnSpc>
              <a:spcBef>
                <a:spcPts val="0"/>
              </a:spcBef>
              <a:spcAft>
                <a:spcPts val="0"/>
              </a:spcAft>
            </a:pPr>
            <a:r>
              <a:rPr lang="en-ZA" dirty="0">
                <a:solidFill>
                  <a:schemeClr val="bg1"/>
                </a:solidFill>
              </a:rPr>
              <a:t>Inspire you to focus on what's important and take on projects that scare you.</a:t>
            </a:r>
          </a:p>
          <a:p>
            <a:pPr lvl="0">
              <a:lnSpc>
                <a:spcPct val="120000"/>
              </a:lnSpc>
              <a:spcBef>
                <a:spcPts val="0"/>
              </a:spcBef>
              <a:spcAft>
                <a:spcPts val="0"/>
              </a:spcAft>
            </a:pPr>
            <a:r>
              <a:rPr lang="en-ZA" b="1" dirty="0">
                <a:solidFill>
                  <a:schemeClr val="bg1"/>
                </a:solidFill>
              </a:rPr>
              <a:t>A Gratitude Log</a:t>
            </a:r>
          </a:p>
          <a:p>
            <a:pPr marL="457200">
              <a:lnSpc>
                <a:spcPct val="120000"/>
              </a:lnSpc>
              <a:spcBef>
                <a:spcPts val="0"/>
              </a:spcBef>
              <a:spcAft>
                <a:spcPts val="0"/>
              </a:spcAft>
            </a:pPr>
            <a:r>
              <a:rPr lang="en-ZA" dirty="0">
                <a:solidFill>
                  <a:schemeClr val="bg1"/>
                </a:solidFill>
              </a:rPr>
              <a:t>Helps remind us of what we have and what we can be grateful for</a:t>
            </a:r>
          </a:p>
          <a:p>
            <a:pPr lvl="0">
              <a:lnSpc>
                <a:spcPct val="120000"/>
              </a:lnSpc>
              <a:spcBef>
                <a:spcPts val="0"/>
              </a:spcBef>
              <a:spcAft>
                <a:spcPts val="0"/>
              </a:spcAft>
            </a:pPr>
            <a:r>
              <a:rPr lang="en-ZA" b="1" dirty="0">
                <a:solidFill>
                  <a:schemeClr val="bg1"/>
                </a:solidFill>
              </a:rPr>
              <a:t>Reasons to be Proud of Yourself</a:t>
            </a:r>
          </a:p>
          <a:p>
            <a:pPr marL="457200">
              <a:lnSpc>
                <a:spcPct val="120000"/>
              </a:lnSpc>
              <a:spcBef>
                <a:spcPts val="0"/>
              </a:spcBef>
              <a:spcAft>
                <a:spcPts val="0"/>
              </a:spcAft>
            </a:pPr>
            <a:r>
              <a:rPr lang="en-ZA" dirty="0">
                <a:solidFill>
                  <a:schemeClr val="bg1"/>
                </a:solidFill>
              </a:rPr>
              <a:t>No matter how big or small an accomplishment is, it’s important to remember that you should be proud of what you’ve done.</a:t>
            </a:r>
          </a:p>
          <a:p>
            <a:pPr lvl="0">
              <a:lnSpc>
                <a:spcPct val="120000"/>
              </a:lnSpc>
              <a:spcBef>
                <a:spcPts val="0"/>
              </a:spcBef>
              <a:spcAft>
                <a:spcPts val="0"/>
              </a:spcAft>
            </a:pPr>
            <a:r>
              <a:rPr lang="en-ZA" b="1" dirty="0">
                <a:solidFill>
                  <a:schemeClr val="bg1"/>
                </a:solidFill>
              </a:rPr>
              <a:t>Travel Journal</a:t>
            </a:r>
          </a:p>
          <a:p>
            <a:pPr marL="457200">
              <a:lnSpc>
                <a:spcPct val="120000"/>
              </a:lnSpc>
              <a:spcBef>
                <a:spcPts val="0"/>
              </a:spcBef>
              <a:spcAft>
                <a:spcPts val="0"/>
              </a:spcAft>
            </a:pPr>
            <a:r>
              <a:rPr lang="en-ZA" dirty="0">
                <a:solidFill>
                  <a:schemeClr val="bg1"/>
                </a:solidFill>
              </a:rPr>
              <a:t>Any time you go traveling or have a special day out, it is well worth documenting in your journal. You can add photos, tickets, and other memorabilia to remind you of where you went and the things you saw.</a:t>
            </a:r>
          </a:p>
          <a:p>
            <a:pPr lvl="0">
              <a:lnSpc>
                <a:spcPct val="120000"/>
              </a:lnSpc>
              <a:spcBef>
                <a:spcPts val="0"/>
              </a:spcBef>
              <a:spcAft>
                <a:spcPts val="0"/>
              </a:spcAft>
            </a:pPr>
            <a:r>
              <a:rPr lang="en-ZA" b="1" dirty="0">
                <a:solidFill>
                  <a:schemeClr val="bg1"/>
                </a:solidFill>
              </a:rPr>
              <a:t>Plan out Projects</a:t>
            </a:r>
          </a:p>
          <a:p>
            <a:pPr marL="457200">
              <a:lnSpc>
                <a:spcPct val="120000"/>
              </a:lnSpc>
              <a:spcBef>
                <a:spcPts val="0"/>
              </a:spcBef>
              <a:spcAft>
                <a:spcPts val="0"/>
              </a:spcAft>
            </a:pPr>
            <a:r>
              <a:rPr lang="en-ZA" dirty="0">
                <a:solidFill>
                  <a:schemeClr val="bg1"/>
                </a:solidFill>
              </a:rPr>
              <a:t>Your journal can be a great place to plan out projects for school or things at home.</a:t>
            </a:r>
          </a:p>
          <a:p>
            <a:pPr lvl="0">
              <a:lnSpc>
                <a:spcPct val="120000"/>
              </a:lnSpc>
              <a:spcBef>
                <a:spcPts val="0"/>
              </a:spcBef>
              <a:spcAft>
                <a:spcPts val="0"/>
              </a:spcAft>
            </a:pPr>
            <a:r>
              <a:rPr lang="en-ZA" b="1" dirty="0">
                <a:solidFill>
                  <a:schemeClr val="bg1"/>
                </a:solidFill>
              </a:rPr>
              <a:t>Review Your Progress</a:t>
            </a:r>
          </a:p>
          <a:p>
            <a:pPr marL="457200">
              <a:lnSpc>
                <a:spcPct val="120000"/>
              </a:lnSpc>
              <a:spcBef>
                <a:spcPts val="0"/>
              </a:spcBef>
              <a:spcAft>
                <a:spcPts val="0"/>
              </a:spcAft>
            </a:pPr>
            <a:r>
              <a:rPr lang="en-ZA" dirty="0">
                <a:solidFill>
                  <a:schemeClr val="bg1"/>
                </a:solidFill>
              </a:rPr>
              <a:t>It can help you to decide what is working for you and where you may have gone slightly off track. This can help you to reset your intentions and learn from the experiences you’ve had.</a:t>
            </a:r>
          </a:p>
          <a:p>
            <a:pPr fontAlgn="auto">
              <a:lnSpc>
                <a:spcPct val="120000"/>
              </a:lnSpc>
              <a:spcBef>
                <a:spcPts val="0"/>
              </a:spcBef>
              <a:spcAft>
                <a:spcPts val="0"/>
              </a:spcAft>
            </a:pPr>
            <a:endParaRPr lang="en-US" altLang="en-US" dirty="0">
              <a:solidFill>
                <a:schemeClr val="bg1"/>
              </a:solidFill>
            </a:endParaRPr>
          </a:p>
        </p:txBody>
      </p:sp>
      <p:pic>
        <p:nvPicPr>
          <p:cNvPr id="2" name="Picture 1">
            <a:extLst>
              <a:ext uri="{FF2B5EF4-FFF2-40B4-BE49-F238E27FC236}">
                <a16:creationId xmlns:a16="http://schemas.microsoft.com/office/drawing/2014/main" id="{2720A30D-92B7-4D7D-140C-EA78581267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32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8DF32A-D165-40DA-AAE8-A6E9579E2F79}"/>
              </a:ext>
            </a:extLst>
          </p:cNvPr>
          <p:cNvSpPr>
            <a:spLocks noGrp="1"/>
          </p:cNvSpPr>
          <p:nvPr>
            <p:ph type="title"/>
          </p:nvPr>
        </p:nvSpPr>
        <p:spPr>
          <a:xfrm>
            <a:off x="755282" y="991912"/>
            <a:ext cx="4658226" cy="1231106"/>
          </a:xfrm>
        </p:spPr>
        <p:txBody>
          <a:bodyPr/>
          <a:lstStyle/>
          <a:p>
            <a:r>
              <a:rPr lang="en-US" dirty="0"/>
              <a:t>Questions or Comments?</a:t>
            </a:r>
          </a:p>
        </p:txBody>
      </p:sp>
      <p:pic>
        <p:nvPicPr>
          <p:cNvPr id="5" name="Picture 4" descr="Graphical user interface&#10;&#10;Description automatically generated with medium confidence">
            <a:extLst>
              <a:ext uri="{FF2B5EF4-FFF2-40B4-BE49-F238E27FC236}">
                <a16:creationId xmlns:a16="http://schemas.microsoft.com/office/drawing/2014/main" id="{71EA749B-16A4-4014-B57A-5B2B220A93CB}"/>
              </a:ext>
            </a:extLst>
          </p:cNvPr>
          <p:cNvPicPr>
            <a:picLocks noChangeAspect="1"/>
          </p:cNvPicPr>
          <p:nvPr/>
        </p:nvPicPr>
        <p:blipFill rotWithShape="1">
          <a:blip r:embed="rId3">
            <a:extLst>
              <a:ext uri="{28A0092B-C50C-407E-A947-70E740481C1C}">
                <a14:useLocalDpi xmlns:a14="http://schemas.microsoft.com/office/drawing/2010/main" val="0"/>
              </a:ext>
            </a:extLst>
          </a:blip>
          <a:srcRect l="5484" t="15233" r="50643" b="15528"/>
          <a:stretch/>
        </p:blipFill>
        <p:spPr bwMode="auto">
          <a:xfrm>
            <a:off x="717182" y="4634983"/>
            <a:ext cx="1831802" cy="1733736"/>
          </a:xfrm>
          <a:prstGeom prst="flowChartConnector">
            <a:avLst/>
          </a:prstGeom>
          <a:noFill/>
          <a:ln>
            <a:noFill/>
          </a:ln>
          <a:extLst>
            <a:ext uri="{53640926-AAD7-44D8-BBD7-CCE9431645EC}">
              <a14:shadowObscured xmlns:a14="http://schemas.microsoft.com/office/drawing/2010/main"/>
            </a:ext>
          </a:extLst>
        </p:spPr>
      </p:pic>
      <p:pic>
        <p:nvPicPr>
          <p:cNvPr id="6" name="Picture 5" descr="Graphical user interface&#10;&#10;Description automatically generated with medium confidence">
            <a:extLst>
              <a:ext uri="{FF2B5EF4-FFF2-40B4-BE49-F238E27FC236}">
                <a16:creationId xmlns:a16="http://schemas.microsoft.com/office/drawing/2014/main" id="{8524B5C9-2F6E-442D-99BA-ABFC4C159B1F}"/>
              </a:ext>
            </a:extLst>
          </p:cNvPr>
          <p:cNvPicPr>
            <a:picLocks noChangeAspect="1"/>
          </p:cNvPicPr>
          <p:nvPr/>
        </p:nvPicPr>
        <p:blipFill rotWithShape="1">
          <a:blip r:embed="rId3">
            <a:extLst>
              <a:ext uri="{28A0092B-C50C-407E-A947-70E740481C1C}">
                <a14:useLocalDpi xmlns:a14="http://schemas.microsoft.com/office/drawing/2010/main" val="0"/>
              </a:ext>
            </a:extLst>
          </a:blip>
          <a:srcRect l="52514" t="15233" r="5773" b="15528"/>
          <a:stretch/>
        </p:blipFill>
        <p:spPr bwMode="auto">
          <a:xfrm>
            <a:off x="208628" y="3137418"/>
            <a:ext cx="1740921" cy="1733736"/>
          </a:xfrm>
          <a:prstGeom prst="flowChartConnector">
            <a:avLst/>
          </a:prstGeom>
          <a:noFill/>
          <a:ln>
            <a:no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3F522E42-294F-773B-1072-0CF7AB8AA0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water, sky, outdoor, person&#10;&#10;Description automatically generated">
            <a:extLst>
              <a:ext uri="{FF2B5EF4-FFF2-40B4-BE49-F238E27FC236}">
                <a16:creationId xmlns:a16="http://schemas.microsoft.com/office/drawing/2014/main" id="{6C05385C-9B2F-2D05-59AC-E0F4FF7E0FA3}"/>
              </a:ext>
            </a:extLst>
          </p:cNvPr>
          <p:cNvPicPr>
            <a:picLocks noChangeAspect="1"/>
          </p:cNvPicPr>
          <p:nvPr/>
        </p:nvPicPr>
        <p:blipFill>
          <a:blip r:embed="rId5"/>
          <a:stretch>
            <a:fillRect/>
          </a:stretch>
        </p:blipFill>
        <p:spPr>
          <a:xfrm>
            <a:off x="4929332" y="876300"/>
            <a:ext cx="7054040" cy="4702693"/>
          </a:xfrm>
          <a:prstGeom prst="rect">
            <a:avLst/>
          </a:prstGeom>
        </p:spPr>
      </p:pic>
    </p:spTree>
    <p:extLst>
      <p:ext uri="{BB962C8B-B14F-4D97-AF65-F5344CB8AC3E}">
        <p14:creationId xmlns:p14="http://schemas.microsoft.com/office/powerpoint/2010/main" val="57671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937B-13DA-41FD-83DA-9BC2BD4AB992}"/>
              </a:ext>
            </a:extLst>
          </p:cNvPr>
          <p:cNvSpPr>
            <a:spLocks noGrp="1"/>
          </p:cNvSpPr>
          <p:nvPr>
            <p:ph type="title"/>
          </p:nvPr>
        </p:nvSpPr>
        <p:spPr>
          <a:xfrm>
            <a:off x="5199742" y="715961"/>
            <a:ext cx="6477000" cy="1189037"/>
          </a:xfrm>
        </p:spPr>
        <p:txBody>
          <a:bodyPr/>
          <a:lstStyle/>
          <a:p>
            <a:r>
              <a:rPr lang="en-US" dirty="0"/>
              <a:t>Final Reflection</a:t>
            </a:r>
          </a:p>
        </p:txBody>
      </p:sp>
      <p:pic>
        <p:nvPicPr>
          <p:cNvPr id="3" name="Picture 2">
            <a:extLst>
              <a:ext uri="{FF2B5EF4-FFF2-40B4-BE49-F238E27FC236}">
                <a16:creationId xmlns:a16="http://schemas.microsoft.com/office/drawing/2014/main" id="{88296852-1E6C-C1C3-8D8B-C3584B0199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person, outdoor&#10;&#10;Description automatically generated">
            <a:extLst>
              <a:ext uri="{FF2B5EF4-FFF2-40B4-BE49-F238E27FC236}">
                <a16:creationId xmlns:a16="http://schemas.microsoft.com/office/drawing/2014/main" id="{C863697A-6B75-78AD-D4B1-040A3A6FF1DA}"/>
              </a:ext>
            </a:extLst>
          </p:cNvPr>
          <p:cNvPicPr>
            <a:picLocks noChangeAspect="1"/>
          </p:cNvPicPr>
          <p:nvPr/>
        </p:nvPicPr>
        <p:blipFill>
          <a:blip r:embed="rId4"/>
          <a:stretch>
            <a:fillRect/>
          </a:stretch>
        </p:blipFill>
        <p:spPr>
          <a:xfrm>
            <a:off x="5379720" y="1510665"/>
            <a:ext cx="5852160" cy="4389120"/>
          </a:xfrm>
          <a:prstGeom prst="rect">
            <a:avLst/>
          </a:prstGeom>
        </p:spPr>
      </p:pic>
    </p:spTree>
    <p:extLst>
      <p:ext uri="{BB962C8B-B14F-4D97-AF65-F5344CB8AC3E}">
        <p14:creationId xmlns:p14="http://schemas.microsoft.com/office/powerpoint/2010/main" val="399248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6504DE-4F83-437F-BDB6-306374C31C9C}"/>
              </a:ext>
            </a:extLst>
          </p:cNvPr>
          <p:cNvSpPr>
            <a:spLocks noGrp="1"/>
          </p:cNvSpPr>
          <p:nvPr>
            <p:ph type="title"/>
          </p:nvPr>
        </p:nvSpPr>
        <p:spPr>
          <a:xfrm>
            <a:off x="171157" y="390378"/>
            <a:ext cx="6477000" cy="1189038"/>
          </a:xfrm>
        </p:spPr>
        <p:txBody>
          <a:bodyPr/>
          <a:lstStyle/>
          <a:p>
            <a:r>
              <a:rPr lang="en-US" dirty="0"/>
              <a:t>Reading &amp; Writing:</a:t>
            </a:r>
          </a:p>
          <a:p>
            <a:endParaRPr lang="en-US" dirty="0"/>
          </a:p>
        </p:txBody>
      </p:sp>
      <p:sp>
        <p:nvSpPr>
          <p:cNvPr id="2" name="Text Placeholder 1">
            <a:extLst>
              <a:ext uri="{FF2B5EF4-FFF2-40B4-BE49-F238E27FC236}">
                <a16:creationId xmlns:a16="http://schemas.microsoft.com/office/drawing/2014/main" id="{3F36812B-2065-4A2B-B59B-8957022687BC}"/>
              </a:ext>
            </a:extLst>
          </p:cNvPr>
          <p:cNvSpPr>
            <a:spLocks noGrp="1"/>
          </p:cNvSpPr>
          <p:nvPr>
            <p:ph type="body" sz="quarter" idx="11"/>
          </p:nvPr>
        </p:nvSpPr>
        <p:spPr>
          <a:xfrm>
            <a:off x="171157" y="1103142"/>
            <a:ext cx="6918960" cy="5593080"/>
          </a:xfrm>
        </p:spPr>
        <p:txBody>
          <a:bodyPr vert="horz" lIns="91440" tIns="45720" rIns="91440" bIns="45720" rtlCol="0" anchor="t">
            <a:normAutofit/>
          </a:bodyPr>
          <a:lstStyle/>
          <a:p>
            <a:r>
              <a:rPr lang="en-US" altLang="en-US" sz="2400" b="0" dirty="0">
                <a:solidFill>
                  <a:srgbClr val="C00000"/>
                </a:solidFill>
                <a:latin typeface="+mj-lt"/>
              </a:rPr>
              <a:t>What is the first thing that comes to mind when you think of reading and writing? </a:t>
            </a:r>
          </a:p>
          <a:p>
            <a:endParaRPr lang="en-US" altLang="en-US" sz="2400" b="0" dirty="0">
              <a:solidFill>
                <a:srgbClr val="C00000"/>
              </a:solidFill>
              <a:latin typeface="+mj-lt"/>
            </a:endParaRPr>
          </a:p>
          <a:p>
            <a:r>
              <a:rPr lang="en-US" altLang="en-US" sz="2400" b="0" dirty="0">
                <a:solidFill>
                  <a:srgbClr val="C00000"/>
                </a:solidFill>
                <a:latin typeface="+mj-lt"/>
              </a:rPr>
              <a:t>Do you think about school? Do you think about that great book you’re reading at home? Or maybe you think about a short story you’re writing? The essay you know you need to finish? </a:t>
            </a:r>
          </a:p>
          <a:p>
            <a:endParaRPr lang="en-US" altLang="en-US" sz="2400" b="0" dirty="0">
              <a:solidFill>
                <a:srgbClr val="C00000"/>
              </a:solidFill>
              <a:latin typeface="+mj-lt"/>
            </a:endParaRPr>
          </a:p>
          <a:p>
            <a:r>
              <a:rPr lang="en-US" altLang="en-US" sz="2400" dirty="0">
                <a:solidFill>
                  <a:srgbClr val="C00000"/>
                </a:solidFill>
                <a:latin typeface="+mj-lt"/>
              </a:rPr>
              <a:t>BUT</a:t>
            </a:r>
            <a:r>
              <a:rPr lang="en-US" altLang="en-US" sz="2400" b="0" dirty="0">
                <a:solidFill>
                  <a:srgbClr val="C00000"/>
                </a:solidFill>
                <a:latin typeface="+mj-lt"/>
              </a:rPr>
              <a:t>… Did you know that reading</a:t>
            </a:r>
            <a:r>
              <a:rPr lang="en-ZA" sz="2400" b="0" dirty="0">
                <a:solidFill>
                  <a:srgbClr val="C00000"/>
                </a:solidFill>
                <a:effectLst/>
                <a:latin typeface="+mj-lt"/>
                <a:ea typeface="Calibri" panose="020F0502020204030204" pitchFamily="34" charset="0"/>
                <a:cs typeface="Times New Roman" panose="02020603050405020304" pitchFamily="18" charset="0"/>
              </a:rPr>
              <a:t> and writing is about more than just schoolwork, in fact we can read and write for a variety of purposes. It's more than just studying or reading a paragraph or a case study. It's more than just writing an essay or completing a task. </a:t>
            </a:r>
          </a:p>
          <a:p>
            <a:endParaRPr lang="en-US" altLang="en-US" dirty="0"/>
          </a:p>
        </p:txBody>
      </p:sp>
      <p:pic>
        <p:nvPicPr>
          <p:cNvPr id="1026" name="Picture 2" descr="Royalty-free Lego Minifigures photos free download | Pxfuel">
            <a:extLst>
              <a:ext uri="{FF2B5EF4-FFF2-40B4-BE49-F238E27FC236}">
                <a16:creationId xmlns:a16="http://schemas.microsoft.com/office/drawing/2014/main" id="{D69BE581-8675-4105-B550-7E63C3675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5680" y="3758366"/>
            <a:ext cx="4615161" cy="2596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ffice Stationery PNG Image | Transparent PNG Free Download on SeekPNG">
            <a:extLst>
              <a:ext uri="{FF2B5EF4-FFF2-40B4-BE49-F238E27FC236}">
                <a16:creationId xmlns:a16="http://schemas.microsoft.com/office/drawing/2014/main" id="{41A7EC54-0934-44C9-A6B8-8B75EB53C2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5681" y="748300"/>
            <a:ext cx="4615161" cy="29134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37E9D23-0E46-D138-FBEC-4E7B0602E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66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9E38B3-4686-8247-9625-49018D29F408}"/>
              </a:ext>
            </a:extLst>
          </p:cNvPr>
          <p:cNvSpPr>
            <a:spLocks noGrp="1"/>
          </p:cNvSpPr>
          <p:nvPr>
            <p:ph type="title"/>
          </p:nvPr>
        </p:nvSpPr>
        <p:spPr>
          <a:xfrm>
            <a:off x="191802" y="157357"/>
            <a:ext cx="7264075" cy="615553"/>
          </a:xfrm>
        </p:spPr>
        <p:txBody>
          <a:bodyPr/>
          <a:lstStyle/>
          <a:p>
            <a:pPr algn="l"/>
            <a:r>
              <a:rPr lang="en-US" dirty="0"/>
              <a:t>So, what are they?</a:t>
            </a:r>
          </a:p>
        </p:txBody>
      </p:sp>
      <p:sp>
        <p:nvSpPr>
          <p:cNvPr id="6" name="Text Placeholder 5">
            <a:extLst>
              <a:ext uri="{FF2B5EF4-FFF2-40B4-BE49-F238E27FC236}">
                <a16:creationId xmlns:a16="http://schemas.microsoft.com/office/drawing/2014/main" id="{7DCBA01B-ECA4-4938-872A-B38BEB13AC06}"/>
              </a:ext>
            </a:extLst>
          </p:cNvPr>
          <p:cNvSpPr>
            <a:spLocks noGrp="1"/>
          </p:cNvSpPr>
          <p:nvPr>
            <p:ph type="body" sz="quarter" idx="12"/>
          </p:nvPr>
        </p:nvSpPr>
        <p:spPr>
          <a:xfrm>
            <a:off x="205092" y="941652"/>
            <a:ext cx="7081973" cy="2195443"/>
          </a:xfrm>
        </p:spPr>
        <p:txBody>
          <a:bodyPr/>
          <a:lstStyle/>
          <a:p>
            <a:pPr>
              <a:spcAft>
                <a:spcPts val="800"/>
              </a:spcAft>
            </a:pPr>
            <a:r>
              <a:rPr lang="en-ZA" sz="2800" b="1" dirty="0"/>
              <a:t>Reading</a:t>
            </a:r>
            <a:r>
              <a:rPr lang="en-ZA" sz="2800" dirty="0"/>
              <a:t> is a process of making sense of symbols and letters to form words and sentences that we can understand. It is more than that however, we can read for information, relaxation or to learn. </a:t>
            </a:r>
            <a:endParaRPr lang="en-US" sz="2800" dirty="0"/>
          </a:p>
        </p:txBody>
      </p:sp>
      <p:pic>
        <p:nvPicPr>
          <p:cNvPr id="2050" name="Picture 2" descr="Lego-inspired social media character reveals the gallows humor of grad  school life">
            <a:extLst>
              <a:ext uri="{FF2B5EF4-FFF2-40B4-BE49-F238E27FC236}">
                <a16:creationId xmlns:a16="http://schemas.microsoft.com/office/drawing/2014/main" id="{D69C0001-8560-4128-9991-D64776AB8D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7332" y="157357"/>
            <a:ext cx="4442866" cy="285612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5">
            <a:extLst>
              <a:ext uri="{FF2B5EF4-FFF2-40B4-BE49-F238E27FC236}">
                <a16:creationId xmlns:a16="http://schemas.microsoft.com/office/drawing/2014/main" id="{224CD6D6-1711-4B3D-8B00-992B1C717043}"/>
              </a:ext>
            </a:extLst>
          </p:cNvPr>
          <p:cNvSpPr txBox="1">
            <a:spLocks/>
          </p:cNvSpPr>
          <p:nvPr/>
        </p:nvSpPr>
        <p:spPr>
          <a:xfrm>
            <a:off x="191802" y="3305837"/>
            <a:ext cx="11808396" cy="3066828"/>
          </a:xfrm>
          <a:prstGeom prst="rect">
            <a:avLst/>
          </a:prstGeom>
          <a:noFill/>
        </p:spPr>
        <p:txBody>
          <a:bodyPr vert="horz" wrap="square" lIns="0" tIns="0" rIns="0" bIns="0" rtlCol="0">
            <a:noAutofit/>
          </a:bodyPr>
          <a:lstStyle>
            <a:lvl1pPr marL="0" indent="0" algn="ctr" defTabSz="914400" rtl="0" eaLnBrk="1" latinLnBrk="0" hangingPunct="1">
              <a:lnSpc>
                <a:spcPct val="90000"/>
              </a:lnSpc>
              <a:spcBef>
                <a:spcPts val="0"/>
              </a:spcBef>
              <a:spcAft>
                <a:spcPts val="0"/>
              </a:spcAft>
              <a:buFont typeface="Arial" panose="020B0604020202020204" pitchFamily="34" charset="0"/>
              <a:buNone/>
              <a:defRPr lang="en-US" sz="1800" kern="1200" dirty="0">
                <a:solidFill>
                  <a:schemeClr val="tx1"/>
                </a:solidFill>
                <a:latin typeface="+mn-lt"/>
                <a:ea typeface="+mn-ea"/>
                <a:cs typeface="+mn-cs"/>
              </a:defRPr>
            </a:lvl1pPr>
            <a:lvl2pPr marL="283464" indent="-283464" algn="l" defTabSz="914400" rtl="0" eaLnBrk="1" latinLnBrk="0" hangingPunct="1">
              <a:lnSpc>
                <a:spcPct val="90000"/>
              </a:lnSpc>
              <a:spcBef>
                <a:spcPts val="8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r>
              <a:rPr lang="en-US" sz="2600" b="1" dirty="0"/>
              <a:t>Writing</a:t>
            </a:r>
            <a:r>
              <a:rPr lang="en-US" sz="2600" dirty="0"/>
              <a:t> </a:t>
            </a:r>
            <a:r>
              <a:rPr lang="en-ZA" sz="2600" dirty="0"/>
              <a:t>is the process of using symbols (letters of the alphabet, punctuation and spaces) to communicate thoughts and ideas in a readable form.</a:t>
            </a:r>
          </a:p>
          <a:p>
            <a:pPr>
              <a:lnSpc>
                <a:spcPct val="115000"/>
              </a:lnSpc>
              <a:spcAft>
                <a:spcPts val="800"/>
              </a:spcAft>
            </a:pPr>
            <a:r>
              <a:rPr lang="en-ZA" sz="2600" dirty="0"/>
              <a:t>Like reading, writing can also be done for different reasons. Think about how often we write something down, maybe you are making a list, writing notes, giving instructions or completing a school assignment. Writing is a type of communication and a very important skill.  Writing is used in the workplace, in academics for personal reasons, and for record keeping.</a:t>
            </a:r>
          </a:p>
        </p:txBody>
      </p:sp>
      <p:pic>
        <p:nvPicPr>
          <p:cNvPr id="2" name="Picture 1">
            <a:extLst>
              <a:ext uri="{FF2B5EF4-FFF2-40B4-BE49-F238E27FC236}">
                <a16:creationId xmlns:a16="http://schemas.microsoft.com/office/drawing/2014/main" id="{EC83F96D-C4C1-1E24-B633-13C37F4A0E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54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Text Placeholder 2">
            <a:extLst>
              <a:ext uri="{FF2B5EF4-FFF2-40B4-BE49-F238E27FC236}">
                <a16:creationId xmlns:a16="http://schemas.microsoft.com/office/drawing/2014/main" id="{CEFBB7AD-131E-413F-85C0-9B0B330EB055}"/>
              </a:ext>
            </a:extLst>
          </p:cNvPr>
          <p:cNvSpPr>
            <a:spLocks noGrp="1"/>
          </p:cNvSpPr>
          <p:nvPr>
            <p:ph type="body" sz="quarter" idx="11"/>
          </p:nvPr>
        </p:nvSpPr>
        <p:spPr>
          <a:xfrm>
            <a:off x="549359" y="589547"/>
            <a:ext cx="5334000" cy="5235657"/>
          </a:xfrm>
        </p:spPr>
        <p:txBody>
          <a:bodyPr>
            <a:normAutofit/>
          </a:bodyPr>
          <a:lstStyle/>
          <a:p>
            <a:endParaRPr lang="en-ZA" sz="1800"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ZA" sz="3600" dirty="0"/>
              <a:t>Reflect on this:</a:t>
            </a:r>
          </a:p>
          <a:p>
            <a:r>
              <a:rPr lang="en-ZA" sz="3600" b="0" dirty="0"/>
              <a:t>Do you like to read for a reason other than schoolwork? </a:t>
            </a:r>
          </a:p>
          <a:p>
            <a:r>
              <a:rPr lang="en-ZA" sz="3600" b="0" dirty="0"/>
              <a:t>What do you read? </a:t>
            </a:r>
          </a:p>
          <a:p>
            <a:r>
              <a:rPr lang="en-ZA" sz="3600" b="0" dirty="0"/>
              <a:t>Or if you don’t, what would you like to read about?</a:t>
            </a:r>
          </a:p>
          <a:p>
            <a:endParaRPr lang="en-US" dirty="0"/>
          </a:p>
        </p:txBody>
      </p:sp>
      <p:pic>
        <p:nvPicPr>
          <p:cNvPr id="2" name="Picture 1">
            <a:extLst>
              <a:ext uri="{FF2B5EF4-FFF2-40B4-BE49-F238E27FC236}">
                <a16:creationId xmlns:a16="http://schemas.microsoft.com/office/drawing/2014/main" id="{07B29484-C638-1F72-0725-AFB37F4AC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erson holding a camera to his face&#10;&#10;Description automatically generated with medium confidence">
            <a:extLst>
              <a:ext uri="{FF2B5EF4-FFF2-40B4-BE49-F238E27FC236}">
                <a16:creationId xmlns:a16="http://schemas.microsoft.com/office/drawing/2014/main" id="{44EE7ABD-0E30-034C-E5B4-88E8CF3CCDCC}"/>
              </a:ext>
            </a:extLst>
          </p:cNvPr>
          <p:cNvPicPr>
            <a:picLocks noChangeAspect="1"/>
          </p:cNvPicPr>
          <p:nvPr/>
        </p:nvPicPr>
        <p:blipFill>
          <a:blip r:embed="rId4"/>
          <a:stretch>
            <a:fillRect/>
          </a:stretch>
        </p:blipFill>
        <p:spPr>
          <a:xfrm>
            <a:off x="6178634" y="1135023"/>
            <a:ext cx="5902730" cy="3935153"/>
          </a:xfrm>
          <a:prstGeom prst="rect">
            <a:avLst/>
          </a:prstGeom>
        </p:spPr>
      </p:pic>
    </p:spTree>
    <p:extLst>
      <p:ext uri="{BB962C8B-B14F-4D97-AF65-F5344CB8AC3E}">
        <p14:creationId xmlns:p14="http://schemas.microsoft.com/office/powerpoint/2010/main" val="2243285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8FBE6B-DC67-4E64-80F4-CADE978D2FE3}"/>
              </a:ext>
            </a:extLst>
          </p:cNvPr>
          <p:cNvSpPr>
            <a:spLocks noGrp="1"/>
          </p:cNvSpPr>
          <p:nvPr>
            <p:ph type="title"/>
          </p:nvPr>
        </p:nvSpPr>
        <p:spPr>
          <a:xfrm>
            <a:off x="295275" y="204697"/>
            <a:ext cx="5276850" cy="615553"/>
          </a:xfrm>
        </p:spPr>
        <p:txBody>
          <a:bodyPr/>
          <a:lstStyle/>
          <a:p>
            <a:r>
              <a:rPr lang="en-US" dirty="0"/>
              <a:t>Journaling:</a:t>
            </a:r>
          </a:p>
        </p:txBody>
      </p:sp>
      <p:sp>
        <p:nvSpPr>
          <p:cNvPr id="10" name="Text Placeholder 9">
            <a:extLst>
              <a:ext uri="{FF2B5EF4-FFF2-40B4-BE49-F238E27FC236}">
                <a16:creationId xmlns:a16="http://schemas.microsoft.com/office/drawing/2014/main" id="{3E90A16C-1235-4DE1-9AE7-2F7599C83F90}"/>
              </a:ext>
            </a:extLst>
          </p:cNvPr>
          <p:cNvSpPr>
            <a:spLocks noGrp="1"/>
          </p:cNvSpPr>
          <p:nvPr>
            <p:ph type="body" sz="quarter" idx="13"/>
          </p:nvPr>
        </p:nvSpPr>
        <p:spPr>
          <a:xfrm>
            <a:off x="295275" y="4018542"/>
            <a:ext cx="8020761" cy="1945529"/>
          </a:xfrm>
        </p:spPr>
        <p:txBody>
          <a:bodyPr>
            <a:normAutofit fontScale="92500"/>
          </a:bodyPr>
          <a:lstStyle/>
          <a:p>
            <a:pPr>
              <a:lnSpc>
                <a:spcPct val="115000"/>
              </a:lnSpc>
              <a:spcAft>
                <a:spcPts val="800"/>
              </a:spcAft>
            </a:pPr>
            <a:r>
              <a:rPr lang="en-ZA" dirty="0"/>
              <a:t>A summary gives us an overview of a larger text and can be very helpful when organizing revision notes. There are many ways to summarize and which way you prefer - depends on your learning style. </a:t>
            </a:r>
            <a:r>
              <a:rPr lang="en-ZA" u="sng" dirty="0"/>
              <a:t>Most importantly:</a:t>
            </a:r>
            <a:r>
              <a:rPr lang="en-ZA" dirty="0"/>
              <a:t> a summary is short and to the point and must make sense. It contains the main points or focal points. </a:t>
            </a:r>
          </a:p>
          <a:p>
            <a:pPr>
              <a:lnSpc>
                <a:spcPct val="115000"/>
              </a:lnSpc>
              <a:spcAft>
                <a:spcPts val="800"/>
              </a:spcAft>
            </a:pPr>
            <a:r>
              <a:rPr lang="en-US" dirty="0"/>
              <a:t>Summarizing however is a skill and like any skill it takes time to practice. Once you know how to do it, it will become second nature. </a:t>
            </a:r>
            <a:endParaRPr lang="en-ZA" dirty="0"/>
          </a:p>
        </p:txBody>
      </p:sp>
      <p:pic>
        <p:nvPicPr>
          <p:cNvPr id="3074" name="Picture 2" descr="LEGO Collectible Minifigures Series 18 Rumored Character List - The Brick  Fan">
            <a:extLst>
              <a:ext uri="{FF2B5EF4-FFF2-40B4-BE49-F238E27FC236}">
                <a16:creationId xmlns:a16="http://schemas.microsoft.com/office/drawing/2014/main" id="{1B0645B5-B937-4BB3-9382-C5D9408B11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300"/>
          <a:stretch/>
        </p:blipFill>
        <p:spPr bwMode="auto">
          <a:xfrm>
            <a:off x="8316036" y="3808673"/>
            <a:ext cx="3875964" cy="2255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62B4C040-336A-41A1-A3D9-DC20B230FB4D}"/>
              </a:ext>
            </a:extLst>
          </p:cNvPr>
          <p:cNvSpPr txBox="1">
            <a:spLocks/>
          </p:cNvSpPr>
          <p:nvPr/>
        </p:nvSpPr>
        <p:spPr>
          <a:xfrm>
            <a:off x="295275" y="762192"/>
            <a:ext cx="11332618" cy="2287136"/>
          </a:xfrm>
          <a:prstGeom prst="rect">
            <a:avLst/>
          </a:prstGeom>
          <a:noFill/>
        </p:spPr>
        <p:txBody>
          <a:bodyPr vert="horz" wrap="square" lIns="0" tIns="0" rIns="0" bIns="0" rtlCol="0">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lang="en-US" sz="1800" kern="1200" dirty="0">
                <a:solidFill>
                  <a:schemeClr val="accent6">
                    <a:lumMod val="50000"/>
                  </a:schemeClr>
                </a:solidFill>
                <a:latin typeface="+mn-lt"/>
                <a:ea typeface="+mn-ea"/>
                <a:cs typeface="+mn-cs"/>
              </a:defRPr>
            </a:lvl1pPr>
            <a:lvl2pPr marL="283464" indent="-283464" algn="l" defTabSz="914400" rtl="0" eaLnBrk="1" latinLnBrk="0" hangingPunct="1">
              <a:lnSpc>
                <a:spcPct val="90000"/>
              </a:lnSpc>
              <a:spcBef>
                <a:spcPts val="8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800"/>
              </a:spcAft>
            </a:pPr>
            <a:r>
              <a:rPr lang="en-ZA" dirty="0"/>
              <a:t>A journal is a type of record but it's a record of personal experiences that we take the time to write down. It's a little bit more detailed than a diary, it gives more details and more descriptions of events. Some people may use a notebook, other people an exercise book and some people use blank journals and write all kinds of different things. Journals are deeply personal and it's often something that is unique to a person. Sometimes diaries can be for historical or political reasons, and other times just a case of clearing one's mind and getting things on paper.</a:t>
            </a:r>
          </a:p>
          <a:p>
            <a:pPr>
              <a:lnSpc>
                <a:spcPct val="115000"/>
              </a:lnSpc>
              <a:spcAft>
                <a:spcPts val="800"/>
              </a:spcAft>
            </a:pPr>
            <a:r>
              <a:rPr lang="en-ZA" dirty="0"/>
              <a:t>The Diary of Anne Frank for example was a record of a young girl who hid in an attic to avoid being captured in World War Two. This is what we would consider being historical. </a:t>
            </a:r>
          </a:p>
        </p:txBody>
      </p:sp>
      <p:sp>
        <p:nvSpPr>
          <p:cNvPr id="8" name="Title 3">
            <a:extLst>
              <a:ext uri="{FF2B5EF4-FFF2-40B4-BE49-F238E27FC236}">
                <a16:creationId xmlns:a16="http://schemas.microsoft.com/office/drawing/2014/main" id="{DC97BB89-8925-42D3-8CC7-04BFF6446AAD}"/>
              </a:ext>
            </a:extLst>
          </p:cNvPr>
          <p:cNvSpPr txBox="1">
            <a:spLocks/>
          </p:cNvSpPr>
          <p:nvPr/>
        </p:nvSpPr>
        <p:spPr>
          <a:xfrm>
            <a:off x="295275" y="3402990"/>
            <a:ext cx="5276850" cy="615553"/>
          </a:xfrm>
          <a:prstGeom prst="rect">
            <a:avLst/>
          </a:prstGeom>
          <a:noFill/>
        </p:spPr>
        <p:txBody>
          <a:bodyPr vert="horz" wrap="square" lIns="0" tIns="0" rIns="0" bIns="0" rtlCol="0" anchor="b" anchorCtr="0">
            <a:noAutofit/>
          </a:bodyPr>
          <a:lstStyle>
            <a:lvl1pPr algn="l" defTabSz="932742" rtl="0" eaLnBrk="1" latinLnBrk="0" hangingPunct="1">
              <a:lnSpc>
                <a:spcPct val="100000"/>
              </a:lnSpc>
              <a:spcBef>
                <a:spcPct val="0"/>
              </a:spcBef>
              <a:buNone/>
              <a:defRPr lang="en-US" sz="4000" b="1" i="0" kern="1200" cap="none" spc="-50" baseline="0" dirty="0">
                <a:ln w="3175">
                  <a:noFill/>
                </a:ln>
                <a:solidFill>
                  <a:schemeClr val="accent2"/>
                </a:solidFill>
                <a:effectLst/>
                <a:latin typeface="+mj-lt"/>
                <a:ea typeface="+mn-ea"/>
                <a:cs typeface="Segoe UI" pitchFamily="34" charset="0"/>
              </a:defRPr>
            </a:lvl1pPr>
          </a:lstStyle>
          <a:p>
            <a:pPr fontAlgn="auto">
              <a:spcAft>
                <a:spcPts val="0"/>
              </a:spcAft>
            </a:pPr>
            <a:r>
              <a:rPr lang="en-ZA" dirty="0"/>
              <a:t>Summarising:</a:t>
            </a:r>
          </a:p>
        </p:txBody>
      </p:sp>
      <p:pic>
        <p:nvPicPr>
          <p:cNvPr id="2" name="Picture 1">
            <a:extLst>
              <a:ext uri="{FF2B5EF4-FFF2-40B4-BE49-F238E27FC236}">
                <a16:creationId xmlns:a16="http://schemas.microsoft.com/office/drawing/2014/main" id="{54DAD7B8-B664-394F-F860-13B92FF8BA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767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60BC-F2C2-4E3E-B238-8214C46CB60C}"/>
              </a:ext>
            </a:extLst>
          </p:cNvPr>
          <p:cNvSpPr>
            <a:spLocks noGrp="1"/>
          </p:cNvSpPr>
          <p:nvPr>
            <p:ph type="title"/>
          </p:nvPr>
        </p:nvSpPr>
        <p:spPr>
          <a:xfrm>
            <a:off x="341139" y="296829"/>
            <a:ext cx="3957906" cy="1427428"/>
          </a:xfrm>
        </p:spPr>
        <p:txBody>
          <a:bodyPr/>
          <a:lstStyle/>
          <a:p>
            <a:pPr algn="ctr"/>
            <a:r>
              <a:rPr lang="en-US" dirty="0">
                <a:solidFill>
                  <a:schemeClr val="tx1"/>
                </a:solidFill>
              </a:rPr>
              <a:t>Improving Skills:</a:t>
            </a:r>
          </a:p>
          <a:p>
            <a:endParaRPr lang="en-US" dirty="0"/>
          </a:p>
        </p:txBody>
      </p:sp>
      <p:sp>
        <p:nvSpPr>
          <p:cNvPr id="3" name="Text Placeholder 2">
            <a:extLst>
              <a:ext uri="{FF2B5EF4-FFF2-40B4-BE49-F238E27FC236}">
                <a16:creationId xmlns:a16="http://schemas.microsoft.com/office/drawing/2014/main" id="{EF99585A-5E1F-40FA-8E64-BB4F04611657}"/>
              </a:ext>
            </a:extLst>
          </p:cNvPr>
          <p:cNvSpPr>
            <a:spLocks noGrp="1"/>
          </p:cNvSpPr>
          <p:nvPr>
            <p:ph type="body" sz="quarter" idx="11"/>
          </p:nvPr>
        </p:nvSpPr>
        <p:spPr>
          <a:xfrm>
            <a:off x="4558943" y="351609"/>
            <a:ext cx="7238499" cy="2745296"/>
          </a:xfrm>
        </p:spPr>
        <p:txBody>
          <a:bodyPr vert="horz" lIns="91440" tIns="45720" rIns="91440" bIns="45720" rtlCol="0" anchor="t">
            <a:normAutofit fontScale="92500"/>
          </a:bodyPr>
          <a:lstStyle/>
          <a:p>
            <a:pPr algn="ctr">
              <a:lnSpc>
                <a:spcPct val="115000"/>
              </a:lnSpc>
              <a:spcAft>
                <a:spcPts val="800"/>
              </a:spcAft>
            </a:pPr>
            <a:r>
              <a:rPr lang="en-US" b="0" dirty="0"/>
              <a:t>As you've learned, reading and writing are both very</a:t>
            </a:r>
            <a:br>
              <a:rPr lang="en-US" b="0" dirty="0"/>
            </a:br>
            <a:r>
              <a:rPr lang="en-US" b="0" dirty="0"/>
              <a:t>important skills and there are things, we can do to improve them. </a:t>
            </a:r>
            <a:endParaRPr lang="en-ZA" b="0" dirty="0"/>
          </a:p>
          <a:p>
            <a:pPr algn="ctr">
              <a:lnSpc>
                <a:spcPct val="115000"/>
              </a:lnSpc>
              <a:spcAft>
                <a:spcPts val="800"/>
              </a:spcAft>
            </a:pPr>
            <a:r>
              <a:rPr lang="en-US" dirty="0"/>
              <a:t>Reading</a:t>
            </a:r>
            <a:r>
              <a:rPr lang="en-US" b="0" dirty="0"/>
              <a:t> can help in all aspects of our lives and if we read efficiently, we can absorb information easily and increase our understanding. Good </a:t>
            </a:r>
            <a:r>
              <a:rPr lang="en-US" dirty="0"/>
              <a:t>writing skills </a:t>
            </a:r>
            <a:r>
              <a:rPr lang="en-US" b="0" dirty="0"/>
              <a:t>help us to be able to communicate our ideas and knowledge effectively, as well as being able to get your point across in an exam or an assessment. </a:t>
            </a:r>
            <a:endParaRPr lang="en-ZA" b="0" dirty="0"/>
          </a:p>
        </p:txBody>
      </p:sp>
      <p:pic>
        <p:nvPicPr>
          <p:cNvPr id="4" name="Picture 3" descr="Graphical user interface&#10;&#10;Description automatically generated with medium confidence">
            <a:extLst>
              <a:ext uri="{FF2B5EF4-FFF2-40B4-BE49-F238E27FC236}">
                <a16:creationId xmlns:a16="http://schemas.microsoft.com/office/drawing/2014/main" id="{0A777255-1A2C-49A9-97E9-9AEFD124B99D}"/>
              </a:ext>
            </a:extLst>
          </p:cNvPr>
          <p:cNvPicPr>
            <a:picLocks noChangeAspect="1"/>
          </p:cNvPicPr>
          <p:nvPr/>
        </p:nvPicPr>
        <p:blipFill rotWithShape="1">
          <a:blip r:embed="rId3">
            <a:extLst>
              <a:ext uri="{28A0092B-C50C-407E-A947-70E740481C1C}">
                <a14:useLocalDpi xmlns:a14="http://schemas.microsoft.com/office/drawing/2010/main" val="0"/>
              </a:ext>
            </a:extLst>
          </a:blip>
          <a:srcRect l="5484" t="15233" r="50643" b="15528"/>
          <a:stretch/>
        </p:blipFill>
        <p:spPr bwMode="auto">
          <a:xfrm>
            <a:off x="668493" y="3472735"/>
            <a:ext cx="1508168" cy="1427428"/>
          </a:xfrm>
          <a:prstGeom prst="flowChartConnector">
            <a:avLst/>
          </a:prstGeom>
          <a:noFill/>
          <a:ln>
            <a:noFill/>
          </a:ln>
          <a:extLst>
            <a:ext uri="{53640926-AAD7-44D8-BBD7-CCE9431645EC}">
              <a14:shadowObscured xmlns:a14="http://schemas.microsoft.com/office/drawing/2010/main"/>
            </a:ext>
          </a:extLst>
        </p:spPr>
      </p:pic>
      <p:pic>
        <p:nvPicPr>
          <p:cNvPr id="5" name="Picture 4" descr="Graphical user interface&#10;&#10;Description automatically generated with medium confidence">
            <a:extLst>
              <a:ext uri="{FF2B5EF4-FFF2-40B4-BE49-F238E27FC236}">
                <a16:creationId xmlns:a16="http://schemas.microsoft.com/office/drawing/2014/main" id="{F66F3F4E-7359-4B8C-9270-D8FE2B691BAF}"/>
              </a:ext>
            </a:extLst>
          </p:cNvPr>
          <p:cNvPicPr>
            <a:picLocks noChangeAspect="1"/>
          </p:cNvPicPr>
          <p:nvPr/>
        </p:nvPicPr>
        <p:blipFill rotWithShape="1">
          <a:blip r:embed="rId3">
            <a:extLst>
              <a:ext uri="{28A0092B-C50C-407E-A947-70E740481C1C}">
                <a14:useLocalDpi xmlns:a14="http://schemas.microsoft.com/office/drawing/2010/main" val="0"/>
              </a:ext>
            </a:extLst>
          </a:blip>
          <a:srcRect l="52514" t="15233" r="5773" b="15528"/>
          <a:stretch/>
        </p:blipFill>
        <p:spPr bwMode="auto">
          <a:xfrm>
            <a:off x="2298265" y="3472735"/>
            <a:ext cx="1501254" cy="1495058"/>
          </a:xfrm>
          <a:prstGeom prst="flowChartConnector">
            <a:avLst/>
          </a:prstGeom>
          <a:noFill/>
          <a:ln>
            <a:noFill/>
          </a:ln>
          <a:extLst>
            <a:ext uri="{53640926-AAD7-44D8-BBD7-CCE9431645EC}">
              <a14:shadowObscured xmlns:a14="http://schemas.microsoft.com/office/drawing/2010/main"/>
            </a:ext>
          </a:extLst>
        </p:spPr>
      </p:pic>
      <p:pic>
        <p:nvPicPr>
          <p:cNvPr id="6" name="Picture 5" descr="Reading differently for different purposes. Branching off from the centre  of the mind map are the wo… | Teaching strategies, Teaching reading skills,  Reading skills">
            <a:extLst>
              <a:ext uri="{FF2B5EF4-FFF2-40B4-BE49-F238E27FC236}">
                <a16:creationId xmlns:a16="http://schemas.microsoft.com/office/drawing/2014/main" id="{12779D56-ACA6-4160-A1DB-0776C8BE323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62652" y="2928993"/>
            <a:ext cx="3431083" cy="3680198"/>
          </a:xfrm>
          <a:prstGeom prst="rect">
            <a:avLst/>
          </a:prstGeom>
          <a:noFill/>
          <a:ln>
            <a:noFill/>
          </a:ln>
        </p:spPr>
      </p:pic>
      <p:pic>
        <p:nvPicPr>
          <p:cNvPr id="7" name="Picture 6">
            <a:extLst>
              <a:ext uri="{FF2B5EF4-FFF2-40B4-BE49-F238E27FC236}">
                <a16:creationId xmlns:a16="http://schemas.microsoft.com/office/drawing/2014/main" id="{3DE03016-084F-46E9-AC87-38A94503C0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1645" y="1724257"/>
            <a:ext cx="3986821" cy="1495058"/>
          </a:xfrm>
          <a:prstGeom prst="rect">
            <a:avLst/>
          </a:prstGeom>
          <a:noFill/>
          <a:ln>
            <a:noFill/>
          </a:ln>
        </p:spPr>
      </p:pic>
      <p:pic>
        <p:nvPicPr>
          <p:cNvPr id="9" name="Picture 8">
            <a:extLst>
              <a:ext uri="{FF2B5EF4-FFF2-40B4-BE49-F238E27FC236}">
                <a16:creationId xmlns:a16="http://schemas.microsoft.com/office/drawing/2014/main" id="{ADA915BB-892F-812F-393B-7D6BFF6ECF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8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E6D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A8A48-57B8-480B-912A-B017D739B4D0}"/>
              </a:ext>
            </a:extLst>
          </p:cNvPr>
          <p:cNvSpPr>
            <a:spLocks noGrp="1"/>
          </p:cNvSpPr>
          <p:nvPr>
            <p:ph type="title"/>
          </p:nvPr>
        </p:nvSpPr>
        <p:spPr>
          <a:xfrm>
            <a:off x="2610773" y="1604877"/>
            <a:ext cx="6102824" cy="615553"/>
          </a:xfrm>
        </p:spPr>
        <p:txBody>
          <a:bodyPr/>
          <a:lstStyle/>
          <a:p>
            <a:r>
              <a:rPr lang="en-US" dirty="0"/>
              <a:t>Improving reading skills:</a:t>
            </a:r>
          </a:p>
        </p:txBody>
      </p:sp>
      <p:sp>
        <p:nvSpPr>
          <p:cNvPr id="16" name="Text Placeholder 15">
            <a:extLst>
              <a:ext uri="{FF2B5EF4-FFF2-40B4-BE49-F238E27FC236}">
                <a16:creationId xmlns:a16="http://schemas.microsoft.com/office/drawing/2014/main" id="{82B839A9-BE4F-40C7-ABA3-682B626FFB08}"/>
              </a:ext>
            </a:extLst>
          </p:cNvPr>
          <p:cNvSpPr>
            <a:spLocks noGrp="1"/>
          </p:cNvSpPr>
          <p:nvPr>
            <p:ph type="body" sz="quarter" idx="13"/>
          </p:nvPr>
        </p:nvSpPr>
        <p:spPr>
          <a:xfrm>
            <a:off x="2610773" y="2497540"/>
            <a:ext cx="8819227" cy="3829903"/>
          </a:xfrm>
        </p:spPr>
        <p:txBody>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t>By practicing every day, reading speed and accuracy will increase. The more you read the better you will become. </a:t>
            </a:r>
            <a:endParaRPr lang="en-ZA" altLang="en-US" sz="2400" dirty="0"/>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t>You can test yourself after reading a chapter or an extract and see how much you remember.</a:t>
            </a:r>
            <a:endParaRPr lang="en-ZA" altLang="en-US" sz="2400" dirty="0"/>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t>By practicing, reading speeds can also increase. This will mean you are able to read more in a shorter space of time. </a:t>
            </a:r>
          </a:p>
          <a:p>
            <a:pPr marL="342900" indent="-342900" eaLnBrk="0" fontAlgn="base" hangingPunct="0">
              <a:lnSpc>
                <a:spcPct val="100000"/>
              </a:lnSpc>
              <a:spcBef>
                <a:spcPct val="0"/>
              </a:spcBef>
              <a:spcAft>
                <a:spcPct val="0"/>
              </a:spcAft>
              <a:buFont typeface="Arial" panose="020B0604020202020204" pitchFamily="34" charset="0"/>
              <a:buChar char="•"/>
            </a:pPr>
            <a:r>
              <a:rPr lang="en-US" altLang="en-US" sz="2400" dirty="0"/>
              <a:t>Reading conditions are also important. Things like good lighting and few distractions can make the process easier.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endParaRPr lang="en-US" dirty="0"/>
          </a:p>
        </p:txBody>
      </p:sp>
      <p:pic>
        <p:nvPicPr>
          <p:cNvPr id="10" name="Picture 9" descr="Graphical user interface&#10;&#10;Description automatically generated with medium confidence">
            <a:extLst>
              <a:ext uri="{FF2B5EF4-FFF2-40B4-BE49-F238E27FC236}">
                <a16:creationId xmlns:a16="http://schemas.microsoft.com/office/drawing/2014/main" id="{9DB3A650-D969-44BA-B744-06BECAD44576}"/>
              </a:ext>
            </a:extLst>
          </p:cNvPr>
          <p:cNvPicPr>
            <a:picLocks noChangeAspect="1"/>
          </p:cNvPicPr>
          <p:nvPr/>
        </p:nvPicPr>
        <p:blipFill rotWithShape="1">
          <a:blip r:embed="rId3">
            <a:extLst>
              <a:ext uri="{28A0092B-C50C-407E-A947-70E740481C1C}">
                <a14:useLocalDpi xmlns:a14="http://schemas.microsoft.com/office/drawing/2010/main" val="0"/>
              </a:ext>
            </a:extLst>
          </a:blip>
          <a:srcRect l="5484" t="15233" r="50643" b="15528"/>
          <a:stretch/>
        </p:blipFill>
        <p:spPr bwMode="auto">
          <a:xfrm>
            <a:off x="248882" y="4637569"/>
            <a:ext cx="1831802" cy="1733736"/>
          </a:xfrm>
          <a:prstGeom prst="flowChartConnector">
            <a:avLst/>
          </a:prstGeom>
          <a:noFill/>
          <a:ln>
            <a:noFill/>
          </a:ln>
          <a:extLst>
            <a:ext uri="{53640926-AAD7-44D8-BBD7-CCE9431645EC}">
              <a14:shadowObscured xmlns:a14="http://schemas.microsoft.com/office/drawing/2010/main"/>
            </a:ext>
          </a:extLst>
        </p:spPr>
      </p:pic>
      <p:pic>
        <p:nvPicPr>
          <p:cNvPr id="11" name="Picture 10" descr="Graphical user interface&#10;&#10;Description automatically generated with medium confidence">
            <a:extLst>
              <a:ext uri="{FF2B5EF4-FFF2-40B4-BE49-F238E27FC236}">
                <a16:creationId xmlns:a16="http://schemas.microsoft.com/office/drawing/2014/main" id="{41BF071F-C392-46D2-99D5-C5EDD8374A40}"/>
              </a:ext>
            </a:extLst>
          </p:cNvPr>
          <p:cNvPicPr>
            <a:picLocks noChangeAspect="1"/>
          </p:cNvPicPr>
          <p:nvPr/>
        </p:nvPicPr>
        <p:blipFill rotWithShape="1">
          <a:blip r:embed="rId3">
            <a:extLst>
              <a:ext uri="{28A0092B-C50C-407E-A947-70E740481C1C}">
                <a14:useLocalDpi xmlns:a14="http://schemas.microsoft.com/office/drawing/2010/main" val="0"/>
              </a:ext>
            </a:extLst>
          </a:blip>
          <a:srcRect l="52514" t="15233" r="5773" b="15528"/>
          <a:stretch/>
        </p:blipFill>
        <p:spPr bwMode="auto">
          <a:xfrm>
            <a:off x="299509" y="486695"/>
            <a:ext cx="1740921" cy="1733736"/>
          </a:xfrm>
          <a:prstGeom prst="flowChartConnector">
            <a:avLst/>
          </a:prstGeom>
          <a:noFill/>
          <a:ln>
            <a:noFill/>
          </a:ln>
          <a:extLst>
            <a:ext uri="{53640926-AAD7-44D8-BBD7-CCE9431645EC}">
              <a14:shadowObscured xmlns:a14="http://schemas.microsoft.com/office/drawing/2010/main"/>
            </a:ext>
          </a:extLst>
        </p:spPr>
      </p:pic>
      <p:pic>
        <p:nvPicPr>
          <p:cNvPr id="6145" name="Picture 4543" descr="Yes, There Is Evidence That Building Knowledge Boosts Reading Comprehension">
            <a:extLst>
              <a:ext uri="{FF2B5EF4-FFF2-40B4-BE49-F238E27FC236}">
                <a16:creationId xmlns:a16="http://schemas.microsoft.com/office/drawing/2014/main" id="{1BD974E5-9276-43AD-BE9F-A34D3DA305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076" r="44673"/>
          <a:stretch>
            <a:fillRect/>
          </a:stretch>
        </p:blipFill>
        <p:spPr bwMode="auto">
          <a:xfrm>
            <a:off x="299509" y="2345531"/>
            <a:ext cx="1781175" cy="21669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232F883-D5FB-279C-AD68-63E5262121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95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3F684F-A95B-4972-9A30-74902D59108F}"/>
              </a:ext>
            </a:extLst>
          </p:cNvPr>
          <p:cNvSpPr>
            <a:spLocks noGrp="1"/>
          </p:cNvSpPr>
          <p:nvPr>
            <p:ph type="title"/>
          </p:nvPr>
        </p:nvSpPr>
        <p:spPr>
          <a:xfrm>
            <a:off x="570931" y="192124"/>
            <a:ext cx="6812507" cy="754584"/>
          </a:xfrm>
        </p:spPr>
        <p:txBody>
          <a:bodyPr/>
          <a:lstStyle/>
          <a:p>
            <a:r>
              <a:rPr lang="en-US" dirty="0"/>
              <a:t>Improving writing skills:</a:t>
            </a:r>
          </a:p>
        </p:txBody>
      </p:sp>
      <p:sp>
        <p:nvSpPr>
          <p:cNvPr id="9219" name="Rectangle 8">
            <a:extLst>
              <a:ext uri="{FF2B5EF4-FFF2-40B4-BE49-F238E27FC236}">
                <a16:creationId xmlns:a16="http://schemas.microsoft.com/office/drawing/2014/main" id="{A17D04F1-4318-4DD6-B27E-D66AE4D426B2}"/>
              </a:ext>
            </a:extLst>
          </p:cNvPr>
          <p:cNvSpPr>
            <a:spLocks noGrp="1" noChangeArrowheads="1"/>
          </p:cNvSpPr>
          <p:nvPr>
            <p:ph type="body" sz="quarter" idx="11"/>
          </p:nvPr>
        </p:nvSpPr>
        <p:spPr>
          <a:xfrm>
            <a:off x="2017710" y="915539"/>
            <a:ext cx="9920222" cy="5103124"/>
          </a:xfrm>
        </p:spPr>
        <p:txBody>
          <a:bodyPr wrap="square" anchor="t">
            <a:normAutofit fontScale="85000" lnSpcReduction="20000"/>
          </a:bodyPr>
          <a:lstStyle/>
          <a:p>
            <a:pPr marL="342900" lvl="0" indent="-342900">
              <a:lnSpc>
                <a:spcPct val="115000"/>
              </a:lnSpc>
              <a:buFont typeface="Symbol" panose="05050102010706020507" pitchFamily="18" charset="2"/>
              <a:buChar char=""/>
            </a:pPr>
            <a:r>
              <a:rPr lang="en-US" dirty="0"/>
              <a:t>Making use of a dictionary, can help to understand words that you not sure of, and ultimately increase your vocabulary. In a textbook, you will often find a glossary for this purpose.</a:t>
            </a:r>
            <a:endParaRPr lang="en-ZA" dirty="0"/>
          </a:p>
          <a:p>
            <a:pPr marL="342900" lvl="0" indent="-342900">
              <a:lnSpc>
                <a:spcPct val="115000"/>
              </a:lnSpc>
              <a:buFont typeface="Symbol" panose="05050102010706020507" pitchFamily="18" charset="2"/>
              <a:buChar char=""/>
            </a:pPr>
            <a:r>
              <a:rPr lang="en-US" dirty="0"/>
              <a:t>Practicing your writing as much as you can (especially if writing in a second language) will also help to strengthen your skills. Practicing longer paragraph style answers - can also help you in expressing yourself. </a:t>
            </a:r>
            <a:endParaRPr lang="en-ZA" dirty="0"/>
          </a:p>
          <a:p>
            <a:pPr marL="342900" lvl="0" indent="-342900">
              <a:lnSpc>
                <a:spcPct val="115000"/>
              </a:lnSpc>
              <a:spcAft>
                <a:spcPts val="800"/>
              </a:spcAft>
              <a:buFont typeface="Symbol" panose="05050102010706020507" pitchFamily="18" charset="2"/>
              <a:buChar char=""/>
            </a:pPr>
            <a:r>
              <a:rPr lang="en-US" dirty="0"/>
              <a:t>Paying attention to spelling, grammar, punctuation and sentence structure – it is important to reread your work once you've finished to make sure that everything makes sense.</a:t>
            </a:r>
          </a:p>
          <a:p>
            <a:pPr marL="342900" lvl="0" indent="-342900">
              <a:lnSpc>
                <a:spcPct val="115000"/>
              </a:lnSpc>
              <a:buFont typeface="Symbol" panose="05050102010706020507" pitchFamily="18" charset="2"/>
              <a:buChar char=""/>
            </a:pPr>
            <a:r>
              <a:rPr lang="en-US" dirty="0"/>
              <a:t>Comprehension is important. You need to be able to understand the information that you've read so that you can answer questions correctly. Plagiarism should always be avoided. </a:t>
            </a:r>
            <a:endParaRPr lang="en-ZA" dirty="0"/>
          </a:p>
          <a:p>
            <a:pPr marL="342900" lvl="0" indent="-342900">
              <a:lnSpc>
                <a:spcPct val="115000"/>
              </a:lnSpc>
              <a:spcAft>
                <a:spcPts val="800"/>
              </a:spcAft>
              <a:buFont typeface="Symbol" panose="05050102010706020507" pitchFamily="18" charset="2"/>
              <a:buChar char=""/>
            </a:pPr>
            <a:r>
              <a:rPr lang="en-US" dirty="0"/>
              <a:t>Memorizing can also help. Using your learning style can help you to remember things more effectively. </a:t>
            </a:r>
            <a:endParaRPr lang="en-ZA" dirty="0"/>
          </a:p>
          <a:p>
            <a:pPr marL="342900" lvl="0" indent="-342900">
              <a:lnSpc>
                <a:spcPct val="115000"/>
              </a:lnSpc>
              <a:spcAft>
                <a:spcPts val="800"/>
              </a:spcAft>
              <a:buFont typeface="Symbol" panose="05050102010706020507" pitchFamily="18" charset="2"/>
              <a:buChar char=""/>
            </a:pPr>
            <a:r>
              <a:rPr lang="en-US" dirty="0"/>
              <a:t>Things like handwriting speed and neatness (which are the mechanics of writing) are also important. Correct posture and pencil grip is important. </a:t>
            </a:r>
            <a:endParaRPr lang="en-ZA" dirty="0"/>
          </a:p>
          <a:p>
            <a:endParaRPr lang="en-US" altLang="en-US" dirty="0"/>
          </a:p>
        </p:txBody>
      </p:sp>
      <p:pic>
        <p:nvPicPr>
          <p:cNvPr id="6" name="Picture 5" descr="Graphical user interface&#10;&#10;Description automatically generated with medium confidence">
            <a:extLst>
              <a:ext uri="{FF2B5EF4-FFF2-40B4-BE49-F238E27FC236}">
                <a16:creationId xmlns:a16="http://schemas.microsoft.com/office/drawing/2014/main" id="{343E482B-0C14-4718-9576-6C93DABE60E8}"/>
              </a:ext>
            </a:extLst>
          </p:cNvPr>
          <p:cNvPicPr>
            <a:picLocks noChangeAspect="1"/>
          </p:cNvPicPr>
          <p:nvPr/>
        </p:nvPicPr>
        <p:blipFill rotWithShape="1">
          <a:blip r:embed="rId3">
            <a:extLst>
              <a:ext uri="{28A0092B-C50C-407E-A947-70E740481C1C}">
                <a14:useLocalDpi xmlns:a14="http://schemas.microsoft.com/office/drawing/2010/main" val="0"/>
              </a:ext>
            </a:extLst>
          </a:blip>
          <a:srcRect l="5484" t="15233" r="50643" b="15528"/>
          <a:stretch/>
        </p:blipFill>
        <p:spPr bwMode="auto">
          <a:xfrm>
            <a:off x="174548" y="4736913"/>
            <a:ext cx="1831802" cy="1733736"/>
          </a:xfrm>
          <a:prstGeom prst="flowChartConnector">
            <a:avLst/>
          </a:prstGeom>
          <a:noFill/>
          <a:ln>
            <a:noFill/>
          </a:ln>
          <a:extLst>
            <a:ext uri="{53640926-AAD7-44D8-BBD7-CCE9431645EC}">
              <a14:shadowObscured xmlns:a14="http://schemas.microsoft.com/office/drawing/2010/main"/>
            </a:ext>
          </a:extLst>
        </p:spPr>
      </p:pic>
      <p:pic>
        <p:nvPicPr>
          <p:cNvPr id="7" name="Picture 6" descr="Graphical user interface&#10;&#10;Description automatically generated with medium confidence">
            <a:extLst>
              <a:ext uri="{FF2B5EF4-FFF2-40B4-BE49-F238E27FC236}">
                <a16:creationId xmlns:a16="http://schemas.microsoft.com/office/drawing/2014/main" id="{B5AE41D8-0BF1-4EE0-9AF7-8EF365B8DC20}"/>
              </a:ext>
            </a:extLst>
          </p:cNvPr>
          <p:cNvPicPr>
            <a:picLocks noChangeAspect="1"/>
          </p:cNvPicPr>
          <p:nvPr/>
        </p:nvPicPr>
        <p:blipFill rotWithShape="1">
          <a:blip r:embed="rId3">
            <a:extLst>
              <a:ext uri="{28A0092B-C50C-407E-A947-70E740481C1C}">
                <a14:useLocalDpi xmlns:a14="http://schemas.microsoft.com/office/drawing/2010/main" val="0"/>
              </a:ext>
            </a:extLst>
          </a:blip>
          <a:srcRect l="52514" t="15233" r="5773" b="15528"/>
          <a:stretch/>
        </p:blipFill>
        <p:spPr bwMode="auto">
          <a:xfrm>
            <a:off x="204889" y="871623"/>
            <a:ext cx="1740921" cy="1733736"/>
          </a:xfrm>
          <a:prstGeom prst="flowChartConnector">
            <a:avLst/>
          </a:prstGeom>
          <a:noFill/>
          <a:ln>
            <a:noFill/>
          </a:ln>
          <a:extLst>
            <a:ext uri="{53640926-AAD7-44D8-BBD7-CCE9431645EC}">
              <a14:shadowObscured xmlns:a14="http://schemas.microsoft.com/office/drawing/2010/main"/>
            </a:ext>
          </a:extLst>
        </p:spPr>
      </p:pic>
      <p:pic>
        <p:nvPicPr>
          <p:cNvPr id="7172" name="Picture 4" descr="Crayon Clipart Stationary - Pencils And Crayons Clipart, HD Png Download , Transparent  Png Image - PNGitem">
            <a:extLst>
              <a:ext uri="{FF2B5EF4-FFF2-40B4-BE49-F238E27FC236}">
                <a16:creationId xmlns:a16="http://schemas.microsoft.com/office/drawing/2014/main" id="{D1C39B7A-9595-4993-BF0C-99BE5415B1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68" y="2742518"/>
            <a:ext cx="1816327" cy="18572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E8D166E-16B1-7AA0-493C-D50ADCD508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49F8C2-EF43-46A9-AE9B-EB43FC760A6A}"/>
              </a:ext>
            </a:extLst>
          </p:cNvPr>
          <p:cNvSpPr>
            <a:spLocks noGrp="1"/>
          </p:cNvSpPr>
          <p:nvPr>
            <p:ph type="title"/>
          </p:nvPr>
        </p:nvSpPr>
        <p:spPr>
          <a:xfrm>
            <a:off x="762000" y="342095"/>
            <a:ext cx="6477000" cy="1189038"/>
          </a:xfrm>
        </p:spPr>
        <p:txBody>
          <a:bodyPr/>
          <a:lstStyle/>
          <a:p>
            <a:pPr algn="ctr"/>
            <a:r>
              <a:rPr lang="en-US" dirty="0"/>
              <a:t>Reasons for Reading &amp; Writing</a:t>
            </a:r>
          </a:p>
          <a:p>
            <a:endParaRPr lang="en-US" dirty="0"/>
          </a:p>
        </p:txBody>
      </p:sp>
      <p:pic>
        <p:nvPicPr>
          <p:cNvPr id="5" name="Picture 4" descr="Graphical user interface&#10;&#10;Description automatically generated with medium confidence">
            <a:extLst>
              <a:ext uri="{FF2B5EF4-FFF2-40B4-BE49-F238E27FC236}">
                <a16:creationId xmlns:a16="http://schemas.microsoft.com/office/drawing/2014/main" id="{D65A190E-3630-44E1-A2B2-CB153BD29FD5}"/>
              </a:ext>
            </a:extLst>
          </p:cNvPr>
          <p:cNvPicPr>
            <a:picLocks noChangeAspect="1"/>
          </p:cNvPicPr>
          <p:nvPr/>
        </p:nvPicPr>
        <p:blipFill rotWithShape="1">
          <a:blip r:embed="rId3">
            <a:extLst>
              <a:ext uri="{28A0092B-C50C-407E-A947-70E740481C1C}">
                <a14:useLocalDpi xmlns:a14="http://schemas.microsoft.com/office/drawing/2010/main" val="0"/>
              </a:ext>
            </a:extLst>
          </a:blip>
          <a:srcRect l="5484" t="15233" r="50643" b="15528"/>
          <a:stretch/>
        </p:blipFill>
        <p:spPr bwMode="auto">
          <a:xfrm>
            <a:off x="10018594" y="2783439"/>
            <a:ext cx="1831802" cy="1733736"/>
          </a:xfrm>
          <a:prstGeom prst="flowChartConnector">
            <a:avLst/>
          </a:prstGeom>
          <a:noFill/>
          <a:ln>
            <a:noFill/>
          </a:ln>
          <a:extLst>
            <a:ext uri="{53640926-AAD7-44D8-BBD7-CCE9431645EC}">
              <a14:shadowObscured xmlns:a14="http://schemas.microsoft.com/office/drawing/2010/main"/>
            </a:ext>
          </a:extLst>
        </p:spPr>
      </p:pic>
      <p:pic>
        <p:nvPicPr>
          <p:cNvPr id="6" name="Picture 5" descr="Graphical user interface&#10;&#10;Description automatically generated with medium confidence">
            <a:extLst>
              <a:ext uri="{FF2B5EF4-FFF2-40B4-BE49-F238E27FC236}">
                <a16:creationId xmlns:a16="http://schemas.microsoft.com/office/drawing/2014/main" id="{0E18DC3A-7491-4D19-A674-EDD4A2D830AD}"/>
              </a:ext>
            </a:extLst>
          </p:cNvPr>
          <p:cNvPicPr>
            <a:picLocks noChangeAspect="1"/>
          </p:cNvPicPr>
          <p:nvPr/>
        </p:nvPicPr>
        <p:blipFill rotWithShape="1">
          <a:blip r:embed="rId3">
            <a:extLst>
              <a:ext uri="{28A0092B-C50C-407E-A947-70E740481C1C}">
                <a14:useLocalDpi xmlns:a14="http://schemas.microsoft.com/office/drawing/2010/main" val="0"/>
              </a:ext>
            </a:extLst>
          </a:blip>
          <a:srcRect l="52514" t="15233" r="5773" b="15528"/>
          <a:stretch/>
        </p:blipFill>
        <p:spPr bwMode="auto">
          <a:xfrm>
            <a:off x="10018594" y="816640"/>
            <a:ext cx="1740921" cy="1733736"/>
          </a:xfrm>
          <a:prstGeom prst="flowChartConnector">
            <a:avLst/>
          </a:prstGeom>
          <a:noFill/>
          <a:ln>
            <a:noFill/>
          </a:ln>
          <a:extLst>
            <a:ext uri="{53640926-AAD7-44D8-BBD7-CCE9431645EC}">
              <a14:shadowObscured xmlns:a14="http://schemas.microsoft.com/office/drawing/2010/main"/>
            </a:ext>
          </a:extLst>
        </p:spPr>
      </p:pic>
      <p:graphicFrame>
        <p:nvGraphicFramePr>
          <p:cNvPr id="8" name="Diagram 7">
            <a:extLst>
              <a:ext uri="{FF2B5EF4-FFF2-40B4-BE49-F238E27FC236}">
                <a16:creationId xmlns:a16="http://schemas.microsoft.com/office/drawing/2014/main" id="{BC4426C4-0540-41C6-B6DF-56ACB4038519}"/>
              </a:ext>
            </a:extLst>
          </p:cNvPr>
          <p:cNvGraphicFramePr/>
          <p:nvPr>
            <p:extLst>
              <p:ext uri="{D42A27DB-BD31-4B8C-83A1-F6EECF244321}">
                <p14:modId xmlns:p14="http://schemas.microsoft.com/office/powerpoint/2010/main" val="2869877745"/>
              </p:ext>
            </p:extLst>
          </p:nvPr>
        </p:nvGraphicFramePr>
        <p:xfrm>
          <a:off x="136477" y="1473958"/>
          <a:ext cx="7533564" cy="51179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a:extLst>
              <a:ext uri="{FF2B5EF4-FFF2-40B4-BE49-F238E27FC236}">
                <a16:creationId xmlns:a16="http://schemas.microsoft.com/office/drawing/2014/main" id="{C1E80D51-02D1-A195-5BC9-D1A498FA242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25913" y="-17852"/>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623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58">
      <a:dk1>
        <a:srgbClr val="000000"/>
      </a:dk1>
      <a:lt1>
        <a:srgbClr val="FFFFFF"/>
      </a:lt1>
      <a:dk2>
        <a:srgbClr val="000000"/>
      </a:dk2>
      <a:lt2>
        <a:srgbClr val="E6E6E6"/>
      </a:lt2>
      <a:accent1>
        <a:srgbClr val="F0E6DC"/>
      </a:accent1>
      <a:accent2>
        <a:srgbClr val="BB674B"/>
      </a:accent2>
      <a:accent3>
        <a:srgbClr val="516673"/>
      </a:accent3>
      <a:accent4>
        <a:srgbClr val="CE9061"/>
      </a:accent4>
      <a:accent5>
        <a:srgbClr val="B6B9AE"/>
      </a:accent5>
      <a:accent6>
        <a:srgbClr val="AC7528"/>
      </a:accent6>
      <a:hlink>
        <a:srgbClr val="DDAE6D"/>
      </a:hlink>
      <a:folHlink>
        <a:srgbClr val="C8882E"/>
      </a:folHlink>
    </a:clrScheme>
    <a:fontScheme name="Custom 4">
      <a:majorFont>
        <a:latin typeface="Segoe UI"/>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ive American Heritage Month presentation_TM10238373_Win32_v3" id="{A59F6A07-43C1-4490-A9F5-9BCE9BE7E2FE}" vid="{1738882F-F19B-43CF-9E19-DB53C2DBEFB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2" ma:contentTypeDescription="Create a new document." ma:contentTypeScope="" ma:versionID="5a5774fd28510f591f3d0476b60c796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656ce980f6f53fc96333c5ee30c32b6"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407E98E9-8195-4D38-9683-95341A738032}">
  <ds:schemaRefs>
    <ds:schemaRef ds:uri="http://schemas.microsoft.com/sharepoint/v3/contenttype/forms"/>
  </ds:schemaRefs>
</ds:datastoreItem>
</file>

<file path=customXml/itemProps2.xml><?xml version="1.0" encoding="utf-8"?>
<ds:datastoreItem xmlns:ds="http://schemas.openxmlformats.org/officeDocument/2006/customXml" ds:itemID="{1DDB3AF2-C017-4CD2-A76B-876D62AC39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40004F-ECBB-442F-B301-37AB54AF87E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Native American Heritage Month presentation</Template>
  <TotalTime>3549</TotalTime>
  <Words>1837</Words>
  <Application>Microsoft Office PowerPoint</Application>
  <PresentationFormat>Widescreen</PresentationFormat>
  <Paragraphs>123</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Segoe UI</vt:lpstr>
      <vt:lpstr>Segoe UI Semibold</vt:lpstr>
      <vt:lpstr>Symbol</vt:lpstr>
      <vt:lpstr>Office Theme</vt:lpstr>
      <vt:lpstr>Reading &amp; Writing for DIFFERENT PURPOSES</vt:lpstr>
      <vt:lpstr>Reading &amp; Writing: </vt:lpstr>
      <vt:lpstr>So, what are they?</vt:lpstr>
      <vt:lpstr>PowerPoint Presentation</vt:lpstr>
      <vt:lpstr>Journaling:</vt:lpstr>
      <vt:lpstr>Improving Skills: </vt:lpstr>
      <vt:lpstr>Improving reading skills:</vt:lpstr>
      <vt:lpstr>Improving writing skills:</vt:lpstr>
      <vt:lpstr>Reasons for Reading &amp; Writing </vt:lpstr>
      <vt:lpstr>JOURNALING:</vt:lpstr>
      <vt:lpstr>PowerPoint Presentation</vt:lpstr>
      <vt:lpstr>Types  of Journals</vt:lpstr>
      <vt:lpstr>Questions or Comments?</vt:lpstr>
      <vt:lpstr>Final Reflection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American Heritage Month</dc:title>
  <dc:subject/>
  <dc:creator>Kerri Cunningham</dc:creator>
  <cp:keywords/>
  <dc:description/>
  <cp:lastModifiedBy>Carsten Gertz</cp:lastModifiedBy>
  <cp:revision>15</cp:revision>
  <dcterms:created xsi:type="dcterms:W3CDTF">2022-02-13T12:17:19Z</dcterms:created>
  <dcterms:modified xsi:type="dcterms:W3CDTF">2022-11-19T13:17:56Z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