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Calibri" panose="020F0502020204030204" pitchFamily="34" charset="0"/>
      <p:regular r:id="rId9"/>
      <p:bold r:id="rId10"/>
      <p:italic r:id="rId11"/>
      <p:boldItalic r:id="rId12"/>
    </p:embeddedFont>
    <p:embeddedFont>
      <p:font typeface="Raleway Medium" pitchFamily="2" charset="0"/>
      <p:regular r:id="rId13"/>
      <p:bold r:id="rId14"/>
      <p:italic r:id="rId15"/>
      <p:boldItalic r:id="rId16"/>
    </p:embeddedFont>
    <p:embeddedFont>
      <p:font typeface="Staatliches" pitchFamily="2"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BA494D-D3FD-4761-8592-6CAA9A06BE2F}">
  <a:tblStyle styleId="{DBBA494D-D3FD-4761-8592-6CAA9A06BE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93" autoAdjust="0"/>
  </p:normalViewPr>
  <p:slideViewPr>
    <p:cSldViewPr snapToGrid="0">
      <p:cViewPr varScale="1">
        <p:scale>
          <a:sx n="120" d="100"/>
          <a:sy n="120" d="100"/>
        </p:scale>
        <p:origin x="13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5ca8a513-eaf1-4adc-9d18-6db7e5361089" providerId="ADAL" clId="{17096D1B-4976-482E-94FC-8A6FFD68F82B}"/>
    <pc:docChg chg="custSel modSld">
      <pc:chgData name="Kerri Cunningham" userId="5ca8a513-eaf1-4adc-9d18-6db7e5361089" providerId="ADAL" clId="{17096D1B-4976-482E-94FC-8A6FFD68F82B}" dt="2022-03-01T03:34:44.393" v="215" actId="20577"/>
      <pc:docMkLst>
        <pc:docMk/>
      </pc:docMkLst>
      <pc:sldChg chg="modNotesTx">
        <pc:chgData name="Kerri Cunningham" userId="5ca8a513-eaf1-4adc-9d18-6db7e5361089" providerId="ADAL" clId="{17096D1B-4976-482E-94FC-8A6FFD68F82B}" dt="2022-03-01T01:50:21.507" v="128" actId="313"/>
        <pc:sldMkLst>
          <pc:docMk/>
          <pc:sldMk cId="0" sldId="256"/>
        </pc:sldMkLst>
      </pc:sldChg>
      <pc:sldChg chg="modSp mod modNotesTx">
        <pc:chgData name="Kerri Cunningham" userId="5ca8a513-eaf1-4adc-9d18-6db7e5361089" providerId="ADAL" clId="{17096D1B-4976-482E-94FC-8A6FFD68F82B}" dt="2022-03-01T01:55:57.823" v="188" actId="20577"/>
        <pc:sldMkLst>
          <pc:docMk/>
          <pc:sldMk cId="0" sldId="257"/>
        </pc:sldMkLst>
        <pc:spChg chg="mod">
          <ac:chgData name="Kerri Cunningham" userId="5ca8a513-eaf1-4adc-9d18-6db7e5361089" providerId="ADAL" clId="{17096D1B-4976-482E-94FC-8A6FFD68F82B}" dt="2022-03-01T01:50:28.038" v="129" actId="2"/>
          <ac:spMkLst>
            <pc:docMk/>
            <pc:sldMk cId="0" sldId="257"/>
            <ac:spMk id="1051" creationId="{00000000-0000-0000-0000-000000000000}"/>
          </ac:spMkLst>
        </pc:spChg>
      </pc:sldChg>
      <pc:sldChg chg="modSp mod modNotesTx">
        <pc:chgData name="Kerri Cunningham" userId="5ca8a513-eaf1-4adc-9d18-6db7e5361089" providerId="ADAL" clId="{17096D1B-4976-482E-94FC-8A6FFD68F82B}" dt="2022-03-01T01:56:08.209" v="189"/>
        <pc:sldMkLst>
          <pc:docMk/>
          <pc:sldMk cId="0" sldId="258"/>
        </pc:sldMkLst>
        <pc:spChg chg="mod">
          <ac:chgData name="Kerri Cunningham" userId="5ca8a513-eaf1-4adc-9d18-6db7e5361089" providerId="ADAL" clId="{17096D1B-4976-482E-94FC-8A6FFD68F82B}" dt="2022-03-01T01:48:01.464" v="9" actId="113"/>
          <ac:spMkLst>
            <pc:docMk/>
            <pc:sldMk cId="0" sldId="258"/>
            <ac:spMk id="1069" creationId="{00000000-0000-0000-0000-000000000000}"/>
          </ac:spMkLst>
        </pc:spChg>
      </pc:sldChg>
      <pc:sldChg chg="modNotesTx">
        <pc:chgData name="Kerri Cunningham" userId="5ca8a513-eaf1-4adc-9d18-6db7e5361089" providerId="ADAL" clId="{17096D1B-4976-482E-94FC-8A6FFD68F82B}" dt="2022-03-01T01:56:10.624" v="190"/>
        <pc:sldMkLst>
          <pc:docMk/>
          <pc:sldMk cId="0" sldId="260"/>
        </pc:sldMkLst>
      </pc:sldChg>
      <pc:sldChg chg="modNotesTx">
        <pc:chgData name="Kerri Cunningham" userId="5ca8a513-eaf1-4adc-9d18-6db7e5361089" providerId="ADAL" clId="{17096D1B-4976-482E-94FC-8A6FFD68F82B}" dt="2022-03-01T03:34:44.393" v="215" actId="20577"/>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105f7ffc4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105f7ffc4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0" u="none" dirty="0">
                <a:solidFill>
                  <a:srgbClr val="0563C1"/>
                </a:solidFill>
                <a:effectLst/>
                <a:latin typeface="Calibri" panose="020F0502020204030204" pitchFamily="34" charset="0"/>
                <a:cs typeface="Calibri" panose="020F0502020204030204" pitchFamily="34" charset="0"/>
              </a:rPr>
              <a:t>Optional: </a:t>
            </a:r>
            <a:r>
              <a:rPr lang="en-US" sz="1800" i="0" u="none" dirty="0">
                <a:solidFill>
                  <a:srgbClr val="0563C1"/>
                </a:solidFill>
                <a:effectLst/>
                <a:latin typeface="Calibri" panose="020F0502020204030204" pitchFamily="34" charset="0"/>
                <a:cs typeface="Calibri" panose="020F0502020204030204" pitchFamily="34" charset="0"/>
              </a:rPr>
              <a:t>WATCH video: </a:t>
            </a:r>
            <a:r>
              <a:rPr lang="en-US" sz="1800" i="1" u="sng" dirty="0">
                <a:solidFill>
                  <a:srgbClr val="0563C1"/>
                </a:solidFill>
                <a:effectLst/>
                <a:latin typeface="Calibri" panose="020F0502020204030204" pitchFamily="34" charset="0"/>
                <a:cs typeface="Calibri" panose="020F0502020204030204" pitchFamily="34" charset="0"/>
              </a:rPr>
              <a:t>https://youtu.be/AcGXlM7vrMQ</a:t>
            </a:r>
            <a:r>
              <a:rPr lang="en-US" sz="1800" i="0" u="none" dirty="0">
                <a:solidFill>
                  <a:srgbClr val="0563C1"/>
                </a:solidFill>
                <a:effectLst/>
                <a:latin typeface="Calibri" panose="020F0502020204030204" pitchFamily="34" charset="0"/>
                <a:cs typeface="Calibri" panose="020F0502020204030204" pitchFamily="34" charset="0"/>
              </a:rPr>
              <a:t> (Healthy and Unhealthy Behaviors in Teenage Relationships 1min 57s)</a:t>
            </a:r>
          </a:p>
          <a:p>
            <a:pPr marL="0" lvl="0" indent="0" algn="l" rtl="0">
              <a:spcBef>
                <a:spcPts val="0"/>
              </a:spcBef>
              <a:spcAft>
                <a:spcPts val="0"/>
              </a:spcAft>
              <a:buNone/>
            </a:pPr>
            <a:r>
              <a:rPr lang="en-US" sz="1800" i="0" u="none" dirty="0">
                <a:solidFill>
                  <a:srgbClr val="0563C1"/>
                </a:solidFill>
                <a:effectLst/>
                <a:latin typeface="Calibri" panose="020F0502020204030204" pitchFamily="34" charset="0"/>
                <a:cs typeface="Calibri" panose="020F0502020204030204" pitchFamily="34" charset="0"/>
              </a:rPr>
              <a:t>Paste the link directly into YouTube or a Video Downloader</a:t>
            </a:r>
            <a:endParaRPr lang="en-ZA" sz="1800" i="0" u="none" dirty="0">
              <a:solidFill>
                <a:srgbClr val="0563C1"/>
              </a:solidFill>
              <a:effectLst/>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10630197d0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10630197d0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As per </a:t>
            </a:r>
            <a:r>
              <a:rPr lang="en-US" b="1" i="1" dirty="0"/>
              <a:t>Content Summary </a:t>
            </a:r>
            <a:r>
              <a:rPr lang="en-US" b="0" i="1" dirty="0"/>
              <a:t>page 7</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1031736f4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1031736f4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As per </a:t>
            </a:r>
            <a:r>
              <a:rPr lang="en-US" b="1" i="1" dirty="0"/>
              <a:t>Content Summary </a:t>
            </a:r>
            <a:r>
              <a:rPr lang="en-US" b="0" i="1" dirty="0"/>
              <a:t>page 7</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1" dirty="0"/>
              <a:t>What POSITIVE words do YOU associate with a HEALTHY Relationship?</a:t>
            </a:r>
            <a:r>
              <a:rPr lang="en-US" b="0" i="0" dirty="0"/>
              <a:t> – write these down in the space provided on </a:t>
            </a:r>
            <a:r>
              <a:rPr lang="en-US" b="0" i="1" dirty="0"/>
              <a:t>page 7 </a:t>
            </a:r>
            <a:r>
              <a:rPr lang="en-US" b="0" i="0" dirty="0"/>
              <a:t>of the </a:t>
            </a:r>
            <a:r>
              <a:rPr lang="en-US" b="1" i="1" dirty="0"/>
              <a:t>Content Summary</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cfbfbcd0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cfbfbcd0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t>As per </a:t>
            </a:r>
            <a:r>
              <a:rPr lang="en-US" sz="1800" b="1" i="1" dirty="0"/>
              <a:t>Content Summary </a:t>
            </a:r>
            <a:r>
              <a:rPr lang="en-US" sz="1800" b="0" i="1" dirty="0"/>
              <a:t>page 8</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ZA" sz="1800" dirty="0">
              <a:solidFill>
                <a:srgbClr val="141414"/>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ZA" sz="1800" dirty="0">
                <a:solidFill>
                  <a:srgbClr val="141414"/>
                </a:solidFill>
                <a:effectLst/>
                <a:latin typeface="Calibri" panose="020F0502020204030204" pitchFamily="34" charset="0"/>
                <a:ea typeface="Times New Roman" panose="02020603050405020304" pitchFamily="18" charset="0"/>
              </a:rPr>
              <a:t>It is important to recognize signs of unhealthy relationships before they escalate, unhealthy characteristics may include the following:</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cfbfbcd09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cfbfbcd09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As per </a:t>
            </a:r>
            <a:r>
              <a:rPr lang="en-US" sz="1100" b="1" i="1" dirty="0"/>
              <a:t>Content Summary </a:t>
            </a:r>
            <a:r>
              <a:rPr lang="en-US" sz="1100" b="0" i="1" dirty="0"/>
              <a:t>page 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cfbfbcd095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cfbfbcd09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As per </a:t>
            </a:r>
            <a:r>
              <a:rPr lang="en-US" sz="1100" b="1" i="1" dirty="0"/>
              <a:t>Content Summary </a:t>
            </a:r>
            <a:r>
              <a:rPr lang="en-US" sz="1100" b="0" i="1" dirty="0"/>
              <a:t>page 8</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After discussing the contents on this slide, refer to </a:t>
            </a:r>
            <a:r>
              <a:rPr lang="en-US" b="1" i="1" dirty="0"/>
              <a:t>Lesson 1 – Red Flag Activity. </a:t>
            </a:r>
            <a:r>
              <a:rPr lang="en-US" dirty="0"/>
              <a:t>This class activity will help learners to distinguish between various healthy and unhealthy relationship scenarios.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After the </a:t>
            </a:r>
            <a:r>
              <a:rPr lang="en-US" b="1" i="1" dirty="0"/>
              <a:t>Red Flag Activity</a:t>
            </a:r>
            <a:r>
              <a:rPr lang="en-US" dirty="0"/>
              <a:t>, refer learners to the </a:t>
            </a:r>
            <a:r>
              <a:rPr lang="en-US" u="sng" dirty="0"/>
              <a:t>Health, Unhealthy and Abusive Relationships Table</a:t>
            </a:r>
            <a:r>
              <a:rPr lang="en-US" u="none" dirty="0"/>
              <a:t> </a:t>
            </a:r>
            <a:r>
              <a:rPr lang="en-US" dirty="0"/>
              <a:t>on </a:t>
            </a:r>
            <a:r>
              <a:rPr lang="en-US" i="1" dirty="0"/>
              <a:t>page 9 </a:t>
            </a:r>
            <a:r>
              <a:rPr lang="en-US" dirty="0"/>
              <a:t>in the </a:t>
            </a:r>
            <a:r>
              <a:rPr lang="en-US" sz="1100" b="1" i="1" dirty="0"/>
              <a:t>Content Summary</a:t>
            </a:r>
            <a:r>
              <a:rPr lang="en-US" sz="1100" b="0" i="1" dirty="0"/>
              <a:t> – </a:t>
            </a:r>
            <a:r>
              <a:rPr lang="en-US" sz="1100" b="0" i="0" dirty="0"/>
              <a:t>for more examples of each.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If there is time, ask learners to briefly reflect on some of their current relationships – would they say these are healthy or unhealthy?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Before leaving class, remind learners to pop their questions into the </a:t>
            </a:r>
            <a:r>
              <a:rPr lang="en-US" b="1" dirty="0"/>
              <a:t>Question Box </a:t>
            </a:r>
            <a:r>
              <a:rPr lang="en-US" dirty="0"/>
              <a:t>for the next lesson.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6299983" flipH="1">
            <a:off x="79248" y="3991756"/>
            <a:ext cx="2560452" cy="1633911"/>
            <a:chOff x="-505272" y="-747714"/>
            <a:chExt cx="3536189" cy="2256561"/>
          </a:xfrm>
        </p:grpSpPr>
        <p:sp>
          <p:nvSpPr>
            <p:cNvPr id="10" name="Google Shape;10;p2"/>
            <p:cNvSpPr/>
            <p:nvPr/>
          </p:nvSpPr>
          <p:spPr>
            <a:xfrm>
              <a:off x="-505272" y="-182438"/>
              <a:ext cx="3446361" cy="1691285"/>
            </a:xfrm>
            <a:custGeom>
              <a:avLst/>
              <a:gdLst/>
              <a:ahLst/>
              <a:cxnLst/>
              <a:rect l="l" t="t" r="r" b="b"/>
              <a:pathLst>
                <a:path w="95626" h="46928" extrusionOk="0">
                  <a:moveTo>
                    <a:pt x="84744" y="1"/>
                  </a:moveTo>
                  <a:cubicBezTo>
                    <a:pt x="62067" y="31056"/>
                    <a:pt x="41931" y="38818"/>
                    <a:pt x="27464" y="38818"/>
                  </a:cubicBezTo>
                  <a:cubicBezTo>
                    <a:pt x="17110" y="38818"/>
                    <a:pt x="9660" y="34842"/>
                    <a:pt x="6262" y="32585"/>
                  </a:cubicBezTo>
                  <a:cubicBezTo>
                    <a:pt x="5656" y="32176"/>
                    <a:pt x="4966" y="31977"/>
                    <a:pt x="4282" y="31977"/>
                  </a:cubicBezTo>
                  <a:cubicBezTo>
                    <a:pt x="3489" y="31977"/>
                    <a:pt x="2704" y="32245"/>
                    <a:pt x="2067" y="32767"/>
                  </a:cubicBezTo>
                  <a:lnTo>
                    <a:pt x="1854" y="32949"/>
                  </a:lnTo>
                  <a:cubicBezTo>
                    <a:pt x="0" y="34439"/>
                    <a:pt x="122" y="37266"/>
                    <a:pt x="2067" y="38633"/>
                  </a:cubicBezTo>
                  <a:cubicBezTo>
                    <a:pt x="10591" y="44530"/>
                    <a:pt x="19193" y="46927"/>
                    <a:pt x="27547" y="46927"/>
                  </a:cubicBezTo>
                  <a:cubicBezTo>
                    <a:pt x="63939" y="46927"/>
                    <a:pt x="95625" y="1429"/>
                    <a:pt x="95625" y="1429"/>
                  </a:cubicBezTo>
                  <a:lnTo>
                    <a:pt x="847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304810" y="-515463"/>
              <a:ext cx="3326961" cy="1757419"/>
            </a:xfrm>
            <a:custGeom>
              <a:avLst/>
              <a:gdLst/>
              <a:ahLst/>
              <a:cxnLst/>
              <a:rect l="l" t="t" r="r" b="b"/>
              <a:pathLst>
                <a:path w="92313" h="48763" extrusionOk="0">
                  <a:moveTo>
                    <a:pt x="80732" y="0"/>
                  </a:moveTo>
                  <a:cubicBezTo>
                    <a:pt x="54545" y="33215"/>
                    <a:pt x="33804" y="40611"/>
                    <a:pt x="20535" y="40611"/>
                  </a:cubicBezTo>
                  <a:cubicBezTo>
                    <a:pt x="13489" y="40611"/>
                    <a:pt x="8549" y="38526"/>
                    <a:pt x="6019" y="37113"/>
                  </a:cubicBezTo>
                  <a:cubicBezTo>
                    <a:pt x="5495" y="36820"/>
                    <a:pt x="4918" y="36676"/>
                    <a:pt x="4341" y="36676"/>
                  </a:cubicBezTo>
                  <a:cubicBezTo>
                    <a:pt x="3545" y="36676"/>
                    <a:pt x="2750" y="36949"/>
                    <a:pt x="2098" y="37478"/>
                  </a:cubicBezTo>
                  <a:lnTo>
                    <a:pt x="1916" y="37630"/>
                  </a:lnTo>
                  <a:cubicBezTo>
                    <a:pt x="1" y="39150"/>
                    <a:pt x="213" y="42159"/>
                    <a:pt x="2311" y="43405"/>
                  </a:cubicBezTo>
                  <a:cubicBezTo>
                    <a:pt x="8646" y="47173"/>
                    <a:pt x="15196" y="48763"/>
                    <a:pt x="21740" y="48763"/>
                  </a:cubicBezTo>
                  <a:cubicBezTo>
                    <a:pt x="57116" y="48763"/>
                    <a:pt x="92312" y="2310"/>
                    <a:pt x="92312" y="2310"/>
                  </a:cubicBezTo>
                  <a:lnTo>
                    <a:pt x="807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96671" y="-747714"/>
              <a:ext cx="3127587" cy="1739399"/>
            </a:xfrm>
            <a:custGeom>
              <a:avLst/>
              <a:gdLst/>
              <a:ahLst/>
              <a:cxnLst/>
              <a:rect l="l" t="t" r="r" b="b"/>
              <a:pathLst>
                <a:path w="86781" h="48263" extrusionOk="0">
                  <a:moveTo>
                    <a:pt x="78543" y="0"/>
                  </a:moveTo>
                  <a:cubicBezTo>
                    <a:pt x="49690" y="34152"/>
                    <a:pt x="28880" y="41134"/>
                    <a:pt x="16677" y="41134"/>
                  </a:cubicBezTo>
                  <a:cubicBezTo>
                    <a:pt x="11449" y="41134"/>
                    <a:pt x="7800" y="39852"/>
                    <a:pt x="5776" y="38876"/>
                  </a:cubicBezTo>
                  <a:cubicBezTo>
                    <a:pt x="5294" y="38635"/>
                    <a:pt x="4773" y="38518"/>
                    <a:pt x="4254" y="38518"/>
                  </a:cubicBezTo>
                  <a:cubicBezTo>
                    <a:pt x="3465" y="38518"/>
                    <a:pt x="2679" y="38789"/>
                    <a:pt x="2037" y="39302"/>
                  </a:cubicBezTo>
                  <a:cubicBezTo>
                    <a:pt x="1" y="40943"/>
                    <a:pt x="396" y="44135"/>
                    <a:pt x="2767" y="45259"/>
                  </a:cubicBezTo>
                  <a:cubicBezTo>
                    <a:pt x="7169" y="47347"/>
                    <a:pt x="11751" y="48263"/>
                    <a:pt x="16405" y="48263"/>
                  </a:cubicBezTo>
                  <a:cubicBezTo>
                    <a:pt x="49770" y="48263"/>
                    <a:pt x="86781" y="1186"/>
                    <a:pt x="86781" y="1186"/>
                  </a:cubicBezTo>
                  <a:lnTo>
                    <a:pt x="78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 name="Google Shape;13;p2"/>
          <p:cNvSpPr txBox="1">
            <a:spLocks noGrp="1"/>
          </p:cNvSpPr>
          <p:nvPr>
            <p:ph type="ctrTitle"/>
          </p:nvPr>
        </p:nvSpPr>
        <p:spPr>
          <a:xfrm>
            <a:off x="1777600" y="1290875"/>
            <a:ext cx="55890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a:latin typeface="Staatliches"/>
                <a:ea typeface="Staatliches"/>
                <a:cs typeface="Staatliches"/>
                <a:sym typeface="Staatliche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2310375" y="3436875"/>
            <a:ext cx="4523100" cy="439800"/>
          </a:xfrm>
          <a:prstGeom prst="rect">
            <a:avLst/>
          </a:prstGeom>
          <a:solidFill>
            <a:schemeClr val="accent3"/>
          </a:solidFill>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5" name="Google Shape;15;p2"/>
          <p:cNvGrpSpPr/>
          <p:nvPr/>
        </p:nvGrpSpPr>
        <p:grpSpPr>
          <a:xfrm>
            <a:off x="6368959" y="-672109"/>
            <a:ext cx="2480990" cy="1583203"/>
            <a:chOff x="-505272" y="-747714"/>
            <a:chExt cx="3536189" cy="2256561"/>
          </a:xfrm>
        </p:grpSpPr>
        <p:sp>
          <p:nvSpPr>
            <p:cNvPr id="16" name="Google Shape;16;p2"/>
            <p:cNvSpPr/>
            <p:nvPr/>
          </p:nvSpPr>
          <p:spPr>
            <a:xfrm>
              <a:off x="-505272" y="-182438"/>
              <a:ext cx="3446361" cy="1691285"/>
            </a:xfrm>
            <a:custGeom>
              <a:avLst/>
              <a:gdLst/>
              <a:ahLst/>
              <a:cxnLst/>
              <a:rect l="l" t="t" r="r" b="b"/>
              <a:pathLst>
                <a:path w="95626" h="46928" extrusionOk="0">
                  <a:moveTo>
                    <a:pt x="84744" y="1"/>
                  </a:moveTo>
                  <a:cubicBezTo>
                    <a:pt x="62067" y="31056"/>
                    <a:pt x="41931" y="38818"/>
                    <a:pt x="27464" y="38818"/>
                  </a:cubicBezTo>
                  <a:cubicBezTo>
                    <a:pt x="17110" y="38818"/>
                    <a:pt x="9660" y="34842"/>
                    <a:pt x="6262" y="32585"/>
                  </a:cubicBezTo>
                  <a:cubicBezTo>
                    <a:pt x="5656" y="32176"/>
                    <a:pt x="4966" y="31977"/>
                    <a:pt x="4282" y="31977"/>
                  </a:cubicBezTo>
                  <a:cubicBezTo>
                    <a:pt x="3489" y="31977"/>
                    <a:pt x="2704" y="32245"/>
                    <a:pt x="2067" y="32767"/>
                  </a:cubicBezTo>
                  <a:lnTo>
                    <a:pt x="1854" y="32949"/>
                  </a:lnTo>
                  <a:cubicBezTo>
                    <a:pt x="0" y="34439"/>
                    <a:pt x="122" y="37266"/>
                    <a:pt x="2067" y="38633"/>
                  </a:cubicBezTo>
                  <a:cubicBezTo>
                    <a:pt x="10591" y="44530"/>
                    <a:pt x="19193" y="46927"/>
                    <a:pt x="27547" y="46927"/>
                  </a:cubicBezTo>
                  <a:cubicBezTo>
                    <a:pt x="63939" y="46927"/>
                    <a:pt x="95625" y="1429"/>
                    <a:pt x="95625" y="1429"/>
                  </a:cubicBezTo>
                  <a:lnTo>
                    <a:pt x="847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304810" y="-515463"/>
              <a:ext cx="3326961" cy="1757419"/>
            </a:xfrm>
            <a:custGeom>
              <a:avLst/>
              <a:gdLst/>
              <a:ahLst/>
              <a:cxnLst/>
              <a:rect l="l" t="t" r="r" b="b"/>
              <a:pathLst>
                <a:path w="92313" h="48763" extrusionOk="0">
                  <a:moveTo>
                    <a:pt x="80732" y="0"/>
                  </a:moveTo>
                  <a:cubicBezTo>
                    <a:pt x="54545" y="33215"/>
                    <a:pt x="33804" y="40611"/>
                    <a:pt x="20535" y="40611"/>
                  </a:cubicBezTo>
                  <a:cubicBezTo>
                    <a:pt x="13489" y="40611"/>
                    <a:pt x="8549" y="38526"/>
                    <a:pt x="6019" y="37113"/>
                  </a:cubicBezTo>
                  <a:cubicBezTo>
                    <a:pt x="5495" y="36820"/>
                    <a:pt x="4918" y="36676"/>
                    <a:pt x="4341" y="36676"/>
                  </a:cubicBezTo>
                  <a:cubicBezTo>
                    <a:pt x="3545" y="36676"/>
                    <a:pt x="2750" y="36949"/>
                    <a:pt x="2098" y="37478"/>
                  </a:cubicBezTo>
                  <a:lnTo>
                    <a:pt x="1916" y="37630"/>
                  </a:lnTo>
                  <a:cubicBezTo>
                    <a:pt x="1" y="39150"/>
                    <a:pt x="213" y="42159"/>
                    <a:pt x="2311" y="43405"/>
                  </a:cubicBezTo>
                  <a:cubicBezTo>
                    <a:pt x="8646" y="47173"/>
                    <a:pt x="15196" y="48763"/>
                    <a:pt x="21740" y="48763"/>
                  </a:cubicBezTo>
                  <a:cubicBezTo>
                    <a:pt x="57116" y="48763"/>
                    <a:pt x="92312" y="2310"/>
                    <a:pt x="92312" y="2310"/>
                  </a:cubicBezTo>
                  <a:lnTo>
                    <a:pt x="807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96671" y="-747714"/>
              <a:ext cx="3127587" cy="1739399"/>
            </a:xfrm>
            <a:custGeom>
              <a:avLst/>
              <a:gdLst/>
              <a:ahLst/>
              <a:cxnLst/>
              <a:rect l="l" t="t" r="r" b="b"/>
              <a:pathLst>
                <a:path w="86781" h="48263" extrusionOk="0">
                  <a:moveTo>
                    <a:pt x="78543" y="0"/>
                  </a:moveTo>
                  <a:cubicBezTo>
                    <a:pt x="49690" y="34152"/>
                    <a:pt x="28880" y="41134"/>
                    <a:pt x="16677" y="41134"/>
                  </a:cubicBezTo>
                  <a:cubicBezTo>
                    <a:pt x="11449" y="41134"/>
                    <a:pt x="7800" y="39852"/>
                    <a:pt x="5776" y="38876"/>
                  </a:cubicBezTo>
                  <a:cubicBezTo>
                    <a:pt x="5294" y="38635"/>
                    <a:pt x="4773" y="38518"/>
                    <a:pt x="4254" y="38518"/>
                  </a:cubicBezTo>
                  <a:cubicBezTo>
                    <a:pt x="3465" y="38518"/>
                    <a:pt x="2679" y="38789"/>
                    <a:pt x="2037" y="39302"/>
                  </a:cubicBezTo>
                  <a:cubicBezTo>
                    <a:pt x="1" y="40943"/>
                    <a:pt x="396" y="44135"/>
                    <a:pt x="2767" y="45259"/>
                  </a:cubicBezTo>
                  <a:cubicBezTo>
                    <a:pt x="7169" y="47347"/>
                    <a:pt x="11751" y="48263"/>
                    <a:pt x="16405" y="48263"/>
                  </a:cubicBezTo>
                  <a:cubicBezTo>
                    <a:pt x="49770" y="48263"/>
                    <a:pt x="86781" y="1186"/>
                    <a:pt x="86781" y="1186"/>
                  </a:cubicBezTo>
                  <a:lnTo>
                    <a:pt x="785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 name="Google Shape;19;p2"/>
          <p:cNvGrpSpPr/>
          <p:nvPr/>
        </p:nvGrpSpPr>
        <p:grpSpPr>
          <a:xfrm>
            <a:off x="-655682" y="-792706"/>
            <a:ext cx="2795934" cy="1995358"/>
            <a:chOff x="-614874" y="-730680"/>
            <a:chExt cx="3476233" cy="2480863"/>
          </a:xfrm>
        </p:grpSpPr>
        <p:sp>
          <p:nvSpPr>
            <p:cNvPr id="20" name="Google Shape;20;p2"/>
            <p:cNvSpPr/>
            <p:nvPr/>
          </p:nvSpPr>
          <p:spPr>
            <a:xfrm rot="-686479">
              <a:off x="-496336" y="-75628"/>
              <a:ext cx="3239157" cy="1519644"/>
            </a:xfrm>
            <a:custGeom>
              <a:avLst/>
              <a:gdLst/>
              <a:ahLst/>
              <a:cxnLst/>
              <a:rect l="l" t="t" r="r" b="b"/>
              <a:pathLst>
                <a:path w="66446" h="31173" extrusionOk="0">
                  <a:moveTo>
                    <a:pt x="60393" y="1"/>
                  </a:moveTo>
                  <a:cubicBezTo>
                    <a:pt x="58167" y="1"/>
                    <a:pt x="52844" y="2075"/>
                    <a:pt x="51218" y="2351"/>
                  </a:cubicBezTo>
                  <a:cubicBezTo>
                    <a:pt x="48313" y="2824"/>
                    <a:pt x="45402" y="3047"/>
                    <a:pt x="42493" y="3047"/>
                  </a:cubicBezTo>
                  <a:cubicBezTo>
                    <a:pt x="38675" y="3047"/>
                    <a:pt x="34860" y="2663"/>
                    <a:pt x="31065" y="1956"/>
                  </a:cubicBezTo>
                  <a:cubicBezTo>
                    <a:pt x="26639" y="1086"/>
                    <a:pt x="22464" y="285"/>
                    <a:pt x="18006" y="285"/>
                  </a:cubicBezTo>
                  <a:cubicBezTo>
                    <a:pt x="17321" y="285"/>
                    <a:pt x="16629" y="304"/>
                    <a:pt x="15928" y="345"/>
                  </a:cubicBezTo>
                  <a:cubicBezTo>
                    <a:pt x="13679" y="497"/>
                    <a:pt x="7539" y="375"/>
                    <a:pt x="5715" y="2229"/>
                  </a:cubicBezTo>
                  <a:lnTo>
                    <a:pt x="1" y="14661"/>
                  </a:lnTo>
                  <a:cubicBezTo>
                    <a:pt x="4074" y="14935"/>
                    <a:pt x="5898" y="21257"/>
                    <a:pt x="10001" y="22533"/>
                  </a:cubicBezTo>
                  <a:cubicBezTo>
                    <a:pt x="10927" y="22825"/>
                    <a:pt x="11835" y="22945"/>
                    <a:pt x="12732" y="22945"/>
                  </a:cubicBezTo>
                  <a:cubicBezTo>
                    <a:pt x="16222" y="22945"/>
                    <a:pt x="19541" y="21139"/>
                    <a:pt x="23071" y="20679"/>
                  </a:cubicBezTo>
                  <a:cubicBezTo>
                    <a:pt x="23452" y="20631"/>
                    <a:pt x="23824" y="20608"/>
                    <a:pt x="24188" y="20608"/>
                  </a:cubicBezTo>
                  <a:cubicBezTo>
                    <a:pt x="31375" y="20608"/>
                    <a:pt x="35705" y="29586"/>
                    <a:pt x="43284" y="30801"/>
                  </a:cubicBezTo>
                  <a:cubicBezTo>
                    <a:pt x="44808" y="31049"/>
                    <a:pt x="46291" y="31172"/>
                    <a:pt x="47720" y="31172"/>
                  </a:cubicBezTo>
                  <a:cubicBezTo>
                    <a:pt x="57671" y="31172"/>
                    <a:pt x="65075" y="25215"/>
                    <a:pt x="66112" y="14053"/>
                  </a:cubicBezTo>
                  <a:cubicBezTo>
                    <a:pt x="66446" y="10527"/>
                    <a:pt x="65169" y="1378"/>
                    <a:pt x="60975" y="71"/>
                  </a:cubicBezTo>
                  <a:cubicBezTo>
                    <a:pt x="60819" y="23"/>
                    <a:pt x="60622" y="1"/>
                    <a:pt x="60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rot="-686479">
              <a:off x="-437983" y="-261253"/>
              <a:ext cx="2833178" cy="1447544"/>
            </a:xfrm>
            <a:custGeom>
              <a:avLst/>
              <a:gdLst/>
              <a:ahLst/>
              <a:cxnLst/>
              <a:rect l="l" t="t" r="r" b="b"/>
              <a:pathLst>
                <a:path w="58118" h="29694" extrusionOk="0">
                  <a:moveTo>
                    <a:pt x="56537" y="0"/>
                  </a:moveTo>
                  <a:lnTo>
                    <a:pt x="5259" y="304"/>
                  </a:lnTo>
                  <a:lnTo>
                    <a:pt x="5259" y="304"/>
                  </a:lnTo>
                  <a:cubicBezTo>
                    <a:pt x="1" y="4620"/>
                    <a:pt x="153" y="16049"/>
                    <a:pt x="7570" y="17751"/>
                  </a:cubicBezTo>
                  <a:cubicBezTo>
                    <a:pt x="8392" y="17939"/>
                    <a:pt x="9203" y="18016"/>
                    <a:pt x="10004" y="18016"/>
                  </a:cubicBezTo>
                  <a:cubicBezTo>
                    <a:pt x="13609" y="18016"/>
                    <a:pt x="17015" y="16457"/>
                    <a:pt x="20428" y="16457"/>
                  </a:cubicBezTo>
                  <a:cubicBezTo>
                    <a:pt x="22140" y="16457"/>
                    <a:pt x="23853" y="16849"/>
                    <a:pt x="25594" y="18025"/>
                  </a:cubicBezTo>
                  <a:cubicBezTo>
                    <a:pt x="30154" y="21095"/>
                    <a:pt x="31977" y="26323"/>
                    <a:pt x="37388" y="28481"/>
                  </a:cubicBezTo>
                  <a:cubicBezTo>
                    <a:pt x="39378" y="29265"/>
                    <a:pt x="41641" y="29693"/>
                    <a:pt x="43911" y="29693"/>
                  </a:cubicBezTo>
                  <a:cubicBezTo>
                    <a:pt x="48504" y="29693"/>
                    <a:pt x="53123" y="27939"/>
                    <a:pt x="55564" y="23830"/>
                  </a:cubicBezTo>
                  <a:cubicBezTo>
                    <a:pt x="58118" y="19544"/>
                    <a:pt x="56598" y="14620"/>
                    <a:pt x="55868" y="10091"/>
                  </a:cubicBezTo>
                  <a:cubicBezTo>
                    <a:pt x="55443" y="7295"/>
                    <a:pt x="54926" y="2097"/>
                    <a:pt x="5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rot="-686479">
              <a:off x="-34361" y="-529539"/>
              <a:ext cx="2153036" cy="1248260"/>
            </a:xfrm>
            <a:custGeom>
              <a:avLst/>
              <a:gdLst/>
              <a:ahLst/>
              <a:cxnLst/>
              <a:rect l="l" t="t" r="r" b="b"/>
              <a:pathLst>
                <a:path w="44166" h="25606" extrusionOk="0">
                  <a:moveTo>
                    <a:pt x="44166" y="1"/>
                  </a:moveTo>
                  <a:lnTo>
                    <a:pt x="5959" y="3648"/>
                  </a:lnTo>
                  <a:cubicBezTo>
                    <a:pt x="2372" y="6809"/>
                    <a:pt x="1" y="14408"/>
                    <a:pt x="4712" y="17296"/>
                  </a:cubicBezTo>
                  <a:cubicBezTo>
                    <a:pt x="8147" y="19363"/>
                    <a:pt x="11247" y="19940"/>
                    <a:pt x="15260" y="20305"/>
                  </a:cubicBezTo>
                  <a:cubicBezTo>
                    <a:pt x="19393" y="20700"/>
                    <a:pt x="21947" y="22129"/>
                    <a:pt x="25473" y="24074"/>
                  </a:cubicBezTo>
                  <a:cubicBezTo>
                    <a:pt x="27185" y="25023"/>
                    <a:pt x="29354" y="25606"/>
                    <a:pt x="31473" y="25606"/>
                  </a:cubicBezTo>
                  <a:cubicBezTo>
                    <a:pt x="34243" y="25606"/>
                    <a:pt x="36927" y="24609"/>
                    <a:pt x="38391" y="22129"/>
                  </a:cubicBezTo>
                  <a:cubicBezTo>
                    <a:pt x="39911" y="19576"/>
                    <a:pt x="40306" y="16019"/>
                    <a:pt x="39880" y="13132"/>
                  </a:cubicBezTo>
                  <a:cubicBezTo>
                    <a:pt x="39181" y="8360"/>
                    <a:pt x="40306" y="3375"/>
                    <a:pt x="44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 name="Google Shape;23;p2"/>
          <p:cNvGrpSpPr/>
          <p:nvPr/>
        </p:nvGrpSpPr>
        <p:grpSpPr>
          <a:xfrm flipH="1">
            <a:off x="-823850" y="4107216"/>
            <a:ext cx="3201045" cy="1460906"/>
            <a:chOff x="5268950" y="3893076"/>
            <a:chExt cx="4138926" cy="1888940"/>
          </a:xfrm>
        </p:grpSpPr>
        <p:sp>
          <p:nvSpPr>
            <p:cNvPr id="24" name="Google Shape;24;p2"/>
            <p:cNvSpPr/>
            <p:nvPr/>
          </p:nvSpPr>
          <p:spPr>
            <a:xfrm flipH="1">
              <a:off x="5268950" y="3893076"/>
              <a:ext cx="4138926" cy="1888940"/>
            </a:xfrm>
            <a:custGeom>
              <a:avLst/>
              <a:gdLst/>
              <a:ahLst/>
              <a:cxnLst/>
              <a:rect l="l" t="t" r="r" b="b"/>
              <a:pathLst>
                <a:path w="101706" h="46417" extrusionOk="0">
                  <a:moveTo>
                    <a:pt x="51604" y="0"/>
                  </a:moveTo>
                  <a:cubicBezTo>
                    <a:pt x="46770" y="0"/>
                    <a:pt x="41948" y="2274"/>
                    <a:pt x="39272" y="6309"/>
                  </a:cubicBezTo>
                  <a:cubicBezTo>
                    <a:pt x="38239" y="5701"/>
                    <a:pt x="37418" y="4698"/>
                    <a:pt x="36415" y="3999"/>
                  </a:cubicBezTo>
                  <a:cubicBezTo>
                    <a:pt x="34788" y="2924"/>
                    <a:pt x="32938" y="2599"/>
                    <a:pt x="31026" y="2599"/>
                  </a:cubicBezTo>
                  <a:cubicBezTo>
                    <a:pt x="30938" y="2599"/>
                    <a:pt x="30850" y="2600"/>
                    <a:pt x="30761" y="2601"/>
                  </a:cubicBezTo>
                  <a:cubicBezTo>
                    <a:pt x="26597" y="2723"/>
                    <a:pt x="22798" y="4121"/>
                    <a:pt x="19424" y="6522"/>
                  </a:cubicBezTo>
                  <a:cubicBezTo>
                    <a:pt x="15898" y="8984"/>
                    <a:pt x="13983" y="12875"/>
                    <a:pt x="10366" y="15306"/>
                  </a:cubicBezTo>
                  <a:cubicBezTo>
                    <a:pt x="8636" y="16484"/>
                    <a:pt x="6304" y="17384"/>
                    <a:pt x="4066" y="17384"/>
                  </a:cubicBezTo>
                  <a:cubicBezTo>
                    <a:pt x="2607" y="17384"/>
                    <a:pt x="1188" y="17002"/>
                    <a:pt x="1" y="16066"/>
                  </a:cubicBezTo>
                  <a:lnTo>
                    <a:pt x="1" y="16066"/>
                  </a:lnTo>
                  <a:lnTo>
                    <a:pt x="3557" y="33209"/>
                  </a:lnTo>
                  <a:cubicBezTo>
                    <a:pt x="11886" y="43483"/>
                    <a:pt x="25959" y="45976"/>
                    <a:pt x="38512" y="46371"/>
                  </a:cubicBezTo>
                  <a:cubicBezTo>
                    <a:pt x="39554" y="46402"/>
                    <a:pt x="40595" y="46416"/>
                    <a:pt x="41636" y="46416"/>
                  </a:cubicBezTo>
                  <a:cubicBezTo>
                    <a:pt x="52933" y="46416"/>
                    <a:pt x="64207" y="44653"/>
                    <a:pt x="75200" y="42176"/>
                  </a:cubicBezTo>
                  <a:cubicBezTo>
                    <a:pt x="82890" y="40444"/>
                    <a:pt x="90763" y="38316"/>
                    <a:pt x="98605" y="37252"/>
                  </a:cubicBezTo>
                  <a:cubicBezTo>
                    <a:pt x="99053" y="37193"/>
                    <a:pt x="99479" y="37139"/>
                    <a:pt x="99885" y="37139"/>
                  </a:cubicBezTo>
                  <a:cubicBezTo>
                    <a:pt x="100525" y="37139"/>
                    <a:pt x="101117" y="37274"/>
                    <a:pt x="101675" y="37738"/>
                  </a:cubicBezTo>
                  <a:cubicBezTo>
                    <a:pt x="101067" y="35155"/>
                    <a:pt x="101705" y="32450"/>
                    <a:pt x="100915" y="29805"/>
                  </a:cubicBezTo>
                  <a:cubicBezTo>
                    <a:pt x="99729" y="25823"/>
                    <a:pt x="96051" y="23513"/>
                    <a:pt x="92404" y="21963"/>
                  </a:cubicBezTo>
                  <a:cubicBezTo>
                    <a:pt x="85383" y="18954"/>
                    <a:pt x="76568" y="19653"/>
                    <a:pt x="70397" y="14790"/>
                  </a:cubicBezTo>
                  <a:cubicBezTo>
                    <a:pt x="65382" y="10808"/>
                    <a:pt x="63467" y="3787"/>
                    <a:pt x="57388" y="1173"/>
                  </a:cubicBezTo>
                  <a:cubicBezTo>
                    <a:pt x="55555" y="379"/>
                    <a:pt x="53578" y="0"/>
                    <a:pt x="51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flipH="1">
              <a:off x="6289456" y="4512426"/>
              <a:ext cx="2993484" cy="972814"/>
            </a:xfrm>
            <a:custGeom>
              <a:avLst/>
              <a:gdLst/>
              <a:ahLst/>
              <a:cxnLst/>
              <a:rect l="l" t="t" r="r" b="b"/>
              <a:pathLst>
                <a:path w="73559" h="23905" extrusionOk="0">
                  <a:moveTo>
                    <a:pt x="25861" y="1"/>
                  </a:moveTo>
                  <a:cubicBezTo>
                    <a:pt x="21190" y="1"/>
                    <a:pt x="16387" y="2100"/>
                    <a:pt x="12737" y="4937"/>
                  </a:cubicBezTo>
                  <a:cubicBezTo>
                    <a:pt x="10425" y="6759"/>
                    <a:pt x="6695" y="11433"/>
                    <a:pt x="3133" y="11433"/>
                  </a:cubicBezTo>
                  <a:cubicBezTo>
                    <a:pt x="2059" y="11433"/>
                    <a:pt x="1001" y="11008"/>
                    <a:pt x="1" y="9952"/>
                  </a:cubicBezTo>
                  <a:lnTo>
                    <a:pt x="1" y="9952"/>
                  </a:lnTo>
                  <a:lnTo>
                    <a:pt x="3223" y="20195"/>
                  </a:lnTo>
                  <a:cubicBezTo>
                    <a:pt x="9545" y="23265"/>
                    <a:pt x="16992" y="23235"/>
                    <a:pt x="23862" y="23630"/>
                  </a:cubicBezTo>
                  <a:cubicBezTo>
                    <a:pt x="26438" y="23783"/>
                    <a:pt x="29030" y="23904"/>
                    <a:pt x="31626" y="23904"/>
                  </a:cubicBezTo>
                  <a:cubicBezTo>
                    <a:pt x="32644" y="23904"/>
                    <a:pt x="33663" y="23886"/>
                    <a:pt x="34682" y="23843"/>
                  </a:cubicBezTo>
                  <a:cubicBezTo>
                    <a:pt x="39029" y="23691"/>
                    <a:pt x="43011" y="22657"/>
                    <a:pt x="47266" y="21806"/>
                  </a:cubicBezTo>
                  <a:cubicBezTo>
                    <a:pt x="53862" y="20439"/>
                    <a:pt x="60580" y="21776"/>
                    <a:pt x="67115" y="19679"/>
                  </a:cubicBezTo>
                  <a:cubicBezTo>
                    <a:pt x="69364" y="18949"/>
                    <a:pt x="71370" y="17642"/>
                    <a:pt x="73559" y="16822"/>
                  </a:cubicBezTo>
                  <a:cubicBezTo>
                    <a:pt x="72464" y="16274"/>
                    <a:pt x="71005" y="16214"/>
                    <a:pt x="69789" y="15879"/>
                  </a:cubicBezTo>
                  <a:cubicBezTo>
                    <a:pt x="68148" y="15393"/>
                    <a:pt x="66628" y="14724"/>
                    <a:pt x="65291" y="13630"/>
                  </a:cubicBezTo>
                  <a:cubicBezTo>
                    <a:pt x="63194" y="11928"/>
                    <a:pt x="61127" y="10104"/>
                    <a:pt x="59212" y="8159"/>
                  </a:cubicBezTo>
                  <a:cubicBezTo>
                    <a:pt x="55583" y="4530"/>
                    <a:pt x="51690" y="2856"/>
                    <a:pt x="46800" y="2856"/>
                  </a:cubicBezTo>
                  <a:cubicBezTo>
                    <a:pt x="46201" y="2856"/>
                    <a:pt x="45587" y="2881"/>
                    <a:pt x="44956" y="2931"/>
                  </a:cubicBezTo>
                  <a:cubicBezTo>
                    <a:pt x="43467" y="3052"/>
                    <a:pt x="41917" y="3296"/>
                    <a:pt x="40488" y="3812"/>
                  </a:cubicBezTo>
                  <a:cubicBezTo>
                    <a:pt x="39576" y="4147"/>
                    <a:pt x="38391" y="5514"/>
                    <a:pt x="37570" y="5636"/>
                  </a:cubicBezTo>
                  <a:cubicBezTo>
                    <a:pt x="37535" y="5641"/>
                    <a:pt x="37500" y="5644"/>
                    <a:pt x="37463" y="5644"/>
                  </a:cubicBezTo>
                  <a:cubicBezTo>
                    <a:pt x="36199" y="5644"/>
                    <a:pt x="34045" y="2639"/>
                    <a:pt x="33011" y="1989"/>
                  </a:cubicBezTo>
                  <a:cubicBezTo>
                    <a:pt x="30794" y="595"/>
                    <a:pt x="28346" y="1"/>
                    <a:pt x="25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 name="Google Shape;26;p2"/>
          <p:cNvGrpSpPr/>
          <p:nvPr/>
        </p:nvGrpSpPr>
        <p:grpSpPr>
          <a:xfrm flipH="1">
            <a:off x="7235149" y="3879589"/>
            <a:ext cx="2217874" cy="1522813"/>
            <a:chOff x="-366650" y="3879589"/>
            <a:chExt cx="2217874" cy="1522813"/>
          </a:xfrm>
        </p:grpSpPr>
        <p:sp>
          <p:nvSpPr>
            <p:cNvPr id="27" name="Google Shape;27;p2"/>
            <p:cNvSpPr/>
            <p:nvPr/>
          </p:nvSpPr>
          <p:spPr>
            <a:xfrm flipH="1">
              <a:off x="-151836" y="3879589"/>
              <a:ext cx="2003060" cy="1421015"/>
            </a:xfrm>
            <a:custGeom>
              <a:avLst/>
              <a:gdLst/>
              <a:ahLst/>
              <a:cxnLst/>
              <a:rect l="l" t="t" r="r" b="b"/>
              <a:pathLst>
                <a:path w="70580" h="50071" extrusionOk="0">
                  <a:moveTo>
                    <a:pt x="56456" y="0"/>
                  </a:moveTo>
                  <a:cubicBezTo>
                    <a:pt x="51484" y="0"/>
                    <a:pt x="46327" y="1621"/>
                    <a:pt x="43011" y="4781"/>
                  </a:cubicBezTo>
                  <a:cubicBezTo>
                    <a:pt x="36385" y="11103"/>
                    <a:pt x="38999" y="22106"/>
                    <a:pt x="31856" y="27638"/>
                  </a:cubicBezTo>
                  <a:cubicBezTo>
                    <a:pt x="26202" y="32015"/>
                    <a:pt x="19849" y="30101"/>
                    <a:pt x="13618" y="31164"/>
                  </a:cubicBezTo>
                  <a:cubicBezTo>
                    <a:pt x="3952" y="32836"/>
                    <a:pt x="1" y="40617"/>
                    <a:pt x="214" y="49706"/>
                  </a:cubicBezTo>
                  <a:lnTo>
                    <a:pt x="67935" y="50070"/>
                  </a:lnTo>
                  <a:cubicBezTo>
                    <a:pt x="69911" y="40283"/>
                    <a:pt x="70458" y="29462"/>
                    <a:pt x="70549" y="19553"/>
                  </a:cubicBezTo>
                  <a:cubicBezTo>
                    <a:pt x="70580" y="14933"/>
                    <a:pt x="66659" y="9705"/>
                    <a:pt x="68969" y="5845"/>
                  </a:cubicBezTo>
                  <a:cubicBezTo>
                    <a:pt x="70033" y="4082"/>
                    <a:pt x="65686" y="2197"/>
                    <a:pt x="64257" y="1529"/>
                  </a:cubicBezTo>
                  <a:cubicBezTo>
                    <a:pt x="61949" y="505"/>
                    <a:pt x="59231" y="0"/>
                    <a:pt x="56456" y="0"/>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flipH="1">
              <a:off x="-366650" y="4307700"/>
              <a:ext cx="1704588" cy="1094702"/>
            </a:xfrm>
            <a:custGeom>
              <a:avLst/>
              <a:gdLst/>
              <a:ahLst/>
              <a:cxnLst/>
              <a:rect l="l" t="t" r="r" b="b"/>
              <a:pathLst>
                <a:path w="60063" h="38573" extrusionOk="0">
                  <a:moveTo>
                    <a:pt x="53010" y="0"/>
                  </a:moveTo>
                  <a:cubicBezTo>
                    <a:pt x="47539" y="1368"/>
                    <a:pt x="41004" y="1155"/>
                    <a:pt x="36597" y="5228"/>
                  </a:cubicBezTo>
                  <a:cubicBezTo>
                    <a:pt x="33588" y="7994"/>
                    <a:pt x="31612" y="11854"/>
                    <a:pt x="28116" y="14012"/>
                  </a:cubicBezTo>
                  <a:cubicBezTo>
                    <a:pt x="23162" y="17052"/>
                    <a:pt x="16505" y="15958"/>
                    <a:pt x="11095" y="17660"/>
                  </a:cubicBezTo>
                  <a:cubicBezTo>
                    <a:pt x="4347" y="19757"/>
                    <a:pt x="730" y="26566"/>
                    <a:pt x="0" y="34985"/>
                  </a:cubicBezTo>
                  <a:lnTo>
                    <a:pt x="50275" y="38572"/>
                  </a:lnTo>
                  <a:cubicBezTo>
                    <a:pt x="53527" y="38359"/>
                    <a:pt x="57418" y="33800"/>
                    <a:pt x="58482" y="30973"/>
                  </a:cubicBezTo>
                  <a:cubicBezTo>
                    <a:pt x="60062" y="26839"/>
                    <a:pt x="58512" y="20335"/>
                    <a:pt x="57813" y="16110"/>
                  </a:cubicBezTo>
                  <a:cubicBezTo>
                    <a:pt x="57083" y="11520"/>
                    <a:pt x="55776" y="5532"/>
                    <a:pt x="52980" y="1611"/>
                  </a:cubicBezTo>
                  <a:cubicBezTo>
                    <a:pt x="52615" y="1064"/>
                    <a:pt x="52950" y="304"/>
                    <a:pt x="53010" y="0"/>
                  </a:cubicBezTo>
                  <a:close/>
                </a:path>
              </a:pathLst>
            </a:custGeom>
            <a:solidFill>
              <a:srgbClr val="00A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 name="Google Shape;29;p2"/>
          <p:cNvGrpSpPr/>
          <p:nvPr/>
        </p:nvGrpSpPr>
        <p:grpSpPr>
          <a:xfrm>
            <a:off x="7366500" y="-592049"/>
            <a:ext cx="2270842" cy="2181412"/>
            <a:chOff x="7366500" y="-592049"/>
            <a:chExt cx="2270842" cy="2181412"/>
          </a:xfrm>
        </p:grpSpPr>
        <p:sp>
          <p:nvSpPr>
            <p:cNvPr id="30" name="Google Shape;30;p2"/>
            <p:cNvSpPr/>
            <p:nvPr/>
          </p:nvSpPr>
          <p:spPr>
            <a:xfrm>
              <a:off x="7366500" y="-249220"/>
              <a:ext cx="1732014" cy="1838584"/>
            </a:xfrm>
            <a:custGeom>
              <a:avLst/>
              <a:gdLst/>
              <a:ahLst/>
              <a:cxnLst/>
              <a:rect l="l" t="t" r="r" b="b"/>
              <a:pathLst>
                <a:path w="58817" h="62436" extrusionOk="0">
                  <a:moveTo>
                    <a:pt x="58421" y="0"/>
                  </a:moveTo>
                  <a:lnTo>
                    <a:pt x="0" y="2918"/>
                  </a:lnTo>
                  <a:cubicBezTo>
                    <a:pt x="25" y="2918"/>
                    <a:pt x="50" y="2918"/>
                    <a:pt x="74" y="2918"/>
                  </a:cubicBezTo>
                  <a:cubicBezTo>
                    <a:pt x="8253" y="2918"/>
                    <a:pt x="15872" y="12970"/>
                    <a:pt x="17660" y="20183"/>
                  </a:cubicBezTo>
                  <a:cubicBezTo>
                    <a:pt x="19332" y="26900"/>
                    <a:pt x="15654" y="33496"/>
                    <a:pt x="15685" y="40244"/>
                  </a:cubicBezTo>
                  <a:cubicBezTo>
                    <a:pt x="15715" y="52037"/>
                    <a:pt x="24165" y="59849"/>
                    <a:pt x="35381" y="61855"/>
                  </a:cubicBezTo>
                  <a:cubicBezTo>
                    <a:pt x="37385" y="62213"/>
                    <a:pt x="39459" y="62435"/>
                    <a:pt x="41530" y="62435"/>
                  </a:cubicBezTo>
                  <a:cubicBezTo>
                    <a:pt x="44736" y="62435"/>
                    <a:pt x="47935" y="61903"/>
                    <a:pt x="50852" y="60518"/>
                  </a:cubicBezTo>
                  <a:cubicBezTo>
                    <a:pt x="53406" y="59302"/>
                    <a:pt x="58816" y="55594"/>
                    <a:pt x="58391" y="52098"/>
                  </a:cubicBezTo>
                  <a:cubicBezTo>
                    <a:pt x="58299" y="51308"/>
                    <a:pt x="57418" y="50670"/>
                    <a:pt x="57053" y="50001"/>
                  </a:cubicBezTo>
                  <a:cubicBezTo>
                    <a:pt x="54956" y="46110"/>
                    <a:pt x="54196" y="41521"/>
                    <a:pt x="53466" y="37174"/>
                  </a:cubicBezTo>
                  <a:cubicBezTo>
                    <a:pt x="51460" y="24803"/>
                    <a:pt x="52433" y="11429"/>
                    <a:pt x="58482" y="304"/>
                  </a:cubicBezTo>
                  <a:cubicBezTo>
                    <a:pt x="58528" y="412"/>
                    <a:pt x="58549" y="453"/>
                    <a:pt x="58554" y="453"/>
                  </a:cubicBezTo>
                  <a:cubicBezTo>
                    <a:pt x="58568" y="453"/>
                    <a:pt x="58444" y="91"/>
                    <a:pt x="58421" y="0"/>
                  </a:cubicBezTo>
                  <a:close/>
                </a:path>
              </a:pathLst>
            </a:custGeom>
            <a:solidFill>
              <a:srgbClr val="00A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7851617" y="-592049"/>
              <a:ext cx="1614754" cy="2032967"/>
            </a:xfrm>
            <a:custGeom>
              <a:avLst/>
              <a:gdLst/>
              <a:ahLst/>
              <a:cxnLst/>
              <a:rect l="l" t="t" r="r" b="b"/>
              <a:pathLst>
                <a:path w="54835" h="69037" extrusionOk="0">
                  <a:moveTo>
                    <a:pt x="48452" y="1"/>
                  </a:moveTo>
                  <a:lnTo>
                    <a:pt x="1" y="8268"/>
                  </a:lnTo>
                  <a:cubicBezTo>
                    <a:pt x="180" y="8253"/>
                    <a:pt x="358" y="8246"/>
                    <a:pt x="534" y="8246"/>
                  </a:cubicBezTo>
                  <a:cubicBezTo>
                    <a:pt x="6730" y="8246"/>
                    <a:pt x="11159" y="17408"/>
                    <a:pt x="12311" y="22402"/>
                  </a:cubicBezTo>
                  <a:cubicBezTo>
                    <a:pt x="14013" y="29606"/>
                    <a:pt x="12554" y="37083"/>
                    <a:pt x="10548" y="44074"/>
                  </a:cubicBezTo>
                  <a:cubicBezTo>
                    <a:pt x="8998" y="49424"/>
                    <a:pt x="5989" y="53892"/>
                    <a:pt x="8269" y="59515"/>
                  </a:cubicBezTo>
                  <a:cubicBezTo>
                    <a:pt x="10822" y="65898"/>
                    <a:pt x="15867" y="68756"/>
                    <a:pt x="22342" y="68999"/>
                  </a:cubicBezTo>
                  <a:cubicBezTo>
                    <a:pt x="22969" y="69023"/>
                    <a:pt x="23612" y="69037"/>
                    <a:pt x="24267" y="69037"/>
                  </a:cubicBezTo>
                  <a:cubicBezTo>
                    <a:pt x="30054" y="69037"/>
                    <a:pt x="36745" y="67989"/>
                    <a:pt x="41278" y="64439"/>
                  </a:cubicBezTo>
                  <a:cubicBezTo>
                    <a:pt x="44075" y="62251"/>
                    <a:pt x="46081" y="59424"/>
                    <a:pt x="48026" y="56506"/>
                  </a:cubicBezTo>
                  <a:cubicBezTo>
                    <a:pt x="49546" y="54257"/>
                    <a:pt x="52312" y="51612"/>
                    <a:pt x="53193" y="49029"/>
                  </a:cubicBezTo>
                  <a:cubicBezTo>
                    <a:pt x="53497" y="48239"/>
                    <a:pt x="52981" y="48147"/>
                    <a:pt x="53102" y="47235"/>
                  </a:cubicBezTo>
                  <a:cubicBezTo>
                    <a:pt x="53741" y="42342"/>
                    <a:pt x="54044" y="37296"/>
                    <a:pt x="54288" y="32402"/>
                  </a:cubicBezTo>
                  <a:cubicBezTo>
                    <a:pt x="54622" y="25746"/>
                    <a:pt x="54835" y="19940"/>
                    <a:pt x="53163" y="13496"/>
                  </a:cubicBezTo>
                  <a:cubicBezTo>
                    <a:pt x="51978" y="8998"/>
                    <a:pt x="52008" y="3405"/>
                    <a:pt x="48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8327811" y="-393337"/>
              <a:ext cx="1309530" cy="1407060"/>
            </a:xfrm>
            <a:custGeom>
              <a:avLst/>
              <a:gdLst/>
              <a:ahLst/>
              <a:cxnLst/>
              <a:rect l="l" t="t" r="r" b="b"/>
              <a:pathLst>
                <a:path w="44470" h="47782" extrusionOk="0">
                  <a:moveTo>
                    <a:pt x="39636" y="1"/>
                  </a:moveTo>
                  <a:lnTo>
                    <a:pt x="700" y="2463"/>
                  </a:lnTo>
                  <a:cubicBezTo>
                    <a:pt x="6535" y="5989"/>
                    <a:pt x="1611" y="19515"/>
                    <a:pt x="943" y="24773"/>
                  </a:cubicBezTo>
                  <a:cubicBezTo>
                    <a:pt x="0" y="31946"/>
                    <a:pt x="2007" y="39819"/>
                    <a:pt x="7873" y="44560"/>
                  </a:cubicBezTo>
                  <a:cubicBezTo>
                    <a:pt x="10709" y="46847"/>
                    <a:pt x="13878" y="47782"/>
                    <a:pt x="17130" y="47782"/>
                  </a:cubicBezTo>
                  <a:cubicBezTo>
                    <a:pt x="24860" y="47782"/>
                    <a:pt x="33063" y="42502"/>
                    <a:pt x="38390" y="37539"/>
                  </a:cubicBezTo>
                  <a:cubicBezTo>
                    <a:pt x="40123" y="35898"/>
                    <a:pt x="40609" y="35229"/>
                    <a:pt x="41095" y="33405"/>
                  </a:cubicBezTo>
                  <a:cubicBezTo>
                    <a:pt x="43831" y="22372"/>
                    <a:pt x="44469" y="10457"/>
                    <a:pt x="3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 name="Google Shape;33;p2"/>
          <p:cNvSpPr/>
          <p:nvPr/>
        </p:nvSpPr>
        <p:spPr>
          <a:xfrm>
            <a:off x="384975" y="1111650"/>
            <a:ext cx="157325" cy="149725"/>
          </a:xfrm>
          <a:custGeom>
            <a:avLst/>
            <a:gdLst/>
            <a:ahLst/>
            <a:cxnLst/>
            <a:rect l="l" t="t" r="r" b="b"/>
            <a:pathLst>
              <a:path w="6293" h="5989" extrusionOk="0">
                <a:moveTo>
                  <a:pt x="3162" y="1"/>
                </a:moveTo>
                <a:lnTo>
                  <a:pt x="2189" y="1977"/>
                </a:lnTo>
                <a:lnTo>
                  <a:pt x="0" y="2281"/>
                </a:lnTo>
                <a:lnTo>
                  <a:pt x="1581" y="3831"/>
                </a:lnTo>
                <a:lnTo>
                  <a:pt x="1186" y="5989"/>
                </a:lnTo>
                <a:lnTo>
                  <a:pt x="1186" y="5989"/>
                </a:lnTo>
                <a:lnTo>
                  <a:pt x="3162" y="4955"/>
                </a:lnTo>
                <a:lnTo>
                  <a:pt x="5107" y="5989"/>
                </a:lnTo>
                <a:lnTo>
                  <a:pt x="5107" y="5989"/>
                </a:lnTo>
                <a:lnTo>
                  <a:pt x="4712" y="3831"/>
                </a:lnTo>
                <a:lnTo>
                  <a:pt x="6292" y="2281"/>
                </a:lnTo>
                <a:lnTo>
                  <a:pt x="4134" y="1977"/>
                </a:lnTo>
                <a:lnTo>
                  <a:pt x="31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384963" y="1900375"/>
            <a:ext cx="89700" cy="129975"/>
          </a:xfrm>
          <a:custGeom>
            <a:avLst/>
            <a:gdLst/>
            <a:ahLst/>
            <a:cxnLst/>
            <a:rect l="l" t="t" r="r" b="b"/>
            <a:pathLst>
              <a:path w="3588" h="5199" extrusionOk="0">
                <a:moveTo>
                  <a:pt x="1459" y="1"/>
                </a:moveTo>
                <a:lnTo>
                  <a:pt x="0" y="700"/>
                </a:lnTo>
                <a:lnTo>
                  <a:pt x="2128" y="5199"/>
                </a:lnTo>
                <a:lnTo>
                  <a:pt x="3587" y="4499"/>
                </a:lnTo>
                <a:lnTo>
                  <a:pt x="14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239025" y="3096838"/>
            <a:ext cx="92750" cy="92725"/>
          </a:xfrm>
          <a:custGeom>
            <a:avLst/>
            <a:gdLst/>
            <a:ahLst/>
            <a:cxnLst/>
            <a:rect l="l" t="t" r="r" b="b"/>
            <a:pathLst>
              <a:path w="3710" h="3709" extrusionOk="0">
                <a:moveTo>
                  <a:pt x="1855" y="0"/>
                </a:moveTo>
                <a:cubicBezTo>
                  <a:pt x="852" y="0"/>
                  <a:pt x="1" y="821"/>
                  <a:pt x="1" y="1854"/>
                </a:cubicBezTo>
                <a:cubicBezTo>
                  <a:pt x="1" y="2857"/>
                  <a:pt x="852" y="3708"/>
                  <a:pt x="1855" y="3708"/>
                </a:cubicBezTo>
                <a:cubicBezTo>
                  <a:pt x="2888" y="3708"/>
                  <a:pt x="3709" y="2857"/>
                  <a:pt x="3709" y="1854"/>
                </a:cubicBezTo>
                <a:cubicBezTo>
                  <a:pt x="3709" y="821"/>
                  <a:pt x="2888" y="0"/>
                  <a:pt x="1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5957350" y="211525"/>
            <a:ext cx="159600" cy="155375"/>
          </a:xfrm>
          <a:custGeom>
            <a:avLst/>
            <a:gdLst/>
            <a:ahLst/>
            <a:cxnLst/>
            <a:rect l="l" t="t" r="r" b="b"/>
            <a:pathLst>
              <a:path w="6384" h="6215" extrusionOk="0">
                <a:moveTo>
                  <a:pt x="4290" y="0"/>
                </a:moveTo>
                <a:cubicBezTo>
                  <a:pt x="4054" y="0"/>
                  <a:pt x="3822" y="131"/>
                  <a:pt x="3709" y="381"/>
                </a:cubicBezTo>
                <a:lnTo>
                  <a:pt x="2888" y="2265"/>
                </a:lnTo>
                <a:lnTo>
                  <a:pt x="973" y="1445"/>
                </a:lnTo>
                <a:cubicBezTo>
                  <a:pt x="893" y="1404"/>
                  <a:pt x="808" y="1386"/>
                  <a:pt x="725" y="1386"/>
                </a:cubicBezTo>
                <a:cubicBezTo>
                  <a:pt x="491" y="1386"/>
                  <a:pt x="264" y="1533"/>
                  <a:pt x="152" y="1779"/>
                </a:cubicBezTo>
                <a:cubicBezTo>
                  <a:pt x="0" y="2083"/>
                  <a:pt x="152" y="2448"/>
                  <a:pt x="487" y="2600"/>
                </a:cubicBezTo>
                <a:lnTo>
                  <a:pt x="2371" y="3420"/>
                </a:lnTo>
                <a:lnTo>
                  <a:pt x="1550" y="5335"/>
                </a:lnTo>
                <a:cubicBezTo>
                  <a:pt x="1399" y="5639"/>
                  <a:pt x="1550" y="6004"/>
                  <a:pt x="1854" y="6156"/>
                </a:cubicBezTo>
                <a:cubicBezTo>
                  <a:pt x="1943" y="6196"/>
                  <a:pt x="2033" y="6215"/>
                  <a:pt x="2121" y="6215"/>
                </a:cubicBezTo>
                <a:cubicBezTo>
                  <a:pt x="2367" y="6215"/>
                  <a:pt x="2594" y="6068"/>
                  <a:pt x="2706" y="5822"/>
                </a:cubicBezTo>
                <a:lnTo>
                  <a:pt x="3526" y="3937"/>
                </a:lnTo>
                <a:lnTo>
                  <a:pt x="5411" y="4758"/>
                </a:lnTo>
                <a:cubicBezTo>
                  <a:pt x="5500" y="4798"/>
                  <a:pt x="5592" y="4817"/>
                  <a:pt x="5681" y="4817"/>
                </a:cubicBezTo>
                <a:cubicBezTo>
                  <a:pt x="5925" y="4817"/>
                  <a:pt x="6151" y="4676"/>
                  <a:pt x="6262" y="4454"/>
                </a:cubicBezTo>
                <a:cubicBezTo>
                  <a:pt x="6383" y="4119"/>
                  <a:pt x="6231" y="3755"/>
                  <a:pt x="5927" y="3603"/>
                </a:cubicBezTo>
                <a:lnTo>
                  <a:pt x="4043" y="2782"/>
                </a:lnTo>
                <a:lnTo>
                  <a:pt x="4864" y="867"/>
                </a:lnTo>
                <a:cubicBezTo>
                  <a:pt x="5016" y="563"/>
                  <a:pt x="4864" y="198"/>
                  <a:pt x="4529" y="46"/>
                </a:cubicBezTo>
                <a:cubicBezTo>
                  <a:pt x="4452" y="15"/>
                  <a:pt x="4371" y="0"/>
                  <a:pt x="4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3070088" y="383000"/>
            <a:ext cx="82850" cy="82850"/>
          </a:xfrm>
          <a:custGeom>
            <a:avLst/>
            <a:gdLst/>
            <a:ahLst/>
            <a:cxnLst/>
            <a:rect l="l" t="t" r="r" b="b"/>
            <a:pathLst>
              <a:path w="3314" h="3314" extrusionOk="0">
                <a:moveTo>
                  <a:pt x="1642" y="1"/>
                </a:moveTo>
                <a:cubicBezTo>
                  <a:pt x="730" y="1"/>
                  <a:pt x="0" y="730"/>
                  <a:pt x="0" y="1642"/>
                </a:cubicBezTo>
                <a:cubicBezTo>
                  <a:pt x="0" y="2554"/>
                  <a:pt x="730" y="3314"/>
                  <a:pt x="1642" y="3314"/>
                </a:cubicBezTo>
                <a:cubicBezTo>
                  <a:pt x="2554" y="3314"/>
                  <a:pt x="3313" y="2554"/>
                  <a:pt x="3313" y="1642"/>
                </a:cubicBezTo>
                <a:cubicBezTo>
                  <a:pt x="3313" y="730"/>
                  <a:pt x="2554" y="1"/>
                  <a:pt x="1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5047450" y="236088"/>
            <a:ext cx="70700" cy="69950"/>
          </a:xfrm>
          <a:custGeom>
            <a:avLst/>
            <a:gdLst/>
            <a:ahLst/>
            <a:cxnLst/>
            <a:rect l="l" t="t" r="r" b="b"/>
            <a:pathLst>
              <a:path w="2828" h="2798" extrusionOk="0">
                <a:moveTo>
                  <a:pt x="1398" y="1"/>
                </a:moveTo>
                <a:cubicBezTo>
                  <a:pt x="639" y="1"/>
                  <a:pt x="0" y="609"/>
                  <a:pt x="0" y="1399"/>
                </a:cubicBezTo>
                <a:cubicBezTo>
                  <a:pt x="0" y="2159"/>
                  <a:pt x="639" y="2797"/>
                  <a:pt x="1398" y="2797"/>
                </a:cubicBezTo>
                <a:cubicBezTo>
                  <a:pt x="2189" y="2797"/>
                  <a:pt x="2827" y="2159"/>
                  <a:pt x="2827" y="1399"/>
                </a:cubicBezTo>
                <a:cubicBezTo>
                  <a:pt x="2827" y="609"/>
                  <a:pt x="218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8674000" y="2599075"/>
            <a:ext cx="109450" cy="122375"/>
          </a:xfrm>
          <a:custGeom>
            <a:avLst/>
            <a:gdLst/>
            <a:ahLst/>
            <a:cxnLst/>
            <a:rect l="l" t="t" r="r" b="b"/>
            <a:pathLst>
              <a:path w="4378" h="4895" extrusionOk="0">
                <a:moveTo>
                  <a:pt x="3131" y="1"/>
                </a:moveTo>
                <a:lnTo>
                  <a:pt x="1" y="3892"/>
                </a:lnTo>
                <a:lnTo>
                  <a:pt x="1247" y="4895"/>
                </a:lnTo>
                <a:lnTo>
                  <a:pt x="4378" y="1004"/>
                </a:lnTo>
                <a:lnTo>
                  <a:pt x="3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8430775" y="3615738"/>
            <a:ext cx="130725" cy="82075"/>
          </a:xfrm>
          <a:custGeom>
            <a:avLst/>
            <a:gdLst/>
            <a:ahLst/>
            <a:cxnLst/>
            <a:rect l="l" t="t" r="r" b="b"/>
            <a:pathLst>
              <a:path w="5229" h="3283" extrusionOk="0">
                <a:moveTo>
                  <a:pt x="4651" y="0"/>
                </a:moveTo>
                <a:lnTo>
                  <a:pt x="0" y="1794"/>
                </a:lnTo>
                <a:lnTo>
                  <a:pt x="578" y="3283"/>
                </a:lnTo>
                <a:lnTo>
                  <a:pt x="5228" y="1490"/>
                </a:lnTo>
                <a:lnTo>
                  <a:pt x="4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6890300" y="4604138"/>
            <a:ext cx="73725" cy="73725"/>
          </a:xfrm>
          <a:custGeom>
            <a:avLst/>
            <a:gdLst/>
            <a:ahLst/>
            <a:cxnLst/>
            <a:rect l="l" t="t" r="r" b="b"/>
            <a:pathLst>
              <a:path w="2949" h="2949" extrusionOk="0">
                <a:moveTo>
                  <a:pt x="1490" y="0"/>
                </a:moveTo>
                <a:cubicBezTo>
                  <a:pt x="669" y="0"/>
                  <a:pt x="0" y="669"/>
                  <a:pt x="0" y="1490"/>
                </a:cubicBezTo>
                <a:cubicBezTo>
                  <a:pt x="0" y="2310"/>
                  <a:pt x="669" y="2949"/>
                  <a:pt x="1490" y="2949"/>
                </a:cubicBezTo>
                <a:cubicBezTo>
                  <a:pt x="2280" y="2949"/>
                  <a:pt x="2949" y="2310"/>
                  <a:pt x="2949" y="1490"/>
                </a:cubicBezTo>
                <a:cubicBezTo>
                  <a:pt x="2949" y="669"/>
                  <a:pt x="2310" y="0"/>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3749338" y="4698638"/>
            <a:ext cx="130725" cy="82850"/>
          </a:xfrm>
          <a:custGeom>
            <a:avLst/>
            <a:gdLst/>
            <a:ahLst/>
            <a:cxnLst/>
            <a:rect l="l" t="t" r="r" b="b"/>
            <a:pathLst>
              <a:path w="5229" h="3314" extrusionOk="0">
                <a:moveTo>
                  <a:pt x="4651" y="0"/>
                </a:moveTo>
                <a:lnTo>
                  <a:pt x="1" y="1793"/>
                </a:lnTo>
                <a:lnTo>
                  <a:pt x="578" y="3313"/>
                </a:lnTo>
                <a:lnTo>
                  <a:pt x="5229" y="1520"/>
                </a:lnTo>
                <a:lnTo>
                  <a:pt x="4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rot="3363626">
            <a:off x="5116706" y="4405272"/>
            <a:ext cx="382988" cy="370838"/>
          </a:xfrm>
          <a:custGeom>
            <a:avLst/>
            <a:gdLst/>
            <a:ahLst/>
            <a:cxnLst/>
            <a:rect l="l" t="t" r="r" b="b"/>
            <a:pathLst>
              <a:path w="15320" h="14834" extrusionOk="0">
                <a:moveTo>
                  <a:pt x="3100" y="0"/>
                </a:moveTo>
                <a:lnTo>
                  <a:pt x="0" y="5259"/>
                </a:lnTo>
                <a:lnTo>
                  <a:pt x="7082" y="12858"/>
                </a:lnTo>
                <a:lnTo>
                  <a:pt x="9970" y="9392"/>
                </a:lnTo>
                <a:lnTo>
                  <a:pt x="15319" y="14833"/>
                </a:lnTo>
                <a:lnTo>
                  <a:pt x="15319" y="14833"/>
                </a:lnTo>
                <a:lnTo>
                  <a:pt x="10395" y="3101"/>
                </a:lnTo>
                <a:lnTo>
                  <a:pt x="7021" y="7234"/>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 name="Google Shape;44;p2"/>
          <p:cNvGrpSpPr/>
          <p:nvPr/>
        </p:nvGrpSpPr>
        <p:grpSpPr>
          <a:xfrm rot="1799935">
            <a:off x="3426723" y="-87565"/>
            <a:ext cx="1576253" cy="776953"/>
            <a:chOff x="7657574" y="2913297"/>
            <a:chExt cx="1829389" cy="901675"/>
          </a:xfrm>
        </p:grpSpPr>
        <p:sp>
          <p:nvSpPr>
            <p:cNvPr id="45" name="Google Shape;45;p2"/>
            <p:cNvSpPr/>
            <p:nvPr/>
          </p:nvSpPr>
          <p:spPr>
            <a:xfrm rot="575765" flipH="1">
              <a:off x="7696875" y="3054899"/>
              <a:ext cx="1750787" cy="618470"/>
            </a:xfrm>
            <a:custGeom>
              <a:avLst/>
              <a:gdLst/>
              <a:ahLst/>
              <a:cxnLst/>
              <a:rect l="l" t="t" r="r" b="b"/>
              <a:pathLst>
                <a:path w="70032" h="24739" extrusionOk="0">
                  <a:moveTo>
                    <a:pt x="60315" y="1"/>
                  </a:moveTo>
                  <a:cubicBezTo>
                    <a:pt x="59931" y="1"/>
                    <a:pt x="59542" y="25"/>
                    <a:pt x="59150" y="75"/>
                  </a:cubicBezTo>
                  <a:lnTo>
                    <a:pt x="8572" y="6519"/>
                  </a:lnTo>
                  <a:cubicBezTo>
                    <a:pt x="3556" y="7157"/>
                    <a:pt x="0" y="11716"/>
                    <a:pt x="638" y="16732"/>
                  </a:cubicBezTo>
                  <a:cubicBezTo>
                    <a:pt x="1227" y="21355"/>
                    <a:pt x="5174" y="24739"/>
                    <a:pt x="9717" y="24739"/>
                  </a:cubicBezTo>
                  <a:cubicBezTo>
                    <a:pt x="10101" y="24739"/>
                    <a:pt x="10490" y="24715"/>
                    <a:pt x="10882" y="24665"/>
                  </a:cubicBezTo>
                  <a:lnTo>
                    <a:pt x="61460" y="18221"/>
                  </a:lnTo>
                  <a:cubicBezTo>
                    <a:pt x="66476" y="17583"/>
                    <a:pt x="70032" y="12993"/>
                    <a:pt x="69394" y="8008"/>
                  </a:cubicBezTo>
                  <a:cubicBezTo>
                    <a:pt x="68805" y="3384"/>
                    <a:pt x="64858" y="1"/>
                    <a:pt x="60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rot="575765" flipH="1">
              <a:off x="8289570" y="3162373"/>
              <a:ext cx="565396" cy="403522"/>
            </a:xfrm>
            <a:custGeom>
              <a:avLst/>
              <a:gdLst/>
              <a:ahLst/>
              <a:cxnLst/>
              <a:rect l="l" t="t" r="r" b="b"/>
              <a:pathLst>
                <a:path w="22616" h="16141" extrusionOk="0">
                  <a:moveTo>
                    <a:pt x="20913" y="1"/>
                  </a:moveTo>
                  <a:lnTo>
                    <a:pt x="1" y="2645"/>
                  </a:lnTo>
                  <a:lnTo>
                    <a:pt x="1703" y="16141"/>
                  </a:lnTo>
                  <a:lnTo>
                    <a:pt x="22615" y="13466"/>
                  </a:lnTo>
                  <a:lnTo>
                    <a:pt x="209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rot="575765" flipH="1">
              <a:off x="8208473" y="3116853"/>
              <a:ext cx="56275" cy="52775"/>
            </a:xfrm>
            <a:custGeom>
              <a:avLst/>
              <a:gdLst/>
              <a:ahLst/>
              <a:cxnLst/>
              <a:rect l="l" t="t" r="r" b="b"/>
              <a:pathLst>
                <a:path w="2251" h="2111" extrusionOk="0">
                  <a:moveTo>
                    <a:pt x="1096" y="1"/>
                  </a:moveTo>
                  <a:cubicBezTo>
                    <a:pt x="1056" y="1"/>
                    <a:pt x="1015" y="3"/>
                    <a:pt x="974" y="7"/>
                  </a:cubicBezTo>
                  <a:cubicBezTo>
                    <a:pt x="396" y="68"/>
                    <a:pt x="1" y="615"/>
                    <a:pt x="62" y="1192"/>
                  </a:cubicBezTo>
                  <a:cubicBezTo>
                    <a:pt x="147" y="1731"/>
                    <a:pt x="601" y="2110"/>
                    <a:pt x="1130" y="2110"/>
                  </a:cubicBezTo>
                  <a:cubicBezTo>
                    <a:pt x="1169" y="2110"/>
                    <a:pt x="1208" y="2108"/>
                    <a:pt x="1247" y="2104"/>
                  </a:cubicBezTo>
                  <a:cubicBezTo>
                    <a:pt x="1825" y="2043"/>
                    <a:pt x="2250" y="1496"/>
                    <a:pt x="2159" y="919"/>
                  </a:cubicBezTo>
                  <a:cubicBezTo>
                    <a:pt x="2102" y="381"/>
                    <a:pt x="1650"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rot="575765" flipH="1">
              <a:off x="8099989" y="3083881"/>
              <a:ext cx="56250" cy="52925"/>
            </a:xfrm>
            <a:custGeom>
              <a:avLst/>
              <a:gdLst/>
              <a:ahLst/>
              <a:cxnLst/>
              <a:rect l="l" t="t" r="r" b="b"/>
              <a:pathLst>
                <a:path w="2250" h="2117" extrusionOk="0">
                  <a:moveTo>
                    <a:pt x="1090" y="0"/>
                  </a:moveTo>
                  <a:cubicBezTo>
                    <a:pt x="1052" y="0"/>
                    <a:pt x="1012" y="2"/>
                    <a:pt x="973" y="6"/>
                  </a:cubicBezTo>
                  <a:cubicBezTo>
                    <a:pt x="396" y="98"/>
                    <a:pt x="0" y="614"/>
                    <a:pt x="61" y="1192"/>
                  </a:cubicBezTo>
                  <a:cubicBezTo>
                    <a:pt x="116" y="1717"/>
                    <a:pt x="573" y="2116"/>
                    <a:pt x="1090" y="2116"/>
                  </a:cubicBezTo>
                  <a:cubicBezTo>
                    <a:pt x="1142" y="2116"/>
                    <a:pt x="1194" y="2112"/>
                    <a:pt x="1247" y="2104"/>
                  </a:cubicBezTo>
                  <a:cubicBezTo>
                    <a:pt x="1824" y="2043"/>
                    <a:pt x="2250" y="1496"/>
                    <a:pt x="2159" y="918"/>
                  </a:cubicBezTo>
                  <a:cubicBezTo>
                    <a:pt x="2102" y="380"/>
                    <a:pt x="1623" y="0"/>
                    <a:pt x="1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rot="575765" flipH="1">
              <a:off x="7992267" y="3050948"/>
              <a:ext cx="55475" cy="52925"/>
            </a:xfrm>
            <a:custGeom>
              <a:avLst/>
              <a:gdLst/>
              <a:ahLst/>
              <a:cxnLst/>
              <a:rect l="l" t="t" r="r" b="b"/>
              <a:pathLst>
                <a:path w="2219" h="2117" extrusionOk="0">
                  <a:moveTo>
                    <a:pt x="1090" y="1"/>
                  </a:moveTo>
                  <a:cubicBezTo>
                    <a:pt x="1051" y="1"/>
                    <a:pt x="1012" y="3"/>
                    <a:pt x="973" y="7"/>
                  </a:cubicBezTo>
                  <a:cubicBezTo>
                    <a:pt x="395" y="98"/>
                    <a:pt x="0" y="615"/>
                    <a:pt x="61" y="1192"/>
                  </a:cubicBezTo>
                  <a:cubicBezTo>
                    <a:pt x="116" y="1717"/>
                    <a:pt x="573" y="2117"/>
                    <a:pt x="1089" y="2117"/>
                  </a:cubicBezTo>
                  <a:cubicBezTo>
                    <a:pt x="1141" y="2117"/>
                    <a:pt x="1194" y="2113"/>
                    <a:pt x="1246" y="2104"/>
                  </a:cubicBezTo>
                  <a:cubicBezTo>
                    <a:pt x="1824" y="2043"/>
                    <a:pt x="2219" y="1496"/>
                    <a:pt x="2158" y="919"/>
                  </a:cubicBezTo>
                  <a:cubicBezTo>
                    <a:pt x="2101" y="381"/>
                    <a:pt x="1622" y="1"/>
                    <a:pt x="1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rot="575765" flipH="1">
              <a:off x="8175375" y="3226086"/>
              <a:ext cx="56250" cy="52775"/>
            </a:xfrm>
            <a:custGeom>
              <a:avLst/>
              <a:gdLst/>
              <a:ahLst/>
              <a:cxnLst/>
              <a:rect l="l" t="t" r="r" b="b"/>
              <a:pathLst>
                <a:path w="2250" h="2111" extrusionOk="0">
                  <a:moveTo>
                    <a:pt x="1090" y="1"/>
                  </a:moveTo>
                  <a:cubicBezTo>
                    <a:pt x="1052" y="1"/>
                    <a:pt x="1012" y="3"/>
                    <a:pt x="973" y="7"/>
                  </a:cubicBezTo>
                  <a:cubicBezTo>
                    <a:pt x="396" y="68"/>
                    <a:pt x="0" y="615"/>
                    <a:pt x="61" y="1192"/>
                  </a:cubicBezTo>
                  <a:cubicBezTo>
                    <a:pt x="146" y="1731"/>
                    <a:pt x="601" y="2110"/>
                    <a:pt x="1130" y="2110"/>
                  </a:cubicBezTo>
                  <a:cubicBezTo>
                    <a:pt x="1168" y="2110"/>
                    <a:pt x="1207" y="2108"/>
                    <a:pt x="1247" y="2104"/>
                  </a:cubicBezTo>
                  <a:cubicBezTo>
                    <a:pt x="1824" y="2043"/>
                    <a:pt x="2250" y="1496"/>
                    <a:pt x="2158" y="919"/>
                  </a:cubicBezTo>
                  <a:cubicBezTo>
                    <a:pt x="2102" y="381"/>
                    <a:pt x="1623" y="1"/>
                    <a:pt x="1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rot="575765" flipH="1">
              <a:off x="8066869" y="3193114"/>
              <a:ext cx="56275" cy="52900"/>
            </a:xfrm>
            <a:custGeom>
              <a:avLst/>
              <a:gdLst/>
              <a:ahLst/>
              <a:cxnLst/>
              <a:rect l="l" t="t" r="r" b="b"/>
              <a:pathLst>
                <a:path w="2251" h="2116" extrusionOk="0">
                  <a:moveTo>
                    <a:pt x="1091" y="0"/>
                  </a:moveTo>
                  <a:cubicBezTo>
                    <a:pt x="1052" y="0"/>
                    <a:pt x="1013" y="2"/>
                    <a:pt x="974" y="6"/>
                  </a:cubicBezTo>
                  <a:cubicBezTo>
                    <a:pt x="396" y="98"/>
                    <a:pt x="1" y="614"/>
                    <a:pt x="62" y="1192"/>
                  </a:cubicBezTo>
                  <a:cubicBezTo>
                    <a:pt x="145" y="1717"/>
                    <a:pt x="579" y="2116"/>
                    <a:pt x="1091" y="2116"/>
                  </a:cubicBezTo>
                  <a:cubicBezTo>
                    <a:pt x="1142" y="2116"/>
                    <a:pt x="1195" y="2112"/>
                    <a:pt x="1247" y="2104"/>
                  </a:cubicBezTo>
                  <a:cubicBezTo>
                    <a:pt x="1825" y="2043"/>
                    <a:pt x="2250" y="1496"/>
                    <a:pt x="2159" y="918"/>
                  </a:cubicBezTo>
                  <a:cubicBezTo>
                    <a:pt x="2102" y="380"/>
                    <a:pt x="1623" y="0"/>
                    <a:pt x="1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rot="575765" flipH="1">
              <a:off x="7959145" y="3160181"/>
              <a:ext cx="55500" cy="52925"/>
            </a:xfrm>
            <a:custGeom>
              <a:avLst/>
              <a:gdLst/>
              <a:ahLst/>
              <a:cxnLst/>
              <a:rect l="l" t="t" r="r" b="b"/>
              <a:pathLst>
                <a:path w="2220" h="2117" extrusionOk="0">
                  <a:moveTo>
                    <a:pt x="1091" y="1"/>
                  </a:moveTo>
                  <a:cubicBezTo>
                    <a:pt x="1052" y="1"/>
                    <a:pt x="1012" y="3"/>
                    <a:pt x="973" y="7"/>
                  </a:cubicBezTo>
                  <a:cubicBezTo>
                    <a:pt x="396" y="98"/>
                    <a:pt x="1" y="615"/>
                    <a:pt x="61" y="1192"/>
                  </a:cubicBezTo>
                  <a:cubicBezTo>
                    <a:pt x="117" y="1717"/>
                    <a:pt x="574" y="2116"/>
                    <a:pt x="1090" y="2116"/>
                  </a:cubicBezTo>
                  <a:cubicBezTo>
                    <a:pt x="1142" y="2116"/>
                    <a:pt x="1194" y="2112"/>
                    <a:pt x="1247" y="2104"/>
                  </a:cubicBezTo>
                  <a:cubicBezTo>
                    <a:pt x="1824" y="2043"/>
                    <a:pt x="2219" y="1496"/>
                    <a:pt x="2159" y="919"/>
                  </a:cubicBezTo>
                  <a:cubicBezTo>
                    <a:pt x="2102" y="381"/>
                    <a:pt x="1623"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rot="575765" flipH="1">
              <a:off x="8142253" y="3335319"/>
              <a:ext cx="56275" cy="52775"/>
            </a:xfrm>
            <a:custGeom>
              <a:avLst/>
              <a:gdLst/>
              <a:ahLst/>
              <a:cxnLst/>
              <a:rect l="l" t="t" r="r" b="b"/>
              <a:pathLst>
                <a:path w="2251" h="2111" extrusionOk="0">
                  <a:moveTo>
                    <a:pt x="1091" y="1"/>
                  </a:moveTo>
                  <a:cubicBezTo>
                    <a:pt x="1052" y="1"/>
                    <a:pt x="1013" y="3"/>
                    <a:pt x="974" y="7"/>
                  </a:cubicBezTo>
                  <a:cubicBezTo>
                    <a:pt x="396" y="68"/>
                    <a:pt x="1" y="615"/>
                    <a:pt x="62" y="1192"/>
                  </a:cubicBezTo>
                  <a:cubicBezTo>
                    <a:pt x="147" y="1730"/>
                    <a:pt x="601" y="2110"/>
                    <a:pt x="1130" y="2110"/>
                  </a:cubicBezTo>
                  <a:cubicBezTo>
                    <a:pt x="1169" y="2110"/>
                    <a:pt x="1208" y="2108"/>
                    <a:pt x="1247" y="2104"/>
                  </a:cubicBezTo>
                  <a:cubicBezTo>
                    <a:pt x="1825" y="2043"/>
                    <a:pt x="2250" y="1496"/>
                    <a:pt x="2159" y="919"/>
                  </a:cubicBezTo>
                  <a:cubicBezTo>
                    <a:pt x="2102" y="380"/>
                    <a:pt x="1623"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rot="575765" flipH="1">
              <a:off x="8033784" y="3302348"/>
              <a:ext cx="56250" cy="52750"/>
            </a:xfrm>
            <a:custGeom>
              <a:avLst/>
              <a:gdLst/>
              <a:ahLst/>
              <a:cxnLst/>
              <a:rect l="l" t="t" r="r" b="b"/>
              <a:pathLst>
                <a:path w="2250" h="2110" extrusionOk="0">
                  <a:moveTo>
                    <a:pt x="1090" y="0"/>
                  </a:moveTo>
                  <a:cubicBezTo>
                    <a:pt x="1052" y="0"/>
                    <a:pt x="1012" y="2"/>
                    <a:pt x="973" y="6"/>
                  </a:cubicBezTo>
                  <a:cubicBezTo>
                    <a:pt x="396" y="67"/>
                    <a:pt x="0" y="614"/>
                    <a:pt x="61" y="1192"/>
                  </a:cubicBezTo>
                  <a:cubicBezTo>
                    <a:pt x="146" y="1730"/>
                    <a:pt x="601" y="2110"/>
                    <a:pt x="1130" y="2110"/>
                  </a:cubicBezTo>
                  <a:cubicBezTo>
                    <a:pt x="1168" y="2110"/>
                    <a:pt x="1207" y="2108"/>
                    <a:pt x="1247" y="2104"/>
                  </a:cubicBezTo>
                  <a:cubicBezTo>
                    <a:pt x="1824" y="2043"/>
                    <a:pt x="2250" y="1496"/>
                    <a:pt x="2159" y="918"/>
                  </a:cubicBezTo>
                  <a:cubicBezTo>
                    <a:pt x="2102" y="380"/>
                    <a:pt x="1623" y="0"/>
                    <a:pt x="1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rot="575765" flipH="1">
              <a:off x="7926047" y="3269414"/>
              <a:ext cx="55475" cy="52925"/>
            </a:xfrm>
            <a:custGeom>
              <a:avLst/>
              <a:gdLst/>
              <a:ahLst/>
              <a:cxnLst/>
              <a:rect l="l" t="t" r="r" b="b"/>
              <a:pathLst>
                <a:path w="2219" h="2117" extrusionOk="0">
                  <a:moveTo>
                    <a:pt x="1090" y="1"/>
                  </a:moveTo>
                  <a:cubicBezTo>
                    <a:pt x="1051" y="1"/>
                    <a:pt x="1012" y="3"/>
                    <a:pt x="973" y="7"/>
                  </a:cubicBezTo>
                  <a:cubicBezTo>
                    <a:pt x="395" y="98"/>
                    <a:pt x="0" y="615"/>
                    <a:pt x="61" y="1192"/>
                  </a:cubicBezTo>
                  <a:cubicBezTo>
                    <a:pt x="116" y="1717"/>
                    <a:pt x="573" y="2116"/>
                    <a:pt x="1089" y="2116"/>
                  </a:cubicBezTo>
                  <a:cubicBezTo>
                    <a:pt x="1141" y="2116"/>
                    <a:pt x="1194" y="2112"/>
                    <a:pt x="1246" y="2104"/>
                  </a:cubicBezTo>
                  <a:cubicBezTo>
                    <a:pt x="1824" y="2043"/>
                    <a:pt x="2219" y="1496"/>
                    <a:pt x="2158" y="919"/>
                  </a:cubicBezTo>
                  <a:cubicBezTo>
                    <a:pt x="2073" y="380"/>
                    <a:pt x="1619" y="1"/>
                    <a:pt x="1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2817900" y="2567700"/>
            <a:ext cx="3508200" cy="640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8" name="Google Shape;58;p3"/>
          <p:cNvSpPr txBox="1">
            <a:spLocks noGrp="1"/>
          </p:cNvSpPr>
          <p:nvPr>
            <p:ph type="title" idx="2" hasCustomPrompt="1"/>
          </p:nvPr>
        </p:nvSpPr>
        <p:spPr>
          <a:xfrm>
            <a:off x="4058550" y="1350772"/>
            <a:ext cx="1026900" cy="811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9" name="Google Shape;59;p3"/>
          <p:cNvSpPr txBox="1">
            <a:spLocks noGrp="1"/>
          </p:cNvSpPr>
          <p:nvPr>
            <p:ph type="subTitle" idx="1"/>
          </p:nvPr>
        </p:nvSpPr>
        <p:spPr>
          <a:xfrm>
            <a:off x="2817900" y="3382925"/>
            <a:ext cx="3508200" cy="6405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60" name="Google Shape;60;p3"/>
          <p:cNvGrpSpPr/>
          <p:nvPr/>
        </p:nvGrpSpPr>
        <p:grpSpPr>
          <a:xfrm rot="-5400000" flipH="1">
            <a:off x="7047056" y="2932205"/>
            <a:ext cx="3378605" cy="1541942"/>
            <a:chOff x="5268950" y="3893076"/>
            <a:chExt cx="4138926" cy="1888940"/>
          </a:xfrm>
        </p:grpSpPr>
        <p:sp>
          <p:nvSpPr>
            <p:cNvPr id="61" name="Google Shape;61;p3"/>
            <p:cNvSpPr/>
            <p:nvPr/>
          </p:nvSpPr>
          <p:spPr>
            <a:xfrm flipH="1">
              <a:off x="5268950" y="3893076"/>
              <a:ext cx="4138926" cy="1888940"/>
            </a:xfrm>
            <a:custGeom>
              <a:avLst/>
              <a:gdLst/>
              <a:ahLst/>
              <a:cxnLst/>
              <a:rect l="l" t="t" r="r" b="b"/>
              <a:pathLst>
                <a:path w="101706" h="46417" extrusionOk="0">
                  <a:moveTo>
                    <a:pt x="51604" y="0"/>
                  </a:moveTo>
                  <a:cubicBezTo>
                    <a:pt x="46770" y="0"/>
                    <a:pt x="41948" y="2274"/>
                    <a:pt x="39272" y="6309"/>
                  </a:cubicBezTo>
                  <a:cubicBezTo>
                    <a:pt x="38239" y="5701"/>
                    <a:pt x="37418" y="4698"/>
                    <a:pt x="36415" y="3999"/>
                  </a:cubicBezTo>
                  <a:cubicBezTo>
                    <a:pt x="34788" y="2924"/>
                    <a:pt x="32938" y="2599"/>
                    <a:pt x="31026" y="2599"/>
                  </a:cubicBezTo>
                  <a:cubicBezTo>
                    <a:pt x="30938" y="2599"/>
                    <a:pt x="30850" y="2600"/>
                    <a:pt x="30761" y="2601"/>
                  </a:cubicBezTo>
                  <a:cubicBezTo>
                    <a:pt x="26597" y="2723"/>
                    <a:pt x="22798" y="4121"/>
                    <a:pt x="19424" y="6522"/>
                  </a:cubicBezTo>
                  <a:cubicBezTo>
                    <a:pt x="15898" y="8984"/>
                    <a:pt x="13983" y="12875"/>
                    <a:pt x="10366" y="15306"/>
                  </a:cubicBezTo>
                  <a:cubicBezTo>
                    <a:pt x="8636" y="16484"/>
                    <a:pt x="6304" y="17384"/>
                    <a:pt x="4066" y="17384"/>
                  </a:cubicBezTo>
                  <a:cubicBezTo>
                    <a:pt x="2607" y="17384"/>
                    <a:pt x="1188" y="17002"/>
                    <a:pt x="1" y="16066"/>
                  </a:cubicBezTo>
                  <a:lnTo>
                    <a:pt x="1" y="16066"/>
                  </a:lnTo>
                  <a:lnTo>
                    <a:pt x="3557" y="33209"/>
                  </a:lnTo>
                  <a:cubicBezTo>
                    <a:pt x="11886" y="43483"/>
                    <a:pt x="25959" y="45976"/>
                    <a:pt x="38512" y="46371"/>
                  </a:cubicBezTo>
                  <a:cubicBezTo>
                    <a:pt x="39554" y="46402"/>
                    <a:pt x="40595" y="46416"/>
                    <a:pt x="41636" y="46416"/>
                  </a:cubicBezTo>
                  <a:cubicBezTo>
                    <a:pt x="52933" y="46416"/>
                    <a:pt x="64207" y="44653"/>
                    <a:pt x="75200" y="42176"/>
                  </a:cubicBezTo>
                  <a:cubicBezTo>
                    <a:pt x="82890" y="40444"/>
                    <a:pt x="90763" y="38316"/>
                    <a:pt x="98605" y="37252"/>
                  </a:cubicBezTo>
                  <a:cubicBezTo>
                    <a:pt x="99053" y="37193"/>
                    <a:pt x="99479" y="37139"/>
                    <a:pt x="99885" y="37139"/>
                  </a:cubicBezTo>
                  <a:cubicBezTo>
                    <a:pt x="100525" y="37139"/>
                    <a:pt x="101117" y="37274"/>
                    <a:pt x="101675" y="37738"/>
                  </a:cubicBezTo>
                  <a:cubicBezTo>
                    <a:pt x="101067" y="35155"/>
                    <a:pt x="101705" y="32450"/>
                    <a:pt x="100915" y="29805"/>
                  </a:cubicBezTo>
                  <a:cubicBezTo>
                    <a:pt x="99729" y="25823"/>
                    <a:pt x="96051" y="23513"/>
                    <a:pt x="92404" y="21963"/>
                  </a:cubicBezTo>
                  <a:cubicBezTo>
                    <a:pt x="85383" y="18954"/>
                    <a:pt x="76568" y="19653"/>
                    <a:pt x="70397" y="14790"/>
                  </a:cubicBezTo>
                  <a:cubicBezTo>
                    <a:pt x="65382" y="10808"/>
                    <a:pt x="63467" y="3787"/>
                    <a:pt x="57388" y="1173"/>
                  </a:cubicBezTo>
                  <a:cubicBezTo>
                    <a:pt x="55555" y="379"/>
                    <a:pt x="53578" y="0"/>
                    <a:pt x="516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3"/>
            <p:cNvSpPr/>
            <p:nvPr/>
          </p:nvSpPr>
          <p:spPr>
            <a:xfrm flipH="1">
              <a:off x="6289456" y="4512426"/>
              <a:ext cx="2993484" cy="972814"/>
            </a:xfrm>
            <a:custGeom>
              <a:avLst/>
              <a:gdLst/>
              <a:ahLst/>
              <a:cxnLst/>
              <a:rect l="l" t="t" r="r" b="b"/>
              <a:pathLst>
                <a:path w="73559" h="23905" extrusionOk="0">
                  <a:moveTo>
                    <a:pt x="25861" y="1"/>
                  </a:moveTo>
                  <a:cubicBezTo>
                    <a:pt x="21190" y="1"/>
                    <a:pt x="16387" y="2100"/>
                    <a:pt x="12737" y="4937"/>
                  </a:cubicBezTo>
                  <a:cubicBezTo>
                    <a:pt x="10425" y="6759"/>
                    <a:pt x="6695" y="11433"/>
                    <a:pt x="3133" y="11433"/>
                  </a:cubicBezTo>
                  <a:cubicBezTo>
                    <a:pt x="2059" y="11433"/>
                    <a:pt x="1001" y="11008"/>
                    <a:pt x="1" y="9952"/>
                  </a:cubicBezTo>
                  <a:lnTo>
                    <a:pt x="1" y="9952"/>
                  </a:lnTo>
                  <a:lnTo>
                    <a:pt x="3223" y="20195"/>
                  </a:lnTo>
                  <a:cubicBezTo>
                    <a:pt x="9545" y="23265"/>
                    <a:pt x="16992" y="23235"/>
                    <a:pt x="23862" y="23630"/>
                  </a:cubicBezTo>
                  <a:cubicBezTo>
                    <a:pt x="26438" y="23783"/>
                    <a:pt x="29030" y="23904"/>
                    <a:pt x="31626" y="23904"/>
                  </a:cubicBezTo>
                  <a:cubicBezTo>
                    <a:pt x="32644" y="23904"/>
                    <a:pt x="33663" y="23886"/>
                    <a:pt x="34682" y="23843"/>
                  </a:cubicBezTo>
                  <a:cubicBezTo>
                    <a:pt x="39029" y="23691"/>
                    <a:pt x="43011" y="22657"/>
                    <a:pt x="47266" y="21806"/>
                  </a:cubicBezTo>
                  <a:cubicBezTo>
                    <a:pt x="53862" y="20439"/>
                    <a:pt x="60580" y="21776"/>
                    <a:pt x="67115" y="19679"/>
                  </a:cubicBezTo>
                  <a:cubicBezTo>
                    <a:pt x="69364" y="18949"/>
                    <a:pt x="71370" y="17642"/>
                    <a:pt x="73559" y="16822"/>
                  </a:cubicBezTo>
                  <a:cubicBezTo>
                    <a:pt x="72464" y="16274"/>
                    <a:pt x="71005" y="16214"/>
                    <a:pt x="69789" y="15879"/>
                  </a:cubicBezTo>
                  <a:cubicBezTo>
                    <a:pt x="68148" y="15393"/>
                    <a:pt x="66628" y="14724"/>
                    <a:pt x="65291" y="13630"/>
                  </a:cubicBezTo>
                  <a:cubicBezTo>
                    <a:pt x="63194" y="11928"/>
                    <a:pt x="61127" y="10104"/>
                    <a:pt x="59212" y="8159"/>
                  </a:cubicBezTo>
                  <a:cubicBezTo>
                    <a:pt x="55583" y="4530"/>
                    <a:pt x="51690" y="2856"/>
                    <a:pt x="46800" y="2856"/>
                  </a:cubicBezTo>
                  <a:cubicBezTo>
                    <a:pt x="46201" y="2856"/>
                    <a:pt x="45587" y="2881"/>
                    <a:pt x="44956" y="2931"/>
                  </a:cubicBezTo>
                  <a:cubicBezTo>
                    <a:pt x="43467" y="3052"/>
                    <a:pt x="41917" y="3296"/>
                    <a:pt x="40488" y="3812"/>
                  </a:cubicBezTo>
                  <a:cubicBezTo>
                    <a:pt x="39576" y="4147"/>
                    <a:pt x="38391" y="5514"/>
                    <a:pt x="37570" y="5636"/>
                  </a:cubicBezTo>
                  <a:cubicBezTo>
                    <a:pt x="37535" y="5641"/>
                    <a:pt x="37500" y="5644"/>
                    <a:pt x="37463" y="5644"/>
                  </a:cubicBezTo>
                  <a:cubicBezTo>
                    <a:pt x="36199" y="5644"/>
                    <a:pt x="34045" y="2639"/>
                    <a:pt x="33011" y="1989"/>
                  </a:cubicBezTo>
                  <a:cubicBezTo>
                    <a:pt x="30794" y="595"/>
                    <a:pt x="28346" y="1"/>
                    <a:pt x="25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3" name="Google Shape;63;p3"/>
          <p:cNvGrpSpPr/>
          <p:nvPr/>
        </p:nvGrpSpPr>
        <p:grpSpPr>
          <a:xfrm flipH="1">
            <a:off x="-679002" y="-548620"/>
            <a:ext cx="2667558" cy="2562505"/>
            <a:chOff x="7366500" y="-592049"/>
            <a:chExt cx="2270842" cy="2181412"/>
          </a:xfrm>
        </p:grpSpPr>
        <p:sp>
          <p:nvSpPr>
            <p:cNvPr id="64" name="Google Shape;64;p3"/>
            <p:cNvSpPr/>
            <p:nvPr/>
          </p:nvSpPr>
          <p:spPr>
            <a:xfrm>
              <a:off x="7366500" y="-249220"/>
              <a:ext cx="1732014" cy="1838584"/>
            </a:xfrm>
            <a:custGeom>
              <a:avLst/>
              <a:gdLst/>
              <a:ahLst/>
              <a:cxnLst/>
              <a:rect l="l" t="t" r="r" b="b"/>
              <a:pathLst>
                <a:path w="58817" h="62436" extrusionOk="0">
                  <a:moveTo>
                    <a:pt x="58421" y="0"/>
                  </a:moveTo>
                  <a:lnTo>
                    <a:pt x="0" y="2918"/>
                  </a:lnTo>
                  <a:cubicBezTo>
                    <a:pt x="25" y="2918"/>
                    <a:pt x="50" y="2918"/>
                    <a:pt x="74" y="2918"/>
                  </a:cubicBezTo>
                  <a:cubicBezTo>
                    <a:pt x="8253" y="2918"/>
                    <a:pt x="15872" y="12970"/>
                    <a:pt x="17660" y="20183"/>
                  </a:cubicBezTo>
                  <a:cubicBezTo>
                    <a:pt x="19332" y="26900"/>
                    <a:pt x="15654" y="33496"/>
                    <a:pt x="15685" y="40244"/>
                  </a:cubicBezTo>
                  <a:cubicBezTo>
                    <a:pt x="15715" y="52037"/>
                    <a:pt x="24165" y="59849"/>
                    <a:pt x="35381" y="61855"/>
                  </a:cubicBezTo>
                  <a:cubicBezTo>
                    <a:pt x="37385" y="62213"/>
                    <a:pt x="39459" y="62435"/>
                    <a:pt x="41530" y="62435"/>
                  </a:cubicBezTo>
                  <a:cubicBezTo>
                    <a:pt x="44736" y="62435"/>
                    <a:pt x="47935" y="61903"/>
                    <a:pt x="50852" y="60518"/>
                  </a:cubicBezTo>
                  <a:cubicBezTo>
                    <a:pt x="53406" y="59302"/>
                    <a:pt x="58816" y="55594"/>
                    <a:pt x="58391" y="52098"/>
                  </a:cubicBezTo>
                  <a:cubicBezTo>
                    <a:pt x="58299" y="51308"/>
                    <a:pt x="57418" y="50670"/>
                    <a:pt x="57053" y="50001"/>
                  </a:cubicBezTo>
                  <a:cubicBezTo>
                    <a:pt x="54956" y="46110"/>
                    <a:pt x="54196" y="41521"/>
                    <a:pt x="53466" y="37174"/>
                  </a:cubicBezTo>
                  <a:cubicBezTo>
                    <a:pt x="51460" y="24803"/>
                    <a:pt x="52433" y="11429"/>
                    <a:pt x="58482" y="304"/>
                  </a:cubicBezTo>
                  <a:cubicBezTo>
                    <a:pt x="58528" y="412"/>
                    <a:pt x="58549" y="453"/>
                    <a:pt x="58554" y="453"/>
                  </a:cubicBezTo>
                  <a:cubicBezTo>
                    <a:pt x="58568" y="453"/>
                    <a:pt x="58444" y="91"/>
                    <a:pt x="58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3"/>
            <p:cNvSpPr/>
            <p:nvPr/>
          </p:nvSpPr>
          <p:spPr>
            <a:xfrm>
              <a:off x="7851617" y="-592049"/>
              <a:ext cx="1614754" cy="2032967"/>
            </a:xfrm>
            <a:custGeom>
              <a:avLst/>
              <a:gdLst/>
              <a:ahLst/>
              <a:cxnLst/>
              <a:rect l="l" t="t" r="r" b="b"/>
              <a:pathLst>
                <a:path w="54835" h="69037" extrusionOk="0">
                  <a:moveTo>
                    <a:pt x="48452" y="1"/>
                  </a:moveTo>
                  <a:lnTo>
                    <a:pt x="1" y="8268"/>
                  </a:lnTo>
                  <a:cubicBezTo>
                    <a:pt x="180" y="8253"/>
                    <a:pt x="358" y="8246"/>
                    <a:pt x="534" y="8246"/>
                  </a:cubicBezTo>
                  <a:cubicBezTo>
                    <a:pt x="6730" y="8246"/>
                    <a:pt x="11159" y="17408"/>
                    <a:pt x="12311" y="22402"/>
                  </a:cubicBezTo>
                  <a:cubicBezTo>
                    <a:pt x="14013" y="29606"/>
                    <a:pt x="12554" y="37083"/>
                    <a:pt x="10548" y="44074"/>
                  </a:cubicBezTo>
                  <a:cubicBezTo>
                    <a:pt x="8998" y="49424"/>
                    <a:pt x="5989" y="53892"/>
                    <a:pt x="8269" y="59515"/>
                  </a:cubicBezTo>
                  <a:cubicBezTo>
                    <a:pt x="10822" y="65898"/>
                    <a:pt x="15867" y="68756"/>
                    <a:pt x="22342" y="68999"/>
                  </a:cubicBezTo>
                  <a:cubicBezTo>
                    <a:pt x="22969" y="69023"/>
                    <a:pt x="23612" y="69037"/>
                    <a:pt x="24267" y="69037"/>
                  </a:cubicBezTo>
                  <a:cubicBezTo>
                    <a:pt x="30054" y="69037"/>
                    <a:pt x="36745" y="67989"/>
                    <a:pt x="41278" y="64439"/>
                  </a:cubicBezTo>
                  <a:cubicBezTo>
                    <a:pt x="44075" y="62251"/>
                    <a:pt x="46081" y="59424"/>
                    <a:pt x="48026" y="56506"/>
                  </a:cubicBezTo>
                  <a:cubicBezTo>
                    <a:pt x="49546" y="54257"/>
                    <a:pt x="52312" y="51612"/>
                    <a:pt x="53193" y="49029"/>
                  </a:cubicBezTo>
                  <a:cubicBezTo>
                    <a:pt x="53497" y="48239"/>
                    <a:pt x="52981" y="48147"/>
                    <a:pt x="53102" y="47235"/>
                  </a:cubicBezTo>
                  <a:cubicBezTo>
                    <a:pt x="53741" y="42342"/>
                    <a:pt x="54044" y="37296"/>
                    <a:pt x="54288" y="32402"/>
                  </a:cubicBezTo>
                  <a:cubicBezTo>
                    <a:pt x="54622" y="25746"/>
                    <a:pt x="54835" y="19940"/>
                    <a:pt x="53163" y="13496"/>
                  </a:cubicBezTo>
                  <a:cubicBezTo>
                    <a:pt x="51978" y="8998"/>
                    <a:pt x="52008" y="3405"/>
                    <a:pt x="48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3"/>
            <p:cNvSpPr/>
            <p:nvPr/>
          </p:nvSpPr>
          <p:spPr>
            <a:xfrm>
              <a:off x="8327811" y="-393337"/>
              <a:ext cx="1309530" cy="1407060"/>
            </a:xfrm>
            <a:custGeom>
              <a:avLst/>
              <a:gdLst/>
              <a:ahLst/>
              <a:cxnLst/>
              <a:rect l="l" t="t" r="r" b="b"/>
              <a:pathLst>
                <a:path w="44470" h="47782" extrusionOk="0">
                  <a:moveTo>
                    <a:pt x="39636" y="1"/>
                  </a:moveTo>
                  <a:lnTo>
                    <a:pt x="700" y="2463"/>
                  </a:lnTo>
                  <a:cubicBezTo>
                    <a:pt x="6535" y="5989"/>
                    <a:pt x="1611" y="19515"/>
                    <a:pt x="943" y="24773"/>
                  </a:cubicBezTo>
                  <a:cubicBezTo>
                    <a:pt x="0" y="31946"/>
                    <a:pt x="2007" y="39819"/>
                    <a:pt x="7873" y="44560"/>
                  </a:cubicBezTo>
                  <a:cubicBezTo>
                    <a:pt x="10709" y="46847"/>
                    <a:pt x="13878" y="47782"/>
                    <a:pt x="17130" y="47782"/>
                  </a:cubicBezTo>
                  <a:cubicBezTo>
                    <a:pt x="24860" y="47782"/>
                    <a:pt x="33063" y="42502"/>
                    <a:pt x="38390" y="37539"/>
                  </a:cubicBezTo>
                  <a:cubicBezTo>
                    <a:pt x="40123" y="35898"/>
                    <a:pt x="40609" y="35229"/>
                    <a:pt x="41095" y="33405"/>
                  </a:cubicBezTo>
                  <a:cubicBezTo>
                    <a:pt x="43831" y="22372"/>
                    <a:pt x="44469" y="10457"/>
                    <a:pt x="3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7" name="Google Shape;67;p3"/>
          <p:cNvSpPr/>
          <p:nvPr/>
        </p:nvSpPr>
        <p:spPr>
          <a:xfrm rot="10800000">
            <a:off x="3447807" y="283038"/>
            <a:ext cx="73725" cy="73725"/>
          </a:xfrm>
          <a:custGeom>
            <a:avLst/>
            <a:gdLst/>
            <a:ahLst/>
            <a:cxnLst/>
            <a:rect l="l" t="t" r="r" b="b"/>
            <a:pathLst>
              <a:path w="2949" h="2949" extrusionOk="0">
                <a:moveTo>
                  <a:pt x="1490" y="0"/>
                </a:moveTo>
                <a:cubicBezTo>
                  <a:pt x="669" y="0"/>
                  <a:pt x="0" y="669"/>
                  <a:pt x="0" y="1490"/>
                </a:cubicBezTo>
                <a:cubicBezTo>
                  <a:pt x="0" y="2310"/>
                  <a:pt x="669" y="2949"/>
                  <a:pt x="1490" y="2949"/>
                </a:cubicBezTo>
                <a:cubicBezTo>
                  <a:pt x="2280" y="2949"/>
                  <a:pt x="2949" y="2310"/>
                  <a:pt x="2949" y="1490"/>
                </a:cubicBezTo>
                <a:cubicBezTo>
                  <a:pt x="2949" y="669"/>
                  <a:pt x="2310" y="0"/>
                  <a:pt x="1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3"/>
          <p:cNvSpPr/>
          <p:nvPr/>
        </p:nvSpPr>
        <p:spPr>
          <a:xfrm rot="10800000">
            <a:off x="7389919" y="4887100"/>
            <a:ext cx="130725" cy="82850"/>
          </a:xfrm>
          <a:custGeom>
            <a:avLst/>
            <a:gdLst/>
            <a:ahLst/>
            <a:cxnLst/>
            <a:rect l="l" t="t" r="r" b="b"/>
            <a:pathLst>
              <a:path w="5229" h="3314" extrusionOk="0">
                <a:moveTo>
                  <a:pt x="4651" y="0"/>
                </a:moveTo>
                <a:lnTo>
                  <a:pt x="1" y="1793"/>
                </a:lnTo>
                <a:lnTo>
                  <a:pt x="578" y="3313"/>
                </a:lnTo>
                <a:lnTo>
                  <a:pt x="5229" y="1520"/>
                </a:lnTo>
                <a:lnTo>
                  <a:pt x="4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3"/>
          <p:cNvSpPr/>
          <p:nvPr/>
        </p:nvSpPr>
        <p:spPr>
          <a:xfrm rot="10800000">
            <a:off x="5322007" y="4411925"/>
            <a:ext cx="159600" cy="155375"/>
          </a:xfrm>
          <a:custGeom>
            <a:avLst/>
            <a:gdLst/>
            <a:ahLst/>
            <a:cxnLst/>
            <a:rect l="l" t="t" r="r" b="b"/>
            <a:pathLst>
              <a:path w="6384" h="6215" extrusionOk="0">
                <a:moveTo>
                  <a:pt x="4290" y="0"/>
                </a:moveTo>
                <a:cubicBezTo>
                  <a:pt x="4054" y="0"/>
                  <a:pt x="3822" y="131"/>
                  <a:pt x="3709" y="381"/>
                </a:cubicBezTo>
                <a:lnTo>
                  <a:pt x="2888" y="2265"/>
                </a:lnTo>
                <a:lnTo>
                  <a:pt x="973" y="1445"/>
                </a:lnTo>
                <a:cubicBezTo>
                  <a:pt x="893" y="1404"/>
                  <a:pt x="808" y="1386"/>
                  <a:pt x="725" y="1386"/>
                </a:cubicBezTo>
                <a:cubicBezTo>
                  <a:pt x="491" y="1386"/>
                  <a:pt x="264" y="1533"/>
                  <a:pt x="152" y="1779"/>
                </a:cubicBezTo>
                <a:cubicBezTo>
                  <a:pt x="0" y="2083"/>
                  <a:pt x="152" y="2448"/>
                  <a:pt x="487" y="2600"/>
                </a:cubicBezTo>
                <a:lnTo>
                  <a:pt x="2371" y="3420"/>
                </a:lnTo>
                <a:lnTo>
                  <a:pt x="1550" y="5335"/>
                </a:lnTo>
                <a:cubicBezTo>
                  <a:pt x="1399" y="5639"/>
                  <a:pt x="1550" y="6004"/>
                  <a:pt x="1854" y="6156"/>
                </a:cubicBezTo>
                <a:cubicBezTo>
                  <a:pt x="1943" y="6196"/>
                  <a:pt x="2033" y="6215"/>
                  <a:pt x="2121" y="6215"/>
                </a:cubicBezTo>
                <a:cubicBezTo>
                  <a:pt x="2367" y="6215"/>
                  <a:pt x="2594" y="6068"/>
                  <a:pt x="2706" y="5822"/>
                </a:cubicBezTo>
                <a:lnTo>
                  <a:pt x="3526" y="3937"/>
                </a:lnTo>
                <a:lnTo>
                  <a:pt x="5411" y="4758"/>
                </a:lnTo>
                <a:cubicBezTo>
                  <a:pt x="5500" y="4798"/>
                  <a:pt x="5592" y="4817"/>
                  <a:pt x="5681" y="4817"/>
                </a:cubicBezTo>
                <a:cubicBezTo>
                  <a:pt x="5925" y="4817"/>
                  <a:pt x="6151" y="4676"/>
                  <a:pt x="6262" y="4454"/>
                </a:cubicBezTo>
                <a:cubicBezTo>
                  <a:pt x="6383" y="4119"/>
                  <a:pt x="6231" y="3755"/>
                  <a:pt x="5927" y="3603"/>
                </a:cubicBezTo>
                <a:lnTo>
                  <a:pt x="4043" y="2782"/>
                </a:lnTo>
                <a:lnTo>
                  <a:pt x="4864" y="867"/>
                </a:lnTo>
                <a:cubicBezTo>
                  <a:pt x="5016" y="563"/>
                  <a:pt x="4864" y="198"/>
                  <a:pt x="4529" y="46"/>
                </a:cubicBezTo>
                <a:cubicBezTo>
                  <a:pt x="4452" y="15"/>
                  <a:pt x="4371" y="0"/>
                  <a:pt x="4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3"/>
          <p:cNvSpPr/>
          <p:nvPr/>
        </p:nvSpPr>
        <p:spPr>
          <a:xfrm rot="10800000">
            <a:off x="2762344" y="4482425"/>
            <a:ext cx="152775" cy="157300"/>
          </a:xfrm>
          <a:custGeom>
            <a:avLst/>
            <a:gdLst/>
            <a:ahLst/>
            <a:cxnLst/>
            <a:rect l="l" t="t" r="r" b="b"/>
            <a:pathLst>
              <a:path w="6111" h="6292" extrusionOk="0">
                <a:moveTo>
                  <a:pt x="2068" y="0"/>
                </a:moveTo>
                <a:lnTo>
                  <a:pt x="1885" y="2189"/>
                </a:lnTo>
                <a:lnTo>
                  <a:pt x="1" y="3283"/>
                </a:lnTo>
                <a:lnTo>
                  <a:pt x="2037" y="4134"/>
                </a:lnTo>
                <a:lnTo>
                  <a:pt x="2493" y="6292"/>
                </a:lnTo>
                <a:lnTo>
                  <a:pt x="3922" y="4620"/>
                </a:lnTo>
                <a:lnTo>
                  <a:pt x="6110" y="4833"/>
                </a:lnTo>
                <a:lnTo>
                  <a:pt x="4955" y="2948"/>
                </a:lnTo>
                <a:lnTo>
                  <a:pt x="5837" y="942"/>
                </a:lnTo>
                <a:lnTo>
                  <a:pt x="3709" y="1459"/>
                </a:lnTo>
                <a:lnTo>
                  <a:pt x="20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3"/>
          <p:cNvSpPr/>
          <p:nvPr/>
        </p:nvSpPr>
        <p:spPr>
          <a:xfrm rot="10800000">
            <a:off x="444719" y="2971275"/>
            <a:ext cx="109450" cy="122375"/>
          </a:xfrm>
          <a:custGeom>
            <a:avLst/>
            <a:gdLst/>
            <a:ahLst/>
            <a:cxnLst/>
            <a:rect l="l" t="t" r="r" b="b"/>
            <a:pathLst>
              <a:path w="4378" h="4895" extrusionOk="0">
                <a:moveTo>
                  <a:pt x="3131" y="1"/>
                </a:moveTo>
                <a:lnTo>
                  <a:pt x="1" y="3892"/>
                </a:lnTo>
                <a:lnTo>
                  <a:pt x="1247" y="4895"/>
                </a:lnTo>
                <a:lnTo>
                  <a:pt x="4378" y="1004"/>
                </a:lnTo>
                <a:lnTo>
                  <a:pt x="3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3"/>
          <p:cNvSpPr/>
          <p:nvPr/>
        </p:nvSpPr>
        <p:spPr>
          <a:xfrm rot="10800000">
            <a:off x="6190644" y="539500"/>
            <a:ext cx="157325" cy="149725"/>
          </a:xfrm>
          <a:custGeom>
            <a:avLst/>
            <a:gdLst/>
            <a:ahLst/>
            <a:cxnLst/>
            <a:rect l="l" t="t" r="r" b="b"/>
            <a:pathLst>
              <a:path w="6293" h="5989" extrusionOk="0">
                <a:moveTo>
                  <a:pt x="3162" y="1"/>
                </a:moveTo>
                <a:lnTo>
                  <a:pt x="2189" y="1977"/>
                </a:lnTo>
                <a:lnTo>
                  <a:pt x="0" y="2281"/>
                </a:lnTo>
                <a:lnTo>
                  <a:pt x="1581" y="3831"/>
                </a:lnTo>
                <a:lnTo>
                  <a:pt x="1186" y="5989"/>
                </a:lnTo>
                <a:lnTo>
                  <a:pt x="1186" y="5989"/>
                </a:lnTo>
                <a:lnTo>
                  <a:pt x="3162" y="4955"/>
                </a:lnTo>
                <a:lnTo>
                  <a:pt x="5107" y="5989"/>
                </a:lnTo>
                <a:lnTo>
                  <a:pt x="5107" y="5989"/>
                </a:lnTo>
                <a:lnTo>
                  <a:pt x="4712" y="3831"/>
                </a:lnTo>
                <a:lnTo>
                  <a:pt x="6292" y="2281"/>
                </a:lnTo>
                <a:lnTo>
                  <a:pt x="4134" y="1977"/>
                </a:lnTo>
                <a:lnTo>
                  <a:pt x="31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3"/>
          <p:cNvSpPr/>
          <p:nvPr/>
        </p:nvSpPr>
        <p:spPr>
          <a:xfrm rot="10800000">
            <a:off x="647482" y="4568275"/>
            <a:ext cx="131500" cy="71450"/>
          </a:xfrm>
          <a:custGeom>
            <a:avLst/>
            <a:gdLst/>
            <a:ahLst/>
            <a:cxnLst/>
            <a:rect l="l" t="t" r="r" b="b"/>
            <a:pathLst>
              <a:path w="5260" h="2858" extrusionOk="0">
                <a:moveTo>
                  <a:pt x="426" y="0"/>
                </a:moveTo>
                <a:lnTo>
                  <a:pt x="1" y="1551"/>
                </a:lnTo>
                <a:lnTo>
                  <a:pt x="4834" y="2858"/>
                </a:lnTo>
                <a:lnTo>
                  <a:pt x="5259" y="1277"/>
                </a:lnTo>
                <a:lnTo>
                  <a:pt x="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4"/>
          <p:cNvSpPr txBox="1">
            <a:spLocks noGrp="1"/>
          </p:cNvSpPr>
          <p:nvPr>
            <p:ph type="title"/>
          </p:nvPr>
        </p:nvSpPr>
        <p:spPr>
          <a:xfrm>
            <a:off x="713250" y="445025"/>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713250" y="1152475"/>
            <a:ext cx="7717500" cy="34515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AutoNum type="arabicPeriod"/>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77" name="Google Shape;77;p4"/>
          <p:cNvGrpSpPr/>
          <p:nvPr/>
        </p:nvGrpSpPr>
        <p:grpSpPr>
          <a:xfrm>
            <a:off x="185832" y="160538"/>
            <a:ext cx="8663343" cy="4770675"/>
            <a:chOff x="185832" y="160538"/>
            <a:chExt cx="8663343" cy="4770675"/>
          </a:xfrm>
        </p:grpSpPr>
        <p:sp>
          <p:nvSpPr>
            <p:cNvPr id="78" name="Google Shape;78;p4"/>
            <p:cNvSpPr/>
            <p:nvPr/>
          </p:nvSpPr>
          <p:spPr>
            <a:xfrm>
              <a:off x="2128913" y="4821013"/>
              <a:ext cx="130725" cy="70675"/>
            </a:xfrm>
            <a:custGeom>
              <a:avLst/>
              <a:gdLst/>
              <a:ahLst/>
              <a:cxnLst/>
              <a:rect l="l" t="t" r="r" b="b"/>
              <a:pathLst>
                <a:path w="5229" h="2827" extrusionOk="0">
                  <a:moveTo>
                    <a:pt x="426" y="0"/>
                  </a:moveTo>
                  <a:lnTo>
                    <a:pt x="0" y="1550"/>
                  </a:lnTo>
                  <a:lnTo>
                    <a:pt x="4833" y="2827"/>
                  </a:lnTo>
                  <a:lnTo>
                    <a:pt x="5228" y="1277"/>
                  </a:lnTo>
                  <a:lnTo>
                    <a:pt x="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4"/>
            <p:cNvSpPr/>
            <p:nvPr/>
          </p:nvSpPr>
          <p:spPr>
            <a:xfrm>
              <a:off x="401713" y="2706388"/>
              <a:ext cx="89700" cy="129950"/>
            </a:xfrm>
            <a:custGeom>
              <a:avLst/>
              <a:gdLst/>
              <a:ahLst/>
              <a:cxnLst/>
              <a:rect l="l" t="t" r="r" b="b"/>
              <a:pathLst>
                <a:path w="3588" h="5198" extrusionOk="0">
                  <a:moveTo>
                    <a:pt x="1429" y="0"/>
                  </a:moveTo>
                  <a:lnTo>
                    <a:pt x="0" y="669"/>
                  </a:lnTo>
                  <a:lnTo>
                    <a:pt x="2128" y="5198"/>
                  </a:lnTo>
                  <a:lnTo>
                    <a:pt x="3587" y="449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4"/>
            <p:cNvSpPr/>
            <p:nvPr/>
          </p:nvSpPr>
          <p:spPr>
            <a:xfrm>
              <a:off x="1576038" y="605113"/>
              <a:ext cx="130725" cy="82850"/>
            </a:xfrm>
            <a:custGeom>
              <a:avLst/>
              <a:gdLst/>
              <a:ahLst/>
              <a:cxnLst/>
              <a:rect l="l" t="t" r="r" b="b"/>
              <a:pathLst>
                <a:path w="5229" h="3314" extrusionOk="0">
                  <a:moveTo>
                    <a:pt x="4651" y="0"/>
                  </a:moveTo>
                  <a:lnTo>
                    <a:pt x="1" y="1793"/>
                  </a:lnTo>
                  <a:lnTo>
                    <a:pt x="578" y="3313"/>
                  </a:lnTo>
                  <a:lnTo>
                    <a:pt x="5229" y="1520"/>
                  </a:lnTo>
                  <a:lnTo>
                    <a:pt x="4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4"/>
            <p:cNvSpPr/>
            <p:nvPr/>
          </p:nvSpPr>
          <p:spPr>
            <a:xfrm rot="3363626">
              <a:off x="255081" y="4067060"/>
              <a:ext cx="382988" cy="370838"/>
            </a:xfrm>
            <a:custGeom>
              <a:avLst/>
              <a:gdLst/>
              <a:ahLst/>
              <a:cxnLst/>
              <a:rect l="l" t="t" r="r" b="b"/>
              <a:pathLst>
                <a:path w="15320" h="14834" extrusionOk="0">
                  <a:moveTo>
                    <a:pt x="3100" y="0"/>
                  </a:moveTo>
                  <a:lnTo>
                    <a:pt x="0" y="5259"/>
                  </a:lnTo>
                  <a:lnTo>
                    <a:pt x="7082" y="12858"/>
                  </a:lnTo>
                  <a:lnTo>
                    <a:pt x="9970" y="9392"/>
                  </a:lnTo>
                  <a:lnTo>
                    <a:pt x="15319" y="14833"/>
                  </a:lnTo>
                  <a:lnTo>
                    <a:pt x="15319" y="14833"/>
                  </a:lnTo>
                  <a:lnTo>
                    <a:pt x="10395" y="3101"/>
                  </a:lnTo>
                  <a:lnTo>
                    <a:pt x="7021" y="7234"/>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4"/>
            <p:cNvSpPr/>
            <p:nvPr/>
          </p:nvSpPr>
          <p:spPr>
            <a:xfrm>
              <a:off x="4908213" y="245238"/>
              <a:ext cx="159600" cy="155375"/>
            </a:xfrm>
            <a:custGeom>
              <a:avLst/>
              <a:gdLst/>
              <a:ahLst/>
              <a:cxnLst/>
              <a:rect l="l" t="t" r="r" b="b"/>
              <a:pathLst>
                <a:path w="6384" h="6215" extrusionOk="0">
                  <a:moveTo>
                    <a:pt x="4290" y="0"/>
                  </a:moveTo>
                  <a:cubicBezTo>
                    <a:pt x="4054" y="0"/>
                    <a:pt x="3822" y="131"/>
                    <a:pt x="3709" y="381"/>
                  </a:cubicBezTo>
                  <a:lnTo>
                    <a:pt x="2888" y="2265"/>
                  </a:lnTo>
                  <a:lnTo>
                    <a:pt x="973" y="1445"/>
                  </a:lnTo>
                  <a:cubicBezTo>
                    <a:pt x="893" y="1404"/>
                    <a:pt x="808" y="1386"/>
                    <a:pt x="725" y="1386"/>
                  </a:cubicBezTo>
                  <a:cubicBezTo>
                    <a:pt x="491" y="1386"/>
                    <a:pt x="264" y="1533"/>
                    <a:pt x="152" y="1779"/>
                  </a:cubicBezTo>
                  <a:cubicBezTo>
                    <a:pt x="0" y="2083"/>
                    <a:pt x="152" y="2448"/>
                    <a:pt x="487" y="2600"/>
                  </a:cubicBezTo>
                  <a:lnTo>
                    <a:pt x="2371" y="3420"/>
                  </a:lnTo>
                  <a:lnTo>
                    <a:pt x="1550" y="5335"/>
                  </a:lnTo>
                  <a:cubicBezTo>
                    <a:pt x="1399" y="5639"/>
                    <a:pt x="1550" y="6004"/>
                    <a:pt x="1854" y="6156"/>
                  </a:cubicBezTo>
                  <a:cubicBezTo>
                    <a:pt x="1943" y="6196"/>
                    <a:pt x="2033" y="6215"/>
                    <a:pt x="2121" y="6215"/>
                  </a:cubicBezTo>
                  <a:cubicBezTo>
                    <a:pt x="2367" y="6215"/>
                    <a:pt x="2594" y="6068"/>
                    <a:pt x="2706" y="5822"/>
                  </a:cubicBezTo>
                  <a:lnTo>
                    <a:pt x="3526" y="3937"/>
                  </a:lnTo>
                  <a:lnTo>
                    <a:pt x="5411" y="4758"/>
                  </a:lnTo>
                  <a:cubicBezTo>
                    <a:pt x="5500" y="4798"/>
                    <a:pt x="5592" y="4817"/>
                    <a:pt x="5681" y="4817"/>
                  </a:cubicBezTo>
                  <a:cubicBezTo>
                    <a:pt x="5925" y="4817"/>
                    <a:pt x="6151" y="4676"/>
                    <a:pt x="6262" y="4454"/>
                  </a:cubicBezTo>
                  <a:cubicBezTo>
                    <a:pt x="6383" y="4119"/>
                    <a:pt x="6231" y="3755"/>
                    <a:pt x="5927" y="3603"/>
                  </a:cubicBezTo>
                  <a:lnTo>
                    <a:pt x="4043" y="2782"/>
                  </a:lnTo>
                  <a:lnTo>
                    <a:pt x="4864" y="867"/>
                  </a:lnTo>
                  <a:cubicBezTo>
                    <a:pt x="5016" y="563"/>
                    <a:pt x="4864" y="198"/>
                    <a:pt x="4529" y="46"/>
                  </a:cubicBezTo>
                  <a:cubicBezTo>
                    <a:pt x="4452" y="15"/>
                    <a:pt x="4371" y="0"/>
                    <a:pt x="4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4"/>
            <p:cNvSpPr/>
            <p:nvPr/>
          </p:nvSpPr>
          <p:spPr>
            <a:xfrm>
              <a:off x="8228150" y="4603988"/>
              <a:ext cx="157300" cy="149725"/>
            </a:xfrm>
            <a:custGeom>
              <a:avLst/>
              <a:gdLst/>
              <a:ahLst/>
              <a:cxnLst/>
              <a:rect l="l" t="t" r="r" b="b"/>
              <a:pathLst>
                <a:path w="6292" h="5989" extrusionOk="0">
                  <a:moveTo>
                    <a:pt x="3161" y="0"/>
                  </a:moveTo>
                  <a:lnTo>
                    <a:pt x="2189" y="1976"/>
                  </a:lnTo>
                  <a:lnTo>
                    <a:pt x="0" y="2280"/>
                  </a:lnTo>
                  <a:lnTo>
                    <a:pt x="1581" y="3830"/>
                  </a:lnTo>
                  <a:lnTo>
                    <a:pt x="1216" y="5988"/>
                  </a:lnTo>
                  <a:lnTo>
                    <a:pt x="3161" y="4955"/>
                  </a:lnTo>
                  <a:lnTo>
                    <a:pt x="5107" y="5988"/>
                  </a:lnTo>
                  <a:lnTo>
                    <a:pt x="4711" y="3830"/>
                  </a:lnTo>
                  <a:lnTo>
                    <a:pt x="6292" y="2280"/>
                  </a:lnTo>
                  <a:lnTo>
                    <a:pt x="4134" y="1976"/>
                  </a:lnTo>
                  <a:lnTo>
                    <a:pt x="3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4"/>
            <p:cNvSpPr/>
            <p:nvPr/>
          </p:nvSpPr>
          <p:spPr>
            <a:xfrm>
              <a:off x="8475188" y="2303088"/>
              <a:ext cx="109450" cy="122375"/>
            </a:xfrm>
            <a:custGeom>
              <a:avLst/>
              <a:gdLst/>
              <a:ahLst/>
              <a:cxnLst/>
              <a:rect l="l" t="t" r="r" b="b"/>
              <a:pathLst>
                <a:path w="4378" h="4895" extrusionOk="0">
                  <a:moveTo>
                    <a:pt x="3131" y="1"/>
                  </a:moveTo>
                  <a:lnTo>
                    <a:pt x="1" y="3892"/>
                  </a:lnTo>
                  <a:lnTo>
                    <a:pt x="1247" y="4895"/>
                  </a:lnTo>
                  <a:lnTo>
                    <a:pt x="4378" y="1004"/>
                  </a:lnTo>
                  <a:lnTo>
                    <a:pt x="3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4"/>
            <p:cNvSpPr/>
            <p:nvPr/>
          </p:nvSpPr>
          <p:spPr>
            <a:xfrm>
              <a:off x="8759475" y="3607725"/>
              <a:ext cx="89700" cy="129975"/>
            </a:xfrm>
            <a:custGeom>
              <a:avLst/>
              <a:gdLst/>
              <a:ahLst/>
              <a:cxnLst/>
              <a:rect l="l" t="t" r="r" b="b"/>
              <a:pathLst>
                <a:path w="3588" h="5199" extrusionOk="0">
                  <a:moveTo>
                    <a:pt x="1429" y="1"/>
                  </a:moveTo>
                  <a:lnTo>
                    <a:pt x="0" y="670"/>
                  </a:lnTo>
                  <a:lnTo>
                    <a:pt x="2128" y="5199"/>
                  </a:lnTo>
                  <a:lnTo>
                    <a:pt x="3587" y="4499"/>
                  </a:lnTo>
                  <a:lnTo>
                    <a:pt x="1429" y="1"/>
                  </a:lnTo>
                  <a:close/>
                </a:path>
              </a:pathLst>
            </a:custGeom>
            <a:solidFill>
              <a:srgbClr val="00A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4"/>
            <p:cNvSpPr/>
            <p:nvPr/>
          </p:nvSpPr>
          <p:spPr>
            <a:xfrm>
              <a:off x="6623088" y="4814925"/>
              <a:ext cx="82850" cy="82850"/>
            </a:xfrm>
            <a:custGeom>
              <a:avLst/>
              <a:gdLst/>
              <a:ahLst/>
              <a:cxnLst/>
              <a:rect l="l" t="t" r="r" b="b"/>
              <a:pathLst>
                <a:path w="3314" h="3314" extrusionOk="0">
                  <a:moveTo>
                    <a:pt x="1672" y="1"/>
                  </a:moveTo>
                  <a:cubicBezTo>
                    <a:pt x="760" y="1"/>
                    <a:pt x="0" y="730"/>
                    <a:pt x="0" y="1642"/>
                  </a:cubicBezTo>
                  <a:cubicBezTo>
                    <a:pt x="0" y="2554"/>
                    <a:pt x="760" y="3314"/>
                    <a:pt x="1672" y="3314"/>
                  </a:cubicBezTo>
                  <a:cubicBezTo>
                    <a:pt x="2584" y="3314"/>
                    <a:pt x="3313" y="2554"/>
                    <a:pt x="3313" y="1642"/>
                  </a:cubicBezTo>
                  <a:cubicBezTo>
                    <a:pt x="3313" y="730"/>
                    <a:pt x="2584" y="1"/>
                    <a:pt x="1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4"/>
            <p:cNvSpPr/>
            <p:nvPr/>
          </p:nvSpPr>
          <p:spPr>
            <a:xfrm>
              <a:off x="4537725" y="4781488"/>
              <a:ext cx="157325" cy="149725"/>
            </a:xfrm>
            <a:custGeom>
              <a:avLst/>
              <a:gdLst/>
              <a:ahLst/>
              <a:cxnLst/>
              <a:rect l="l" t="t" r="r" b="b"/>
              <a:pathLst>
                <a:path w="6293" h="5989" extrusionOk="0">
                  <a:moveTo>
                    <a:pt x="3162" y="1"/>
                  </a:moveTo>
                  <a:lnTo>
                    <a:pt x="2189" y="1977"/>
                  </a:lnTo>
                  <a:lnTo>
                    <a:pt x="0" y="2281"/>
                  </a:lnTo>
                  <a:lnTo>
                    <a:pt x="1581" y="3831"/>
                  </a:lnTo>
                  <a:lnTo>
                    <a:pt x="1186" y="5989"/>
                  </a:lnTo>
                  <a:lnTo>
                    <a:pt x="1186" y="5989"/>
                  </a:lnTo>
                  <a:lnTo>
                    <a:pt x="3162" y="4955"/>
                  </a:lnTo>
                  <a:lnTo>
                    <a:pt x="5107" y="5989"/>
                  </a:lnTo>
                  <a:lnTo>
                    <a:pt x="5107" y="5989"/>
                  </a:lnTo>
                  <a:lnTo>
                    <a:pt x="4712" y="3831"/>
                  </a:lnTo>
                  <a:lnTo>
                    <a:pt x="6292" y="2281"/>
                  </a:lnTo>
                  <a:lnTo>
                    <a:pt x="4134" y="1977"/>
                  </a:lnTo>
                  <a:lnTo>
                    <a:pt x="31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4"/>
            <p:cNvSpPr/>
            <p:nvPr/>
          </p:nvSpPr>
          <p:spPr>
            <a:xfrm>
              <a:off x="2892675" y="160538"/>
              <a:ext cx="157300" cy="149725"/>
            </a:xfrm>
            <a:custGeom>
              <a:avLst/>
              <a:gdLst/>
              <a:ahLst/>
              <a:cxnLst/>
              <a:rect l="l" t="t" r="r" b="b"/>
              <a:pathLst>
                <a:path w="6292" h="5989" extrusionOk="0">
                  <a:moveTo>
                    <a:pt x="3161" y="0"/>
                  </a:moveTo>
                  <a:lnTo>
                    <a:pt x="2189" y="1976"/>
                  </a:lnTo>
                  <a:lnTo>
                    <a:pt x="0" y="2280"/>
                  </a:lnTo>
                  <a:lnTo>
                    <a:pt x="1581" y="3830"/>
                  </a:lnTo>
                  <a:lnTo>
                    <a:pt x="1216" y="5988"/>
                  </a:lnTo>
                  <a:lnTo>
                    <a:pt x="3161" y="4955"/>
                  </a:lnTo>
                  <a:lnTo>
                    <a:pt x="5107" y="5988"/>
                  </a:lnTo>
                  <a:lnTo>
                    <a:pt x="4711" y="3830"/>
                  </a:lnTo>
                  <a:lnTo>
                    <a:pt x="6292" y="2280"/>
                  </a:lnTo>
                  <a:lnTo>
                    <a:pt x="4134" y="1976"/>
                  </a:lnTo>
                  <a:lnTo>
                    <a:pt x="31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 name="Google Shape;89;p4"/>
          <p:cNvGrpSpPr/>
          <p:nvPr/>
        </p:nvGrpSpPr>
        <p:grpSpPr>
          <a:xfrm rot="1091856" flipH="1">
            <a:off x="-788837" y="-821876"/>
            <a:ext cx="2270877" cy="2181447"/>
            <a:chOff x="7366500" y="-592049"/>
            <a:chExt cx="2270842" cy="2181412"/>
          </a:xfrm>
        </p:grpSpPr>
        <p:sp>
          <p:nvSpPr>
            <p:cNvPr id="90" name="Google Shape;90;p4"/>
            <p:cNvSpPr/>
            <p:nvPr/>
          </p:nvSpPr>
          <p:spPr>
            <a:xfrm>
              <a:off x="7366500" y="-249220"/>
              <a:ext cx="1732014" cy="1838584"/>
            </a:xfrm>
            <a:custGeom>
              <a:avLst/>
              <a:gdLst/>
              <a:ahLst/>
              <a:cxnLst/>
              <a:rect l="l" t="t" r="r" b="b"/>
              <a:pathLst>
                <a:path w="58817" h="62436" extrusionOk="0">
                  <a:moveTo>
                    <a:pt x="58421" y="0"/>
                  </a:moveTo>
                  <a:lnTo>
                    <a:pt x="0" y="2918"/>
                  </a:lnTo>
                  <a:cubicBezTo>
                    <a:pt x="25" y="2918"/>
                    <a:pt x="50" y="2918"/>
                    <a:pt x="74" y="2918"/>
                  </a:cubicBezTo>
                  <a:cubicBezTo>
                    <a:pt x="8253" y="2918"/>
                    <a:pt x="15872" y="12970"/>
                    <a:pt x="17660" y="20183"/>
                  </a:cubicBezTo>
                  <a:cubicBezTo>
                    <a:pt x="19332" y="26900"/>
                    <a:pt x="15654" y="33496"/>
                    <a:pt x="15685" y="40244"/>
                  </a:cubicBezTo>
                  <a:cubicBezTo>
                    <a:pt x="15715" y="52037"/>
                    <a:pt x="24165" y="59849"/>
                    <a:pt x="35381" y="61855"/>
                  </a:cubicBezTo>
                  <a:cubicBezTo>
                    <a:pt x="37385" y="62213"/>
                    <a:pt x="39459" y="62435"/>
                    <a:pt x="41530" y="62435"/>
                  </a:cubicBezTo>
                  <a:cubicBezTo>
                    <a:pt x="44736" y="62435"/>
                    <a:pt x="47935" y="61903"/>
                    <a:pt x="50852" y="60518"/>
                  </a:cubicBezTo>
                  <a:cubicBezTo>
                    <a:pt x="53406" y="59302"/>
                    <a:pt x="58816" y="55594"/>
                    <a:pt x="58391" y="52098"/>
                  </a:cubicBezTo>
                  <a:cubicBezTo>
                    <a:pt x="58299" y="51308"/>
                    <a:pt x="57418" y="50670"/>
                    <a:pt x="57053" y="50001"/>
                  </a:cubicBezTo>
                  <a:cubicBezTo>
                    <a:pt x="54956" y="46110"/>
                    <a:pt x="54196" y="41521"/>
                    <a:pt x="53466" y="37174"/>
                  </a:cubicBezTo>
                  <a:cubicBezTo>
                    <a:pt x="51460" y="24803"/>
                    <a:pt x="52433" y="11429"/>
                    <a:pt x="58482" y="304"/>
                  </a:cubicBezTo>
                  <a:cubicBezTo>
                    <a:pt x="58528" y="412"/>
                    <a:pt x="58549" y="453"/>
                    <a:pt x="58554" y="453"/>
                  </a:cubicBezTo>
                  <a:cubicBezTo>
                    <a:pt x="58568" y="453"/>
                    <a:pt x="58444" y="91"/>
                    <a:pt x="58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4"/>
            <p:cNvSpPr/>
            <p:nvPr/>
          </p:nvSpPr>
          <p:spPr>
            <a:xfrm>
              <a:off x="7851617" y="-592049"/>
              <a:ext cx="1614754" cy="2032967"/>
            </a:xfrm>
            <a:custGeom>
              <a:avLst/>
              <a:gdLst/>
              <a:ahLst/>
              <a:cxnLst/>
              <a:rect l="l" t="t" r="r" b="b"/>
              <a:pathLst>
                <a:path w="54835" h="69037" extrusionOk="0">
                  <a:moveTo>
                    <a:pt x="48452" y="1"/>
                  </a:moveTo>
                  <a:lnTo>
                    <a:pt x="1" y="8268"/>
                  </a:lnTo>
                  <a:cubicBezTo>
                    <a:pt x="180" y="8253"/>
                    <a:pt x="358" y="8246"/>
                    <a:pt x="534" y="8246"/>
                  </a:cubicBezTo>
                  <a:cubicBezTo>
                    <a:pt x="6730" y="8246"/>
                    <a:pt x="11159" y="17408"/>
                    <a:pt x="12311" y="22402"/>
                  </a:cubicBezTo>
                  <a:cubicBezTo>
                    <a:pt x="14013" y="29606"/>
                    <a:pt x="12554" y="37083"/>
                    <a:pt x="10548" y="44074"/>
                  </a:cubicBezTo>
                  <a:cubicBezTo>
                    <a:pt x="8998" y="49424"/>
                    <a:pt x="5989" y="53892"/>
                    <a:pt x="8269" y="59515"/>
                  </a:cubicBezTo>
                  <a:cubicBezTo>
                    <a:pt x="10822" y="65898"/>
                    <a:pt x="15867" y="68756"/>
                    <a:pt x="22342" y="68999"/>
                  </a:cubicBezTo>
                  <a:cubicBezTo>
                    <a:pt x="22969" y="69023"/>
                    <a:pt x="23612" y="69037"/>
                    <a:pt x="24267" y="69037"/>
                  </a:cubicBezTo>
                  <a:cubicBezTo>
                    <a:pt x="30054" y="69037"/>
                    <a:pt x="36745" y="67989"/>
                    <a:pt x="41278" y="64439"/>
                  </a:cubicBezTo>
                  <a:cubicBezTo>
                    <a:pt x="44075" y="62251"/>
                    <a:pt x="46081" y="59424"/>
                    <a:pt x="48026" y="56506"/>
                  </a:cubicBezTo>
                  <a:cubicBezTo>
                    <a:pt x="49546" y="54257"/>
                    <a:pt x="52312" y="51612"/>
                    <a:pt x="53193" y="49029"/>
                  </a:cubicBezTo>
                  <a:cubicBezTo>
                    <a:pt x="53497" y="48239"/>
                    <a:pt x="52981" y="48147"/>
                    <a:pt x="53102" y="47235"/>
                  </a:cubicBezTo>
                  <a:cubicBezTo>
                    <a:pt x="53741" y="42342"/>
                    <a:pt x="54044" y="37296"/>
                    <a:pt x="54288" y="32402"/>
                  </a:cubicBezTo>
                  <a:cubicBezTo>
                    <a:pt x="54622" y="25746"/>
                    <a:pt x="54835" y="19940"/>
                    <a:pt x="53163" y="13496"/>
                  </a:cubicBezTo>
                  <a:cubicBezTo>
                    <a:pt x="51978" y="8998"/>
                    <a:pt x="52008" y="3405"/>
                    <a:pt x="48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4"/>
            <p:cNvSpPr/>
            <p:nvPr/>
          </p:nvSpPr>
          <p:spPr>
            <a:xfrm>
              <a:off x="8327811" y="-393337"/>
              <a:ext cx="1309530" cy="1407060"/>
            </a:xfrm>
            <a:custGeom>
              <a:avLst/>
              <a:gdLst/>
              <a:ahLst/>
              <a:cxnLst/>
              <a:rect l="l" t="t" r="r" b="b"/>
              <a:pathLst>
                <a:path w="44470" h="47782" extrusionOk="0">
                  <a:moveTo>
                    <a:pt x="39636" y="1"/>
                  </a:moveTo>
                  <a:lnTo>
                    <a:pt x="700" y="2463"/>
                  </a:lnTo>
                  <a:cubicBezTo>
                    <a:pt x="6535" y="5989"/>
                    <a:pt x="1611" y="19515"/>
                    <a:pt x="943" y="24773"/>
                  </a:cubicBezTo>
                  <a:cubicBezTo>
                    <a:pt x="0" y="31946"/>
                    <a:pt x="2007" y="39819"/>
                    <a:pt x="7873" y="44560"/>
                  </a:cubicBezTo>
                  <a:cubicBezTo>
                    <a:pt x="10709" y="46847"/>
                    <a:pt x="13878" y="47782"/>
                    <a:pt x="17130" y="47782"/>
                  </a:cubicBezTo>
                  <a:cubicBezTo>
                    <a:pt x="24860" y="47782"/>
                    <a:pt x="33063" y="42502"/>
                    <a:pt x="38390" y="37539"/>
                  </a:cubicBezTo>
                  <a:cubicBezTo>
                    <a:pt x="40123" y="35898"/>
                    <a:pt x="40609" y="35229"/>
                    <a:pt x="41095" y="33405"/>
                  </a:cubicBezTo>
                  <a:cubicBezTo>
                    <a:pt x="43831" y="22372"/>
                    <a:pt x="44469" y="10457"/>
                    <a:pt x="3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 name="Google Shape;93;p4"/>
          <p:cNvGrpSpPr/>
          <p:nvPr/>
        </p:nvGrpSpPr>
        <p:grpSpPr>
          <a:xfrm flipH="1">
            <a:off x="7509678" y="245271"/>
            <a:ext cx="1074937" cy="1057906"/>
            <a:chOff x="3413450" y="3792675"/>
            <a:chExt cx="1126650" cy="1108800"/>
          </a:xfrm>
        </p:grpSpPr>
        <p:sp>
          <p:nvSpPr>
            <p:cNvPr id="94" name="Google Shape;94;p4"/>
            <p:cNvSpPr/>
            <p:nvPr/>
          </p:nvSpPr>
          <p:spPr>
            <a:xfrm>
              <a:off x="3413450" y="3931600"/>
              <a:ext cx="969875" cy="969875"/>
            </a:xfrm>
            <a:custGeom>
              <a:avLst/>
              <a:gdLst/>
              <a:ahLst/>
              <a:cxnLst/>
              <a:rect l="l" t="t" r="r" b="b"/>
              <a:pathLst>
                <a:path w="38795" h="38795" extrusionOk="0">
                  <a:moveTo>
                    <a:pt x="19381" y="0"/>
                  </a:moveTo>
                  <a:cubicBezTo>
                    <a:pt x="8673" y="0"/>
                    <a:pt x="0" y="8673"/>
                    <a:pt x="0" y="19414"/>
                  </a:cubicBezTo>
                  <a:cubicBezTo>
                    <a:pt x="0" y="30122"/>
                    <a:pt x="8673" y="38795"/>
                    <a:pt x="19381" y="38795"/>
                  </a:cubicBezTo>
                  <a:cubicBezTo>
                    <a:pt x="30122" y="38795"/>
                    <a:pt x="38795" y="30122"/>
                    <a:pt x="38795" y="19414"/>
                  </a:cubicBezTo>
                  <a:cubicBezTo>
                    <a:pt x="38795" y="8673"/>
                    <a:pt x="30122" y="0"/>
                    <a:pt x="19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4"/>
            <p:cNvSpPr/>
            <p:nvPr/>
          </p:nvSpPr>
          <p:spPr>
            <a:xfrm>
              <a:off x="3415100" y="3792675"/>
              <a:ext cx="847300" cy="451675"/>
            </a:xfrm>
            <a:custGeom>
              <a:avLst/>
              <a:gdLst/>
              <a:ahLst/>
              <a:cxnLst/>
              <a:rect l="l" t="t" r="r" b="b"/>
              <a:pathLst>
                <a:path w="33892" h="18067" extrusionOk="0">
                  <a:moveTo>
                    <a:pt x="19341" y="1"/>
                  </a:moveTo>
                  <a:cubicBezTo>
                    <a:pt x="18859" y="1"/>
                    <a:pt x="18361" y="18"/>
                    <a:pt x="17847" y="53"/>
                  </a:cubicBezTo>
                  <a:cubicBezTo>
                    <a:pt x="16446" y="153"/>
                    <a:pt x="14945" y="387"/>
                    <a:pt x="13310" y="754"/>
                  </a:cubicBezTo>
                  <a:cubicBezTo>
                    <a:pt x="11176" y="1287"/>
                    <a:pt x="9374" y="1955"/>
                    <a:pt x="7873" y="2722"/>
                  </a:cubicBezTo>
                  <a:cubicBezTo>
                    <a:pt x="3570" y="4923"/>
                    <a:pt x="1702" y="8026"/>
                    <a:pt x="968" y="10861"/>
                  </a:cubicBezTo>
                  <a:cubicBezTo>
                    <a:pt x="1" y="14697"/>
                    <a:pt x="1202" y="18066"/>
                    <a:pt x="1202" y="18066"/>
                  </a:cubicBezTo>
                  <a:lnTo>
                    <a:pt x="33892" y="11328"/>
                  </a:lnTo>
                  <a:cubicBezTo>
                    <a:pt x="33892" y="11328"/>
                    <a:pt x="32591" y="4423"/>
                    <a:pt x="26086" y="1387"/>
                  </a:cubicBezTo>
                  <a:cubicBezTo>
                    <a:pt x="24274" y="538"/>
                    <a:pt x="22053" y="1"/>
                    <a:pt x="19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4"/>
            <p:cNvSpPr/>
            <p:nvPr/>
          </p:nvSpPr>
          <p:spPr>
            <a:xfrm>
              <a:off x="3445125" y="4012425"/>
              <a:ext cx="1094975" cy="231925"/>
            </a:xfrm>
            <a:custGeom>
              <a:avLst/>
              <a:gdLst/>
              <a:ahLst/>
              <a:cxnLst/>
              <a:rect l="l" t="t" r="r" b="b"/>
              <a:pathLst>
                <a:path w="43799" h="9277" extrusionOk="0">
                  <a:moveTo>
                    <a:pt x="34161" y="0"/>
                  </a:moveTo>
                  <a:cubicBezTo>
                    <a:pt x="27596" y="0"/>
                    <a:pt x="16925" y="1951"/>
                    <a:pt x="1" y="9276"/>
                  </a:cubicBezTo>
                  <a:lnTo>
                    <a:pt x="43799" y="2538"/>
                  </a:lnTo>
                  <a:cubicBezTo>
                    <a:pt x="43799" y="2538"/>
                    <a:pt x="41649" y="0"/>
                    <a:pt x="34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4"/>
            <p:cNvSpPr/>
            <p:nvPr/>
          </p:nvSpPr>
          <p:spPr>
            <a:xfrm>
              <a:off x="3767850" y="4299775"/>
              <a:ext cx="135975" cy="161800"/>
            </a:xfrm>
            <a:custGeom>
              <a:avLst/>
              <a:gdLst/>
              <a:ahLst/>
              <a:cxnLst/>
              <a:rect l="l" t="t" r="r" b="b"/>
              <a:pathLst>
                <a:path w="5439" h="6472" extrusionOk="0">
                  <a:moveTo>
                    <a:pt x="4192" y="0"/>
                  </a:moveTo>
                  <a:cubicBezTo>
                    <a:pt x="3834" y="0"/>
                    <a:pt x="3479" y="170"/>
                    <a:pt x="3270" y="484"/>
                  </a:cubicBezTo>
                  <a:lnTo>
                    <a:pt x="335" y="4754"/>
                  </a:lnTo>
                  <a:cubicBezTo>
                    <a:pt x="1" y="5254"/>
                    <a:pt x="134" y="5955"/>
                    <a:pt x="635" y="6288"/>
                  </a:cubicBezTo>
                  <a:cubicBezTo>
                    <a:pt x="821" y="6412"/>
                    <a:pt x="1030" y="6472"/>
                    <a:pt x="1237" y="6472"/>
                  </a:cubicBezTo>
                  <a:cubicBezTo>
                    <a:pt x="1585" y="6472"/>
                    <a:pt x="1926" y="6302"/>
                    <a:pt x="2136" y="5988"/>
                  </a:cubicBezTo>
                  <a:lnTo>
                    <a:pt x="5071" y="1718"/>
                  </a:lnTo>
                  <a:cubicBezTo>
                    <a:pt x="5438" y="1218"/>
                    <a:pt x="5305" y="517"/>
                    <a:pt x="4804" y="184"/>
                  </a:cubicBezTo>
                  <a:cubicBezTo>
                    <a:pt x="4618" y="60"/>
                    <a:pt x="4404" y="0"/>
                    <a:pt x="4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4"/>
            <p:cNvSpPr/>
            <p:nvPr/>
          </p:nvSpPr>
          <p:spPr>
            <a:xfrm>
              <a:off x="3750350" y="4315625"/>
              <a:ext cx="170975" cy="130100"/>
            </a:xfrm>
            <a:custGeom>
              <a:avLst/>
              <a:gdLst/>
              <a:ahLst/>
              <a:cxnLst/>
              <a:rect l="l" t="t" r="r" b="b"/>
              <a:pathLst>
                <a:path w="6839" h="5204" extrusionOk="0">
                  <a:moveTo>
                    <a:pt x="1300" y="0"/>
                  </a:moveTo>
                  <a:cubicBezTo>
                    <a:pt x="951" y="0"/>
                    <a:pt x="610" y="170"/>
                    <a:pt x="401" y="484"/>
                  </a:cubicBezTo>
                  <a:lnTo>
                    <a:pt x="334" y="550"/>
                  </a:lnTo>
                  <a:cubicBezTo>
                    <a:pt x="0" y="1051"/>
                    <a:pt x="134" y="1718"/>
                    <a:pt x="634" y="2085"/>
                  </a:cubicBezTo>
                  <a:lnTo>
                    <a:pt x="4904" y="5020"/>
                  </a:lnTo>
                  <a:cubicBezTo>
                    <a:pt x="5090" y="5144"/>
                    <a:pt x="5304" y="5204"/>
                    <a:pt x="5516" y="5204"/>
                  </a:cubicBezTo>
                  <a:cubicBezTo>
                    <a:pt x="5875" y="5204"/>
                    <a:pt x="6229" y="5034"/>
                    <a:pt x="6438" y="4720"/>
                  </a:cubicBezTo>
                  <a:lnTo>
                    <a:pt x="6472" y="4653"/>
                  </a:lnTo>
                  <a:cubicBezTo>
                    <a:pt x="6839" y="4153"/>
                    <a:pt x="6705" y="3453"/>
                    <a:pt x="6205" y="3119"/>
                  </a:cubicBezTo>
                  <a:lnTo>
                    <a:pt x="1902" y="184"/>
                  </a:lnTo>
                  <a:cubicBezTo>
                    <a:pt x="1716" y="59"/>
                    <a:pt x="1507" y="0"/>
                    <a:pt x="1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4"/>
            <p:cNvSpPr/>
            <p:nvPr/>
          </p:nvSpPr>
          <p:spPr>
            <a:xfrm>
              <a:off x="4073925" y="4269100"/>
              <a:ext cx="135950" cy="162250"/>
            </a:xfrm>
            <a:custGeom>
              <a:avLst/>
              <a:gdLst/>
              <a:ahLst/>
              <a:cxnLst/>
              <a:rect l="l" t="t" r="r" b="b"/>
              <a:pathLst>
                <a:path w="5438" h="6490" extrusionOk="0">
                  <a:moveTo>
                    <a:pt x="4200" y="1"/>
                  </a:moveTo>
                  <a:cubicBezTo>
                    <a:pt x="3850" y="1"/>
                    <a:pt x="3507" y="170"/>
                    <a:pt x="3302" y="477"/>
                  </a:cubicBezTo>
                  <a:lnTo>
                    <a:pt x="367" y="4780"/>
                  </a:lnTo>
                  <a:cubicBezTo>
                    <a:pt x="0" y="5280"/>
                    <a:pt x="133" y="5947"/>
                    <a:pt x="634" y="6281"/>
                  </a:cubicBezTo>
                  <a:cubicBezTo>
                    <a:pt x="827" y="6423"/>
                    <a:pt x="1051" y="6490"/>
                    <a:pt x="1271" y="6490"/>
                  </a:cubicBezTo>
                  <a:cubicBezTo>
                    <a:pt x="1621" y="6490"/>
                    <a:pt x="1964" y="6321"/>
                    <a:pt x="2168" y="6014"/>
                  </a:cubicBezTo>
                  <a:lnTo>
                    <a:pt x="5104" y="1711"/>
                  </a:lnTo>
                  <a:cubicBezTo>
                    <a:pt x="5437" y="1211"/>
                    <a:pt x="5337" y="543"/>
                    <a:pt x="4837" y="210"/>
                  </a:cubicBezTo>
                  <a:cubicBezTo>
                    <a:pt x="4643" y="68"/>
                    <a:pt x="442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4"/>
            <p:cNvSpPr/>
            <p:nvPr/>
          </p:nvSpPr>
          <p:spPr>
            <a:xfrm>
              <a:off x="4056400" y="4284950"/>
              <a:ext cx="170975" cy="130575"/>
            </a:xfrm>
            <a:custGeom>
              <a:avLst/>
              <a:gdLst/>
              <a:ahLst/>
              <a:cxnLst/>
              <a:rect l="l" t="t" r="r" b="b"/>
              <a:pathLst>
                <a:path w="6839" h="5223" extrusionOk="0">
                  <a:moveTo>
                    <a:pt x="1298" y="1"/>
                  </a:moveTo>
                  <a:cubicBezTo>
                    <a:pt x="948" y="1"/>
                    <a:pt x="605" y="170"/>
                    <a:pt x="401" y="477"/>
                  </a:cubicBezTo>
                  <a:lnTo>
                    <a:pt x="367" y="543"/>
                  </a:lnTo>
                  <a:cubicBezTo>
                    <a:pt x="1" y="1044"/>
                    <a:pt x="134" y="1744"/>
                    <a:pt x="634" y="2078"/>
                  </a:cubicBezTo>
                  <a:lnTo>
                    <a:pt x="4937" y="5013"/>
                  </a:lnTo>
                  <a:cubicBezTo>
                    <a:pt x="5131" y="5155"/>
                    <a:pt x="5349" y="5222"/>
                    <a:pt x="5564" y="5222"/>
                  </a:cubicBezTo>
                  <a:cubicBezTo>
                    <a:pt x="5904" y="5222"/>
                    <a:pt x="6234" y="5053"/>
                    <a:pt x="6438" y="4746"/>
                  </a:cubicBezTo>
                  <a:lnTo>
                    <a:pt x="6505" y="4680"/>
                  </a:lnTo>
                  <a:cubicBezTo>
                    <a:pt x="6839" y="4179"/>
                    <a:pt x="6705" y="3479"/>
                    <a:pt x="6205" y="3145"/>
                  </a:cubicBezTo>
                  <a:lnTo>
                    <a:pt x="1935" y="210"/>
                  </a:lnTo>
                  <a:cubicBezTo>
                    <a:pt x="1742" y="68"/>
                    <a:pt x="1518" y="1"/>
                    <a:pt x="1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4"/>
            <p:cNvSpPr/>
            <p:nvPr/>
          </p:nvSpPr>
          <p:spPr>
            <a:xfrm>
              <a:off x="3847925" y="4477800"/>
              <a:ext cx="343600" cy="176000"/>
            </a:xfrm>
            <a:custGeom>
              <a:avLst/>
              <a:gdLst/>
              <a:ahLst/>
              <a:cxnLst/>
              <a:rect l="l" t="t" r="r" b="b"/>
              <a:pathLst>
                <a:path w="13744" h="7040" extrusionOk="0">
                  <a:moveTo>
                    <a:pt x="10939" y="0"/>
                  </a:moveTo>
                  <a:cubicBezTo>
                    <a:pt x="10314" y="0"/>
                    <a:pt x="9691" y="234"/>
                    <a:pt x="9207" y="702"/>
                  </a:cubicBezTo>
                  <a:cubicBezTo>
                    <a:pt x="8154" y="1709"/>
                    <a:pt x="7058" y="1997"/>
                    <a:pt x="6155" y="1997"/>
                  </a:cubicBezTo>
                  <a:cubicBezTo>
                    <a:pt x="5083" y="1997"/>
                    <a:pt x="4281" y="1593"/>
                    <a:pt x="4137" y="1502"/>
                  </a:cubicBezTo>
                  <a:cubicBezTo>
                    <a:pt x="3744" y="1290"/>
                    <a:pt x="3320" y="1189"/>
                    <a:pt x="2904" y="1189"/>
                  </a:cubicBezTo>
                  <a:cubicBezTo>
                    <a:pt x="2013" y="1189"/>
                    <a:pt x="1155" y="1651"/>
                    <a:pt x="701" y="2470"/>
                  </a:cubicBezTo>
                  <a:cubicBezTo>
                    <a:pt x="0" y="3704"/>
                    <a:pt x="434" y="5238"/>
                    <a:pt x="1668" y="5939"/>
                  </a:cubicBezTo>
                  <a:cubicBezTo>
                    <a:pt x="2669" y="6506"/>
                    <a:pt x="4337" y="7039"/>
                    <a:pt x="6171" y="7039"/>
                  </a:cubicBezTo>
                  <a:cubicBezTo>
                    <a:pt x="6605" y="7039"/>
                    <a:pt x="7072" y="7006"/>
                    <a:pt x="7539" y="6939"/>
                  </a:cubicBezTo>
                  <a:cubicBezTo>
                    <a:pt x="9474" y="6639"/>
                    <a:pt x="11208" y="5805"/>
                    <a:pt x="12709" y="4371"/>
                  </a:cubicBezTo>
                  <a:cubicBezTo>
                    <a:pt x="13710" y="3404"/>
                    <a:pt x="13743" y="1802"/>
                    <a:pt x="12776" y="802"/>
                  </a:cubicBezTo>
                  <a:cubicBezTo>
                    <a:pt x="12276" y="267"/>
                    <a:pt x="11607" y="0"/>
                    <a:pt x="10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4"/>
            <p:cNvSpPr/>
            <p:nvPr/>
          </p:nvSpPr>
          <p:spPr>
            <a:xfrm>
              <a:off x="3882950" y="4508250"/>
              <a:ext cx="275225" cy="115675"/>
            </a:xfrm>
            <a:custGeom>
              <a:avLst/>
              <a:gdLst/>
              <a:ahLst/>
              <a:cxnLst/>
              <a:rect l="l" t="t" r="r" b="b"/>
              <a:pathLst>
                <a:path w="11009" h="4627" extrusionOk="0">
                  <a:moveTo>
                    <a:pt x="9555" y="0"/>
                  </a:moveTo>
                  <a:cubicBezTo>
                    <a:pt x="9227" y="0"/>
                    <a:pt x="8898" y="126"/>
                    <a:pt x="8640" y="384"/>
                  </a:cubicBezTo>
                  <a:cubicBezTo>
                    <a:pt x="8573" y="418"/>
                    <a:pt x="8506" y="484"/>
                    <a:pt x="8473" y="518"/>
                  </a:cubicBezTo>
                  <a:cubicBezTo>
                    <a:pt x="7873" y="1051"/>
                    <a:pt x="7305" y="1385"/>
                    <a:pt x="6738" y="1618"/>
                  </a:cubicBezTo>
                  <a:cubicBezTo>
                    <a:pt x="6038" y="1885"/>
                    <a:pt x="5371" y="1985"/>
                    <a:pt x="4737" y="1985"/>
                  </a:cubicBezTo>
                  <a:cubicBezTo>
                    <a:pt x="3970" y="1985"/>
                    <a:pt x="3303" y="1819"/>
                    <a:pt x="2836" y="1652"/>
                  </a:cubicBezTo>
                  <a:cubicBezTo>
                    <a:pt x="2435" y="1518"/>
                    <a:pt x="2168" y="1385"/>
                    <a:pt x="2135" y="1352"/>
                  </a:cubicBezTo>
                  <a:cubicBezTo>
                    <a:pt x="1930" y="1233"/>
                    <a:pt x="1708" y="1177"/>
                    <a:pt x="1489" y="1177"/>
                  </a:cubicBezTo>
                  <a:cubicBezTo>
                    <a:pt x="1029" y="1177"/>
                    <a:pt x="582" y="1423"/>
                    <a:pt x="334" y="1852"/>
                  </a:cubicBezTo>
                  <a:cubicBezTo>
                    <a:pt x="0" y="2486"/>
                    <a:pt x="200" y="3286"/>
                    <a:pt x="834" y="3653"/>
                  </a:cubicBezTo>
                  <a:cubicBezTo>
                    <a:pt x="1301" y="3920"/>
                    <a:pt x="1935" y="4187"/>
                    <a:pt x="2702" y="4354"/>
                  </a:cubicBezTo>
                  <a:cubicBezTo>
                    <a:pt x="3343" y="4528"/>
                    <a:pt x="4034" y="4627"/>
                    <a:pt x="4799" y="4627"/>
                  </a:cubicBezTo>
                  <a:cubicBezTo>
                    <a:pt x="4910" y="4627"/>
                    <a:pt x="5023" y="4625"/>
                    <a:pt x="5137" y="4621"/>
                  </a:cubicBezTo>
                  <a:cubicBezTo>
                    <a:pt x="5404" y="4587"/>
                    <a:pt x="5671" y="4554"/>
                    <a:pt x="5971" y="4521"/>
                  </a:cubicBezTo>
                  <a:cubicBezTo>
                    <a:pt x="7439" y="4320"/>
                    <a:pt x="9007" y="3653"/>
                    <a:pt x="10474" y="2286"/>
                  </a:cubicBezTo>
                  <a:cubicBezTo>
                    <a:pt x="11008" y="1785"/>
                    <a:pt x="11008" y="951"/>
                    <a:pt x="10508" y="418"/>
                  </a:cubicBezTo>
                  <a:cubicBezTo>
                    <a:pt x="10250" y="142"/>
                    <a:pt x="9903" y="0"/>
                    <a:pt x="9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4"/>
            <p:cNvSpPr/>
            <p:nvPr/>
          </p:nvSpPr>
          <p:spPr>
            <a:xfrm>
              <a:off x="3950500" y="4586550"/>
              <a:ext cx="60900" cy="37375"/>
            </a:xfrm>
            <a:custGeom>
              <a:avLst/>
              <a:gdLst/>
              <a:ahLst/>
              <a:cxnLst/>
              <a:rect l="l" t="t" r="r" b="b"/>
              <a:pathLst>
                <a:path w="2436" h="1495" extrusionOk="0">
                  <a:moveTo>
                    <a:pt x="993" y="1"/>
                  </a:moveTo>
                  <a:cubicBezTo>
                    <a:pt x="711" y="1"/>
                    <a:pt x="462" y="60"/>
                    <a:pt x="334" y="188"/>
                  </a:cubicBezTo>
                  <a:cubicBezTo>
                    <a:pt x="234" y="321"/>
                    <a:pt x="100" y="721"/>
                    <a:pt x="0" y="1222"/>
                  </a:cubicBezTo>
                  <a:cubicBezTo>
                    <a:pt x="641" y="1396"/>
                    <a:pt x="1332" y="1495"/>
                    <a:pt x="2097" y="1495"/>
                  </a:cubicBezTo>
                  <a:cubicBezTo>
                    <a:pt x="2208" y="1495"/>
                    <a:pt x="2321" y="1493"/>
                    <a:pt x="2435" y="1489"/>
                  </a:cubicBezTo>
                  <a:cubicBezTo>
                    <a:pt x="2435" y="1055"/>
                    <a:pt x="2402" y="688"/>
                    <a:pt x="2335" y="555"/>
                  </a:cubicBezTo>
                  <a:cubicBezTo>
                    <a:pt x="2161" y="207"/>
                    <a:pt x="1520" y="1"/>
                    <a:pt x="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4"/>
            <p:cNvSpPr/>
            <p:nvPr/>
          </p:nvSpPr>
          <p:spPr>
            <a:xfrm>
              <a:off x="3510175" y="4409425"/>
              <a:ext cx="168475" cy="331100"/>
            </a:xfrm>
            <a:custGeom>
              <a:avLst/>
              <a:gdLst/>
              <a:ahLst/>
              <a:cxnLst/>
              <a:rect l="l" t="t" r="r" b="b"/>
              <a:pathLst>
                <a:path w="6739" h="13244" extrusionOk="0">
                  <a:moveTo>
                    <a:pt x="4604" y="1"/>
                  </a:moveTo>
                  <a:lnTo>
                    <a:pt x="1" y="2136"/>
                  </a:lnTo>
                  <a:lnTo>
                    <a:pt x="1668" y="9841"/>
                  </a:lnTo>
                  <a:lnTo>
                    <a:pt x="4604" y="8273"/>
                  </a:lnTo>
                  <a:lnTo>
                    <a:pt x="5671" y="13244"/>
                  </a:lnTo>
                  <a:lnTo>
                    <a:pt x="6739" y="4771"/>
                  </a:lnTo>
                  <a:lnTo>
                    <a:pt x="3803" y="6339"/>
                  </a:lnTo>
                  <a:lnTo>
                    <a:pt x="3803" y="6339"/>
                  </a:lnTo>
                  <a:lnTo>
                    <a:pt x="46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4"/>
            <p:cNvSpPr/>
            <p:nvPr/>
          </p:nvSpPr>
          <p:spPr>
            <a:xfrm>
              <a:off x="3439300" y="3860700"/>
              <a:ext cx="232025" cy="203850"/>
            </a:xfrm>
            <a:custGeom>
              <a:avLst/>
              <a:gdLst/>
              <a:ahLst/>
              <a:cxnLst/>
              <a:rect l="l" t="t" r="r" b="b"/>
              <a:pathLst>
                <a:path w="9281" h="8154" extrusionOk="0">
                  <a:moveTo>
                    <a:pt x="6905" y="1"/>
                  </a:moveTo>
                  <a:lnTo>
                    <a:pt x="6905" y="1"/>
                  </a:lnTo>
                  <a:cubicBezTo>
                    <a:pt x="2602" y="2202"/>
                    <a:pt x="734" y="5305"/>
                    <a:pt x="0" y="8140"/>
                  </a:cubicBezTo>
                  <a:cubicBezTo>
                    <a:pt x="220" y="8148"/>
                    <a:pt x="449" y="8153"/>
                    <a:pt x="686" y="8153"/>
                  </a:cubicBezTo>
                  <a:cubicBezTo>
                    <a:pt x="4191" y="8153"/>
                    <a:pt x="9280" y="7063"/>
                    <a:pt x="69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4"/>
            <p:cNvSpPr/>
            <p:nvPr/>
          </p:nvSpPr>
          <p:spPr>
            <a:xfrm>
              <a:off x="3861250" y="3792675"/>
              <a:ext cx="206025" cy="79725"/>
            </a:xfrm>
            <a:custGeom>
              <a:avLst/>
              <a:gdLst/>
              <a:ahLst/>
              <a:cxnLst/>
              <a:rect l="l" t="t" r="r" b="b"/>
              <a:pathLst>
                <a:path w="8241" h="3189" extrusionOk="0">
                  <a:moveTo>
                    <a:pt x="1495" y="1"/>
                  </a:moveTo>
                  <a:cubicBezTo>
                    <a:pt x="1013" y="1"/>
                    <a:pt x="515" y="18"/>
                    <a:pt x="1" y="53"/>
                  </a:cubicBezTo>
                  <a:cubicBezTo>
                    <a:pt x="720" y="1661"/>
                    <a:pt x="1936" y="3189"/>
                    <a:pt x="3938" y="3189"/>
                  </a:cubicBezTo>
                  <a:cubicBezTo>
                    <a:pt x="5092" y="3189"/>
                    <a:pt x="6508" y="2681"/>
                    <a:pt x="8240" y="1387"/>
                  </a:cubicBezTo>
                  <a:cubicBezTo>
                    <a:pt x="6428" y="538"/>
                    <a:pt x="4207" y="1"/>
                    <a:pt x="1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4"/>
            <p:cNvSpPr/>
            <p:nvPr/>
          </p:nvSpPr>
          <p:spPr>
            <a:xfrm>
              <a:off x="3695300" y="3940800"/>
              <a:ext cx="141600" cy="144850"/>
            </a:xfrm>
            <a:custGeom>
              <a:avLst/>
              <a:gdLst/>
              <a:ahLst/>
              <a:cxnLst/>
              <a:rect l="l" t="t" r="r" b="b"/>
              <a:pathLst>
                <a:path w="5664" h="5794" extrusionOk="0">
                  <a:moveTo>
                    <a:pt x="3126" y="1"/>
                  </a:moveTo>
                  <a:cubicBezTo>
                    <a:pt x="2934" y="1"/>
                    <a:pt x="2737" y="32"/>
                    <a:pt x="2536" y="99"/>
                  </a:cubicBezTo>
                  <a:cubicBezTo>
                    <a:pt x="2436" y="132"/>
                    <a:pt x="2336" y="199"/>
                    <a:pt x="2202" y="266"/>
                  </a:cubicBezTo>
                  <a:cubicBezTo>
                    <a:pt x="735" y="1033"/>
                    <a:pt x="1" y="3035"/>
                    <a:pt x="735" y="4569"/>
                  </a:cubicBezTo>
                  <a:cubicBezTo>
                    <a:pt x="1145" y="5427"/>
                    <a:pt x="1912" y="5793"/>
                    <a:pt x="2718" y="5793"/>
                  </a:cubicBezTo>
                  <a:cubicBezTo>
                    <a:pt x="4075" y="5793"/>
                    <a:pt x="5542" y="4754"/>
                    <a:pt x="5605" y="3268"/>
                  </a:cubicBezTo>
                  <a:cubicBezTo>
                    <a:pt x="5664" y="1738"/>
                    <a:pt x="4555" y="1"/>
                    <a:pt x="3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4"/>
            <p:cNvSpPr/>
            <p:nvPr/>
          </p:nvSpPr>
          <p:spPr>
            <a:xfrm>
              <a:off x="3998850" y="3897100"/>
              <a:ext cx="113400" cy="91050"/>
            </a:xfrm>
            <a:custGeom>
              <a:avLst/>
              <a:gdLst/>
              <a:ahLst/>
              <a:cxnLst/>
              <a:rect l="l" t="t" r="r" b="b"/>
              <a:pathLst>
                <a:path w="4536" h="3642" extrusionOk="0">
                  <a:moveTo>
                    <a:pt x="2624" y="0"/>
                  </a:moveTo>
                  <a:cubicBezTo>
                    <a:pt x="2561" y="0"/>
                    <a:pt x="2499" y="4"/>
                    <a:pt x="2436" y="12"/>
                  </a:cubicBezTo>
                  <a:cubicBezTo>
                    <a:pt x="2202" y="46"/>
                    <a:pt x="1869" y="79"/>
                    <a:pt x="1569" y="179"/>
                  </a:cubicBezTo>
                  <a:cubicBezTo>
                    <a:pt x="902" y="379"/>
                    <a:pt x="201" y="746"/>
                    <a:pt x="134" y="1413"/>
                  </a:cubicBezTo>
                  <a:cubicBezTo>
                    <a:pt x="1" y="2381"/>
                    <a:pt x="1068" y="3181"/>
                    <a:pt x="1869" y="3482"/>
                  </a:cubicBezTo>
                  <a:cubicBezTo>
                    <a:pt x="2153" y="3589"/>
                    <a:pt x="2444" y="3642"/>
                    <a:pt x="2724" y="3642"/>
                  </a:cubicBezTo>
                  <a:cubicBezTo>
                    <a:pt x="3662" y="3642"/>
                    <a:pt x="4478" y="3052"/>
                    <a:pt x="4504" y="1947"/>
                  </a:cubicBezTo>
                  <a:cubicBezTo>
                    <a:pt x="4535" y="944"/>
                    <a:pt x="3595" y="0"/>
                    <a:pt x="2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
        <p:cNvGrpSpPr/>
        <p:nvPr/>
      </p:nvGrpSpPr>
      <p:grpSpPr>
        <a:xfrm>
          <a:off x="0" y="0"/>
          <a:ext cx="0" cy="0"/>
          <a:chOff x="0" y="0"/>
          <a:chExt cx="0" cy="0"/>
        </a:xfrm>
      </p:grpSpPr>
      <p:sp>
        <p:nvSpPr>
          <p:cNvPr id="206" name="Google Shape;206;p9"/>
          <p:cNvSpPr txBox="1">
            <a:spLocks noGrp="1"/>
          </p:cNvSpPr>
          <p:nvPr>
            <p:ph type="title"/>
          </p:nvPr>
        </p:nvSpPr>
        <p:spPr>
          <a:xfrm>
            <a:off x="4081200" y="1258350"/>
            <a:ext cx="4045200" cy="7146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07" name="Google Shape;207;p9"/>
          <p:cNvSpPr txBox="1">
            <a:spLocks noGrp="1"/>
          </p:cNvSpPr>
          <p:nvPr>
            <p:ph type="subTitle" idx="1"/>
          </p:nvPr>
        </p:nvSpPr>
        <p:spPr>
          <a:xfrm>
            <a:off x="4081200" y="1972950"/>
            <a:ext cx="4045200" cy="191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2"/>
              </a:buClr>
              <a:buSzPts val="2100"/>
              <a:buChar char="●"/>
              <a:defRPr sz="1400"/>
            </a:lvl1pPr>
            <a:lvl2pPr lvl="1">
              <a:lnSpc>
                <a:spcPct val="100000"/>
              </a:lnSpc>
              <a:spcBef>
                <a:spcPts val="0"/>
              </a:spcBef>
              <a:spcAft>
                <a:spcPts val="0"/>
              </a:spcAft>
              <a:buSzPts val="2100"/>
              <a:buChar char="○"/>
              <a:defRPr sz="2100"/>
            </a:lvl2pPr>
            <a:lvl3pPr lvl="2">
              <a:lnSpc>
                <a:spcPct val="100000"/>
              </a:lnSpc>
              <a:spcBef>
                <a:spcPts val="0"/>
              </a:spcBef>
              <a:spcAft>
                <a:spcPts val="0"/>
              </a:spcAft>
              <a:buSzPts val="2100"/>
              <a:buChar char="■"/>
              <a:defRPr sz="2100"/>
            </a:lvl3pPr>
            <a:lvl4pPr lvl="3">
              <a:lnSpc>
                <a:spcPct val="100000"/>
              </a:lnSpc>
              <a:spcBef>
                <a:spcPts val="0"/>
              </a:spcBef>
              <a:spcAft>
                <a:spcPts val="0"/>
              </a:spcAft>
              <a:buSzPts val="2100"/>
              <a:buChar char="●"/>
              <a:defRPr sz="2100"/>
            </a:lvl4pPr>
            <a:lvl5pPr lvl="4">
              <a:lnSpc>
                <a:spcPct val="100000"/>
              </a:lnSpc>
              <a:spcBef>
                <a:spcPts val="0"/>
              </a:spcBef>
              <a:spcAft>
                <a:spcPts val="0"/>
              </a:spcAft>
              <a:buSzPts val="2100"/>
              <a:buChar char="○"/>
              <a:defRPr sz="2100"/>
            </a:lvl5pPr>
            <a:lvl6pPr lvl="5">
              <a:lnSpc>
                <a:spcPct val="100000"/>
              </a:lnSpc>
              <a:spcBef>
                <a:spcPts val="0"/>
              </a:spcBef>
              <a:spcAft>
                <a:spcPts val="0"/>
              </a:spcAft>
              <a:buSzPts val="2100"/>
              <a:buChar char="■"/>
              <a:defRPr sz="2100"/>
            </a:lvl6pPr>
            <a:lvl7pPr lvl="6">
              <a:lnSpc>
                <a:spcPct val="100000"/>
              </a:lnSpc>
              <a:spcBef>
                <a:spcPts val="0"/>
              </a:spcBef>
              <a:spcAft>
                <a:spcPts val="0"/>
              </a:spcAft>
              <a:buSzPts val="2100"/>
              <a:buChar char="●"/>
              <a:defRPr sz="2100"/>
            </a:lvl7pPr>
            <a:lvl8pPr lvl="7">
              <a:lnSpc>
                <a:spcPct val="100000"/>
              </a:lnSpc>
              <a:spcBef>
                <a:spcPts val="0"/>
              </a:spcBef>
              <a:spcAft>
                <a:spcPts val="0"/>
              </a:spcAft>
              <a:buSzPts val="2100"/>
              <a:buChar char="○"/>
              <a:defRPr sz="2100"/>
            </a:lvl8pPr>
            <a:lvl9pPr lvl="8">
              <a:lnSpc>
                <a:spcPct val="100000"/>
              </a:lnSpc>
              <a:spcBef>
                <a:spcPts val="0"/>
              </a:spcBef>
              <a:spcAft>
                <a:spcPts val="0"/>
              </a:spcAft>
              <a:buSzPts val="2100"/>
              <a:buChar char="■"/>
              <a:defRPr sz="2100"/>
            </a:lvl9pPr>
          </a:lstStyle>
          <a:p>
            <a:endParaRPr/>
          </a:p>
        </p:txBody>
      </p:sp>
      <p:grpSp>
        <p:nvGrpSpPr>
          <p:cNvPr id="208" name="Google Shape;208;p9"/>
          <p:cNvGrpSpPr/>
          <p:nvPr/>
        </p:nvGrpSpPr>
        <p:grpSpPr>
          <a:xfrm>
            <a:off x="-655682" y="-792706"/>
            <a:ext cx="2795934" cy="1995358"/>
            <a:chOff x="-614874" y="-730680"/>
            <a:chExt cx="3476233" cy="2480863"/>
          </a:xfrm>
        </p:grpSpPr>
        <p:sp>
          <p:nvSpPr>
            <p:cNvPr id="209" name="Google Shape;209;p9"/>
            <p:cNvSpPr/>
            <p:nvPr/>
          </p:nvSpPr>
          <p:spPr>
            <a:xfrm rot="-686479">
              <a:off x="-496336" y="-75628"/>
              <a:ext cx="3239157" cy="1519644"/>
            </a:xfrm>
            <a:custGeom>
              <a:avLst/>
              <a:gdLst/>
              <a:ahLst/>
              <a:cxnLst/>
              <a:rect l="l" t="t" r="r" b="b"/>
              <a:pathLst>
                <a:path w="66446" h="31173" extrusionOk="0">
                  <a:moveTo>
                    <a:pt x="60393" y="1"/>
                  </a:moveTo>
                  <a:cubicBezTo>
                    <a:pt x="58167" y="1"/>
                    <a:pt x="52844" y="2075"/>
                    <a:pt x="51218" y="2351"/>
                  </a:cubicBezTo>
                  <a:cubicBezTo>
                    <a:pt x="48313" y="2824"/>
                    <a:pt x="45402" y="3047"/>
                    <a:pt x="42493" y="3047"/>
                  </a:cubicBezTo>
                  <a:cubicBezTo>
                    <a:pt x="38675" y="3047"/>
                    <a:pt x="34860" y="2663"/>
                    <a:pt x="31065" y="1956"/>
                  </a:cubicBezTo>
                  <a:cubicBezTo>
                    <a:pt x="26639" y="1086"/>
                    <a:pt x="22464" y="285"/>
                    <a:pt x="18006" y="285"/>
                  </a:cubicBezTo>
                  <a:cubicBezTo>
                    <a:pt x="17321" y="285"/>
                    <a:pt x="16629" y="304"/>
                    <a:pt x="15928" y="345"/>
                  </a:cubicBezTo>
                  <a:cubicBezTo>
                    <a:pt x="13679" y="497"/>
                    <a:pt x="7539" y="375"/>
                    <a:pt x="5715" y="2229"/>
                  </a:cubicBezTo>
                  <a:lnTo>
                    <a:pt x="1" y="14661"/>
                  </a:lnTo>
                  <a:cubicBezTo>
                    <a:pt x="4074" y="14935"/>
                    <a:pt x="5898" y="21257"/>
                    <a:pt x="10001" y="22533"/>
                  </a:cubicBezTo>
                  <a:cubicBezTo>
                    <a:pt x="10927" y="22825"/>
                    <a:pt x="11835" y="22945"/>
                    <a:pt x="12732" y="22945"/>
                  </a:cubicBezTo>
                  <a:cubicBezTo>
                    <a:pt x="16222" y="22945"/>
                    <a:pt x="19541" y="21139"/>
                    <a:pt x="23071" y="20679"/>
                  </a:cubicBezTo>
                  <a:cubicBezTo>
                    <a:pt x="23452" y="20631"/>
                    <a:pt x="23824" y="20608"/>
                    <a:pt x="24188" y="20608"/>
                  </a:cubicBezTo>
                  <a:cubicBezTo>
                    <a:pt x="31375" y="20608"/>
                    <a:pt x="35705" y="29586"/>
                    <a:pt x="43284" y="30801"/>
                  </a:cubicBezTo>
                  <a:cubicBezTo>
                    <a:pt x="44808" y="31049"/>
                    <a:pt x="46291" y="31172"/>
                    <a:pt x="47720" y="31172"/>
                  </a:cubicBezTo>
                  <a:cubicBezTo>
                    <a:pt x="57671" y="31172"/>
                    <a:pt x="65075" y="25215"/>
                    <a:pt x="66112" y="14053"/>
                  </a:cubicBezTo>
                  <a:cubicBezTo>
                    <a:pt x="66446" y="10527"/>
                    <a:pt x="65169" y="1378"/>
                    <a:pt x="60975" y="71"/>
                  </a:cubicBezTo>
                  <a:cubicBezTo>
                    <a:pt x="60819" y="23"/>
                    <a:pt x="60622" y="1"/>
                    <a:pt x="6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9"/>
            <p:cNvSpPr/>
            <p:nvPr/>
          </p:nvSpPr>
          <p:spPr>
            <a:xfrm rot="-686479">
              <a:off x="-437983" y="-261253"/>
              <a:ext cx="2833178" cy="1447544"/>
            </a:xfrm>
            <a:custGeom>
              <a:avLst/>
              <a:gdLst/>
              <a:ahLst/>
              <a:cxnLst/>
              <a:rect l="l" t="t" r="r" b="b"/>
              <a:pathLst>
                <a:path w="58118" h="29694" extrusionOk="0">
                  <a:moveTo>
                    <a:pt x="56537" y="0"/>
                  </a:moveTo>
                  <a:lnTo>
                    <a:pt x="5259" y="304"/>
                  </a:lnTo>
                  <a:lnTo>
                    <a:pt x="5259" y="304"/>
                  </a:lnTo>
                  <a:cubicBezTo>
                    <a:pt x="1" y="4620"/>
                    <a:pt x="153" y="16049"/>
                    <a:pt x="7570" y="17751"/>
                  </a:cubicBezTo>
                  <a:cubicBezTo>
                    <a:pt x="8392" y="17939"/>
                    <a:pt x="9203" y="18016"/>
                    <a:pt x="10004" y="18016"/>
                  </a:cubicBezTo>
                  <a:cubicBezTo>
                    <a:pt x="13609" y="18016"/>
                    <a:pt x="17015" y="16457"/>
                    <a:pt x="20428" y="16457"/>
                  </a:cubicBezTo>
                  <a:cubicBezTo>
                    <a:pt x="22140" y="16457"/>
                    <a:pt x="23853" y="16849"/>
                    <a:pt x="25594" y="18025"/>
                  </a:cubicBezTo>
                  <a:cubicBezTo>
                    <a:pt x="30154" y="21095"/>
                    <a:pt x="31977" y="26323"/>
                    <a:pt x="37388" y="28481"/>
                  </a:cubicBezTo>
                  <a:cubicBezTo>
                    <a:pt x="39378" y="29265"/>
                    <a:pt x="41641" y="29693"/>
                    <a:pt x="43911" y="29693"/>
                  </a:cubicBezTo>
                  <a:cubicBezTo>
                    <a:pt x="48504" y="29693"/>
                    <a:pt x="53123" y="27939"/>
                    <a:pt x="55564" y="23830"/>
                  </a:cubicBezTo>
                  <a:cubicBezTo>
                    <a:pt x="58118" y="19544"/>
                    <a:pt x="56598" y="14620"/>
                    <a:pt x="55868" y="10091"/>
                  </a:cubicBezTo>
                  <a:cubicBezTo>
                    <a:pt x="55443" y="7295"/>
                    <a:pt x="54926" y="2097"/>
                    <a:pt x="5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9"/>
            <p:cNvSpPr/>
            <p:nvPr/>
          </p:nvSpPr>
          <p:spPr>
            <a:xfrm rot="-686479">
              <a:off x="-34361" y="-529539"/>
              <a:ext cx="2153036" cy="1248260"/>
            </a:xfrm>
            <a:custGeom>
              <a:avLst/>
              <a:gdLst/>
              <a:ahLst/>
              <a:cxnLst/>
              <a:rect l="l" t="t" r="r" b="b"/>
              <a:pathLst>
                <a:path w="44166" h="25606" extrusionOk="0">
                  <a:moveTo>
                    <a:pt x="44166" y="1"/>
                  </a:moveTo>
                  <a:lnTo>
                    <a:pt x="5959" y="3648"/>
                  </a:lnTo>
                  <a:cubicBezTo>
                    <a:pt x="2372" y="6809"/>
                    <a:pt x="1" y="14408"/>
                    <a:pt x="4712" y="17296"/>
                  </a:cubicBezTo>
                  <a:cubicBezTo>
                    <a:pt x="8147" y="19363"/>
                    <a:pt x="11247" y="19940"/>
                    <a:pt x="15260" y="20305"/>
                  </a:cubicBezTo>
                  <a:cubicBezTo>
                    <a:pt x="19393" y="20700"/>
                    <a:pt x="21947" y="22129"/>
                    <a:pt x="25473" y="24074"/>
                  </a:cubicBezTo>
                  <a:cubicBezTo>
                    <a:pt x="27185" y="25023"/>
                    <a:pt x="29354" y="25606"/>
                    <a:pt x="31473" y="25606"/>
                  </a:cubicBezTo>
                  <a:cubicBezTo>
                    <a:pt x="34243" y="25606"/>
                    <a:pt x="36927" y="24609"/>
                    <a:pt x="38391" y="22129"/>
                  </a:cubicBezTo>
                  <a:cubicBezTo>
                    <a:pt x="39911" y="19576"/>
                    <a:pt x="40306" y="16019"/>
                    <a:pt x="39880" y="13132"/>
                  </a:cubicBezTo>
                  <a:cubicBezTo>
                    <a:pt x="39181" y="8360"/>
                    <a:pt x="40306" y="3375"/>
                    <a:pt x="44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2" name="Google Shape;212;p9"/>
          <p:cNvGrpSpPr/>
          <p:nvPr/>
        </p:nvGrpSpPr>
        <p:grpSpPr>
          <a:xfrm flipH="1">
            <a:off x="7235149" y="3879589"/>
            <a:ext cx="2217874" cy="1522813"/>
            <a:chOff x="-366650" y="3879589"/>
            <a:chExt cx="2217874" cy="1522813"/>
          </a:xfrm>
        </p:grpSpPr>
        <p:sp>
          <p:nvSpPr>
            <p:cNvPr id="213" name="Google Shape;213;p9"/>
            <p:cNvSpPr/>
            <p:nvPr/>
          </p:nvSpPr>
          <p:spPr>
            <a:xfrm flipH="1">
              <a:off x="-151836" y="3879589"/>
              <a:ext cx="2003060" cy="1421015"/>
            </a:xfrm>
            <a:custGeom>
              <a:avLst/>
              <a:gdLst/>
              <a:ahLst/>
              <a:cxnLst/>
              <a:rect l="l" t="t" r="r" b="b"/>
              <a:pathLst>
                <a:path w="70580" h="50071" extrusionOk="0">
                  <a:moveTo>
                    <a:pt x="56456" y="0"/>
                  </a:moveTo>
                  <a:cubicBezTo>
                    <a:pt x="51484" y="0"/>
                    <a:pt x="46327" y="1621"/>
                    <a:pt x="43011" y="4781"/>
                  </a:cubicBezTo>
                  <a:cubicBezTo>
                    <a:pt x="36385" y="11103"/>
                    <a:pt x="38999" y="22106"/>
                    <a:pt x="31856" y="27638"/>
                  </a:cubicBezTo>
                  <a:cubicBezTo>
                    <a:pt x="26202" y="32015"/>
                    <a:pt x="19849" y="30101"/>
                    <a:pt x="13618" y="31164"/>
                  </a:cubicBezTo>
                  <a:cubicBezTo>
                    <a:pt x="3952" y="32836"/>
                    <a:pt x="1" y="40617"/>
                    <a:pt x="214" y="49706"/>
                  </a:cubicBezTo>
                  <a:lnTo>
                    <a:pt x="67935" y="50070"/>
                  </a:lnTo>
                  <a:cubicBezTo>
                    <a:pt x="69911" y="40283"/>
                    <a:pt x="70458" y="29462"/>
                    <a:pt x="70549" y="19553"/>
                  </a:cubicBezTo>
                  <a:cubicBezTo>
                    <a:pt x="70580" y="14933"/>
                    <a:pt x="66659" y="9705"/>
                    <a:pt x="68969" y="5845"/>
                  </a:cubicBezTo>
                  <a:cubicBezTo>
                    <a:pt x="70033" y="4082"/>
                    <a:pt x="65686" y="2197"/>
                    <a:pt x="64257" y="1529"/>
                  </a:cubicBezTo>
                  <a:cubicBezTo>
                    <a:pt x="61949" y="505"/>
                    <a:pt x="59231" y="0"/>
                    <a:pt x="56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9"/>
            <p:cNvSpPr/>
            <p:nvPr/>
          </p:nvSpPr>
          <p:spPr>
            <a:xfrm flipH="1">
              <a:off x="-366650" y="4307700"/>
              <a:ext cx="1704588" cy="1094702"/>
            </a:xfrm>
            <a:custGeom>
              <a:avLst/>
              <a:gdLst/>
              <a:ahLst/>
              <a:cxnLst/>
              <a:rect l="l" t="t" r="r" b="b"/>
              <a:pathLst>
                <a:path w="60063" h="38573" extrusionOk="0">
                  <a:moveTo>
                    <a:pt x="53010" y="0"/>
                  </a:moveTo>
                  <a:cubicBezTo>
                    <a:pt x="47539" y="1368"/>
                    <a:pt x="41004" y="1155"/>
                    <a:pt x="36597" y="5228"/>
                  </a:cubicBezTo>
                  <a:cubicBezTo>
                    <a:pt x="33588" y="7994"/>
                    <a:pt x="31612" y="11854"/>
                    <a:pt x="28116" y="14012"/>
                  </a:cubicBezTo>
                  <a:cubicBezTo>
                    <a:pt x="23162" y="17052"/>
                    <a:pt x="16505" y="15958"/>
                    <a:pt x="11095" y="17660"/>
                  </a:cubicBezTo>
                  <a:cubicBezTo>
                    <a:pt x="4347" y="19757"/>
                    <a:pt x="730" y="26566"/>
                    <a:pt x="0" y="34985"/>
                  </a:cubicBezTo>
                  <a:lnTo>
                    <a:pt x="50275" y="38572"/>
                  </a:lnTo>
                  <a:cubicBezTo>
                    <a:pt x="53527" y="38359"/>
                    <a:pt x="57418" y="33800"/>
                    <a:pt x="58482" y="30973"/>
                  </a:cubicBezTo>
                  <a:cubicBezTo>
                    <a:pt x="60062" y="26839"/>
                    <a:pt x="58512" y="20335"/>
                    <a:pt x="57813" y="16110"/>
                  </a:cubicBezTo>
                  <a:cubicBezTo>
                    <a:pt x="57083" y="11520"/>
                    <a:pt x="55776" y="5532"/>
                    <a:pt x="52980" y="1611"/>
                  </a:cubicBezTo>
                  <a:cubicBezTo>
                    <a:pt x="52615" y="1064"/>
                    <a:pt x="52950" y="304"/>
                    <a:pt x="5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5" name="Google Shape;215;p9"/>
          <p:cNvGrpSpPr/>
          <p:nvPr/>
        </p:nvGrpSpPr>
        <p:grpSpPr>
          <a:xfrm>
            <a:off x="397047" y="3696221"/>
            <a:ext cx="1480534" cy="1447281"/>
            <a:chOff x="4776075" y="473275"/>
            <a:chExt cx="1336825" cy="1306800"/>
          </a:xfrm>
        </p:grpSpPr>
        <p:sp>
          <p:nvSpPr>
            <p:cNvPr id="216" name="Google Shape;216;p9"/>
            <p:cNvSpPr/>
            <p:nvPr/>
          </p:nvSpPr>
          <p:spPr>
            <a:xfrm>
              <a:off x="4776075" y="607550"/>
              <a:ext cx="1336825" cy="1172525"/>
            </a:xfrm>
            <a:custGeom>
              <a:avLst/>
              <a:gdLst/>
              <a:ahLst/>
              <a:cxnLst/>
              <a:rect l="l" t="t" r="r" b="b"/>
              <a:pathLst>
                <a:path w="53473" h="46901" extrusionOk="0">
                  <a:moveTo>
                    <a:pt x="26920" y="0"/>
                  </a:moveTo>
                  <a:cubicBezTo>
                    <a:pt x="1" y="0"/>
                    <a:pt x="4371" y="46900"/>
                    <a:pt x="4371" y="46900"/>
                  </a:cubicBezTo>
                  <a:lnTo>
                    <a:pt x="21082" y="46900"/>
                  </a:lnTo>
                  <a:cubicBezTo>
                    <a:pt x="21082" y="46900"/>
                    <a:pt x="19748" y="17980"/>
                    <a:pt x="26253" y="17446"/>
                  </a:cubicBezTo>
                  <a:cubicBezTo>
                    <a:pt x="26310" y="17441"/>
                    <a:pt x="26366" y="17439"/>
                    <a:pt x="26422" y="17439"/>
                  </a:cubicBezTo>
                  <a:cubicBezTo>
                    <a:pt x="32705" y="17439"/>
                    <a:pt x="31657" y="46900"/>
                    <a:pt x="31657" y="46900"/>
                  </a:cubicBezTo>
                  <a:lnTo>
                    <a:pt x="49469" y="46900"/>
                  </a:lnTo>
                  <a:cubicBezTo>
                    <a:pt x="49469" y="46900"/>
                    <a:pt x="53472" y="0"/>
                    <a:pt x="26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9"/>
            <p:cNvSpPr/>
            <p:nvPr/>
          </p:nvSpPr>
          <p:spPr>
            <a:xfrm>
              <a:off x="4974550" y="710850"/>
              <a:ext cx="944050" cy="1069225"/>
            </a:xfrm>
            <a:custGeom>
              <a:avLst/>
              <a:gdLst/>
              <a:ahLst/>
              <a:cxnLst/>
              <a:rect l="l" t="t" r="r" b="b"/>
              <a:pathLst>
                <a:path w="37762" h="42769" extrusionOk="0">
                  <a:moveTo>
                    <a:pt x="19140" y="1"/>
                  </a:moveTo>
                  <a:cubicBezTo>
                    <a:pt x="19032" y="1"/>
                    <a:pt x="18924" y="2"/>
                    <a:pt x="18814" y="5"/>
                  </a:cubicBezTo>
                  <a:cubicBezTo>
                    <a:pt x="635" y="438"/>
                    <a:pt x="1" y="33395"/>
                    <a:pt x="168" y="42768"/>
                  </a:cubicBezTo>
                  <a:lnTo>
                    <a:pt x="13143" y="42768"/>
                  </a:lnTo>
                  <a:cubicBezTo>
                    <a:pt x="13143" y="42768"/>
                    <a:pt x="11809" y="13848"/>
                    <a:pt x="18314" y="13314"/>
                  </a:cubicBezTo>
                  <a:cubicBezTo>
                    <a:pt x="18371" y="13309"/>
                    <a:pt x="18427" y="13307"/>
                    <a:pt x="18483" y="13307"/>
                  </a:cubicBezTo>
                  <a:cubicBezTo>
                    <a:pt x="24766" y="13307"/>
                    <a:pt x="23718" y="42768"/>
                    <a:pt x="23718" y="42768"/>
                  </a:cubicBezTo>
                  <a:lnTo>
                    <a:pt x="37761" y="42768"/>
                  </a:lnTo>
                  <a:cubicBezTo>
                    <a:pt x="37629" y="30208"/>
                    <a:pt x="35652" y="1"/>
                    <a:pt x="19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9"/>
            <p:cNvSpPr/>
            <p:nvPr/>
          </p:nvSpPr>
          <p:spPr>
            <a:xfrm>
              <a:off x="5091300" y="807325"/>
              <a:ext cx="725550" cy="972750"/>
            </a:xfrm>
            <a:custGeom>
              <a:avLst/>
              <a:gdLst/>
              <a:ahLst/>
              <a:cxnLst/>
              <a:rect l="l" t="t" r="r" b="b"/>
              <a:pathLst>
                <a:path w="29022" h="38910" extrusionOk="0">
                  <a:moveTo>
                    <a:pt x="14798" y="0"/>
                  </a:moveTo>
                  <a:cubicBezTo>
                    <a:pt x="14626" y="0"/>
                    <a:pt x="14453" y="5"/>
                    <a:pt x="14278" y="15"/>
                  </a:cubicBezTo>
                  <a:cubicBezTo>
                    <a:pt x="268" y="816"/>
                    <a:pt x="1" y="27301"/>
                    <a:pt x="534" y="38909"/>
                  </a:cubicBezTo>
                  <a:lnTo>
                    <a:pt x="8473" y="38909"/>
                  </a:lnTo>
                  <a:cubicBezTo>
                    <a:pt x="8473" y="38909"/>
                    <a:pt x="7139" y="9989"/>
                    <a:pt x="13644" y="9455"/>
                  </a:cubicBezTo>
                  <a:cubicBezTo>
                    <a:pt x="13701" y="9450"/>
                    <a:pt x="13757" y="9448"/>
                    <a:pt x="13813" y="9448"/>
                  </a:cubicBezTo>
                  <a:cubicBezTo>
                    <a:pt x="20096" y="9448"/>
                    <a:pt x="19048" y="38909"/>
                    <a:pt x="19048" y="38909"/>
                  </a:cubicBezTo>
                  <a:lnTo>
                    <a:pt x="29021" y="38909"/>
                  </a:lnTo>
                  <a:cubicBezTo>
                    <a:pt x="28956" y="24370"/>
                    <a:pt x="27008" y="0"/>
                    <a:pt x="14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9"/>
            <p:cNvSpPr/>
            <p:nvPr/>
          </p:nvSpPr>
          <p:spPr>
            <a:xfrm>
              <a:off x="5185550" y="916925"/>
              <a:ext cx="509550" cy="863150"/>
            </a:xfrm>
            <a:custGeom>
              <a:avLst/>
              <a:gdLst/>
              <a:ahLst/>
              <a:cxnLst/>
              <a:rect l="l" t="t" r="r" b="b"/>
              <a:pathLst>
                <a:path w="20382" h="34526" extrusionOk="0">
                  <a:moveTo>
                    <a:pt x="10674" y="1"/>
                  </a:moveTo>
                  <a:cubicBezTo>
                    <a:pt x="634" y="34"/>
                    <a:pt x="0" y="21583"/>
                    <a:pt x="534" y="34525"/>
                  </a:cubicBezTo>
                  <a:lnTo>
                    <a:pt x="4703" y="34525"/>
                  </a:lnTo>
                  <a:cubicBezTo>
                    <a:pt x="4703" y="34525"/>
                    <a:pt x="3369" y="5605"/>
                    <a:pt x="9874" y="5071"/>
                  </a:cubicBezTo>
                  <a:cubicBezTo>
                    <a:pt x="9931" y="5066"/>
                    <a:pt x="9987" y="5064"/>
                    <a:pt x="10043" y="5064"/>
                  </a:cubicBezTo>
                  <a:cubicBezTo>
                    <a:pt x="16326" y="5064"/>
                    <a:pt x="15278" y="34525"/>
                    <a:pt x="15278" y="34525"/>
                  </a:cubicBezTo>
                  <a:lnTo>
                    <a:pt x="19881" y="34525"/>
                  </a:lnTo>
                  <a:cubicBezTo>
                    <a:pt x="20381" y="20582"/>
                    <a:pt x="19614" y="1"/>
                    <a:pt x="10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9"/>
            <p:cNvSpPr/>
            <p:nvPr/>
          </p:nvSpPr>
          <p:spPr>
            <a:xfrm>
              <a:off x="4861975" y="664250"/>
              <a:ext cx="24200" cy="116775"/>
            </a:xfrm>
            <a:custGeom>
              <a:avLst/>
              <a:gdLst/>
              <a:ahLst/>
              <a:cxnLst/>
              <a:rect l="l" t="t" r="r" b="b"/>
              <a:pathLst>
                <a:path w="968" h="4671" extrusionOk="0">
                  <a:moveTo>
                    <a:pt x="501" y="1"/>
                  </a:moveTo>
                  <a:cubicBezTo>
                    <a:pt x="234" y="1"/>
                    <a:pt x="1" y="1035"/>
                    <a:pt x="1" y="2336"/>
                  </a:cubicBezTo>
                  <a:cubicBezTo>
                    <a:pt x="1" y="3636"/>
                    <a:pt x="234" y="4671"/>
                    <a:pt x="501" y="4671"/>
                  </a:cubicBezTo>
                  <a:cubicBezTo>
                    <a:pt x="768" y="4671"/>
                    <a:pt x="968" y="3636"/>
                    <a:pt x="968" y="2336"/>
                  </a:cubicBezTo>
                  <a:cubicBezTo>
                    <a:pt x="968" y="1035"/>
                    <a:pt x="768"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9"/>
            <p:cNvSpPr/>
            <p:nvPr/>
          </p:nvSpPr>
          <p:spPr>
            <a:xfrm>
              <a:off x="4816100" y="710125"/>
              <a:ext cx="116775" cy="24200"/>
            </a:xfrm>
            <a:custGeom>
              <a:avLst/>
              <a:gdLst/>
              <a:ahLst/>
              <a:cxnLst/>
              <a:rect l="l" t="t" r="r" b="b"/>
              <a:pathLst>
                <a:path w="4671" h="968" extrusionOk="0">
                  <a:moveTo>
                    <a:pt x="2336" y="0"/>
                  </a:moveTo>
                  <a:cubicBezTo>
                    <a:pt x="1035" y="0"/>
                    <a:pt x="1" y="234"/>
                    <a:pt x="1" y="501"/>
                  </a:cubicBezTo>
                  <a:cubicBezTo>
                    <a:pt x="1" y="767"/>
                    <a:pt x="1035" y="968"/>
                    <a:pt x="2336" y="968"/>
                  </a:cubicBezTo>
                  <a:cubicBezTo>
                    <a:pt x="3603" y="968"/>
                    <a:pt x="4671" y="767"/>
                    <a:pt x="4671" y="501"/>
                  </a:cubicBezTo>
                  <a:cubicBezTo>
                    <a:pt x="4671" y="234"/>
                    <a:pt x="3603" y="0"/>
                    <a:pt x="2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9"/>
            <p:cNvSpPr/>
            <p:nvPr/>
          </p:nvSpPr>
          <p:spPr>
            <a:xfrm>
              <a:off x="6006125" y="851875"/>
              <a:ext cx="24200" cy="116775"/>
            </a:xfrm>
            <a:custGeom>
              <a:avLst/>
              <a:gdLst/>
              <a:ahLst/>
              <a:cxnLst/>
              <a:rect l="l" t="t" r="r" b="b"/>
              <a:pathLst>
                <a:path w="968" h="4671" extrusionOk="0">
                  <a:moveTo>
                    <a:pt x="501" y="1"/>
                  </a:moveTo>
                  <a:cubicBezTo>
                    <a:pt x="234" y="1"/>
                    <a:pt x="1" y="1035"/>
                    <a:pt x="1" y="2336"/>
                  </a:cubicBezTo>
                  <a:cubicBezTo>
                    <a:pt x="1" y="3603"/>
                    <a:pt x="234" y="4671"/>
                    <a:pt x="501" y="4671"/>
                  </a:cubicBezTo>
                  <a:cubicBezTo>
                    <a:pt x="768" y="4671"/>
                    <a:pt x="968" y="3603"/>
                    <a:pt x="968" y="2336"/>
                  </a:cubicBezTo>
                  <a:cubicBezTo>
                    <a:pt x="968" y="1035"/>
                    <a:pt x="768"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9"/>
            <p:cNvSpPr/>
            <p:nvPr/>
          </p:nvSpPr>
          <p:spPr>
            <a:xfrm>
              <a:off x="5960250" y="897750"/>
              <a:ext cx="116775" cy="24200"/>
            </a:xfrm>
            <a:custGeom>
              <a:avLst/>
              <a:gdLst/>
              <a:ahLst/>
              <a:cxnLst/>
              <a:rect l="l" t="t" r="r" b="b"/>
              <a:pathLst>
                <a:path w="4671" h="968" extrusionOk="0">
                  <a:moveTo>
                    <a:pt x="2336" y="1"/>
                  </a:moveTo>
                  <a:cubicBezTo>
                    <a:pt x="1035" y="1"/>
                    <a:pt x="1" y="234"/>
                    <a:pt x="1" y="501"/>
                  </a:cubicBezTo>
                  <a:cubicBezTo>
                    <a:pt x="1" y="768"/>
                    <a:pt x="1035" y="968"/>
                    <a:pt x="2336" y="968"/>
                  </a:cubicBezTo>
                  <a:cubicBezTo>
                    <a:pt x="3604" y="968"/>
                    <a:pt x="4671" y="768"/>
                    <a:pt x="4671" y="501"/>
                  </a:cubicBezTo>
                  <a:cubicBezTo>
                    <a:pt x="4671" y="234"/>
                    <a:pt x="3604" y="1"/>
                    <a:pt x="2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9"/>
            <p:cNvSpPr/>
            <p:nvPr/>
          </p:nvSpPr>
          <p:spPr>
            <a:xfrm>
              <a:off x="5446550" y="1424800"/>
              <a:ext cx="24225" cy="116775"/>
            </a:xfrm>
            <a:custGeom>
              <a:avLst/>
              <a:gdLst/>
              <a:ahLst/>
              <a:cxnLst/>
              <a:rect l="l" t="t" r="r" b="b"/>
              <a:pathLst>
                <a:path w="969" h="4671" extrusionOk="0">
                  <a:moveTo>
                    <a:pt x="501" y="0"/>
                  </a:moveTo>
                  <a:cubicBezTo>
                    <a:pt x="234" y="0"/>
                    <a:pt x="1" y="1034"/>
                    <a:pt x="1" y="2335"/>
                  </a:cubicBezTo>
                  <a:cubicBezTo>
                    <a:pt x="1" y="3636"/>
                    <a:pt x="234" y="4670"/>
                    <a:pt x="501" y="4670"/>
                  </a:cubicBezTo>
                  <a:cubicBezTo>
                    <a:pt x="768" y="4670"/>
                    <a:pt x="968" y="3636"/>
                    <a:pt x="968" y="2335"/>
                  </a:cubicBezTo>
                  <a:cubicBezTo>
                    <a:pt x="968" y="1034"/>
                    <a:pt x="768" y="0"/>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9"/>
            <p:cNvSpPr/>
            <p:nvPr/>
          </p:nvSpPr>
          <p:spPr>
            <a:xfrm>
              <a:off x="5400700" y="1470650"/>
              <a:ext cx="116775" cy="24225"/>
            </a:xfrm>
            <a:custGeom>
              <a:avLst/>
              <a:gdLst/>
              <a:ahLst/>
              <a:cxnLst/>
              <a:rect l="l" t="t" r="r" b="b"/>
              <a:pathLst>
                <a:path w="4671" h="969" extrusionOk="0">
                  <a:moveTo>
                    <a:pt x="2335" y="1"/>
                  </a:moveTo>
                  <a:cubicBezTo>
                    <a:pt x="1034" y="1"/>
                    <a:pt x="0" y="234"/>
                    <a:pt x="0" y="501"/>
                  </a:cubicBezTo>
                  <a:cubicBezTo>
                    <a:pt x="0" y="768"/>
                    <a:pt x="1034" y="968"/>
                    <a:pt x="2335" y="968"/>
                  </a:cubicBezTo>
                  <a:cubicBezTo>
                    <a:pt x="3636" y="968"/>
                    <a:pt x="4670" y="768"/>
                    <a:pt x="4670" y="501"/>
                  </a:cubicBezTo>
                  <a:cubicBezTo>
                    <a:pt x="4670" y="234"/>
                    <a:pt x="3636" y="1"/>
                    <a:pt x="2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9"/>
            <p:cNvSpPr/>
            <p:nvPr/>
          </p:nvSpPr>
          <p:spPr>
            <a:xfrm>
              <a:off x="5088800" y="473275"/>
              <a:ext cx="24225" cy="116775"/>
            </a:xfrm>
            <a:custGeom>
              <a:avLst/>
              <a:gdLst/>
              <a:ahLst/>
              <a:cxnLst/>
              <a:rect l="l" t="t" r="r" b="b"/>
              <a:pathLst>
                <a:path w="969" h="4671" extrusionOk="0">
                  <a:moveTo>
                    <a:pt x="501" y="1"/>
                  </a:moveTo>
                  <a:cubicBezTo>
                    <a:pt x="234" y="1"/>
                    <a:pt x="1" y="1035"/>
                    <a:pt x="1" y="2336"/>
                  </a:cubicBezTo>
                  <a:cubicBezTo>
                    <a:pt x="1" y="3637"/>
                    <a:pt x="234" y="4671"/>
                    <a:pt x="501" y="4671"/>
                  </a:cubicBezTo>
                  <a:cubicBezTo>
                    <a:pt x="768" y="4671"/>
                    <a:pt x="968" y="3637"/>
                    <a:pt x="968" y="2336"/>
                  </a:cubicBezTo>
                  <a:cubicBezTo>
                    <a:pt x="968" y="1035"/>
                    <a:pt x="768"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9"/>
            <p:cNvSpPr/>
            <p:nvPr/>
          </p:nvSpPr>
          <p:spPr>
            <a:xfrm>
              <a:off x="5042950" y="519975"/>
              <a:ext cx="116775" cy="24225"/>
            </a:xfrm>
            <a:custGeom>
              <a:avLst/>
              <a:gdLst/>
              <a:ahLst/>
              <a:cxnLst/>
              <a:rect l="l" t="t" r="r" b="b"/>
              <a:pathLst>
                <a:path w="4671" h="969" extrusionOk="0">
                  <a:moveTo>
                    <a:pt x="2335" y="1"/>
                  </a:moveTo>
                  <a:cubicBezTo>
                    <a:pt x="1034" y="1"/>
                    <a:pt x="0" y="201"/>
                    <a:pt x="0" y="468"/>
                  </a:cubicBezTo>
                  <a:cubicBezTo>
                    <a:pt x="0" y="735"/>
                    <a:pt x="1034" y="968"/>
                    <a:pt x="2335" y="968"/>
                  </a:cubicBezTo>
                  <a:cubicBezTo>
                    <a:pt x="3636" y="968"/>
                    <a:pt x="4670" y="735"/>
                    <a:pt x="4670" y="468"/>
                  </a:cubicBezTo>
                  <a:cubicBezTo>
                    <a:pt x="4670" y="201"/>
                    <a:pt x="3636" y="1"/>
                    <a:pt x="2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8" name="Google Shape;228;p9"/>
          <p:cNvSpPr/>
          <p:nvPr/>
        </p:nvSpPr>
        <p:spPr>
          <a:xfrm>
            <a:off x="697432" y="1464600"/>
            <a:ext cx="89700" cy="129950"/>
          </a:xfrm>
          <a:custGeom>
            <a:avLst/>
            <a:gdLst/>
            <a:ahLst/>
            <a:cxnLst/>
            <a:rect l="l" t="t" r="r" b="b"/>
            <a:pathLst>
              <a:path w="3588" h="5198" extrusionOk="0">
                <a:moveTo>
                  <a:pt x="1429" y="0"/>
                </a:moveTo>
                <a:lnTo>
                  <a:pt x="0" y="669"/>
                </a:lnTo>
                <a:lnTo>
                  <a:pt x="2128" y="5198"/>
                </a:lnTo>
                <a:lnTo>
                  <a:pt x="3587" y="449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9"/>
          <p:cNvSpPr/>
          <p:nvPr/>
        </p:nvSpPr>
        <p:spPr>
          <a:xfrm>
            <a:off x="474207" y="2825950"/>
            <a:ext cx="92750" cy="92725"/>
          </a:xfrm>
          <a:custGeom>
            <a:avLst/>
            <a:gdLst/>
            <a:ahLst/>
            <a:cxnLst/>
            <a:rect l="l" t="t" r="r" b="b"/>
            <a:pathLst>
              <a:path w="3710" h="3709" extrusionOk="0">
                <a:moveTo>
                  <a:pt x="1855" y="0"/>
                </a:moveTo>
                <a:cubicBezTo>
                  <a:pt x="852" y="0"/>
                  <a:pt x="1" y="821"/>
                  <a:pt x="1" y="1854"/>
                </a:cubicBezTo>
                <a:cubicBezTo>
                  <a:pt x="1" y="2857"/>
                  <a:pt x="852" y="3708"/>
                  <a:pt x="1855" y="3708"/>
                </a:cubicBezTo>
                <a:cubicBezTo>
                  <a:pt x="2888" y="3708"/>
                  <a:pt x="3709" y="2857"/>
                  <a:pt x="3709" y="1854"/>
                </a:cubicBezTo>
                <a:cubicBezTo>
                  <a:pt x="3709" y="821"/>
                  <a:pt x="2888" y="0"/>
                  <a:pt x="1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9"/>
          <p:cNvSpPr/>
          <p:nvPr/>
        </p:nvSpPr>
        <p:spPr>
          <a:xfrm>
            <a:off x="3630557" y="409525"/>
            <a:ext cx="89675" cy="129975"/>
          </a:xfrm>
          <a:custGeom>
            <a:avLst/>
            <a:gdLst/>
            <a:ahLst/>
            <a:cxnLst/>
            <a:rect l="l" t="t" r="r" b="b"/>
            <a:pathLst>
              <a:path w="3587" h="5199" extrusionOk="0">
                <a:moveTo>
                  <a:pt x="1459" y="1"/>
                </a:moveTo>
                <a:lnTo>
                  <a:pt x="0" y="700"/>
                </a:lnTo>
                <a:lnTo>
                  <a:pt x="2128" y="5199"/>
                </a:lnTo>
                <a:lnTo>
                  <a:pt x="3587" y="4530"/>
                </a:lnTo>
                <a:lnTo>
                  <a:pt x="14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9"/>
          <p:cNvSpPr/>
          <p:nvPr/>
        </p:nvSpPr>
        <p:spPr>
          <a:xfrm>
            <a:off x="8318870" y="1664113"/>
            <a:ext cx="109450" cy="122375"/>
          </a:xfrm>
          <a:custGeom>
            <a:avLst/>
            <a:gdLst/>
            <a:ahLst/>
            <a:cxnLst/>
            <a:rect l="l" t="t" r="r" b="b"/>
            <a:pathLst>
              <a:path w="4378" h="4895" extrusionOk="0">
                <a:moveTo>
                  <a:pt x="3131" y="1"/>
                </a:moveTo>
                <a:lnTo>
                  <a:pt x="1" y="3892"/>
                </a:lnTo>
                <a:lnTo>
                  <a:pt x="1247" y="4895"/>
                </a:lnTo>
                <a:lnTo>
                  <a:pt x="4378" y="1004"/>
                </a:lnTo>
                <a:lnTo>
                  <a:pt x="3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9"/>
          <p:cNvSpPr/>
          <p:nvPr/>
        </p:nvSpPr>
        <p:spPr>
          <a:xfrm>
            <a:off x="8046895" y="253500"/>
            <a:ext cx="130725" cy="71450"/>
          </a:xfrm>
          <a:custGeom>
            <a:avLst/>
            <a:gdLst/>
            <a:ahLst/>
            <a:cxnLst/>
            <a:rect l="l" t="t" r="r" b="b"/>
            <a:pathLst>
              <a:path w="5229" h="2858" extrusionOk="0">
                <a:moveTo>
                  <a:pt x="395" y="1"/>
                </a:moveTo>
                <a:lnTo>
                  <a:pt x="0" y="1551"/>
                </a:lnTo>
                <a:lnTo>
                  <a:pt x="4803" y="2858"/>
                </a:lnTo>
                <a:lnTo>
                  <a:pt x="5228" y="1277"/>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9"/>
          <p:cNvSpPr/>
          <p:nvPr/>
        </p:nvSpPr>
        <p:spPr>
          <a:xfrm rot="3363626">
            <a:off x="8388126" y="3066335"/>
            <a:ext cx="382988" cy="370838"/>
          </a:xfrm>
          <a:custGeom>
            <a:avLst/>
            <a:gdLst/>
            <a:ahLst/>
            <a:cxnLst/>
            <a:rect l="l" t="t" r="r" b="b"/>
            <a:pathLst>
              <a:path w="15320" h="14834" extrusionOk="0">
                <a:moveTo>
                  <a:pt x="3100" y="0"/>
                </a:moveTo>
                <a:lnTo>
                  <a:pt x="0" y="5259"/>
                </a:lnTo>
                <a:lnTo>
                  <a:pt x="7082" y="12858"/>
                </a:lnTo>
                <a:lnTo>
                  <a:pt x="9970" y="9392"/>
                </a:lnTo>
                <a:lnTo>
                  <a:pt x="15319" y="14833"/>
                </a:lnTo>
                <a:lnTo>
                  <a:pt x="15319" y="14833"/>
                </a:lnTo>
                <a:lnTo>
                  <a:pt x="10395" y="3101"/>
                </a:lnTo>
                <a:lnTo>
                  <a:pt x="7021" y="7234"/>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9"/>
          <p:cNvSpPr/>
          <p:nvPr/>
        </p:nvSpPr>
        <p:spPr>
          <a:xfrm>
            <a:off x="2987707" y="4710650"/>
            <a:ext cx="109450" cy="122375"/>
          </a:xfrm>
          <a:custGeom>
            <a:avLst/>
            <a:gdLst/>
            <a:ahLst/>
            <a:cxnLst/>
            <a:rect l="l" t="t" r="r" b="b"/>
            <a:pathLst>
              <a:path w="4378" h="4895" extrusionOk="0">
                <a:moveTo>
                  <a:pt x="3131" y="1"/>
                </a:moveTo>
                <a:lnTo>
                  <a:pt x="0" y="3892"/>
                </a:lnTo>
                <a:lnTo>
                  <a:pt x="1246" y="4895"/>
                </a:lnTo>
                <a:lnTo>
                  <a:pt x="4377" y="1004"/>
                </a:lnTo>
                <a:lnTo>
                  <a:pt x="3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6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64"/>
        <p:cNvGrpSpPr/>
        <p:nvPr/>
      </p:nvGrpSpPr>
      <p:grpSpPr>
        <a:xfrm>
          <a:off x="0" y="0"/>
          <a:ext cx="0" cy="0"/>
          <a:chOff x="0" y="0"/>
          <a:chExt cx="0" cy="0"/>
        </a:xfrm>
      </p:grpSpPr>
      <p:grpSp>
        <p:nvGrpSpPr>
          <p:cNvPr id="265" name="Google Shape;265;p13"/>
          <p:cNvGrpSpPr/>
          <p:nvPr/>
        </p:nvGrpSpPr>
        <p:grpSpPr>
          <a:xfrm>
            <a:off x="-505287" y="-747740"/>
            <a:ext cx="2976764" cy="1899573"/>
            <a:chOff x="-505272" y="-747714"/>
            <a:chExt cx="3536189" cy="2256561"/>
          </a:xfrm>
        </p:grpSpPr>
        <p:sp>
          <p:nvSpPr>
            <p:cNvPr id="266" name="Google Shape;266;p13"/>
            <p:cNvSpPr/>
            <p:nvPr/>
          </p:nvSpPr>
          <p:spPr>
            <a:xfrm>
              <a:off x="-505272" y="-182438"/>
              <a:ext cx="3446361" cy="1691285"/>
            </a:xfrm>
            <a:custGeom>
              <a:avLst/>
              <a:gdLst/>
              <a:ahLst/>
              <a:cxnLst/>
              <a:rect l="l" t="t" r="r" b="b"/>
              <a:pathLst>
                <a:path w="95626" h="46928" extrusionOk="0">
                  <a:moveTo>
                    <a:pt x="84744" y="1"/>
                  </a:moveTo>
                  <a:cubicBezTo>
                    <a:pt x="62067" y="31056"/>
                    <a:pt x="41931" y="38818"/>
                    <a:pt x="27464" y="38818"/>
                  </a:cubicBezTo>
                  <a:cubicBezTo>
                    <a:pt x="17110" y="38818"/>
                    <a:pt x="9660" y="34842"/>
                    <a:pt x="6262" y="32585"/>
                  </a:cubicBezTo>
                  <a:cubicBezTo>
                    <a:pt x="5656" y="32176"/>
                    <a:pt x="4966" y="31977"/>
                    <a:pt x="4282" y="31977"/>
                  </a:cubicBezTo>
                  <a:cubicBezTo>
                    <a:pt x="3489" y="31977"/>
                    <a:pt x="2704" y="32245"/>
                    <a:pt x="2067" y="32767"/>
                  </a:cubicBezTo>
                  <a:lnTo>
                    <a:pt x="1854" y="32949"/>
                  </a:lnTo>
                  <a:cubicBezTo>
                    <a:pt x="0" y="34439"/>
                    <a:pt x="122" y="37266"/>
                    <a:pt x="2067" y="38633"/>
                  </a:cubicBezTo>
                  <a:cubicBezTo>
                    <a:pt x="10591" y="44530"/>
                    <a:pt x="19193" y="46927"/>
                    <a:pt x="27547" y="46927"/>
                  </a:cubicBezTo>
                  <a:cubicBezTo>
                    <a:pt x="63939" y="46927"/>
                    <a:pt x="95625" y="1429"/>
                    <a:pt x="95625" y="1429"/>
                  </a:cubicBezTo>
                  <a:lnTo>
                    <a:pt x="847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13"/>
            <p:cNvSpPr/>
            <p:nvPr/>
          </p:nvSpPr>
          <p:spPr>
            <a:xfrm>
              <a:off x="-304810" y="-515463"/>
              <a:ext cx="3326961" cy="1757419"/>
            </a:xfrm>
            <a:custGeom>
              <a:avLst/>
              <a:gdLst/>
              <a:ahLst/>
              <a:cxnLst/>
              <a:rect l="l" t="t" r="r" b="b"/>
              <a:pathLst>
                <a:path w="92313" h="48763" extrusionOk="0">
                  <a:moveTo>
                    <a:pt x="80732" y="0"/>
                  </a:moveTo>
                  <a:cubicBezTo>
                    <a:pt x="54545" y="33215"/>
                    <a:pt x="33804" y="40611"/>
                    <a:pt x="20535" y="40611"/>
                  </a:cubicBezTo>
                  <a:cubicBezTo>
                    <a:pt x="13489" y="40611"/>
                    <a:pt x="8549" y="38526"/>
                    <a:pt x="6019" y="37113"/>
                  </a:cubicBezTo>
                  <a:cubicBezTo>
                    <a:pt x="5495" y="36820"/>
                    <a:pt x="4918" y="36676"/>
                    <a:pt x="4341" y="36676"/>
                  </a:cubicBezTo>
                  <a:cubicBezTo>
                    <a:pt x="3545" y="36676"/>
                    <a:pt x="2750" y="36949"/>
                    <a:pt x="2098" y="37478"/>
                  </a:cubicBezTo>
                  <a:lnTo>
                    <a:pt x="1916" y="37630"/>
                  </a:lnTo>
                  <a:cubicBezTo>
                    <a:pt x="1" y="39150"/>
                    <a:pt x="213" y="42159"/>
                    <a:pt x="2311" y="43405"/>
                  </a:cubicBezTo>
                  <a:cubicBezTo>
                    <a:pt x="8646" y="47173"/>
                    <a:pt x="15196" y="48763"/>
                    <a:pt x="21740" y="48763"/>
                  </a:cubicBezTo>
                  <a:cubicBezTo>
                    <a:pt x="57116" y="48763"/>
                    <a:pt x="92312" y="2310"/>
                    <a:pt x="92312" y="2310"/>
                  </a:cubicBezTo>
                  <a:lnTo>
                    <a:pt x="807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13"/>
            <p:cNvSpPr/>
            <p:nvPr/>
          </p:nvSpPr>
          <p:spPr>
            <a:xfrm>
              <a:off x="-96671" y="-747714"/>
              <a:ext cx="3127587" cy="1739399"/>
            </a:xfrm>
            <a:custGeom>
              <a:avLst/>
              <a:gdLst/>
              <a:ahLst/>
              <a:cxnLst/>
              <a:rect l="l" t="t" r="r" b="b"/>
              <a:pathLst>
                <a:path w="86781" h="48263" extrusionOk="0">
                  <a:moveTo>
                    <a:pt x="78543" y="0"/>
                  </a:moveTo>
                  <a:cubicBezTo>
                    <a:pt x="49690" y="34152"/>
                    <a:pt x="28880" y="41134"/>
                    <a:pt x="16677" y="41134"/>
                  </a:cubicBezTo>
                  <a:cubicBezTo>
                    <a:pt x="11449" y="41134"/>
                    <a:pt x="7800" y="39852"/>
                    <a:pt x="5776" y="38876"/>
                  </a:cubicBezTo>
                  <a:cubicBezTo>
                    <a:pt x="5294" y="38635"/>
                    <a:pt x="4773" y="38518"/>
                    <a:pt x="4254" y="38518"/>
                  </a:cubicBezTo>
                  <a:cubicBezTo>
                    <a:pt x="3465" y="38518"/>
                    <a:pt x="2679" y="38789"/>
                    <a:pt x="2037" y="39302"/>
                  </a:cubicBezTo>
                  <a:cubicBezTo>
                    <a:pt x="1" y="40943"/>
                    <a:pt x="396" y="44135"/>
                    <a:pt x="2767" y="45259"/>
                  </a:cubicBezTo>
                  <a:cubicBezTo>
                    <a:pt x="7169" y="47347"/>
                    <a:pt x="11751" y="48263"/>
                    <a:pt x="16405" y="48263"/>
                  </a:cubicBezTo>
                  <a:cubicBezTo>
                    <a:pt x="49770" y="48263"/>
                    <a:pt x="86781" y="1186"/>
                    <a:pt x="86781" y="1186"/>
                  </a:cubicBezTo>
                  <a:lnTo>
                    <a:pt x="785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9" name="Google Shape;269;p13"/>
          <p:cNvSpPr/>
          <p:nvPr/>
        </p:nvSpPr>
        <p:spPr>
          <a:xfrm rot="10783079" flipH="1">
            <a:off x="6619069" y="4423641"/>
            <a:ext cx="2969840" cy="1393294"/>
          </a:xfrm>
          <a:custGeom>
            <a:avLst/>
            <a:gdLst/>
            <a:ahLst/>
            <a:cxnLst/>
            <a:rect l="l" t="t" r="r" b="b"/>
            <a:pathLst>
              <a:path w="66446" h="31173" extrusionOk="0">
                <a:moveTo>
                  <a:pt x="60393" y="1"/>
                </a:moveTo>
                <a:cubicBezTo>
                  <a:pt x="58167" y="1"/>
                  <a:pt x="52844" y="2075"/>
                  <a:pt x="51218" y="2351"/>
                </a:cubicBezTo>
                <a:cubicBezTo>
                  <a:pt x="48313" y="2824"/>
                  <a:pt x="45402" y="3047"/>
                  <a:pt x="42493" y="3047"/>
                </a:cubicBezTo>
                <a:cubicBezTo>
                  <a:pt x="38675" y="3047"/>
                  <a:pt x="34860" y="2663"/>
                  <a:pt x="31065" y="1956"/>
                </a:cubicBezTo>
                <a:cubicBezTo>
                  <a:pt x="26639" y="1086"/>
                  <a:pt x="22464" y="285"/>
                  <a:pt x="18006" y="285"/>
                </a:cubicBezTo>
                <a:cubicBezTo>
                  <a:pt x="17321" y="285"/>
                  <a:pt x="16629" y="304"/>
                  <a:pt x="15928" y="345"/>
                </a:cubicBezTo>
                <a:cubicBezTo>
                  <a:pt x="13679" y="497"/>
                  <a:pt x="7539" y="375"/>
                  <a:pt x="5715" y="2229"/>
                </a:cubicBezTo>
                <a:lnTo>
                  <a:pt x="1" y="14661"/>
                </a:lnTo>
                <a:cubicBezTo>
                  <a:pt x="4074" y="14935"/>
                  <a:pt x="5898" y="21257"/>
                  <a:pt x="10001" y="22533"/>
                </a:cubicBezTo>
                <a:cubicBezTo>
                  <a:pt x="10927" y="22825"/>
                  <a:pt x="11835" y="22945"/>
                  <a:pt x="12732" y="22945"/>
                </a:cubicBezTo>
                <a:cubicBezTo>
                  <a:pt x="16222" y="22945"/>
                  <a:pt x="19541" y="21139"/>
                  <a:pt x="23071" y="20679"/>
                </a:cubicBezTo>
                <a:cubicBezTo>
                  <a:pt x="23452" y="20631"/>
                  <a:pt x="23824" y="20608"/>
                  <a:pt x="24188" y="20608"/>
                </a:cubicBezTo>
                <a:cubicBezTo>
                  <a:pt x="31375" y="20608"/>
                  <a:pt x="35705" y="29586"/>
                  <a:pt x="43284" y="30801"/>
                </a:cubicBezTo>
                <a:cubicBezTo>
                  <a:pt x="44808" y="31049"/>
                  <a:pt x="46291" y="31172"/>
                  <a:pt x="47720" y="31172"/>
                </a:cubicBezTo>
                <a:cubicBezTo>
                  <a:pt x="57671" y="31172"/>
                  <a:pt x="65075" y="25215"/>
                  <a:pt x="66112" y="14053"/>
                </a:cubicBezTo>
                <a:cubicBezTo>
                  <a:pt x="66446" y="10527"/>
                  <a:pt x="65169" y="1378"/>
                  <a:pt x="60975" y="71"/>
                </a:cubicBezTo>
                <a:cubicBezTo>
                  <a:pt x="60819" y="23"/>
                  <a:pt x="60622" y="1"/>
                  <a:pt x="60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13"/>
          <p:cNvSpPr/>
          <p:nvPr/>
        </p:nvSpPr>
        <p:spPr>
          <a:xfrm rot="10783079" flipH="1">
            <a:off x="6716641" y="4682651"/>
            <a:ext cx="2597615" cy="1327189"/>
          </a:xfrm>
          <a:custGeom>
            <a:avLst/>
            <a:gdLst/>
            <a:ahLst/>
            <a:cxnLst/>
            <a:rect l="l" t="t" r="r" b="b"/>
            <a:pathLst>
              <a:path w="58118" h="29694" extrusionOk="0">
                <a:moveTo>
                  <a:pt x="56537" y="0"/>
                </a:moveTo>
                <a:lnTo>
                  <a:pt x="5259" y="304"/>
                </a:lnTo>
                <a:lnTo>
                  <a:pt x="5259" y="304"/>
                </a:lnTo>
                <a:cubicBezTo>
                  <a:pt x="1" y="4620"/>
                  <a:pt x="153" y="16049"/>
                  <a:pt x="7570" y="17751"/>
                </a:cubicBezTo>
                <a:cubicBezTo>
                  <a:pt x="8392" y="17939"/>
                  <a:pt x="9203" y="18016"/>
                  <a:pt x="10004" y="18016"/>
                </a:cubicBezTo>
                <a:cubicBezTo>
                  <a:pt x="13609" y="18016"/>
                  <a:pt x="17015" y="16457"/>
                  <a:pt x="20428" y="16457"/>
                </a:cubicBezTo>
                <a:cubicBezTo>
                  <a:pt x="22140" y="16457"/>
                  <a:pt x="23853" y="16849"/>
                  <a:pt x="25594" y="18025"/>
                </a:cubicBezTo>
                <a:cubicBezTo>
                  <a:pt x="30154" y="21095"/>
                  <a:pt x="31977" y="26323"/>
                  <a:pt x="37388" y="28481"/>
                </a:cubicBezTo>
                <a:cubicBezTo>
                  <a:pt x="39378" y="29265"/>
                  <a:pt x="41641" y="29693"/>
                  <a:pt x="43911" y="29693"/>
                </a:cubicBezTo>
                <a:cubicBezTo>
                  <a:pt x="48504" y="29693"/>
                  <a:pt x="53123" y="27939"/>
                  <a:pt x="55564" y="23830"/>
                </a:cubicBezTo>
                <a:cubicBezTo>
                  <a:pt x="58118" y="19544"/>
                  <a:pt x="56598" y="14620"/>
                  <a:pt x="55868" y="10091"/>
                </a:cubicBezTo>
                <a:cubicBezTo>
                  <a:pt x="55443" y="7295"/>
                  <a:pt x="54926" y="2097"/>
                  <a:pt x="56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13"/>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2" name="Google Shape;272;p13"/>
          <p:cNvSpPr txBox="1">
            <a:spLocks noGrp="1"/>
          </p:cNvSpPr>
          <p:nvPr>
            <p:ph type="title" idx="2" hasCustomPrompt="1"/>
          </p:nvPr>
        </p:nvSpPr>
        <p:spPr>
          <a:xfrm>
            <a:off x="854475" y="1658688"/>
            <a:ext cx="1026900" cy="811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3" name="Google Shape;273;p13"/>
          <p:cNvSpPr txBox="1">
            <a:spLocks noGrp="1"/>
          </p:cNvSpPr>
          <p:nvPr>
            <p:ph type="subTitle" idx="1"/>
          </p:nvPr>
        </p:nvSpPr>
        <p:spPr>
          <a:xfrm>
            <a:off x="2033777" y="2026700"/>
            <a:ext cx="25383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4" name="Google Shape;274;p13"/>
          <p:cNvSpPr txBox="1">
            <a:spLocks noGrp="1"/>
          </p:cNvSpPr>
          <p:nvPr>
            <p:ph type="subTitle" idx="3"/>
          </p:nvPr>
        </p:nvSpPr>
        <p:spPr>
          <a:xfrm>
            <a:off x="2033777" y="1593800"/>
            <a:ext cx="2538300" cy="4329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2400"/>
              <a:buFont typeface="Chewy"/>
              <a:buNone/>
              <a:defRPr sz="2400">
                <a:latin typeface="Staatliches"/>
                <a:ea typeface="Staatliches"/>
                <a:cs typeface="Staatliches"/>
                <a:sym typeface="Staatliche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5" name="Google Shape;275;p13"/>
          <p:cNvSpPr txBox="1">
            <a:spLocks noGrp="1"/>
          </p:cNvSpPr>
          <p:nvPr>
            <p:ph type="title" idx="4" hasCustomPrompt="1"/>
          </p:nvPr>
        </p:nvSpPr>
        <p:spPr>
          <a:xfrm>
            <a:off x="4724475" y="1658700"/>
            <a:ext cx="1026900" cy="81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6" name="Google Shape;276;p13"/>
          <p:cNvSpPr txBox="1">
            <a:spLocks noGrp="1"/>
          </p:cNvSpPr>
          <p:nvPr>
            <p:ph type="subTitle" idx="5"/>
          </p:nvPr>
        </p:nvSpPr>
        <p:spPr>
          <a:xfrm>
            <a:off x="5903777" y="2026700"/>
            <a:ext cx="25383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7" name="Google Shape;277;p13"/>
          <p:cNvSpPr txBox="1">
            <a:spLocks noGrp="1"/>
          </p:cNvSpPr>
          <p:nvPr>
            <p:ph type="subTitle" idx="6"/>
          </p:nvPr>
        </p:nvSpPr>
        <p:spPr>
          <a:xfrm>
            <a:off x="5903777" y="1593800"/>
            <a:ext cx="2538300" cy="4329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2400"/>
              <a:buFont typeface="Chewy"/>
              <a:buNone/>
              <a:defRPr sz="2400">
                <a:latin typeface="Staatliches"/>
                <a:ea typeface="Staatliches"/>
                <a:cs typeface="Staatliches"/>
                <a:sym typeface="Staatliche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8" name="Google Shape;278;p13"/>
          <p:cNvSpPr txBox="1">
            <a:spLocks noGrp="1"/>
          </p:cNvSpPr>
          <p:nvPr>
            <p:ph type="title" idx="7" hasCustomPrompt="1"/>
          </p:nvPr>
        </p:nvSpPr>
        <p:spPr>
          <a:xfrm>
            <a:off x="854475" y="3331175"/>
            <a:ext cx="1026900" cy="81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9" name="Google Shape;279;p13"/>
          <p:cNvSpPr txBox="1">
            <a:spLocks noGrp="1"/>
          </p:cNvSpPr>
          <p:nvPr>
            <p:ph type="subTitle" idx="8"/>
          </p:nvPr>
        </p:nvSpPr>
        <p:spPr>
          <a:xfrm>
            <a:off x="2033777" y="3690425"/>
            <a:ext cx="25383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0" name="Google Shape;280;p13"/>
          <p:cNvSpPr txBox="1">
            <a:spLocks noGrp="1"/>
          </p:cNvSpPr>
          <p:nvPr>
            <p:ph type="subTitle" idx="9"/>
          </p:nvPr>
        </p:nvSpPr>
        <p:spPr>
          <a:xfrm>
            <a:off x="2033777" y="3257525"/>
            <a:ext cx="2538300" cy="4329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2400"/>
              <a:buFont typeface="Chewy"/>
              <a:buNone/>
              <a:defRPr sz="2400">
                <a:latin typeface="Staatliches"/>
                <a:ea typeface="Staatliches"/>
                <a:cs typeface="Staatliches"/>
                <a:sym typeface="Staatliche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1" name="Google Shape;281;p13"/>
          <p:cNvSpPr txBox="1">
            <a:spLocks noGrp="1"/>
          </p:cNvSpPr>
          <p:nvPr>
            <p:ph type="title" idx="13" hasCustomPrompt="1"/>
          </p:nvPr>
        </p:nvSpPr>
        <p:spPr>
          <a:xfrm>
            <a:off x="4724475" y="3331175"/>
            <a:ext cx="1026900" cy="81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2" name="Google Shape;282;p13"/>
          <p:cNvSpPr txBox="1">
            <a:spLocks noGrp="1"/>
          </p:cNvSpPr>
          <p:nvPr>
            <p:ph type="subTitle" idx="14"/>
          </p:nvPr>
        </p:nvSpPr>
        <p:spPr>
          <a:xfrm>
            <a:off x="5903777" y="3690425"/>
            <a:ext cx="25383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3" name="Google Shape;283;p13"/>
          <p:cNvSpPr txBox="1">
            <a:spLocks noGrp="1"/>
          </p:cNvSpPr>
          <p:nvPr>
            <p:ph type="subTitle" idx="15"/>
          </p:nvPr>
        </p:nvSpPr>
        <p:spPr>
          <a:xfrm>
            <a:off x="5903777" y="3257525"/>
            <a:ext cx="2538300" cy="4329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2400"/>
              <a:buFont typeface="Chewy"/>
              <a:buNone/>
              <a:defRPr sz="2400">
                <a:latin typeface="Staatliches"/>
                <a:ea typeface="Staatliches"/>
                <a:cs typeface="Staatliches"/>
                <a:sym typeface="Staatliche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84" name="Google Shape;284;p13"/>
          <p:cNvGrpSpPr/>
          <p:nvPr/>
        </p:nvGrpSpPr>
        <p:grpSpPr>
          <a:xfrm>
            <a:off x="7484200" y="158825"/>
            <a:ext cx="1263425" cy="1215625"/>
            <a:chOff x="1556275" y="2369925"/>
            <a:chExt cx="1263425" cy="1215625"/>
          </a:xfrm>
        </p:grpSpPr>
        <p:sp>
          <p:nvSpPr>
            <p:cNvPr id="285" name="Google Shape;285;p13"/>
            <p:cNvSpPr/>
            <p:nvPr/>
          </p:nvSpPr>
          <p:spPr>
            <a:xfrm>
              <a:off x="1556275" y="2369925"/>
              <a:ext cx="1263425" cy="1142150"/>
            </a:xfrm>
            <a:custGeom>
              <a:avLst/>
              <a:gdLst/>
              <a:ahLst/>
              <a:cxnLst/>
              <a:rect l="l" t="t" r="r" b="b"/>
              <a:pathLst>
                <a:path w="50537" h="45686" extrusionOk="0">
                  <a:moveTo>
                    <a:pt x="26018" y="1"/>
                  </a:moveTo>
                  <a:cubicBezTo>
                    <a:pt x="22844" y="1"/>
                    <a:pt x="19688" y="593"/>
                    <a:pt x="16779" y="1757"/>
                  </a:cubicBezTo>
                  <a:cubicBezTo>
                    <a:pt x="12310" y="3558"/>
                    <a:pt x="8407" y="6660"/>
                    <a:pt x="6005" y="11030"/>
                  </a:cubicBezTo>
                  <a:cubicBezTo>
                    <a:pt x="1" y="21905"/>
                    <a:pt x="3036" y="37182"/>
                    <a:pt x="13877" y="43220"/>
                  </a:cubicBezTo>
                  <a:cubicBezTo>
                    <a:pt x="16937" y="44910"/>
                    <a:pt x="20291" y="45685"/>
                    <a:pt x="23664" y="45685"/>
                  </a:cubicBezTo>
                  <a:cubicBezTo>
                    <a:pt x="32280" y="45685"/>
                    <a:pt x="41028" y="40627"/>
                    <a:pt x="45367" y="32813"/>
                  </a:cubicBezTo>
                  <a:cubicBezTo>
                    <a:pt x="50537" y="23473"/>
                    <a:pt x="49369" y="12631"/>
                    <a:pt x="42031" y="5927"/>
                  </a:cubicBezTo>
                  <a:cubicBezTo>
                    <a:pt x="40830" y="4826"/>
                    <a:pt x="39462" y="3858"/>
                    <a:pt x="37928" y="3025"/>
                  </a:cubicBezTo>
                  <a:cubicBezTo>
                    <a:pt x="34259" y="993"/>
                    <a:pt x="30124" y="1"/>
                    <a:pt x="26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13"/>
            <p:cNvSpPr/>
            <p:nvPr/>
          </p:nvSpPr>
          <p:spPr>
            <a:xfrm>
              <a:off x="1757250" y="2865450"/>
              <a:ext cx="917350" cy="477800"/>
            </a:xfrm>
            <a:custGeom>
              <a:avLst/>
              <a:gdLst/>
              <a:ahLst/>
              <a:cxnLst/>
              <a:rect l="l" t="t" r="r" b="b"/>
              <a:pathLst>
                <a:path w="36694" h="19112" extrusionOk="0">
                  <a:moveTo>
                    <a:pt x="6127" y="0"/>
                  </a:moveTo>
                  <a:cubicBezTo>
                    <a:pt x="4873" y="0"/>
                    <a:pt x="3517" y="568"/>
                    <a:pt x="2002" y="2017"/>
                  </a:cubicBezTo>
                  <a:cubicBezTo>
                    <a:pt x="1" y="3985"/>
                    <a:pt x="1235" y="12992"/>
                    <a:pt x="9641" y="17094"/>
                  </a:cubicBezTo>
                  <a:cubicBezTo>
                    <a:pt x="11509" y="17995"/>
                    <a:pt x="13711" y="18662"/>
                    <a:pt x="16279" y="18962"/>
                  </a:cubicBezTo>
                  <a:cubicBezTo>
                    <a:pt x="17098" y="19064"/>
                    <a:pt x="17891" y="19112"/>
                    <a:pt x="18658" y="19112"/>
                  </a:cubicBezTo>
                  <a:cubicBezTo>
                    <a:pt x="21671" y="19112"/>
                    <a:pt x="24286" y="18371"/>
                    <a:pt x="26520" y="17228"/>
                  </a:cubicBezTo>
                  <a:cubicBezTo>
                    <a:pt x="33658" y="13525"/>
                    <a:pt x="36694" y="5486"/>
                    <a:pt x="35226" y="3018"/>
                  </a:cubicBezTo>
                  <a:cubicBezTo>
                    <a:pt x="34921" y="2498"/>
                    <a:pt x="34423" y="2276"/>
                    <a:pt x="33779" y="2276"/>
                  </a:cubicBezTo>
                  <a:cubicBezTo>
                    <a:pt x="33226" y="2276"/>
                    <a:pt x="32564" y="2440"/>
                    <a:pt x="31824" y="2718"/>
                  </a:cubicBezTo>
                  <a:cubicBezTo>
                    <a:pt x="30623" y="3151"/>
                    <a:pt x="29255" y="3852"/>
                    <a:pt x="27754" y="4586"/>
                  </a:cubicBezTo>
                  <a:cubicBezTo>
                    <a:pt x="24837" y="6087"/>
                    <a:pt x="21607" y="7756"/>
                    <a:pt x="19024" y="7756"/>
                  </a:cubicBezTo>
                  <a:cubicBezTo>
                    <a:pt x="18565" y="7756"/>
                    <a:pt x="18126" y="7703"/>
                    <a:pt x="17714" y="7588"/>
                  </a:cubicBezTo>
                  <a:cubicBezTo>
                    <a:pt x="15645" y="7054"/>
                    <a:pt x="13844" y="5219"/>
                    <a:pt x="12076" y="3518"/>
                  </a:cubicBezTo>
                  <a:cubicBezTo>
                    <a:pt x="10742" y="2251"/>
                    <a:pt x="9441" y="1050"/>
                    <a:pt x="8007" y="416"/>
                  </a:cubicBezTo>
                  <a:cubicBezTo>
                    <a:pt x="7402" y="154"/>
                    <a:pt x="6778"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13"/>
            <p:cNvSpPr/>
            <p:nvPr/>
          </p:nvSpPr>
          <p:spPr>
            <a:xfrm>
              <a:off x="1999100" y="3193550"/>
              <a:ext cx="537900" cy="392000"/>
            </a:xfrm>
            <a:custGeom>
              <a:avLst/>
              <a:gdLst/>
              <a:ahLst/>
              <a:cxnLst/>
              <a:rect l="l" t="t" r="r" b="b"/>
              <a:pathLst>
                <a:path w="21516" h="15680" extrusionOk="0">
                  <a:moveTo>
                    <a:pt x="9756" y="1"/>
                  </a:moveTo>
                  <a:cubicBezTo>
                    <a:pt x="4938" y="1"/>
                    <a:pt x="1803" y="2043"/>
                    <a:pt x="0" y="3970"/>
                  </a:cubicBezTo>
                  <a:cubicBezTo>
                    <a:pt x="1835" y="4871"/>
                    <a:pt x="4037" y="5538"/>
                    <a:pt x="6605" y="5838"/>
                  </a:cubicBezTo>
                  <a:cubicBezTo>
                    <a:pt x="6605" y="5838"/>
                    <a:pt x="7574" y="15679"/>
                    <a:pt x="12806" y="15679"/>
                  </a:cubicBezTo>
                  <a:cubicBezTo>
                    <a:pt x="12980" y="15679"/>
                    <a:pt x="13159" y="15668"/>
                    <a:pt x="13343" y="15645"/>
                  </a:cubicBezTo>
                  <a:cubicBezTo>
                    <a:pt x="19348" y="14912"/>
                    <a:pt x="21516" y="9007"/>
                    <a:pt x="18113" y="3370"/>
                  </a:cubicBezTo>
                  <a:cubicBezTo>
                    <a:pt x="16746" y="1102"/>
                    <a:pt x="13477" y="201"/>
                    <a:pt x="10842" y="34"/>
                  </a:cubicBezTo>
                  <a:cubicBezTo>
                    <a:pt x="10470" y="12"/>
                    <a:pt x="10109" y="1"/>
                    <a:pt x="9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13"/>
            <p:cNvSpPr/>
            <p:nvPr/>
          </p:nvSpPr>
          <p:spPr>
            <a:xfrm>
              <a:off x="2126700" y="3161875"/>
              <a:ext cx="208500" cy="165975"/>
            </a:xfrm>
            <a:custGeom>
              <a:avLst/>
              <a:gdLst/>
              <a:ahLst/>
              <a:cxnLst/>
              <a:rect l="l" t="t" r="r" b="b"/>
              <a:pathLst>
                <a:path w="8340" h="6639" extrusionOk="0">
                  <a:moveTo>
                    <a:pt x="3603" y="0"/>
                  </a:moveTo>
                  <a:lnTo>
                    <a:pt x="0" y="734"/>
                  </a:lnTo>
                  <a:cubicBezTo>
                    <a:pt x="0" y="734"/>
                    <a:pt x="7139" y="1235"/>
                    <a:pt x="7706" y="6638"/>
                  </a:cubicBezTo>
                  <a:cubicBezTo>
                    <a:pt x="8339" y="734"/>
                    <a:pt x="3603"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13"/>
            <p:cNvSpPr/>
            <p:nvPr/>
          </p:nvSpPr>
          <p:spPr>
            <a:xfrm>
              <a:off x="1914875" y="2875825"/>
              <a:ext cx="144300" cy="137375"/>
            </a:xfrm>
            <a:custGeom>
              <a:avLst/>
              <a:gdLst/>
              <a:ahLst/>
              <a:cxnLst/>
              <a:rect l="l" t="t" r="r" b="b"/>
              <a:pathLst>
                <a:path w="5772" h="5495" extrusionOk="0">
                  <a:moveTo>
                    <a:pt x="1735" y="1"/>
                  </a:moveTo>
                  <a:cubicBezTo>
                    <a:pt x="901" y="1502"/>
                    <a:pt x="0" y="3937"/>
                    <a:pt x="1768" y="5171"/>
                  </a:cubicBezTo>
                  <a:cubicBezTo>
                    <a:pt x="2105" y="5396"/>
                    <a:pt x="2441" y="5494"/>
                    <a:pt x="2770" y="5494"/>
                  </a:cubicBezTo>
                  <a:cubicBezTo>
                    <a:pt x="3907" y="5494"/>
                    <a:pt x="4969" y="4319"/>
                    <a:pt x="5771" y="3103"/>
                  </a:cubicBezTo>
                  <a:cubicBezTo>
                    <a:pt x="4437" y="1836"/>
                    <a:pt x="3136" y="635"/>
                    <a:pt x="1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13"/>
            <p:cNvSpPr/>
            <p:nvPr/>
          </p:nvSpPr>
          <p:spPr>
            <a:xfrm>
              <a:off x="2451925" y="2933375"/>
              <a:ext cx="106775" cy="95275"/>
            </a:xfrm>
            <a:custGeom>
              <a:avLst/>
              <a:gdLst/>
              <a:ahLst/>
              <a:cxnLst/>
              <a:rect l="l" t="t" r="r" b="b"/>
              <a:pathLst>
                <a:path w="4271" h="3811" extrusionOk="0">
                  <a:moveTo>
                    <a:pt x="4037" y="1"/>
                  </a:moveTo>
                  <a:lnTo>
                    <a:pt x="4037" y="1"/>
                  </a:lnTo>
                  <a:cubicBezTo>
                    <a:pt x="2836" y="434"/>
                    <a:pt x="1468" y="1135"/>
                    <a:pt x="0" y="1869"/>
                  </a:cubicBezTo>
                  <a:cubicBezTo>
                    <a:pt x="392" y="2860"/>
                    <a:pt x="1028" y="3811"/>
                    <a:pt x="1941" y="3811"/>
                  </a:cubicBezTo>
                  <a:cubicBezTo>
                    <a:pt x="2195" y="3811"/>
                    <a:pt x="2471" y="3737"/>
                    <a:pt x="2769" y="3570"/>
                  </a:cubicBezTo>
                  <a:cubicBezTo>
                    <a:pt x="4237" y="2769"/>
                    <a:pt x="4270" y="1168"/>
                    <a:pt x="4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13"/>
            <p:cNvSpPr/>
            <p:nvPr/>
          </p:nvSpPr>
          <p:spPr>
            <a:xfrm>
              <a:off x="1804800" y="2679850"/>
              <a:ext cx="115100" cy="115950"/>
            </a:xfrm>
            <a:custGeom>
              <a:avLst/>
              <a:gdLst/>
              <a:ahLst/>
              <a:cxnLst/>
              <a:rect l="l" t="t" r="r" b="b"/>
              <a:pathLst>
                <a:path w="4604" h="4638" extrusionOk="0">
                  <a:moveTo>
                    <a:pt x="2302" y="1"/>
                  </a:moveTo>
                  <a:cubicBezTo>
                    <a:pt x="1034" y="1"/>
                    <a:pt x="0" y="1035"/>
                    <a:pt x="0" y="2336"/>
                  </a:cubicBezTo>
                  <a:cubicBezTo>
                    <a:pt x="0" y="3603"/>
                    <a:pt x="1034" y="4638"/>
                    <a:pt x="2302" y="4638"/>
                  </a:cubicBezTo>
                  <a:cubicBezTo>
                    <a:pt x="3569" y="4638"/>
                    <a:pt x="4604" y="3603"/>
                    <a:pt x="4604" y="2336"/>
                  </a:cubicBezTo>
                  <a:cubicBezTo>
                    <a:pt x="4604" y="1035"/>
                    <a:pt x="3569" y="1"/>
                    <a:pt x="2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13"/>
            <p:cNvSpPr/>
            <p:nvPr/>
          </p:nvSpPr>
          <p:spPr>
            <a:xfrm>
              <a:off x="1821475" y="2697375"/>
              <a:ext cx="81750" cy="81750"/>
            </a:xfrm>
            <a:custGeom>
              <a:avLst/>
              <a:gdLst/>
              <a:ahLst/>
              <a:cxnLst/>
              <a:rect l="l" t="t" r="r" b="b"/>
              <a:pathLst>
                <a:path w="3270" h="3270" extrusionOk="0">
                  <a:moveTo>
                    <a:pt x="1635" y="0"/>
                  </a:moveTo>
                  <a:cubicBezTo>
                    <a:pt x="734" y="0"/>
                    <a:pt x="0" y="734"/>
                    <a:pt x="0" y="1635"/>
                  </a:cubicBezTo>
                  <a:cubicBezTo>
                    <a:pt x="0" y="2536"/>
                    <a:pt x="734" y="3269"/>
                    <a:pt x="1635" y="3269"/>
                  </a:cubicBezTo>
                  <a:cubicBezTo>
                    <a:pt x="2536" y="3269"/>
                    <a:pt x="3269" y="2536"/>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13"/>
            <p:cNvSpPr/>
            <p:nvPr/>
          </p:nvSpPr>
          <p:spPr>
            <a:xfrm>
              <a:off x="2589525" y="2738225"/>
              <a:ext cx="115925" cy="115125"/>
            </a:xfrm>
            <a:custGeom>
              <a:avLst/>
              <a:gdLst/>
              <a:ahLst/>
              <a:cxnLst/>
              <a:rect l="l" t="t" r="r" b="b"/>
              <a:pathLst>
                <a:path w="4637" h="4605" extrusionOk="0">
                  <a:moveTo>
                    <a:pt x="2302" y="1"/>
                  </a:moveTo>
                  <a:cubicBezTo>
                    <a:pt x="1034" y="1"/>
                    <a:pt x="0" y="1035"/>
                    <a:pt x="0" y="2303"/>
                  </a:cubicBezTo>
                  <a:cubicBezTo>
                    <a:pt x="0" y="3570"/>
                    <a:pt x="1034" y="4604"/>
                    <a:pt x="2302" y="4604"/>
                  </a:cubicBezTo>
                  <a:cubicBezTo>
                    <a:pt x="3570" y="4604"/>
                    <a:pt x="4637" y="3570"/>
                    <a:pt x="4637" y="2303"/>
                  </a:cubicBezTo>
                  <a:cubicBezTo>
                    <a:pt x="4637" y="1035"/>
                    <a:pt x="3570" y="1"/>
                    <a:pt x="2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13"/>
            <p:cNvSpPr/>
            <p:nvPr/>
          </p:nvSpPr>
          <p:spPr>
            <a:xfrm>
              <a:off x="2606200" y="2754925"/>
              <a:ext cx="81750" cy="81750"/>
            </a:xfrm>
            <a:custGeom>
              <a:avLst/>
              <a:gdLst/>
              <a:ahLst/>
              <a:cxnLst/>
              <a:rect l="l" t="t" r="r" b="b"/>
              <a:pathLst>
                <a:path w="3270" h="3270" extrusionOk="0">
                  <a:moveTo>
                    <a:pt x="1635" y="0"/>
                  </a:moveTo>
                  <a:cubicBezTo>
                    <a:pt x="734" y="0"/>
                    <a:pt x="0" y="734"/>
                    <a:pt x="0" y="1635"/>
                  </a:cubicBezTo>
                  <a:cubicBezTo>
                    <a:pt x="0" y="2535"/>
                    <a:pt x="734" y="3269"/>
                    <a:pt x="1635" y="3269"/>
                  </a:cubicBezTo>
                  <a:cubicBezTo>
                    <a:pt x="2536" y="3269"/>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13"/>
            <p:cNvSpPr/>
            <p:nvPr/>
          </p:nvSpPr>
          <p:spPr>
            <a:xfrm>
              <a:off x="1975750" y="2369925"/>
              <a:ext cx="631300" cy="257450"/>
            </a:xfrm>
            <a:custGeom>
              <a:avLst/>
              <a:gdLst/>
              <a:ahLst/>
              <a:cxnLst/>
              <a:rect l="l" t="t" r="r" b="b"/>
              <a:pathLst>
                <a:path w="25252" h="10298" extrusionOk="0">
                  <a:moveTo>
                    <a:pt x="9253" y="1"/>
                  </a:moveTo>
                  <a:cubicBezTo>
                    <a:pt x="6072" y="1"/>
                    <a:pt x="2909" y="593"/>
                    <a:pt x="0" y="1757"/>
                  </a:cubicBezTo>
                  <a:cubicBezTo>
                    <a:pt x="1492" y="5336"/>
                    <a:pt x="5057" y="10297"/>
                    <a:pt x="13311" y="10297"/>
                  </a:cubicBezTo>
                  <a:cubicBezTo>
                    <a:pt x="13366" y="10297"/>
                    <a:pt x="13421" y="10297"/>
                    <a:pt x="13477" y="10296"/>
                  </a:cubicBezTo>
                  <a:cubicBezTo>
                    <a:pt x="19748" y="10263"/>
                    <a:pt x="23284" y="8128"/>
                    <a:pt x="25252" y="5927"/>
                  </a:cubicBezTo>
                  <a:cubicBezTo>
                    <a:pt x="24051" y="4826"/>
                    <a:pt x="22683" y="3858"/>
                    <a:pt x="21182" y="3025"/>
                  </a:cubicBezTo>
                  <a:cubicBezTo>
                    <a:pt x="17514" y="993"/>
                    <a:pt x="13367" y="1"/>
                    <a:pt x="9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6" name="Google Shape;296;p13"/>
          <p:cNvSpPr/>
          <p:nvPr/>
        </p:nvSpPr>
        <p:spPr>
          <a:xfrm flipH="1">
            <a:off x="8644288" y="3658263"/>
            <a:ext cx="152775" cy="157325"/>
          </a:xfrm>
          <a:custGeom>
            <a:avLst/>
            <a:gdLst/>
            <a:ahLst/>
            <a:cxnLst/>
            <a:rect l="l" t="t" r="r" b="b"/>
            <a:pathLst>
              <a:path w="6111" h="6293" extrusionOk="0">
                <a:moveTo>
                  <a:pt x="2068" y="1"/>
                </a:moveTo>
                <a:lnTo>
                  <a:pt x="1885" y="2189"/>
                </a:lnTo>
                <a:lnTo>
                  <a:pt x="1" y="3314"/>
                </a:lnTo>
                <a:lnTo>
                  <a:pt x="2037" y="4135"/>
                </a:lnTo>
                <a:lnTo>
                  <a:pt x="2493" y="6293"/>
                </a:lnTo>
                <a:lnTo>
                  <a:pt x="3922" y="4621"/>
                </a:lnTo>
                <a:lnTo>
                  <a:pt x="6110" y="4834"/>
                </a:lnTo>
                <a:lnTo>
                  <a:pt x="6110" y="4834"/>
                </a:lnTo>
                <a:lnTo>
                  <a:pt x="4955" y="2980"/>
                </a:lnTo>
                <a:lnTo>
                  <a:pt x="5837" y="973"/>
                </a:lnTo>
                <a:lnTo>
                  <a:pt x="3709" y="1490"/>
                </a:lnTo>
                <a:lnTo>
                  <a:pt x="20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13"/>
          <p:cNvSpPr/>
          <p:nvPr/>
        </p:nvSpPr>
        <p:spPr>
          <a:xfrm flipH="1">
            <a:off x="8516200" y="1631225"/>
            <a:ext cx="89700" cy="129950"/>
          </a:xfrm>
          <a:custGeom>
            <a:avLst/>
            <a:gdLst/>
            <a:ahLst/>
            <a:cxnLst/>
            <a:rect l="l" t="t" r="r" b="b"/>
            <a:pathLst>
              <a:path w="3588" h="5198" extrusionOk="0">
                <a:moveTo>
                  <a:pt x="1429" y="0"/>
                </a:moveTo>
                <a:lnTo>
                  <a:pt x="0" y="669"/>
                </a:lnTo>
                <a:lnTo>
                  <a:pt x="2128" y="5198"/>
                </a:lnTo>
                <a:lnTo>
                  <a:pt x="3587" y="449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13"/>
          <p:cNvSpPr/>
          <p:nvPr/>
        </p:nvSpPr>
        <p:spPr>
          <a:xfrm flipH="1">
            <a:off x="3069638" y="153238"/>
            <a:ext cx="152775" cy="157300"/>
          </a:xfrm>
          <a:custGeom>
            <a:avLst/>
            <a:gdLst/>
            <a:ahLst/>
            <a:cxnLst/>
            <a:rect l="l" t="t" r="r" b="b"/>
            <a:pathLst>
              <a:path w="6111" h="6292" extrusionOk="0">
                <a:moveTo>
                  <a:pt x="2068" y="0"/>
                </a:moveTo>
                <a:lnTo>
                  <a:pt x="1885" y="2189"/>
                </a:lnTo>
                <a:lnTo>
                  <a:pt x="1" y="3283"/>
                </a:lnTo>
                <a:lnTo>
                  <a:pt x="2037" y="4134"/>
                </a:lnTo>
                <a:lnTo>
                  <a:pt x="2493" y="6292"/>
                </a:lnTo>
                <a:lnTo>
                  <a:pt x="3922" y="4620"/>
                </a:lnTo>
                <a:lnTo>
                  <a:pt x="6110" y="4833"/>
                </a:lnTo>
                <a:lnTo>
                  <a:pt x="4955" y="2948"/>
                </a:lnTo>
                <a:lnTo>
                  <a:pt x="5837" y="942"/>
                </a:lnTo>
                <a:lnTo>
                  <a:pt x="3709" y="1459"/>
                </a:lnTo>
                <a:lnTo>
                  <a:pt x="20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13"/>
          <p:cNvSpPr/>
          <p:nvPr/>
        </p:nvSpPr>
        <p:spPr>
          <a:xfrm flipH="1">
            <a:off x="5540538" y="166900"/>
            <a:ext cx="89675" cy="129975"/>
          </a:xfrm>
          <a:custGeom>
            <a:avLst/>
            <a:gdLst/>
            <a:ahLst/>
            <a:cxnLst/>
            <a:rect l="l" t="t" r="r" b="b"/>
            <a:pathLst>
              <a:path w="3587" h="5199" extrusionOk="0">
                <a:moveTo>
                  <a:pt x="1459" y="1"/>
                </a:moveTo>
                <a:lnTo>
                  <a:pt x="0" y="700"/>
                </a:lnTo>
                <a:lnTo>
                  <a:pt x="2128" y="5199"/>
                </a:lnTo>
                <a:lnTo>
                  <a:pt x="3587" y="4530"/>
                </a:lnTo>
                <a:lnTo>
                  <a:pt x="14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13"/>
          <p:cNvSpPr/>
          <p:nvPr/>
        </p:nvSpPr>
        <p:spPr>
          <a:xfrm flipH="1">
            <a:off x="1313513" y="4800500"/>
            <a:ext cx="130750" cy="126925"/>
          </a:xfrm>
          <a:custGeom>
            <a:avLst/>
            <a:gdLst/>
            <a:ahLst/>
            <a:cxnLst/>
            <a:rect l="l" t="t" r="r" b="b"/>
            <a:pathLst>
              <a:path w="5230" h="5077" extrusionOk="0">
                <a:moveTo>
                  <a:pt x="711" y="1"/>
                </a:moveTo>
                <a:cubicBezTo>
                  <a:pt x="548" y="1"/>
                  <a:pt x="381" y="62"/>
                  <a:pt x="244" y="183"/>
                </a:cubicBezTo>
                <a:cubicBezTo>
                  <a:pt x="1" y="426"/>
                  <a:pt x="1" y="821"/>
                  <a:pt x="244" y="1065"/>
                </a:cubicBezTo>
                <a:lnTo>
                  <a:pt x="1734" y="2554"/>
                </a:lnTo>
                <a:lnTo>
                  <a:pt x="244" y="4013"/>
                </a:lnTo>
                <a:cubicBezTo>
                  <a:pt x="1" y="4256"/>
                  <a:pt x="1" y="4651"/>
                  <a:pt x="244" y="4894"/>
                </a:cubicBezTo>
                <a:cubicBezTo>
                  <a:pt x="381" y="5016"/>
                  <a:pt x="548" y="5077"/>
                  <a:pt x="711" y="5077"/>
                </a:cubicBezTo>
                <a:cubicBezTo>
                  <a:pt x="875" y="5077"/>
                  <a:pt x="1034" y="5016"/>
                  <a:pt x="1156" y="4894"/>
                </a:cubicBezTo>
                <a:lnTo>
                  <a:pt x="2615" y="3435"/>
                </a:lnTo>
                <a:lnTo>
                  <a:pt x="4074" y="4894"/>
                </a:lnTo>
                <a:cubicBezTo>
                  <a:pt x="4196" y="5016"/>
                  <a:pt x="4355" y="5077"/>
                  <a:pt x="4519" y="5077"/>
                </a:cubicBezTo>
                <a:cubicBezTo>
                  <a:pt x="4682" y="5077"/>
                  <a:pt x="4849" y="5016"/>
                  <a:pt x="4986" y="4894"/>
                </a:cubicBezTo>
                <a:cubicBezTo>
                  <a:pt x="5199" y="4651"/>
                  <a:pt x="5199" y="4256"/>
                  <a:pt x="4986" y="4013"/>
                </a:cubicBezTo>
                <a:lnTo>
                  <a:pt x="3496" y="2554"/>
                </a:lnTo>
                <a:lnTo>
                  <a:pt x="4986" y="1065"/>
                </a:lnTo>
                <a:cubicBezTo>
                  <a:pt x="5229" y="821"/>
                  <a:pt x="5229" y="426"/>
                  <a:pt x="4986" y="183"/>
                </a:cubicBezTo>
                <a:cubicBezTo>
                  <a:pt x="4849" y="62"/>
                  <a:pt x="4682" y="1"/>
                  <a:pt x="4519" y="1"/>
                </a:cubicBezTo>
                <a:cubicBezTo>
                  <a:pt x="4355" y="1"/>
                  <a:pt x="4196" y="62"/>
                  <a:pt x="4074" y="183"/>
                </a:cubicBezTo>
                <a:lnTo>
                  <a:pt x="2615" y="1642"/>
                </a:lnTo>
                <a:lnTo>
                  <a:pt x="1156" y="183"/>
                </a:lnTo>
                <a:cubicBezTo>
                  <a:pt x="1034" y="62"/>
                  <a:pt x="875" y="1"/>
                  <a:pt x="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13"/>
          <p:cNvSpPr/>
          <p:nvPr/>
        </p:nvSpPr>
        <p:spPr>
          <a:xfrm flipH="1">
            <a:off x="481400" y="1664113"/>
            <a:ext cx="109450" cy="122375"/>
          </a:xfrm>
          <a:custGeom>
            <a:avLst/>
            <a:gdLst/>
            <a:ahLst/>
            <a:cxnLst/>
            <a:rect l="l" t="t" r="r" b="b"/>
            <a:pathLst>
              <a:path w="4378" h="4895" extrusionOk="0">
                <a:moveTo>
                  <a:pt x="3131" y="1"/>
                </a:moveTo>
                <a:lnTo>
                  <a:pt x="1" y="3892"/>
                </a:lnTo>
                <a:lnTo>
                  <a:pt x="1247" y="4895"/>
                </a:lnTo>
                <a:lnTo>
                  <a:pt x="4378" y="1004"/>
                </a:lnTo>
                <a:lnTo>
                  <a:pt x="3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13"/>
          <p:cNvSpPr/>
          <p:nvPr/>
        </p:nvSpPr>
        <p:spPr>
          <a:xfrm flipH="1">
            <a:off x="732100" y="253500"/>
            <a:ext cx="130725" cy="71450"/>
          </a:xfrm>
          <a:custGeom>
            <a:avLst/>
            <a:gdLst/>
            <a:ahLst/>
            <a:cxnLst/>
            <a:rect l="l" t="t" r="r" b="b"/>
            <a:pathLst>
              <a:path w="5229" h="2858" extrusionOk="0">
                <a:moveTo>
                  <a:pt x="395" y="1"/>
                </a:moveTo>
                <a:lnTo>
                  <a:pt x="0" y="1551"/>
                </a:lnTo>
                <a:lnTo>
                  <a:pt x="4803" y="2858"/>
                </a:lnTo>
                <a:lnTo>
                  <a:pt x="5228" y="1277"/>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13"/>
          <p:cNvSpPr/>
          <p:nvPr/>
        </p:nvSpPr>
        <p:spPr>
          <a:xfrm flipH="1">
            <a:off x="3688400" y="4604000"/>
            <a:ext cx="130725" cy="82850"/>
          </a:xfrm>
          <a:custGeom>
            <a:avLst/>
            <a:gdLst/>
            <a:ahLst/>
            <a:cxnLst/>
            <a:rect l="l" t="t" r="r" b="b"/>
            <a:pathLst>
              <a:path w="5229" h="3314" extrusionOk="0">
                <a:moveTo>
                  <a:pt x="4651" y="0"/>
                </a:moveTo>
                <a:lnTo>
                  <a:pt x="1" y="1793"/>
                </a:lnTo>
                <a:lnTo>
                  <a:pt x="578" y="3313"/>
                </a:lnTo>
                <a:lnTo>
                  <a:pt x="5229" y="1520"/>
                </a:lnTo>
                <a:lnTo>
                  <a:pt x="4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13"/>
          <p:cNvSpPr/>
          <p:nvPr/>
        </p:nvSpPr>
        <p:spPr>
          <a:xfrm rot="-3363626" flipH="1">
            <a:off x="138606" y="3457635"/>
            <a:ext cx="382988" cy="370838"/>
          </a:xfrm>
          <a:custGeom>
            <a:avLst/>
            <a:gdLst/>
            <a:ahLst/>
            <a:cxnLst/>
            <a:rect l="l" t="t" r="r" b="b"/>
            <a:pathLst>
              <a:path w="15320" h="14834" extrusionOk="0">
                <a:moveTo>
                  <a:pt x="3100" y="0"/>
                </a:moveTo>
                <a:lnTo>
                  <a:pt x="0" y="5259"/>
                </a:lnTo>
                <a:lnTo>
                  <a:pt x="7082" y="12858"/>
                </a:lnTo>
                <a:lnTo>
                  <a:pt x="9970" y="9392"/>
                </a:lnTo>
                <a:lnTo>
                  <a:pt x="15319" y="14833"/>
                </a:lnTo>
                <a:lnTo>
                  <a:pt x="15319" y="14833"/>
                </a:lnTo>
                <a:lnTo>
                  <a:pt x="10395" y="3101"/>
                </a:lnTo>
                <a:lnTo>
                  <a:pt x="7021" y="7234"/>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13"/>
          <p:cNvSpPr/>
          <p:nvPr/>
        </p:nvSpPr>
        <p:spPr>
          <a:xfrm flipH="1">
            <a:off x="5872313" y="4686850"/>
            <a:ext cx="109450" cy="122375"/>
          </a:xfrm>
          <a:custGeom>
            <a:avLst/>
            <a:gdLst/>
            <a:ahLst/>
            <a:cxnLst/>
            <a:rect l="l" t="t" r="r" b="b"/>
            <a:pathLst>
              <a:path w="4378" h="4895" extrusionOk="0">
                <a:moveTo>
                  <a:pt x="3131" y="1"/>
                </a:moveTo>
                <a:lnTo>
                  <a:pt x="0" y="3892"/>
                </a:lnTo>
                <a:lnTo>
                  <a:pt x="1246" y="4895"/>
                </a:lnTo>
                <a:lnTo>
                  <a:pt x="4377" y="1004"/>
                </a:lnTo>
                <a:lnTo>
                  <a:pt x="3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13"/>
          <p:cNvSpPr/>
          <p:nvPr/>
        </p:nvSpPr>
        <p:spPr>
          <a:xfrm flipH="1">
            <a:off x="7672875" y="4515450"/>
            <a:ext cx="49400" cy="49425"/>
          </a:xfrm>
          <a:custGeom>
            <a:avLst/>
            <a:gdLst/>
            <a:ahLst/>
            <a:cxnLst/>
            <a:rect l="l" t="t" r="r" b="b"/>
            <a:pathLst>
              <a:path w="1976" h="1977" extrusionOk="0">
                <a:moveTo>
                  <a:pt x="1003" y="1"/>
                </a:moveTo>
                <a:cubicBezTo>
                  <a:pt x="456" y="1"/>
                  <a:pt x="0" y="457"/>
                  <a:pt x="0" y="973"/>
                </a:cubicBezTo>
                <a:cubicBezTo>
                  <a:pt x="0" y="1520"/>
                  <a:pt x="456" y="1976"/>
                  <a:pt x="1003" y="1976"/>
                </a:cubicBezTo>
                <a:cubicBezTo>
                  <a:pt x="1520" y="1976"/>
                  <a:pt x="1976" y="1520"/>
                  <a:pt x="1976" y="973"/>
                </a:cubicBezTo>
                <a:cubicBezTo>
                  <a:pt x="1976" y="457"/>
                  <a:pt x="1520" y="1"/>
                  <a:pt x="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564"/>
        <p:cNvGrpSpPr/>
        <p:nvPr/>
      </p:nvGrpSpPr>
      <p:grpSpPr>
        <a:xfrm>
          <a:off x="0" y="0"/>
          <a:ext cx="0" cy="0"/>
          <a:chOff x="0" y="0"/>
          <a:chExt cx="0" cy="0"/>
        </a:xfrm>
      </p:grpSpPr>
      <p:sp>
        <p:nvSpPr>
          <p:cNvPr id="565" name="Google Shape;565;p22"/>
          <p:cNvSpPr txBox="1">
            <a:spLocks noGrp="1"/>
          </p:cNvSpPr>
          <p:nvPr>
            <p:ph type="title"/>
          </p:nvPr>
        </p:nvSpPr>
        <p:spPr>
          <a:xfrm>
            <a:off x="2691300" y="1506700"/>
            <a:ext cx="3761400" cy="105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9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6" name="Google Shape;566;p22"/>
          <p:cNvSpPr txBox="1">
            <a:spLocks noGrp="1"/>
          </p:cNvSpPr>
          <p:nvPr>
            <p:ph type="subTitle" idx="1"/>
          </p:nvPr>
        </p:nvSpPr>
        <p:spPr>
          <a:xfrm>
            <a:off x="2691300" y="2738000"/>
            <a:ext cx="3761400" cy="898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67" name="Google Shape;567;p22"/>
          <p:cNvGrpSpPr/>
          <p:nvPr/>
        </p:nvGrpSpPr>
        <p:grpSpPr>
          <a:xfrm rot="-2851910" flipH="1">
            <a:off x="-420908" y="-372384"/>
            <a:ext cx="2649076" cy="1690465"/>
            <a:chOff x="-505272" y="-747714"/>
            <a:chExt cx="3536189" cy="2256561"/>
          </a:xfrm>
        </p:grpSpPr>
        <p:sp>
          <p:nvSpPr>
            <p:cNvPr id="568" name="Google Shape;568;p22"/>
            <p:cNvSpPr/>
            <p:nvPr/>
          </p:nvSpPr>
          <p:spPr>
            <a:xfrm>
              <a:off x="-505272" y="-182438"/>
              <a:ext cx="3446361" cy="1691285"/>
            </a:xfrm>
            <a:custGeom>
              <a:avLst/>
              <a:gdLst/>
              <a:ahLst/>
              <a:cxnLst/>
              <a:rect l="l" t="t" r="r" b="b"/>
              <a:pathLst>
                <a:path w="95626" h="46928" extrusionOk="0">
                  <a:moveTo>
                    <a:pt x="84744" y="1"/>
                  </a:moveTo>
                  <a:cubicBezTo>
                    <a:pt x="62067" y="31056"/>
                    <a:pt x="41931" y="38818"/>
                    <a:pt x="27464" y="38818"/>
                  </a:cubicBezTo>
                  <a:cubicBezTo>
                    <a:pt x="17110" y="38818"/>
                    <a:pt x="9660" y="34842"/>
                    <a:pt x="6262" y="32585"/>
                  </a:cubicBezTo>
                  <a:cubicBezTo>
                    <a:pt x="5656" y="32176"/>
                    <a:pt x="4966" y="31977"/>
                    <a:pt x="4282" y="31977"/>
                  </a:cubicBezTo>
                  <a:cubicBezTo>
                    <a:pt x="3489" y="31977"/>
                    <a:pt x="2704" y="32245"/>
                    <a:pt x="2067" y="32767"/>
                  </a:cubicBezTo>
                  <a:lnTo>
                    <a:pt x="1854" y="32949"/>
                  </a:lnTo>
                  <a:cubicBezTo>
                    <a:pt x="0" y="34439"/>
                    <a:pt x="122" y="37266"/>
                    <a:pt x="2067" y="38633"/>
                  </a:cubicBezTo>
                  <a:cubicBezTo>
                    <a:pt x="10591" y="44530"/>
                    <a:pt x="19193" y="46927"/>
                    <a:pt x="27547" y="46927"/>
                  </a:cubicBezTo>
                  <a:cubicBezTo>
                    <a:pt x="63939" y="46927"/>
                    <a:pt x="95625" y="1429"/>
                    <a:pt x="95625" y="1429"/>
                  </a:cubicBezTo>
                  <a:lnTo>
                    <a:pt x="847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22"/>
            <p:cNvSpPr/>
            <p:nvPr/>
          </p:nvSpPr>
          <p:spPr>
            <a:xfrm>
              <a:off x="-304810" y="-515463"/>
              <a:ext cx="3326961" cy="1757419"/>
            </a:xfrm>
            <a:custGeom>
              <a:avLst/>
              <a:gdLst/>
              <a:ahLst/>
              <a:cxnLst/>
              <a:rect l="l" t="t" r="r" b="b"/>
              <a:pathLst>
                <a:path w="92313" h="48763" extrusionOk="0">
                  <a:moveTo>
                    <a:pt x="80732" y="0"/>
                  </a:moveTo>
                  <a:cubicBezTo>
                    <a:pt x="54545" y="33215"/>
                    <a:pt x="33804" y="40611"/>
                    <a:pt x="20535" y="40611"/>
                  </a:cubicBezTo>
                  <a:cubicBezTo>
                    <a:pt x="13489" y="40611"/>
                    <a:pt x="8549" y="38526"/>
                    <a:pt x="6019" y="37113"/>
                  </a:cubicBezTo>
                  <a:cubicBezTo>
                    <a:pt x="5495" y="36820"/>
                    <a:pt x="4918" y="36676"/>
                    <a:pt x="4341" y="36676"/>
                  </a:cubicBezTo>
                  <a:cubicBezTo>
                    <a:pt x="3545" y="36676"/>
                    <a:pt x="2750" y="36949"/>
                    <a:pt x="2098" y="37478"/>
                  </a:cubicBezTo>
                  <a:lnTo>
                    <a:pt x="1916" y="37630"/>
                  </a:lnTo>
                  <a:cubicBezTo>
                    <a:pt x="1" y="39150"/>
                    <a:pt x="213" y="42159"/>
                    <a:pt x="2311" y="43405"/>
                  </a:cubicBezTo>
                  <a:cubicBezTo>
                    <a:pt x="8646" y="47173"/>
                    <a:pt x="15196" y="48763"/>
                    <a:pt x="21740" y="48763"/>
                  </a:cubicBezTo>
                  <a:cubicBezTo>
                    <a:pt x="57116" y="48763"/>
                    <a:pt x="92312" y="2310"/>
                    <a:pt x="92312" y="2310"/>
                  </a:cubicBezTo>
                  <a:lnTo>
                    <a:pt x="807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22"/>
            <p:cNvSpPr/>
            <p:nvPr/>
          </p:nvSpPr>
          <p:spPr>
            <a:xfrm>
              <a:off x="-96671" y="-747714"/>
              <a:ext cx="3127587" cy="1739399"/>
            </a:xfrm>
            <a:custGeom>
              <a:avLst/>
              <a:gdLst/>
              <a:ahLst/>
              <a:cxnLst/>
              <a:rect l="l" t="t" r="r" b="b"/>
              <a:pathLst>
                <a:path w="86781" h="48263" extrusionOk="0">
                  <a:moveTo>
                    <a:pt x="78543" y="0"/>
                  </a:moveTo>
                  <a:cubicBezTo>
                    <a:pt x="49690" y="34152"/>
                    <a:pt x="28880" y="41134"/>
                    <a:pt x="16677" y="41134"/>
                  </a:cubicBezTo>
                  <a:cubicBezTo>
                    <a:pt x="11449" y="41134"/>
                    <a:pt x="7800" y="39852"/>
                    <a:pt x="5776" y="38876"/>
                  </a:cubicBezTo>
                  <a:cubicBezTo>
                    <a:pt x="5294" y="38635"/>
                    <a:pt x="4773" y="38518"/>
                    <a:pt x="4254" y="38518"/>
                  </a:cubicBezTo>
                  <a:cubicBezTo>
                    <a:pt x="3465" y="38518"/>
                    <a:pt x="2679" y="38789"/>
                    <a:pt x="2037" y="39302"/>
                  </a:cubicBezTo>
                  <a:cubicBezTo>
                    <a:pt x="1" y="40943"/>
                    <a:pt x="396" y="44135"/>
                    <a:pt x="2767" y="45259"/>
                  </a:cubicBezTo>
                  <a:cubicBezTo>
                    <a:pt x="7169" y="47347"/>
                    <a:pt x="11751" y="48263"/>
                    <a:pt x="16405" y="48263"/>
                  </a:cubicBezTo>
                  <a:cubicBezTo>
                    <a:pt x="49770" y="48263"/>
                    <a:pt x="86781" y="1186"/>
                    <a:pt x="86781" y="1186"/>
                  </a:cubicBezTo>
                  <a:lnTo>
                    <a:pt x="785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71" name="Google Shape;571;p22"/>
          <p:cNvGrpSpPr/>
          <p:nvPr/>
        </p:nvGrpSpPr>
        <p:grpSpPr>
          <a:xfrm flipH="1">
            <a:off x="6657089" y="-792706"/>
            <a:ext cx="2795934" cy="1995358"/>
            <a:chOff x="-614874" y="-730680"/>
            <a:chExt cx="3476233" cy="2480863"/>
          </a:xfrm>
        </p:grpSpPr>
        <p:sp>
          <p:nvSpPr>
            <p:cNvPr id="572" name="Google Shape;572;p22"/>
            <p:cNvSpPr/>
            <p:nvPr/>
          </p:nvSpPr>
          <p:spPr>
            <a:xfrm rot="-686479">
              <a:off x="-496336" y="-75628"/>
              <a:ext cx="3239157" cy="1519644"/>
            </a:xfrm>
            <a:custGeom>
              <a:avLst/>
              <a:gdLst/>
              <a:ahLst/>
              <a:cxnLst/>
              <a:rect l="l" t="t" r="r" b="b"/>
              <a:pathLst>
                <a:path w="66446" h="31173" extrusionOk="0">
                  <a:moveTo>
                    <a:pt x="60393" y="1"/>
                  </a:moveTo>
                  <a:cubicBezTo>
                    <a:pt x="58167" y="1"/>
                    <a:pt x="52844" y="2075"/>
                    <a:pt x="51218" y="2351"/>
                  </a:cubicBezTo>
                  <a:cubicBezTo>
                    <a:pt x="48313" y="2824"/>
                    <a:pt x="45402" y="3047"/>
                    <a:pt x="42493" y="3047"/>
                  </a:cubicBezTo>
                  <a:cubicBezTo>
                    <a:pt x="38675" y="3047"/>
                    <a:pt x="34860" y="2663"/>
                    <a:pt x="31065" y="1956"/>
                  </a:cubicBezTo>
                  <a:cubicBezTo>
                    <a:pt x="26639" y="1086"/>
                    <a:pt x="22464" y="285"/>
                    <a:pt x="18006" y="285"/>
                  </a:cubicBezTo>
                  <a:cubicBezTo>
                    <a:pt x="17321" y="285"/>
                    <a:pt x="16629" y="304"/>
                    <a:pt x="15928" y="345"/>
                  </a:cubicBezTo>
                  <a:cubicBezTo>
                    <a:pt x="13679" y="497"/>
                    <a:pt x="7539" y="375"/>
                    <a:pt x="5715" y="2229"/>
                  </a:cubicBezTo>
                  <a:lnTo>
                    <a:pt x="1" y="14661"/>
                  </a:lnTo>
                  <a:cubicBezTo>
                    <a:pt x="4074" y="14935"/>
                    <a:pt x="5898" y="21257"/>
                    <a:pt x="10001" y="22533"/>
                  </a:cubicBezTo>
                  <a:cubicBezTo>
                    <a:pt x="10927" y="22825"/>
                    <a:pt x="11835" y="22945"/>
                    <a:pt x="12732" y="22945"/>
                  </a:cubicBezTo>
                  <a:cubicBezTo>
                    <a:pt x="16222" y="22945"/>
                    <a:pt x="19541" y="21139"/>
                    <a:pt x="23071" y="20679"/>
                  </a:cubicBezTo>
                  <a:cubicBezTo>
                    <a:pt x="23452" y="20631"/>
                    <a:pt x="23824" y="20608"/>
                    <a:pt x="24188" y="20608"/>
                  </a:cubicBezTo>
                  <a:cubicBezTo>
                    <a:pt x="31375" y="20608"/>
                    <a:pt x="35705" y="29586"/>
                    <a:pt x="43284" y="30801"/>
                  </a:cubicBezTo>
                  <a:cubicBezTo>
                    <a:pt x="44808" y="31049"/>
                    <a:pt x="46291" y="31172"/>
                    <a:pt x="47720" y="31172"/>
                  </a:cubicBezTo>
                  <a:cubicBezTo>
                    <a:pt x="57671" y="31172"/>
                    <a:pt x="65075" y="25215"/>
                    <a:pt x="66112" y="14053"/>
                  </a:cubicBezTo>
                  <a:cubicBezTo>
                    <a:pt x="66446" y="10527"/>
                    <a:pt x="65169" y="1378"/>
                    <a:pt x="60975" y="71"/>
                  </a:cubicBezTo>
                  <a:cubicBezTo>
                    <a:pt x="60819" y="23"/>
                    <a:pt x="60622" y="1"/>
                    <a:pt x="60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22"/>
            <p:cNvSpPr/>
            <p:nvPr/>
          </p:nvSpPr>
          <p:spPr>
            <a:xfrm rot="-686479">
              <a:off x="-437983" y="-261253"/>
              <a:ext cx="2833178" cy="1447544"/>
            </a:xfrm>
            <a:custGeom>
              <a:avLst/>
              <a:gdLst/>
              <a:ahLst/>
              <a:cxnLst/>
              <a:rect l="l" t="t" r="r" b="b"/>
              <a:pathLst>
                <a:path w="58118" h="29694" extrusionOk="0">
                  <a:moveTo>
                    <a:pt x="56537" y="0"/>
                  </a:moveTo>
                  <a:lnTo>
                    <a:pt x="5259" y="304"/>
                  </a:lnTo>
                  <a:lnTo>
                    <a:pt x="5259" y="304"/>
                  </a:lnTo>
                  <a:cubicBezTo>
                    <a:pt x="1" y="4620"/>
                    <a:pt x="153" y="16049"/>
                    <a:pt x="7570" y="17751"/>
                  </a:cubicBezTo>
                  <a:cubicBezTo>
                    <a:pt x="8392" y="17939"/>
                    <a:pt x="9203" y="18016"/>
                    <a:pt x="10004" y="18016"/>
                  </a:cubicBezTo>
                  <a:cubicBezTo>
                    <a:pt x="13609" y="18016"/>
                    <a:pt x="17015" y="16457"/>
                    <a:pt x="20428" y="16457"/>
                  </a:cubicBezTo>
                  <a:cubicBezTo>
                    <a:pt x="22140" y="16457"/>
                    <a:pt x="23853" y="16849"/>
                    <a:pt x="25594" y="18025"/>
                  </a:cubicBezTo>
                  <a:cubicBezTo>
                    <a:pt x="30154" y="21095"/>
                    <a:pt x="31977" y="26323"/>
                    <a:pt x="37388" y="28481"/>
                  </a:cubicBezTo>
                  <a:cubicBezTo>
                    <a:pt x="39378" y="29265"/>
                    <a:pt x="41641" y="29693"/>
                    <a:pt x="43911" y="29693"/>
                  </a:cubicBezTo>
                  <a:cubicBezTo>
                    <a:pt x="48504" y="29693"/>
                    <a:pt x="53123" y="27939"/>
                    <a:pt x="55564" y="23830"/>
                  </a:cubicBezTo>
                  <a:cubicBezTo>
                    <a:pt x="58118" y="19544"/>
                    <a:pt x="56598" y="14620"/>
                    <a:pt x="55868" y="10091"/>
                  </a:cubicBezTo>
                  <a:cubicBezTo>
                    <a:pt x="55443" y="7295"/>
                    <a:pt x="54926" y="2097"/>
                    <a:pt x="5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574;p22"/>
            <p:cNvSpPr/>
            <p:nvPr/>
          </p:nvSpPr>
          <p:spPr>
            <a:xfrm rot="-686479">
              <a:off x="-34361" y="-529539"/>
              <a:ext cx="2153036" cy="1248260"/>
            </a:xfrm>
            <a:custGeom>
              <a:avLst/>
              <a:gdLst/>
              <a:ahLst/>
              <a:cxnLst/>
              <a:rect l="l" t="t" r="r" b="b"/>
              <a:pathLst>
                <a:path w="44166" h="25606" extrusionOk="0">
                  <a:moveTo>
                    <a:pt x="44166" y="1"/>
                  </a:moveTo>
                  <a:lnTo>
                    <a:pt x="5959" y="3648"/>
                  </a:lnTo>
                  <a:cubicBezTo>
                    <a:pt x="2372" y="6809"/>
                    <a:pt x="1" y="14408"/>
                    <a:pt x="4712" y="17296"/>
                  </a:cubicBezTo>
                  <a:cubicBezTo>
                    <a:pt x="8147" y="19363"/>
                    <a:pt x="11247" y="19940"/>
                    <a:pt x="15260" y="20305"/>
                  </a:cubicBezTo>
                  <a:cubicBezTo>
                    <a:pt x="19393" y="20700"/>
                    <a:pt x="21947" y="22129"/>
                    <a:pt x="25473" y="24074"/>
                  </a:cubicBezTo>
                  <a:cubicBezTo>
                    <a:pt x="27185" y="25023"/>
                    <a:pt x="29354" y="25606"/>
                    <a:pt x="31473" y="25606"/>
                  </a:cubicBezTo>
                  <a:cubicBezTo>
                    <a:pt x="34243" y="25606"/>
                    <a:pt x="36927" y="24609"/>
                    <a:pt x="38391" y="22129"/>
                  </a:cubicBezTo>
                  <a:cubicBezTo>
                    <a:pt x="39911" y="19576"/>
                    <a:pt x="40306" y="16019"/>
                    <a:pt x="39880" y="13132"/>
                  </a:cubicBezTo>
                  <a:cubicBezTo>
                    <a:pt x="39181" y="8360"/>
                    <a:pt x="40306" y="3375"/>
                    <a:pt x="44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75" name="Google Shape;575;p22"/>
          <p:cNvGrpSpPr/>
          <p:nvPr/>
        </p:nvGrpSpPr>
        <p:grpSpPr>
          <a:xfrm>
            <a:off x="-536660" y="3692368"/>
            <a:ext cx="2499766" cy="1716362"/>
            <a:chOff x="-366650" y="3879589"/>
            <a:chExt cx="2217874" cy="1522813"/>
          </a:xfrm>
        </p:grpSpPr>
        <p:sp>
          <p:nvSpPr>
            <p:cNvPr id="576" name="Google Shape;576;p22"/>
            <p:cNvSpPr/>
            <p:nvPr/>
          </p:nvSpPr>
          <p:spPr>
            <a:xfrm flipH="1">
              <a:off x="-151836" y="3879589"/>
              <a:ext cx="2003060" cy="1421015"/>
            </a:xfrm>
            <a:custGeom>
              <a:avLst/>
              <a:gdLst/>
              <a:ahLst/>
              <a:cxnLst/>
              <a:rect l="l" t="t" r="r" b="b"/>
              <a:pathLst>
                <a:path w="70580" h="50071" extrusionOk="0">
                  <a:moveTo>
                    <a:pt x="56456" y="0"/>
                  </a:moveTo>
                  <a:cubicBezTo>
                    <a:pt x="51484" y="0"/>
                    <a:pt x="46327" y="1621"/>
                    <a:pt x="43011" y="4781"/>
                  </a:cubicBezTo>
                  <a:cubicBezTo>
                    <a:pt x="36385" y="11103"/>
                    <a:pt x="38999" y="22106"/>
                    <a:pt x="31856" y="27638"/>
                  </a:cubicBezTo>
                  <a:cubicBezTo>
                    <a:pt x="26202" y="32015"/>
                    <a:pt x="19849" y="30101"/>
                    <a:pt x="13618" y="31164"/>
                  </a:cubicBezTo>
                  <a:cubicBezTo>
                    <a:pt x="3952" y="32836"/>
                    <a:pt x="1" y="40617"/>
                    <a:pt x="214" y="49706"/>
                  </a:cubicBezTo>
                  <a:lnTo>
                    <a:pt x="67935" y="50070"/>
                  </a:lnTo>
                  <a:cubicBezTo>
                    <a:pt x="69911" y="40283"/>
                    <a:pt x="70458" y="29462"/>
                    <a:pt x="70549" y="19553"/>
                  </a:cubicBezTo>
                  <a:cubicBezTo>
                    <a:pt x="70580" y="14933"/>
                    <a:pt x="66659" y="9705"/>
                    <a:pt x="68969" y="5845"/>
                  </a:cubicBezTo>
                  <a:cubicBezTo>
                    <a:pt x="70033" y="4082"/>
                    <a:pt x="65686" y="2197"/>
                    <a:pt x="64257" y="1529"/>
                  </a:cubicBezTo>
                  <a:cubicBezTo>
                    <a:pt x="61949" y="505"/>
                    <a:pt x="59231" y="0"/>
                    <a:pt x="56456" y="0"/>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22"/>
            <p:cNvSpPr/>
            <p:nvPr/>
          </p:nvSpPr>
          <p:spPr>
            <a:xfrm flipH="1">
              <a:off x="-366650" y="4307700"/>
              <a:ext cx="1704588" cy="1094702"/>
            </a:xfrm>
            <a:custGeom>
              <a:avLst/>
              <a:gdLst/>
              <a:ahLst/>
              <a:cxnLst/>
              <a:rect l="l" t="t" r="r" b="b"/>
              <a:pathLst>
                <a:path w="60063" h="38573" extrusionOk="0">
                  <a:moveTo>
                    <a:pt x="53010" y="0"/>
                  </a:moveTo>
                  <a:cubicBezTo>
                    <a:pt x="47539" y="1368"/>
                    <a:pt x="41004" y="1155"/>
                    <a:pt x="36597" y="5228"/>
                  </a:cubicBezTo>
                  <a:cubicBezTo>
                    <a:pt x="33588" y="7994"/>
                    <a:pt x="31612" y="11854"/>
                    <a:pt x="28116" y="14012"/>
                  </a:cubicBezTo>
                  <a:cubicBezTo>
                    <a:pt x="23162" y="17052"/>
                    <a:pt x="16505" y="15958"/>
                    <a:pt x="11095" y="17660"/>
                  </a:cubicBezTo>
                  <a:cubicBezTo>
                    <a:pt x="4347" y="19757"/>
                    <a:pt x="730" y="26566"/>
                    <a:pt x="0" y="34985"/>
                  </a:cubicBezTo>
                  <a:lnTo>
                    <a:pt x="50275" y="38572"/>
                  </a:lnTo>
                  <a:cubicBezTo>
                    <a:pt x="53527" y="38359"/>
                    <a:pt x="57418" y="33800"/>
                    <a:pt x="58482" y="30973"/>
                  </a:cubicBezTo>
                  <a:cubicBezTo>
                    <a:pt x="60062" y="26839"/>
                    <a:pt x="58512" y="20335"/>
                    <a:pt x="57813" y="16110"/>
                  </a:cubicBezTo>
                  <a:cubicBezTo>
                    <a:pt x="57083" y="11520"/>
                    <a:pt x="55776" y="5532"/>
                    <a:pt x="52980" y="1611"/>
                  </a:cubicBezTo>
                  <a:cubicBezTo>
                    <a:pt x="52615" y="1064"/>
                    <a:pt x="52950" y="304"/>
                    <a:pt x="53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78" name="Google Shape;578;p22"/>
          <p:cNvSpPr/>
          <p:nvPr/>
        </p:nvSpPr>
        <p:spPr>
          <a:xfrm rot="10800000" flipH="1">
            <a:off x="697432" y="3491975"/>
            <a:ext cx="89700" cy="129950"/>
          </a:xfrm>
          <a:custGeom>
            <a:avLst/>
            <a:gdLst/>
            <a:ahLst/>
            <a:cxnLst/>
            <a:rect l="l" t="t" r="r" b="b"/>
            <a:pathLst>
              <a:path w="3588" h="5198" extrusionOk="0">
                <a:moveTo>
                  <a:pt x="1429" y="0"/>
                </a:moveTo>
                <a:lnTo>
                  <a:pt x="0" y="669"/>
                </a:lnTo>
                <a:lnTo>
                  <a:pt x="2128" y="5198"/>
                </a:lnTo>
                <a:lnTo>
                  <a:pt x="3587" y="449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22"/>
          <p:cNvSpPr/>
          <p:nvPr/>
        </p:nvSpPr>
        <p:spPr>
          <a:xfrm rot="10800000" flipH="1">
            <a:off x="474207" y="2167850"/>
            <a:ext cx="92750" cy="92725"/>
          </a:xfrm>
          <a:custGeom>
            <a:avLst/>
            <a:gdLst/>
            <a:ahLst/>
            <a:cxnLst/>
            <a:rect l="l" t="t" r="r" b="b"/>
            <a:pathLst>
              <a:path w="3710" h="3709" extrusionOk="0">
                <a:moveTo>
                  <a:pt x="1855" y="0"/>
                </a:moveTo>
                <a:cubicBezTo>
                  <a:pt x="852" y="0"/>
                  <a:pt x="1" y="821"/>
                  <a:pt x="1" y="1854"/>
                </a:cubicBezTo>
                <a:cubicBezTo>
                  <a:pt x="1" y="2857"/>
                  <a:pt x="852" y="3708"/>
                  <a:pt x="1855" y="3708"/>
                </a:cubicBezTo>
                <a:cubicBezTo>
                  <a:pt x="2888" y="3708"/>
                  <a:pt x="3709" y="2857"/>
                  <a:pt x="3709" y="1854"/>
                </a:cubicBezTo>
                <a:cubicBezTo>
                  <a:pt x="3709" y="821"/>
                  <a:pt x="2888" y="0"/>
                  <a:pt x="1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22"/>
          <p:cNvSpPr/>
          <p:nvPr/>
        </p:nvSpPr>
        <p:spPr>
          <a:xfrm rot="10800000" flipH="1">
            <a:off x="5787282" y="4357513"/>
            <a:ext cx="152775" cy="157300"/>
          </a:xfrm>
          <a:custGeom>
            <a:avLst/>
            <a:gdLst/>
            <a:ahLst/>
            <a:cxnLst/>
            <a:rect l="l" t="t" r="r" b="b"/>
            <a:pathLst>
              <a:path w="6111" h="6292" extrusionOk="0">
                <a:moveTo>
                  <a:pt x="2068" y="0"/>
                </a:moveTo>
                <a:lnTo>
                  <a:pt x="1885" y="2189"/>
                </a:lnTo>
                <a:lnTo>
                  <a:pt x="1" y="3283"/>
                </a:lnTo>
                <a:lnTo>
                  <a:pt x="2037" y="4134"/>
                </a:lnTo>
                <a:lnTo>
                  <a:pt x="2493" y="6292"/>
                </a:lnTo>
                <a:lnTo>
                  <a:pt x="3922" y="4620"/>
                </a:lnTo>
                <a:lnTo>
                  <a:pt x="6110" y="4833"/>
                </a:lnTo>
                <a:lnTo>
                  <a:pt x="4955" y="2948"/>
                </a:lnTo>
                <a:lnTo>
                  <a:pt x="5837" y="942"/>
                </a:lnTo>
                <a:lnTo>
                  <a:pt x="3709" y="1459"/>
                </a:lnTo>
                <a:lnTo>
                  <a:pt x="20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22"/>
          <p:cNvSpPr/>
          <p:nvPr/>
        </p:nvSpPr>
        <p:spPr>
          <a:xfrm rot="10800000" flipH="1">
            <a:off x="3630557" y="4547025"/>
            <a:ext cx="89675" cy="129975"/>
          </a:xfrm>
          <a:custGeom>
            <a:avLst/>
            <a:gdLst/>
            <a:ahLst/>
            <a:cxnLst/>
            <a:rect l="l" t="t" r="r" b="b"/>
            <a:pathLst>
              <a:path w="3587" h="5199" extrusionOk="0">
                <a:moveTo>
                  <a:pt x="1459" y="1"/>
                </a:moveTo>
                <a:lnTo>
                  <a:pt x="0" y="700"/>
                </a:lnTo>
                <a:lnTo>
                  <a:pt x="2128" y="5199"/>
                </a:lnTo>
                <a:lnTo>
                  <a:pt x="3587" y="4530"/>
                </a:lnTo>
                <a:lnTo>
                  <a:pt x="14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22"/>
          <p:cNvSpPr/>
          <p:nvPr/>
        </p:nvSpPr>
        <p:spPr>
          <a:xfrm rot="10800000" flipH="1">
            <a:off x="8541045" y="3277813"/>
            <a:ext cx="109450" cy="122375"/>
          </a:xfrm>
          <a:custGeom>
            <a:avLst/>
            <a:gdLst/>
            <a:ahLst/>
            <a:cxnLst/>
            <a:rect l="l" t="t" r="r" b="b"/>
            <a:pathLst>
              <a:path w="4378" h="4895" extrusionOk="0">
                <a:moveTo>
                  <a:pt x="3131" y="1"/>
                </a:moveTo>
                <a:lnTo>
                  <a:pt x="1" y="3892"/>
                </a:lnTo>
                <a:lnTo>
                  <a:pt x="1247" y="4895"/>
                </a:lnTo>
                <a:lnTo>
                  <a:pt x="4378" y="1004"/>
                </a:lnTo>
                <a:lnTo>
                  <a:pt x="3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22"/>
          <p:cNvSpPr/>
          <p:nvPr/>
        </p:nvSpPr>
        <p:spPr>
          <a:xfrm rot="10800000" flipH="1">
            <a:off x="7913595" y="4514825"/>
            <a:ext cx="130725" cy="71450"/>
          </a:xfrm>
          <a:custGeom>
            <a:avLst/>
            <a:gdLst/>
            <a:ahLst/>
            <a:cxnLst/>
            <a:rect l="l" t="t" r="r" b="b"/>
            <a:pathLst>
              <a:path w="5229" h="2858" extrusionOk="0">
                <a:moveTo>
                  <a:pt x="395" y="1"/>
                </a:moveTo>
                <a:lnTo>
                  <a:pt x="0" y="1551"/>
                </a:lnTo>
                <a:lnTo>
                  <a:pt x="4803" y="2858"/>
                </a:lnTo>
                <a:lnTo>
                  <a:pt x="5228" y="1277"/>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22"/>
          <p:cNvSpPr/>
          <p:nvPr/>
        </p:nvSpPr>
        <p:spPr>
          <a:xfrm rot="10800000" flipH="1">
            <a:off x="4832370" y="571075"/>
            <a:ext cx="130725" cy="82850"/>
          </a:xfrm>
          <a:custGeom>
            <a:avLst/>
            <a:gdLst/>
            <a:ahLst/>
            <a:cxnLst/>
            <a:rect l="l" t="t" r="r" b="b"/>
            <a:pathLst>
              <a:path w="5229" h="3314" extrusionOk="0">
                <a:moveTo>
                  <a:pt x="4651" y="0"/>
                </a:moveTo>
                <a:lnTo>
                  <a:pt x="1" y="1793"/>
                </a:lnTo>
                <a:lnTo>
                  <a:pt x="578" y="3313"/>
                </a:lnTo>
                <a:lnTo>
                  <a:pt x="5229" y="1520"/>
                </a:lnTo>
                <a:lnTo>
                  <a:pt x="4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22"/>
          <p:cNvSpPr/>
          <p:nvPr/>
        </p:nvSpPr>
        <p:spPr>
          <a:xfrm rot="10800000" flipH="1">
            <a:off x="2987707" y="253500"/>
            <a:ext cx="109450" cy="122375"/>
          </a:xfrm>
          <a:custGeom>
            <a:avLst/>
            <a:gdLst/>
            <a:ahLst/>
            <a:cxnLst/>
            <a:rect l="l" t="t" r="r" b="b"/>
            <a:pathLst>
              <a:path w="4378" h="4895" extrusionOk="0">
                <a:moveTo>
                  <a:pt x="3131" y="1"/>
                </a:moveTo>
                <a:lnTo>
                  <a:pt x="0" y="3892"/>
                </a:lnTo>
                <a:lnTo>
                  <a:pt x="1246" y="4895"/>
                </a:lnTo>
                <a:lnTo>
                  <a:pt x="4377" y="1004"/>
                </a:lnTo>
                <a:lnTo>
                  <a:pt x="3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25">
    <p:spTree>
      <p:nvGrpSpPr>
        <p:cNvPr id="1" name="Shape 953"/>
        <p:cNvGrpSpPr/>
        <p:nvPr/>
      </p:nvGrpSpPr>
      <p:grpSpPr>
        <a:xfrm>
          <a:off x="0" y="0"/>
          <a:ext cx="0" cy="0"/>
          <a:chOff x="0" y="0"/>
          <a:chExt cx="0" cy="0"/>
        </a:xfrm>
      </p:grpSpPr>
      <p:grpSp>
        <p:nvGrpSpPr>
          <p:cNvPr id="954" name="Google Shape;954;p39"/>
          <p:cNvGrpSpPr/>
          <p:nvPr/>
        </p:nvGrpSpPr>
        <p:grpSpPr>
          <a:xfrm flipH="1">
            <a:off x="6673240" y="-792706"/>
            <a:ext cx="2795934" cy="1995358"/>
            <a:chOff x="-614874" y="-730680"/>
            <a:chExt cx="3476233" cy="2480863"/>
          </a:xfrm>
        </p:grpSpPr>
        <p:sp>
          <p:nvSpPr>
            <p:cNvPr id="955" name="Google Shape;955;p39"/>
            <p:cNvSpPr/>
            <p:nvPr/>
          </p:nvSpPr>
          <p:spPr>
            <a:xfrm rot="-686479">
              <a:off x="-496336" y="-75628"/>
              <a:ext cx="3239157" cy="1519644"/>
            </a:xfrm>
            <a:custGeom>
              <a:avLst/>
              <a:gdLst/>
              <a:ahLst/>
              <a:cxnLst/>
              <a:rect l="l" t="t" r="r" b="b"/>
              <a:pathLst>
                <a:path w="66446" h="31173" extrusionOk="0">
                  <a:moveTo>
                    <a:pt x="60393" y="1"/>
                  </a:moveTo>
                  <a:cubicBezTo>
                    <a:pt x="58167" y="1"/>
                    <a:pt x="52844" y="2075"/>
                    <a:pt x="51218" y="2351"/>
                  </a:cubicBezTo>
                  <a:cubicBezTo>
                    <a:pt x="48313" y="2824"/>
                    <a:pt x="45402" y="3047"/>
                    <a:pt x="42493" y="3047"/>
                  </a:cubicBezTo>
                  <a:cubicBezTo>
                    <a:pt x="38675" y="3047"/>
                    <a:pt x="34860" y="2663"/>
                    <a:pt x="31065" y="1956"/>
                  </a:cubicBezTo>
                  <a:cubicBezTo>
                    <a:pt x="26639" y="1086"/>
                    <a:pt x="22464" y="285"/>
                    <a:pt x="18006" y="285"/>
                  </a:cubicBezTo>
                  <a:cubicBezTo>
                    <a:pt x="17321" y="285"/>
                    <a:pt x="16629" y="304"/>
                    <a:pt x="15928" y="345"/>
                  </a:cubicBezTo>
                  <a:cubicBezTo>
                    <a:pt x="13679" y="497"/>
                    <a:pt x="7539" y="375"/>
                    <a:pt x="5715" y="2229"/>
                  </a:cubicBezTo>
                  <a:lnTo>
                    <a:pt x="1" y="14661"/>
                  </a:lnTo>
                  <a:cubicBezTo>
                    <a:pt x="4074" y="14935"/>
                    <a:pt x="5898" y="21257"/>
                    <a:pt x="10001" y="22533"/>
                  </a:cubicBezTo>
                  <a:cubicBezTo>
                    <a:pt x="10927" y="22825"/>
                    <a:pt x="11835" y="22945"/>
                    <a:pt x="12732" y="22945"/>
                  </a:cubicBezTo>
                  <a:cubicBezTo>
                    <a:pt x="16222" y="22945"/>
                    <a:pt x="19541" y="21139"/>
                    <a:pt x="23071" y="20679"/>
                  </a:cubicBezTo>
                  <a:cubicBezTo>
                    <a:pt x="23452" y="20631"/>
                    <a:pt x="23824" y="20608"/>
                    <a:pt x="24188" y="20608"/>
                  </a:cubicBezTo>
                  <a:cubicBezTo>
                    <a:pt x="31375" y="20608"/>
                    <a:pt x="35705" y="29586"/>
                    <a:pt x="43284" y="30801"/>
                  </a:cubicBezTo>
                  <a:cubicBezTo>
                    <a:pt x="44808" y="31049"/>
                    <a:pt x="46291" y="31172"/>
                    <a:pt x="47720" y="31172"/>
                  </a:cubicBezTo>
                  <a:cubicBezTo>
                    <a:pt x="57671" y="31172"/>
                    <a:pt x="65075" y="25215"/>
                    <a:pt x="66112" y="14053"/>
                  </a:cubicBezTo>
                  <a:cubicBezTo>
                    <a:pt x="66446" y="10527"/>
                    <a:pt x="65169" y="1378"/>
                    <a:pt x="60975" y="71"/>
                  </a:cubicBezTo>
                  <a:cubicBezTo>
                    <a:pt x="60819" y="23"/>
                    <a:pt x="60622" y="1"/>
                    <a:pt x="603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39"/>
            <p:cNvSpPr/>
            <p:nvPr/>
          </p:nvSpPr>
          <p:spPr>
            <a:xfrm rot="-686479">
              <a:off x="-437983" y="-261253"/>
              <a:ext cx="2833178" cy="1447544"/>
            </a:xfrm>
            <a:custGeom>
              <a:avLst/>
              <a:gdLst/>
              <a:ahLst/>
              <a:cxnLst/>
              <a:rect l="l" t="t" r="r" b="b"/>
              <a:pathLst>
                <a:path w="58118" h="29694" extrusionOk="0">
                  <a:moveTo>
                    <a:pt x="56537" y="0"/>
                  </a:moveTo>
                  <a:lnTo>
                    <a:pt x="5259" y="304"/>
                  </a:lnTo>
                  <a:lnTo>
                    <a:pt x="5259" y="304"/>
                  </a:lnTo>
                  <a:cubicBezTo>
                    <a:pt x="1" y="4620"/>
                    <a:pt x="153" y="16049"/>
                    <a:pt x="7570" y="17751"/>
                  </a:cubicBezTo>
                  <a:cubicBezTo>
                    <a:pt x="8392" y="17939"/>
                    <a:pt x="9203" y="18016"/>
                    <a:pt x="10004" y="18016"/>
                  </a:cubicBezTo>
                  <a:cubicBezTo>
                    <a:pt x="13609" y="18016"/>
                    <a:pt x="17015" y="16457"/>
                    <a:pt x="20428" y="16457"/>
                  </a:cubicBezTo>
                  <a:cubicBezTo>
                    <a:pt x="22140" y="16457"/>
                    <a:pt x="23853" y="16849"/>
                    <a:pt x="25594" y="18025"/>
                  </a:cubicBezTo>
                  <a:cubicBezTo>
                    <a:pt x="30154" y="21095"/>
                    <a:pt x="31977" y="26323"/>
                    <a:pt x="37388" y="28481"/>
                  </a:cubicBezTo>
                  <a:cubicBezTo>
                    <a:pt x="39378" y="29265"/>
                    <a:pt x="41641" y="29693"/>
                    <a:pt x="43911" y="29693"/>
                  </a:cubicBezTo>
                  <a:cubicBezTo>
                    <a:pt x="48504" y="29693"/>
                    <a:pt x="53123" y="27939"/>
                    <a:pt x="55564" y="23830"/>
                  </a:cubicBezTo>
                  <a:cubicBezTo>
                    <a:pt x="58118" y="19544"/>
                    <a:pt x="56598" y="14620"/>
                    <a:pt x="55868" y="10091"/>
                  </a:cubicBezTo>
                  <a:cubicBezTo>
                    <a:pt x="55443" y="7295"/>
                    <a:pt x="54926" y="2097"/>
                    <a:pt x="56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39"/>
            <p:cNvSpPr/>
            <p:nvPr/>
          </p:nvSpPr>
          <p:spPr>
            <a:xfrm rot="-686479">
              <a:off x="-34361" y="-529539"/>
              <a:ext cx="2153036" cy="1248260"/>
            </a:xfrm>
            <a:custGeom>
              <a:avLst/>
              <a:gdLst/>
              <a:ahLst/>
              <a:cxnLst/>
              <a:rect l="l" t="t" r="r" b="b"/>
              <a:pathLst>
                <a:path w="44166" h="25606" extrusionOk="0">
                  <a:moveTo>
                    <a:pt x="44166" y="1"/>
                  </a:moveTo>
                  <a:lnTo>
                    <a:pt x="5959" y="3648"/>
                  </a:lnTo>
                  <a:cubicBezTo>
                    <a:pt x="2372" y="6809"/>
                    <a:pt x="1" y="14408"/>
                    <a:pt x="4712" y="17296"/>
                  </a:cubicBezTo>
                  <a:cubicBezTo>
                    <a:pt x="8147" y="19363"/>
                    <a:pt x="11247" y="19940"/>
                    <a:pt x="15260" y="20305"/>
                  </a:cubicBezTo>
                  <a:cubicBezTo>
                    <a:pt x="19393" y="20700"/>
                    <a:pt x="21947" y="22129"/>
                    <a:pt x="25473" y="24074"/>
                  </a:cubicBezTo>
                  <a:cubicBezTo>
                    <a:pt x="27185" y="25023"/>
                    <a:pt x="29354" y="25606"/>
                    <a:pt x="31473" y="25606"/>
                  </a:cubicBezTo>
                  <a:cubicBezTo>
                    <a:pt x="34243" y="25606"/>
                    <a:pt x="36927" y="24609"/>
                    <a:pt x="38391" y="22129"/>
                  </a:cubicBezTo>
                  <a:cubicBezTo>
                    <a:pt x="39911" y="19576"/>
                    <a:pt x="40306" y="16019"/>
                    <a:pt x="39880" y="13132"/>
                  </a:cubicBezTo>
                  <a:cubicBezTo>
                    <a:pt x="39181" y="8360"/>
                    <a:pt x="40306" y="3375"/>
                    <a:pt x="44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8" name="Google Shape;958;p39"/>
          <p:cNvGrpSpPr/>
          <p:nvPr/>
        </p:nvGrpSpPr>
        <p:grpSpPr>
          <a:xfrm>
            <a:off x="-395132" y="3879589"/>
            <a:ext cx="2217874" cy="1522813"/>
            <a:chOff x="-366650" y="3879589"/>
            <a:chExt cx="2217874" cy="1522813"/>
          </a:xfrm>
        </p:grpSpPr>
        <p:sp>
          <p:nvSpPr>
            <p:cNvPr id="959" name="Google Shape;959;p39"/>
            <p:cNvSpPr/>
            <p:nvPr/>
          </p:nvSpPr>
          <p:spPr>
            <a:xfrm flipH="1">
              <a:off x="-151836" y="3879589"/>
              <a:ext cx="2003060" cy="1421015"/>
            </a:xfrm>
            <a:custGeom>
              <a:avLst/>
              <a:gdLst/>
              <a:ahLst/>
              <a:cxnLst/>
              <a:rect l="l" t="t" r="r" b="b"/>
              <a:pathLst>
                <a:path w="70580" h="50071" extrusionOk="0">
                  <a:moveTo>
                    <a:pt x="56456" y="0"/>
                  </a:moveTo>
                  <a:cubicBezTo>
                    <a:pt x="51484" y="0"/>
                    <a:pt x="46327" y="1621"/>
                    <a:pt x="43011" y="4781"/>
                  </a:cubicBezTo>
                  <a:cubicBezTo>
                    <a:pt x="36385" y="11103"/>
                    <a:pt x="38999" y="22106"/>
                    <a:pt x="31856" y="27638"/>
                  </a:cubicBezTo>
                  <a:cubicBezTo>
                    <a:pt x="26202" y="32015"/>
                    <a:pt x="19849" y="30101"/>
                    <a:pt x="13618" y="31164"/>
                  </a:cubicBezTo>
                  <a:cubicBezTo>
                    <a:pt x="3952" y="32836"/>
                    <a:pt x="1" y="40617"/>
                    <a:pt x="214" y="49706"/>
                  </a:cubicBezTo>
                  <a:lnTo>
                    <a:pt x="67935" y="50070"/>
                  </a:lnTo>
                  <a:cubicBezTo>
                    <a:pt x="69911" y="40283"/>
                    <a:pt x="70458" y="29462"/>
                    <a:pt x="70549" y="19553"/>
                  </a:cubicBezTo>
                  <a:cubicBezTo>
                    <a:pt x="70580" y="14933"/>
                    <a:pt x="66659" y="9705"/>
                    <a:pt x="68969" y="5845"/>
                  </a:cubicBezTo>
                  <a:cubicBezTo>
                    <a:pt x="70033" y="4082"/>
                    <a:pt x="65686" y="2197"/>
                    <a:pt x="64257" y="1529"/>
                  </a:cubicBezTo>
                  <a:cubicBezTo>
                    <a:pt x="61949" y="505"/>
                    <a:pt x="59231" y="0"/>
                    <a:pt x="56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39"/>
            <p:cNvSpPr/>
            <p:nvPr/>
          </p:nvSpPr>
          <p:spPr>
            <a:xfrm flipH="1">
              <a:off x="-366650" y="4307700"/>
              <a:ext cx="1704588" cy="1094702"/>
            </a:xfrm>
            <a:custGeom>
              <a:avLst/>
              <a:gdLst/>
              <a:ahLst/>
              <a:cxnLst/>
              <a:rect l="l" t="t" r="r" b="b"/>
              <a:pathLst>
                <a:path w="60063" h="38573" extrusionOk="0">
                  <a:moveTo>
                    <a:pt x="53010" y="0"/>
                  </a:moveTo>
                  <a:cubicBezTo>
                    <a:pt x="47539" y="1368"/>
                    <a:pt x="41004" y="1155"/>
                    <a:pt x="36597" y="5228"/>
                  </a:cubicBezTo>
                  <a:cubicBezTo>
                    <a:pt x="33588" y="7994"/>
                    <a:pt x="31612" y="11854"/>
                    <a:pt x="28116" y="14012"/>
                  </a:cubicBezTo>
                  <a:cubicBezTo>
                    <a:pt x="23162" y="17052"/>
                    <a:pt x="16505" y="15958"/>
                    <a:pt x="11095" y="17660"/>
                  </a:cubicBezTo>
                  <a:cubicBezTo>
                    <a:pt x="4347" y="19757"/>
                    <a:pt x="730" y="26566"/>
                    <a:pt x="0" y="34985"/>
                  </a:cubicBezTo>
                  <a:lnTo>
                    <a:pt x="50275" y="38572"/>
                  </a:lnTo>
                  <a:cubicBezTo>
                    <a:pt x="53527" y="38359"/>
                    <a:pt x="57418" y="33800"/>
                    <a:pt x="58482" y="30973"/>
                  </a:cubicBezTo>
                  <a:cubicBezTo>
                    <a:pt x="60062" y="26839"/>
                    <a:pt x="58512" y="20335"/>
                    <a:pt x="57813" y="16110"/>
                  </a:cubicBezTo>
                  <a:cubicBezTo>
                    <a:pt x="57083" y="11520"/>
                    <a:pt x="55776" y="5532"/>
                    <a:pt x="52980" y="1611"/>
                  </a:cubicBezTo>
                  <a:cubicBezTo>
                    <a:pt x="52615" y="1064"/>
                    <a:pt x="52950" y="304"/>
                    <a:pt x="53010" y="0"/>
                  </a:cubicBezTo>
                  <a:close/>
                </a:path>
              </a:pathLst>
            </a:custGeom>
            <a:solidFill>
              <a:srgbClr val="00A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61" name="Google Shape;961;p39"/>
          <p:cNvGrpSpPr/>
          <p:nvPr/>
        </p:nvGrpSpPr>
        <p:grpSpPr>
          <a:xfrm flipH="1">
            <a:off x="-579450" y="-592049"/>
            <a:ext cx="2270842" cy="2181412"/>
            <a:chOff x="7366500" y="-592049"/>
            <a:chExt cx="2270842" cy="2181412"/>
          </a:xfrm>
        </p:grpSpPr>
        <p:sp>
          <p:nvSpPr>
            <p:cNvPr id="962" name="Google Shape;962;p39"/>
            <p:cNvSpPr/>
            <p:nvPr/>
          </p:nvSpPr>
          <p:spPr>
            <a:xfrm>
              <a:off x="7366500" y="-249220"/>
              <a:ext cx="1732014" cy="1838584"/>
            </a:xfrm>
            <a:custGeom>
              <a:avLst/>
              <a:gdLst/>
              <a:ahLst/>
              <a:cxnLst/>
              <a:rect l="l" t="t" r="r" b="b"/>
              <a:pathLst>
                <a:path w="58817" h="62436" extrusionOk="0">
                  <a:moveTo>
                    <a:pt x="58421" y="0"/>
                  </a:moveTo>
                  <a:lnTo>
                    <a:pt x="0" y="2918"/>
                  </a:lnTo>
                  <a:cubicBezTo>
                    <a:pt x="25" y="2918"/>
                    <a:pt x="50" y="2918"/>
                    <a:pt x="74" y="2918"/>
                  </a:cubicBezTo>
                  <a:cubicBezTo>
                    <a:pt x="8253" y="2918"/>
                    <a:pt x="15872" y="12970"/>
                    <a:pt x="17660" y="20183"/>
                  </a:cubicBezTo>
                  <a:cubicBezTo>
                    <a:pt x="19332" y="26900"/>
                    <a:pt x="15654" y="33496"/>
                    <a:pt x="15685" y="40244"/>
                  </a:cubicBezTo>
                  <a:cubicBezTo>
                    <a:pt x="15715" y="52037"/>
                    <a:pt x="24165" y="59849"/>
                    <a:pt x="35381" y="61855"/>
                  </a:cubicBezTo>
                  <a:cubicBezTo>
                    <a:pt x="37385" y="62213"/>
                    <a:pt x="39459" y="62435"/>
                    <a:pt x="41530" y="62435"/>
                  </a:cubicBezTo>
                  <a:cubicBezTo>
                    <a:pt x="44736" y="62435"/>
                    <a:pt x="47935" y="61903"/>
                    <a:pt x="50852" y="60518"/>
                  </a:cubicBezTo>
                  <a:cubicBezTo>
                    <a:pt x="53406" y="59302"/>
                    <a:pt x="58816" y="55594"/>
                    <a:pt x="58391" y="52098"/>
                  </a:cubicBezTo>
                  <a:cubicBezTo>
                    <a:pt x="58299" y="51308"/>
                    <a:pt x="57418" y="50670"/>
                    <a:pt x="57053" y="50001"/>
                  </a:cubicBezTo>
                  <a:cubicBezTo>
                    <a:pt x="54956" y="46110"/>
                    <a:pt x="54196" y="41521"/>
                    <a:pt x="53466" y="37174"/>
                  </a:cubicBezTo>
                  <a:cubicBezTo>
                    <a:pt x="51460" y="24803"/>
                    <a:pt x="52433" y="11429"/>
                    <a:pt x="58482" y="304"/>
                  </a:cubicBezTo>
                  <a:cubicBezTo>
                    <a:pt x="58528" y="412"/>
                    <a:pt x="58549" y="453"/>
                    <a:pt x="58554" y="453"/>
                  </a:cubicBezTo>
                  <a:cubicBezTo>
                    <a:pt x="58568" y="453"/>
                    <a:pt x="58444" y="91"/>
                    <a:pt x="58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39"/>
            <p:cNvSpPr/>
            <p:nvPr/>
          </p:nvSpPr>
          <p:spPr>
            <a:xfrm>
              <a:off x="7851617" y="-592049"/>
              <a:ext cx="1614754" cy="2032967"/>
            </a:xfrm>
            <a:custGeom>
              <a:avLst/>
              <a:gdLst/>
              <a:ahLst/>
              <a:cxnLst/>
              <a:rect l="l" t="t" r="r" b="b"/>
              <a:pathLst>
                <a:path w="54835" h="69037" extrusionOk="0">
                  <a:moveTo>
                    <a:pt x="48452" y="1"/>
                  </a:moveTo>
                  <a:lnTo>
                    <a:pt x="1" y="8268"/>
                  </a:lnTo>
                  <a:cubicBezTo>
                    <a:pt x="180" y="8253"/>
                    <a:pt x="358" y="8246"/>
                    <a:pt x="534" y="8246"/>
                  </a:cubicBezTo>
                  <a:cubicBezTo>
                    <a:pt x="6730" y="8246"/>
                    <a:pt x="11159" y="17408"/>
                    <a:pt x="12311" y="22402"/>
                  </a:cubicBezTo>
                  <a:cubicBezTo>
                    <a:pt x="14013" y="29606"/>
                    <a:pt x="12554" y="37083"/>
                    <a:pt x="10548" y="44074"/>
                  </a:cubicBezTo>
                  <a:cubicBezTo>
                    <a:pt x="8998" y="49424"/>
                    <a:pt x="5989" y="53892"/>
                    <a:pt x="8269" y="59515"/>
                  </a:cubicBezTo>
                  <a:cubicBezTo>
                    <a:pt x="10822" y="65898"/>
                    <a:pt x="15867" y="68756"/>
                    <a:pt x="22342" y="68999"/>
                  </a:cubicBezTo>
                  <a:cubicBezTo>
                    <a:pt x="22969" y="69023"/>
                    <a:pt x="23612" y="69037"/>
                    <a:pt x="24267" y="69037"/>
                  </a:cubicBezTo>
                  <a:cubicBezTo>
                    <a:pt x="30054" y="69037"/>
                    <a:pt x="36745" y="67989"/>
                    <a:pt x="41278" y="64439"/>
                  </a:cubicBezTo>
                  <a:cubicBezTo>
                    <a:pt x="44075" y="62251"/>
                    <a:pt x="46081" y="59424"/>
                    <a:pt x="48026" y="56506"/>
                  </a:cubicBezTo>
                  <a:cubicBezTo>
                    <a:pt x="49546" y="54257"/>
                    <a:pt x="52312" y="51612"/>
                    <a:pt x="53193" y="49029"/>
                  </a:cubicBezTo>
                  <a:cubicBezTo>
                    <a:pt x="53497" y="48239"/>
                    <a:pt x="52981" y="48147"/>
                    <a:pt x="53102" y="47235"/>
                  </a:cubicBezTo>
                  <a:cubicBezTo>
                    <a:pt x="53741" y="42342"/>
                    <a:pt x="54044" y="37296"/>
                    <a:pt x="54288" y="32402"/>
                  </a:cubicBezTo>
                  <a:cubicBezTo>
                    <a:pt x="54622" y="25746"/>
                    <a:pt x="54835" y="19940"/>
                    <a:pt x="53163" y="13496"/>
                  </a:cubicBezTo>
                  <a:cubicBezTo>
                    <a:pt x="51978" y="8998"/>
                    <a:pt x="52008" y="3405"/>
                    <a:pt x="48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39"/>
            <p:cNvSpPr/>
            <p:nvPr/>
          </p:nvSpPr>
          <p:spPr>
            <a:xfrm>
              <a:off x="8327811" y="-393337"/>
              <a:ext cx="1309530" cy="1407060"/>
            </a:xfrm>
            <a:custGeom>
              <a:avLst/>
              <a:gdLst/>
              <a:ahLst/>
              <a:cxnLst/>
              <a:rect l="l" t="t" r="r" b="b"/>
              <a:pathLst>
                <a:path w="44470" h="47782" extrusionOk="0">
                  <a:moveTo>
                    <a:pt x="39636" y="1"/>
                  </a:moveTo>
                  <a:lnTo>
                    <a:pt x="700" y="2463"/>
                  </a:lnTo>
                  <a:cubicBezTo>
                    <a:pt x="6535" y="5989"/>
                    <a:pt x="1611" y="19515"/>
                    <a:pt x="943" y="24773"/>
                  </a:cubicBezTo>
                  <a:cubicBezTo>
                    <a:pt x="0" y="31946"/>
                    <a:pt x="2007" y="39819"/>
                    <a:pt x="7873" y="44560"/>
                  </a:cubicBezTo>
                  <a:cubicBezTo>
                    <a:pt x="10709" y="46847"/>
                    <a:pt x="13878" y="47782"/>
                    <a:pt x="17130" y="47782"/>
                  </a:cubicBezTo>
                  <a:cubicBezTo>
                    <a:pt x="24860" y="47782"/>
                    <a:pt x="33063" y="42502"/>
                    <a:pt x="38390" y="37539"/>
                  </a:cubicBezTo>
                  <a:cubicBezTo>
                    <a:pt x="40123" y="35898"/>
                    <a:pt x="40609" y="35229"/>
                    <a:pt x="41095" y="33405"/>
                  </a:cubicBezTo>
                  <a:cubicBezTo>
                    <a:pt x="43831" y="22372"/>
                    <a:pt x="44469" y="10457"/>
                    <a:pt x="3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65" name="Google Shape;965;p39"/>
          <p:cNvGrpSpPr/>
          <p:nvPr/>
        </p:nvGrpSpPr>
        <p:grpSpPr>
          <a:xfrm rot="9634107">
            <a:off x="7106364" y="3600675"/>
            <a:ext cx="2648843" cy="1690316"/>
            <a:chOff x="-505272" y="-747714"/>
            <a:chExt cx="3536189" cy="2256561"/>
          </a:xfrm>
        </p:grpSpPr>
        <p:sp>
          <p:nvSpPr>
            <p:cNvPr id="966" name="Google Shape;966;p39"/>
            <p:cNvSpPr/>
            <p:nvPr/>
          </p:nvSpPr>
          <p:spPr>
            <a:xfrm>
              <a:off x="-505272" y="-182438"/>
              <a:ext cx="3446361" cy="1691285"/>
            </a:xfrm>
            <a:custGeom>
              <a:avLst/>
              <a:gdLst/>
              <a:ahLst/>
              <a:cxnLst/>
              <a:rect l="l" t="t" r="r" b="b"/>
              <a:pathLst>
                <a:path w="95626" h="46928" extrusionOk="0">
                  <a:moveTo>
                    <a:pt x="84744" y="1"/>
                  </a:moveTo>
                  <a:cubicBezTo>
                    <a:pt x="62067" y="31056"/>
                    <a:pt x="41931" y="38818"/>
                    <a:pt x="27464" y="38818"/>
                  </a:cubicBezTo>
                  <a:cubicBezTo>
                    <a:pt x="17110" y="38818"/>
                    <a:pt x="9660" y="34842"/>
                    <a:pt x="6262" y="32585"/>
                  </a:cubicBezTo>
                  <a:cubicBezTo>
                    <a:pt x="5656" y="32176"/>
                    <a:pt x="4966" y="31977"/>
                    <a:pt x="4282" y="31977"/>
                  </a:cubicBezTo>
                  <a:cubicBezTo>
                    <a:pt x="3489" y="31977"/>
                    <a:pt x="2704" y="32245"/>
                    <a:pt x="2067" y="32767"/>
                  </a:cubicBezTo>
                  <a:lnTo>
                    <a:pt x="1854" y="32949"/>
                  </a:lnTo>
                  <a:cubicBezTo>
                    <a:pt x="0" y="34439"/>
                    <a:pt x="122" y="37266"/>
                    <a:pt x="2067" y="38633"/>
                  </a:cubicBezTo>
                  <a:cubicBezTo>
                    <a:pt x="10591" y="44530"/>
                    <a:pt x="19193" y="46927"/>
                    <a:pt x="27547" y="46927"/>
                  </a:cubicBezTo>
                  <a:cubicBezTo>
                    <a:pt x="63939" y="46927"/>
                    <a:pt x="95625" y="1429"/>
                    <a:pt x="95625" y="1429"/>
                  </a:cubicBezTo>
                  <a:lnTo>
                    <a:pt x="847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39"/>
            <p:cNvSpPr/>
            <p:nvPr/>
          </p:nvSpPr>
          <p:spPr>
            <a:xfrm>
              <a:off x="-304810" y="-515463"/>
              <a:ext cx="3326961" cy="1757419"/>
            </a:xfrm>
            <a:custGeom>
              <a:avLst/>
              <a:gdLst/>
              <a:ahLst/>
              <a:cxnLst/>
              <a:rect l="l" t="t" r="r" b="b"/>
              <a:pathLst>
                <a:path w="92313" h="48763" extrusionOk="0">
                  <a:moveTo>
                    <a:pt x="80732" y="0"/>
                  </a:moveTo>
                  <a:cubicBezTo>
                    <a:pt x="54545" y="33215"/>
                    <a:pt x="33804" y="40611"/>
                    <a:pt x="20535" y="40611"/>
                  </a:cubicBezTo>
                  <a:cubicBezTo>
                    <a:pt x="13489" y="40611"/>
                    <a:pt x="8549" y="38526"/>
                    <a:pt x="6019" y="37113"/>
                  </a:cubicBezTo>
                  <a:cubicBezTo>
                    <a:pt x="5495" y="36820"/>
                    <a:pt x="4918" y="36676"/>
                    <a:pt x="4341" y="36676"/>
                  </a:cubicBezTo>
                  <a:cubicBezTo>
                    <a:pt x="3545" y="36676"/>
                    <a:pt x="2750" y="36949"/>
                    <a:pt x="2098" y="37478"/>
                  </a:cubicBezTo>
                  <a:lnTo>
                    <a:pt x="1916" y="37630"/>
                  </a:lnTo>
                  <a:cubicBezTo>
                    <a:pt x="1" y="39150"/>
                    <a:pt x="213" y="42159"/>
                    <a:pt x="2311" y="43405"/>
                  </a:cubicBezTo>
                  <a:cubicBezTo>
                    <a:pt x="8646" y="47173"/>
                    <a:pt x="15196" y="48763"/>
                    <a:pt x="21740" y="48763"/>
                  </a:cubicBezTo>
                  <a:cubicBezTo>
                    <a:pt x="57116" y="48763"/>
                    <a:pt x="92312" y="2310"/>
                    <a:pt x="92312" y="2310"/>
                  </a:cubicBezTo>
                  <a:lnTo>
                    <a:pt x="807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39"/>
            <p:cNvSpPr/>
            <p:nvPr/>
          </p:nvSpPr>
          <p:spPr>
            <a:xfrm>
              <a:off x="-96671" y="-747714"/>
              <a:ext cx="3127587" cy="1739399"/>
            </a:xfrm>
            <a:custGeom>
              <a:avLst/>
              <a:gdLst/>
              <a:ahLst/>
              <a:cxnLst/>
              <a:rect l="l" t="t" r="r" b="b"/>
              <a:pathLst>
                <a:path w="86781" h="48263" extrusionOk="0">
                  <a:moveTo>
                    <a:pt x="78543" y="0"/>
                  </a:moveTo>
                  <a:cubicBezTo>
                    <a:pt x="49690" y="34152"/>
                    <a:pt x="28880" y="41134"/>
                    <a:pt x="16677" y="41134"/>
                  </a:cubicBezTo>
                  <a:cubicBezTo>
                    <a:pt x="11449" y="41134"/>
                    <a:pt x="7800" y="39852"/>
                    <a:pt x="5776" y="38876"/>
                  </a:cubicBezTo>
                  <a:cubicBezTo>
                    <a:pt x="5294" y="38635"/>
                    <a:pt x="4773" y="38518"/>
                    <a:pt x="4254" y="38518"/>
                  </a:cubicBezTo>
                  <a:cubicBezTo>
                    <a:pt x="3465" y="38518"/>
                    <a:pt x="2679" y="38789"/>
                    <a:pt x="2037" y="39302"/>
                  </a:cubicBezTo>
                  <a:cubicBezTo>
                    <a:pt x="1" y="40943"/>
                    <a:pt x="396" y="44135"/>
                    <a:pt x="2767" y="45259"/>
                  </a:cubicBezTo>
                  <a:cubicBezTo>
                    <a:pt x="7169" y="47347"/>
                    <a:pt x="11751" y="48263"/>
                    <a:pt x="16405" y="48263"/>
                  </a:cubicBezTo>
                  <a:cubicBezTo>
                    <a:pt x="49770" y="48263"/>
                    <a:pt x="86781" y="1186"/>
                    <a:pt x="86781" y="1186"/>
                  </a:cubicBezTo>
                  <a:lnTo>
                    <a:pt x="785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6">
    <p:spTree>
      <p:nvGrpSpPr>
        <p:cNvPr id="1" name="Shape 969"/>
        <p:cNvGrpSpPr/>
        <p:nvPr/>
      </p:nvGrpSpPr>
      <p:grpSpPr>
        <a:xfrm>
          <a:off x="0" y="0"/>
          <a:ext cx="0" cy="0"/>
          <a:chOff x="0" y="0"/>
          <a:chExt cx="0" cy="0"/>
        </a:xfrm>
      </p:grpSpPr>
      <p:grpSp>
        <p:nvGrpSpPr>
          <p:cNvPr id="970" name="Google Shape;970;p40"/>
          <p:cNvGrpSpPr/>
          <p:nvPr/>
        </p:nvGrpSpPr>
        <p:grpSpPr>
          <a:xfrm>
            <a:off x="-536660" y="-792706"/>
            <a:ext cx="2795934" cy="1995358"/>
            <a:chOff x="-614874" y="-730680"/>
            <a:chExt cx="3476233" cy="2480863"/>
          </a:xfrm>
        </p:grpSpPr>
        <p:sp>
          <p:nvSpPr>
            <p:cNvPr id="971" name="Google Shape;971;p40"/>
            <p:cNvSpPr/>
            <p:nvPr/>
          </p:nvSpPr>
          <p:spPr>
            <a:xfrm rot="-686479">
              <a:off x="-496336" y="-75628"/>
              <a:ext cx="3239157" cy="1519644"/>
            </a:xfrm>
            <a:custGeom>
              <a:avLst/>
              <a:gdLst/>
              <a:ahLst/>
              <a:cxnLst/>
              <a:rect l="l" t="t" r="r" b="b"/>
              <a:pathLst>
                <a:path w="66446" h="31173" extrusionOk="0">
                  <a:moveTo>
                    <a:pt x="60393" y="1"/>
                  </a:moveTo>
                  <a:cubicBezTo>
                    <a:pt x="58167" y="1"/>
                    <a:pt x="52844" y="2075"/>
                    <a:pt x="51218" y="2351"/>
                  </a:cubicBezTo>
                  <a:cubicBezTo>
                    <a:pt x="48313" y="2824"/>
                    <a:pt x="45402" y="3047"/>
                    <a:pt x="42493" y="3047"/>
                  </a:cubicBezTo>
                  <a:cubicBezTo>
                    <a:pt x="38675" y="3047"/>
                    <a:pt x="34860" y="2663"/>
                    <a:pt x="31065" y="1956"/>
                  </a:cubicBezTo>
                  <a:cubicBezTo>
                    <a:pt x="26639" y="1086"/>
                    <a:pt x="22464" y="285"/>
                    <a:pt x="18006" y="285"/>
                  </a:cubicBezTo>
                  <a:cubicBezTo>
                    <a:pt x="17321" y="285"/>
                    <a:pt x="16629" y="304"/>
                    <a:pt x="15928" y="345"/>
                  </a:cubicBezTo>
                  <a:cubicBezTo>
                    <a:pt x="13679" y="497"/>
                    <a:pt x="7539" y="375"/>
                    <a:pt x="5715" y="2229"/>
                  </a:cubicBezTo>
                  <a:lnTo>
                    <a:pt x="1" y="14661"/>
                  </a:lnTo>
                  <a:cubicBezTo>
                    <a:pt x="4074" y="14935"/>
                    <a:pt x="5898" y="21257"/>
                    <a:pt x="10001" y="22533"/>
                  </a:cubicBezTo>
                  <a:cubicBezTo>
                    <a:pt x="10927" y="22825"/>
                    <a:pt x="11835" y="22945"/>
                    <a:pt x="12732" y="22945"/>
                  </a:cubicBezTo>
                  <a:cubicBezTo>
                    <a:pt x="16222" y="22945"/>
                    <a:pt x="19541" y="21139"/>
                    <a:pt x="23071" y="20679"/>
                  </a:cubicBezTo>
                  <a:cubicBezTo>
                    <a:pt x="23452" y="20631"/>
                    <a:pt x="23824" y="20608"/>
                    <a:pt x="24188" y="20608"/>
                  </a:cubicBezTo>
                  <a:cubicBezTo>
                    <a:pt x="31375" y="20608"/>
                    <a:pt x="35705" y="29586"/>
                    <a:pt x="43284" y="30801"/>
                  </a:cubicBezTo>
                  <a:cubicBezTo>
                    <a:pt x="44808" y="31049"/>
                    <a:pt x="46291" y="31172"/>
                    <a:pt x="47720" y="31172"/>
                  </a:cubicBezTo>
                  <a:cubicBezTo>
                    <a:pt x="57671" y="31172"/>
                    <a:pt x="65075" y="25215"/>
                    <a:pt x="66112" y="14053"/>
                  </a:cubicBezTo>
                  <a:cubicBezTo>
                    <a:pt x="66446" y="10527"/>
                    <a:pt x="65169" y="1378"/>
                    <a:pt x="60975" y="71"/>
                  </a:cubicBezTo>
                  <a:cubicBezTo>
                    <a:pt x="60819" y="23"/>
                    <a:pt x="60622" y="1"/>
                    <a:pt x="60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972;p40"/>
            <p:cNvSpPr/>
            <p:nvPr/>
          </p:nvSpPr>
          <p:spPr>
            <a:xfrm rot="-686479">
              <a:off x="-437983" y="-261253"/>
              <a:ext cx="2833178" cy="1447544"/>
            </a:xfrm>
            <a:custGeom>
              <a:avLst/>
              <a:gdLst/>
              <a:ahLst/>
              <a:cxnLst/>
              <a:rect l="l" t="t" r="r" b="b"/>
              <a:pathLst>
                <a:path w="58118" h="29694" extrusionOk="0">
                  <a:moveTo>
                    <a:pt x="56537" y="0"/>
                  </a:moveTo>
                  <a:lnTo>
                    <a:pt x="5259" y="304"/>
                  </a:lnTo>
                  <a:lnTo>
                    <a:pt x="5259" y="304"/>
                  </a:lnTo>
                  <a:cubicBezTo>
                    <a:pt x="1" y="4620"/>
                    <a:pt x="153" y="16049"/>
                    <a:pt x="7570" y="17751"/>
                  </a:cubicBezTo>
                  <a:cubicBezTo>
                    <a:pt x="8392" y="17939"/>
                    <a:pt x="9203" y="18016"/>
                    <a:pt x="10004" y="18016"/>
                  </a:cubicBezTo>
                  <a:cubicBezTo>
                    <a:pt x="13609" y="18016"/>
                    <a:pt x="17015" y="16457"/>
                    <a:pt x="20428" y="16457"/>
                  </a:cubicBezTo>
                  <a:cubicBezTo>
                    <a:pt x="22140" y="16457"/>
                    <a:pt x="23853" y="16849"/>
                    <a:pt x="25594" y="18025"/>
                  </a:cubicBezTo>
                  <a:cubicBezTo>
                    <a:pt x="30154" y="21095"/>
                    <a:pt x="31977" y="26323"/>
                    <a:pt x="37388" y="28481"/>
                  </a:cubicBezTo>
                  <a:cubicBezTo>
                    <a:pt x="39378" y="29265"/>
                    <a:pt x="41641" y="29693"/>
                    <a:pt x="43911" y="29693"/>
                  </a:cubicBezTo>
                  <a:cubicBezTo>
                    <a:pt x="48504" y="29693"/>
                    <a:pt x="53123" y="27939"/>
                    <a:pt x="55564" y="23830"/>
                  </a:cubicBezTo>
                  <a:cubicBezTo>
                    <a:pt x="58118" y="19544"/>
                    <a:pt x="56598" y="14620"/>
                    <a:pt x="55868" y="10091"/>
                  </a:cubicBezTo>
                  <a:cubicBezTo>
                    <a:pt x="55443" y="7295"/>
                    <a:pt x="54926" y="2097"/>
                    <a:pt x="56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40"/>
            <p:cNvSpPr/>
            <p:nvPr/>
          </p:nvSpPr>
          <p:spPr>
            <a:xfrm rot="-686479">
              <a:off x="-34361" y="-529539"/>
              <a:ext cx="2153036" cy="1248260"/>
            </a:xfrm>
            <a:custGeom>
              <a:avLst/>
              <a:gdLst/>
              <a:ahLst/>
              <a:cxnLst/>
              <a:rect l="l" t="t" r="r" b="b"/>
              <a:pathLst>
                <a:path w="44166" h="25606" extrusionOk="0">
                  <a:moveTo>
                    <a:pt x="44166" y="1"/>
                  </a:moveTo>
                  <a:lnTo>
                    <a:pt x="5959" y="3648"/>
                  </a:lnTo>
                  <a:cubicBezTo>
                    <a:pt x="2372" y="6809"/>
                    <a:pt x="1" y="14408"/>
                    <a:pt x="4712" y="17296"/>
                  </a:cubicBezTo>
                  <a:cubicBezTo>
                    <a:pt x="8147" y="19363"/>
                    <a:pt x="11247" y="19940"/>
                    <a:pt x="15260" y="20305"/>
                  </a:cubicBezTo>
                  <a:cubicBezTo>
                    <a:pt x="19393" y="20700"/>
                    <a:pt x="21947" y="22129"/>
                    <a:pt x="25473" y="24074"/>
                  </a:cubicBezTo>
                  <a:cubicBezTo>
                    <a:pt x="27185" y="25023"/>
                    <a:pt x="29354" y="25606"/>
                    <a:pt x="31473" y="25606"/>
                  </a:cubicBezTo>
                  <a:cubicBezTo>
                    <a:pt x="34243" y="25606"/>
                    <a:pt x="36927" y="24609"/>
                    <a:pt x="38391" y="22129"/>
                  </a:cubicBezTo>
                  <a:cubicBezTo>
                    <a:pt x="39911" y="19576"/>
                    <a:pt x="40306" y="16019"/>
                    <a:pt x="39880" y="13132"/>
                  </a:cubicBezTo>
                  <a:cubicBezTo>
                    <a:pt x="39181" y="8360"/>
                    <a:pt x="40306" y="3375"/>
                    <a:pt x="44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4" name="Google Shape;974;p40"/>
          <p:cNvGrpSpPr/>
          <p:nvPr/>
        </p:nvGrpSpPr>
        <p:grpSpPr>
          <a:xfrm flipH="1">
            <a:off x="7004082" y="3692368"/>
            <a:ext cx="2499766" cy="1716362"/>
            <a:chOff x="-366650" y="3879589"/>
            <a:chExt cx="2217874" cy="1522813"/>
          </a:xfrm>
        </p:grpSpPr>
        <p:sp>
          <p:nvSpPr>
            <p:cNvPr id="975" name="Google Shape;975;p40"/>
            <p:cNvSpPr/>
            <p:nvPr/>
          </p:nvSpPr>
          <p:spPr>
            <a:xfrm flipH="1">
              <a:off x="-151836" y="3879589"/>
              <a:ext cx="2003060" cy="1421015"/>
            </a:xfrm>
            <a:custGeom>
              <a:avLst/>
              <a:gdLst/>
              <a:ahLst/>
              <a:cxnLst/>
              <a:rect l="l" t="t" r="r" b="b"/>
              <a:pathLst>
                <a:path w="70580" h="50071" extrusionOk="0">
                  <a:moveTo>
                    <a:pt x="56456" y="0"/>
                  </a:moveTo>
                  <a:cubicBezTo>
                    <a:pt x="51484" y="0"/>
                    <a:pt x="46327" y="1621"/>
                    <a:pt x="43011" y="4781"/>
                  </a:cubicBezTo>
                  <a:cubicBezTo>
                    <a:pt x="36385" y="11103"/>
                    <a:pt x="38999" y="22106"/>
                    <a:pt x="31856" y="27638"/>
                  </a:cubicBezTo>
                  <a:cubicBezTo>
                    <a:pt x="26202" y="32015"/>
                    <a:pt x="19849" y="30101"/>
                    <a:pt x="13618" y="31164"/>
                  </a:cubicBezTo>
                  <a:cubicBezTo>
                    <a:pt x="3952" y="32836"/>
                    <a:pt x="1" y="40617"/>
                    <a:pt x="214" y="49706"/>
                  </a:cubicBezTo>
                  <a:lnTo>
                    <a:pt x="67935" y="50070"/>
                  </a:lnTo>
                  <a:cubicBezTo>
                    <a:pt x="69911" y="40283"/>
                    <a:pt x="70458" y="29462"/>
                    <a:pt x="70549" y="19553"/>
                  </a:cubicBezTo>
                  <a:cubicBezTo>
                    <a:pt x="70580" y="14933"/>
                    <a:pt x="66659" y="9705"/>
                    <a:pt x="68969" y="5845"/>
                  </a:cubicBezTo>
                  <a:cubicBezTo>
                    <a:pt x="70033" y="4082"/>
                    <a:pt x="65686" y="2197"/>
                    <a:pt x="64257" y="1529"/>
                  </a:cubicBezTo>
                  <a:cubicBezTo>
                    <a:pt x="61949" y="505"/>
                    <a:pt x="59231" y="0"/>
                    <a:pt x="56456" y="0"/>
                  </a:cubicBezTo>
                  <a:close/>
                </a:path>
              </a:pathLst>
            </a:custGeom>
            <a:solidFill>
              <a:srgbClr val="FF8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 name="Google Shape;976;p40"/>
            <p:cNvSpPr/>
            <p:nvPr/>
          </p:nvSpPr>
          <p:spPr>
            <a:xfrm flipH="1">
              <a:off x="-366650" y="4307700"/>
              <a:ext cx="1704588" cy="1094702"/>
            </a:xfrm>
            <a:custGeom>
              <a:avLst/>
              <a:gdLst/>
              <a:ahLst/>
              <a:cxnLst/>
              <a:rect l="l" t="t" r="r" b="b"/>
              <a:pathLst>
                <a:path w="60063" h="38573" extrusionOk="0">
                  <a:moveTo>
                    <a:pt x="53010" y="0"/>
                  </a:moveTo>
                  <a:cubicBezTo>
                    <a:pt x="47539" y="1368"/>
                    <a:pt x="41004" y="1155"/>
                    <a:pt x="36597" y="5228"/>
                  </a:cubicBezTo>
                  <a:cubicBezTo>
                    <a:pt x="33588" y="7994"/>
                    <a:pt x="31612" y="11854"/>
                    <a:pt x="28116" y="14012"/>
                  </a:cubicBezTo>
                  <a:cubicBezTo>
                    <a:pt x="23162" y="17052"/>
                    <a:pt x="16505" y="15958"/>
                    <a:pt x="11095" y="17660"/>
                  </a:cubicBezTo>
                  <a:cubicBezTo>
                    <a:pt x="4347" y="19757"/>
                    <a:pt x="730" y="26566"/>
                    <a:pt x="0" y="34985"/>
                  </a:cubicBezTo>
                  <a:lnTo>
                    <a:pt x="50275" y="38572"/>
                  </a:lnTo>
                  <a:cubicBezTo>
                    <a:pt x="53527" y="38359"/>
                    <a:pt x="57418" y="33800"/>
                    <a:pt x="58482" y="30973"/>
                  </a:cubicBezTo>
                  <a:cubicBezTo>
                    <a:pt x="60062" y="26839"/>
                    <a:pt x="58512" y="20335"/>
                    <a:pt x="57813" y="16110"/>
                  </a:cubicBezTo>
                  <a:cubicBezTo>
                    <a:pt x="57083" y="11520"/>
                    <a:pt x="55776" y="5532"/>
                    <a:pt x="52980" y="1611"/>
                  </a:cubicBezTo>
                  <a:cubicBezTo>
                    <a:pt x="52615" y="1064"/>
                    <a:pt x="52950" y="304"/>
                    <a:pt x="53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77" name="Google Shape;977;p40"/>
          <p:cNvGrpSpPr/>
          <p:nvPr/>
        </p:nvGrpSpPr>
        <p:grpSpPr>
          <a:xfrm rot="3566971">
            <a:off x="7389000" y="-305544"/>
            <a:ext cx="2648503" cy="1690099"/>
            <a:chOff x="-505272" y="-747714"/>
            <a:chExt cx="3536189" cy="2256561"/>
          </a:xfrm>
        </p:grpSpPr>
        <p:sp>
          <p:nvSpPr>
            <p:cNvPr id="978" name="Google Shape;978;p40"/>
            <p:cNvSpPr/>
            <p:nvPr/>
          </p:nvSpPr>
          <p:spPr>
            <a:xfrm>
              <a:off x="-505272" y="-182438"/>
              <a:ext cx="3446361" cy="1691285"/>
            </a:xfrm>
            <a:custGeom>
              <a:avLst/>
              <a:gdLst/>
              <a:ahLst/>
              <a:cxnLst/>
              <a:rect l="l" t="t" r="r" b="b"/>
              <a:pathLst>
                <a:path w="95626" h="46928" extrusionOk="0">
                  <a:moveTo>
                    <a:pt x="84744" y="1"/>
                  </a:moveTo>
                  <a:cubicBezTo>
                    <a:pt x="62067" y="31056"/>
                    <a:pt x="41931" y="38818"/>
                    <a:pt x="27464" y="38818"/>
                  </a:cubicBezTo>
                  <a:cubicBezTo>
                    <a:pt x="17110" y="38818"/>
                    <a:pt x="9660" y="34842"/>
                    <a:pt x="6262" y="32585"/>
                  </a:cubicBezTo>
                  <a:cubicBezTo>
                    <a:pt x="5656" y="32176"/>
                    <a:pt x="4966" y="31977"/>
                    <a:pt x="4282" y="31977"/>
                  </a:cubicBezTo>
                  <a:cubicBezTo>
                    <a:pt x="3489" y="31977"/>
                    <a:pt x="2704" y="32245"/>
                    <a:pt x="2067" y="32767"/>
                  </a:cubicBezTo>
                  <a:lnTo>
                    <a:pt x="1854" y="32949"/>
                  </a:lnTo>
                  <a:cubicBezTo>
                    <a:pt x="0" y="34439"/>
                    <a:pt x="122" y="37266"/>
                    <a:pt x="2067" y="38633"/>
                  </a:cubicBezTo>
                  <a:cubicBezTo>
                    <a:pt x="10591" y="44530"/>
                    <a:pt x="19193" y="46927"/>
                    <a:pt x="27547" y="46927"/>
                  </a:cubicBezTo>
                  <a:cubicBezTo>
                    <a:pt x="63939" y="46927"/>
                    <a:pt x="95625" y="1429"/>
                    <a:pt x="95625" y="1429"/>
                  </a:cubicBezTo>
                  <a:lnTo>
                    <a:pt x="847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40"/>
            <p:cNvSpPr/>
            <p:nvPr/>
          </p:nvSpPr>
          <p:spPr>
            <a:xfrm>
              <a:off x="-304810" y="-515463"/>
              <a:ext cx="3326961" cy="1757419"/>
            </a:xfrm>
            <a:custGeom>
              <a:avLst/>
              <a:gdLst/>
              <a:ahLst/>
              <a:cxnLst/>
              <a:rect l="l" t="t" r="r" b="b"/>
              <a:pathLst>
                <a:path w="92313" h="48763" extrusionOk="0">
                  <a:moveTo>
                    <a:pt x="80732" y="0"/>
                  </a:moveTo>
                  <a:cubicBezTo>
                    <a:pt x="54545" y="33215"/>
                    <a:pt x="33804" y="40611"/>
                    <a:pt x="20535" y="40611"/>
                  </a:cubicBezTo>
                  <a:cubicBezTo>
                    <a:pt x="13489" y="40611"/>
                    <a:pt x="8549" y="38526"/>
                    <a:pt x="6019" y="37113"/>
                  </a:cubicBezTo>
                  <a:cubicBezTo>
                    <a:pt x="5495" y="36820"/>
                    <a:pt x="4918" y="36676"/>
                    <a:pt x="4341" y="36676"/>
                  </a:cubicBezTo>
                  <a:cubicBezTo>
                    <a:pt x="3545" y="36676"/>
                    <a:pt x="2750" y="36949"/>
                    <a:pt x="2098" y="37478"/>
                  </a:cubicBezTo>
                  <a:lnTo>
                    <a:pt x="1916" y="37630"/>
                  </a:lnTo>
                  <a:cubicBezTo>
                    <a:pt x="1" y="39150"/>
                    <a:pt x="213" y="42159"/>
                    <a:pt x="2311" y="43405"/>
                  </a:cubicBezTo>
                  <a:cubicBezTo>
                    <a:pt x="8646" y="47173"/>
                    <a:pt x="15196" y="48763"/>
                    <a:pt x="21740" y="48763"/>
                  </a:cubicBezTo>
                  <a:cubicBezTo>
                    <a:pt x="57116" y="48763"/>
                    <a:pt x="92312" y="2310"/>
                    <a:pt x="92312" y="2310"/>
                  </a:cubicBezTo>
                  <a:lnTo>
                    <a:pt x="807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40"/>
            <p:cNvSpPr/>
            <p:nvPr/>
          </p:nvSpPr>
          <p:spPr>
            <a:xfrm>
              <a:off x="-96671" y="-747714"/>
              <a:ext cx="3127587" cy="1739399"/>
            </a:xfrm>
            <a:custGeom>
              <a:avLst/>
              <a:gdLst/>
              <a:ahLst/>
              <a:cxnLst/>
              <a:rect l="l" t="t" r="r" b="b"/>
              <a:pathLst>
                <a:path w="86781" h="48263" extrusionOk="0">
                  <a:moveTo>
                    <a:pt x="78543" y="0"/>
                  </a:moveTo>
                  <a:cubicBezTo>
                    <a:pt x="49690" y="34152"/>
                    <a:pt x="28880" y="41134"/>
                    <a:pt x="16677" y="41134"/>
                  </a:cubicBezTo>
                  <a:cubicBezTo>
                    <a:pt x="11449" y="41134"/>
                    <a:pt x="7800" y="39852"/>
                    <a:pt x="5776" y="38876"/>
                  </a:cubicBezTo>
                  <a:cubicBezTo>
                    <a:pt x="5294" y="38635"/>
                    <a:pt x="4773" y="38518"/>
                    <a:pt x="4254" y="38518"/>
                  </a:cubicBezTo>
                  <a:cubicBezTo>
                    <a:pt x="3465" y="38518"/>
                    <a:pt x="2679" y="38789"/>
                    <a:pt x="2037" y="39302"/>
                  </a:cubicBezTo>
                  <a:cubicBezTo>
                    <a:pt x="1" y="40943"/>
                    <a:pt x="396" y="44135"/>
                    <a:pt x="2767" y="45259"/>
                  </a:cubicBezTo>
                  <a:cubicBezTo>
                    <a:pt x="7169" y="47347"/>
                    <a:pt x="11751" y="48263"/>
                    <a:pt x="16405" y="48263"/>
                  </a:cubicBezTo>
                  <a:cubicBezTo>
                    <a:pt x="49770" y="48263"/>
                    <a:pt x="86781" y="1186"/>
                    <a:pt x="86781" y="1186"/>
                  </a:cubicBezTo>
                  <a:lnTo>
                    <a:pt x="785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3600"/>
              <a:buFont typeface="Staatliches"/>
              <a:buNone/>
              <a:defRPr sz="3600">
                <a:solidFill>
                  <a:schemeClr val="lt1"/>
                </a:solidFill>
                <a:latin typeface="Staatliches"/>
                <a:ea typeface="Staatliches"/>
                <a:cs typeface="Staatliches"/>
                <a:sym typeface="Staatliches"/>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Raleway Medium"/>
              <a:buChar char="●"/>
              <a:defRPr sz="1800">
                <a:solidFill>
                  <a:schemeClr val="lt1"/>
                </a:solidFill>
                <a:latin typeface="Raleway Medium"/>
                <a:ea typeface="Raleway Medium"/>
                <a:cs typeface="Raleway Medium"/>
                <a:sym typeface="Raleway Medium"/>
              </a:defRPr>
            </a:lvl1pPr>
            <a:lvl2pPr marL="914400" lvl="1" indent="-317500">
              <a:lnSpc>
                <a:spcPct val="115000"/>
              </a:lnSpc>
              <a:spcBef>
                <a:spcPts val="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2pPr>
            <a:lvl3pPr marL="1371600" lvl="2" indent="-317500">
              <a:lnSpc>
                <a:spcPct val="115000"/>
              </a:lnSpc>
              <a:spcBef>
                <a:spcPts val="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3pPr>
            <a:lvl4pPr marL="1828800" lvl="3" indent="-317500">
              <a:lnSpc>
                <a:spcPct val="115000"/>
              </a:lnSpc>
              <a:spcBef>
                <a:spcPts val="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4pPr>
            <a:lvl5pPr marL="2286000" lvl="4" indent="-317500">
              <a:lnSpc>
                <a:spcPct val="115000"/>
              </a:lnSpc>
              <a:spcBef>
                <a:spcPts val="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5pPr>
            <a:lvl6pPr marL="2743200" lvl="5" indent="-317500">
              <a:lnSpc>
                <a:spcPct val="115000"/>
              </a:lnSpc>
              <a:spcBef>
                <a:spcPts val="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6pPr>
            <a:lvl7pPr marL="3200400" lvl="6" indent="-317500">
              <a:lnSpc>
                <a:spcPct val="115000"/>
              </a:lnSpc>
              <a:spcBef>
                <a:spcPts val="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7pPr>
            <a:lvl8pPr marL="3657600" lvl="7" indent="-317500">
              <a:lnSpc>
                <a:spcPct val="115000"/>
              </a:lnSpc>
              <a:spcBef>
                <a:spcPts val="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8pPr>
            <a:lvl9pPr marL="4114800" lvl="8" indent="-317500">
              <a:lnSpc>
                <a:spcPct val="115000"/>
              </a:lnSpc>
              <a:spcBef>
                <a:spcPts val="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8" r:id="rId7"/>
    <p:sldLayoutId id="2147483685" r:id="rId8"/>
    <p:sldLayoutId id="214748368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90"/>
        <p:cNvGrpSpPr/>
        <p:nvPr/>
      </p:nvGrpSpPr>
      <p:grpSpPr>
        <a:xfrm>
          <a:off x="0" y="0"/>
          <a:ext cx="0" cy="0"/>
          <a:chOff x="0" y="0"/>
          <a:chExt cx="0" cy="0"/>
        </a:xfrm>
      </p:grpSpPr>
      <p:grpSp>
        <p:nvGrpSpPr>
          <p:cNvPr id="991" name="Google Shape;991;p44"/>
          <p:cNvGrpSpPr/>
          <p:nvPr/>
        </p:nvGrpSpPr>
        <p:grpSpPr>
          <a:xfrm>
            <a:off x="700288" y="610738"/>
            <a:ext cx="7698525" cy="3853388"/>
            <a:chOff x="700288" y="610738"/>
            <a:chExt cx="7698525" cy="3853388"/>
          </a:xfrm>
        </p:grpSpPr>
        <p:sp>
          <p:nvSpPr>
            <p:cNvPr id="992" name="Google Shape;992;p44"/>
            <p:cNvSpPr/>
            <p:nvPr/>
          </p:nvSpPr>
          <p:spPr>
            <a:xfrm>
              <a:off x="700288" y="3578113"/>
              <a:ext cx="152775" cy="157325"/>
            </a:xfrm>
            <a:custGeom>
              <a:avLst/>
              <a:gdLst/>
              <a:ahLst/>
              <a:cxnLst/>
              <a:rect l="l" t="t" r="r" b="b"/>
              <a:pathLst>
                <a:path w="6111" h="6293" extrusionOk="0">
                  <a:moveTo>
                    <a:pt x="2068" y="1"/>
                  </a:moveTo>
                  <a:lnTo>
                    <a:pt x="1885" y="2189"/>
                  </a:lnTo>
                  <a:lnTo>
                    <a:pt x="1" y="3314"/>
                  </a:lnTo>
                  <a:lnTo>
                    <a:pt x="2037" y="4135"/>
                  </a:lnTo>
                  <a:lnTo>
                    <a:pt x="2493" y="6293"/>
                  </a:lnTo>
                  <a:lnTo>
                    <a:pt x="3922" y="4621"/>
                  </a:lnTo>
                  <a:lnTo>
                    <a:pt x="6110" y="4834"/>
                  </a:lnTo>
                  <a:lnTo>
                    <a:pt x="6110" y="4834"/>
                  </a:lnTo>
                  <a:lnTo>
                    <a:pt x="4955" y="2980"/>
                  </a:lnTo>
                  <a:lnTo>
                    <a:pt x="5837" y="973"/>
                  </a:lnTo>
                  <a:lnTo>
                    <a:pt x="3709" y="1490"/>
                  </a:lnTo>
                  <a:lnTo>
                    <a:pt x="20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993;p44"/>
            <p:cNvSpPr/>
            <p:nvPr/>
          </p:nvSpPr>
          <p:spPr>
            <a:xfrm>
              <a:off x="1944263" y="3026163"/>
              <a:ext cx="130725" cy="70675"/>
            </a:xfrm>
            <a:custGeom>
              <a:avLst/>
              <a:gdLst/>
              <a:ahLst/>
              <a:cxnLst/>
              <a:rect l="l" t="t" r="r" b="b"/>
              <a:pathLst>
                <a:path w="5229" h="2827" extrusionOk="0">
                  <a:moveTo>
                    <a:pt x="426" y="0"/>
                  </a:moveTo>
                  <a:lnTo>
                    <a:pt x="0" y="1550"/>
                  </a:lnTo>
                  <a:lnTo>
                    <a:pt x="4833" y="2827"/>
                  </a:lnTo>
                  <a:lnTo>
                    <a:pt x="5228" y="1277"/>
                  </a:lnTo>
                  <a:lnTo>
                    <a:pt x="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44"/>
            <p:cNvSpPr/>
            <p:nvPr/>
          </p:nvSpPr>
          <p:spPr>
            <a:xfrm>
              <a:off x="1770188" y="2410413"/>
              <a:ext cx="89700" cy="129950"/>
            </a:xfrm>
            <a:custGeom>
              <a:avLst/>
              <a:gdLst/>
              <a:ahLst/>
              <a:cxnLst/>
              <a:rect l="l" t="t" r="r" b="b"/>
              <a:pathLst>
                <a:path w="3588" h="5198" extrusionOk="0">
                  <a:moveTo>
                    <a:pt x="1429" y="0"/>
                  </a:moveTo>
                  <a:lnTo>
                    <a:pt x="0" y="669"/>
                  </a:lnTo>
                  <a:lnTo>
                    <a:pt x="2128" y="5198"/>
                  </a:lnTo>
                  <a:lnTo>
                    <a:pt x="3587" y="449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44"/>
            <p:cNvSpPr/>
            <p:nvPr/>
          </p:nvSpPr>
          <p:spPr>
            <a:xfrm>
              <a:off x="971388" y="1119800"/>
              <a:ext cx="130725" cy="82850"/>
            </a:xfrm>
            <a:custGeom>
              <a:avLst/>
              <a:gdLst/>
              <a:ahLst/>
              <a:cxnLst/>
              <a:rect l="l" t="t" r="r" b="b"/>
              <a:pathLst>
                <a:path w="5229" h="3314" extrusionOk="0">
                  <a:moveTo>
                    <a:pt x="4651" y="0"/>
                  </a:moveTo>
                  <a:lnTo>
                    <a:pt x="1" y="1793"/>
                  </a:lnTo>
                  <a:lnTo>
                    <a:pt x="578" y="3313"/>
                  </a:lnTo>
                  <a:lnTo>
                    <a:pt x="5229" y="1520"/>
                  </a:lnTo>
                  <a:lnTo>
                    <a:pt x="4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44"/>
            <p:cNvSpPr/>
            <p:nvPr/>
          </p:nvSpPr>
          <p:spPr>
            <a:xfrm>
              <a:off x="1646875" y="1179888"/>
              <a:ext cx="130725" cy="130725"/>
            </a:xfrm>
            <a:custGeom>
              <a:avLst/>
              <a:gdLst/>
              <a:ahLst/>
              <a:cxnLst/>
              <a:rect l="l" t="t" r="r" b="b"/>
              <a:pathLst>
                <a:path w="5229" h="5229" extrusionOk="0">
                  <a:moveTo>
                    <a:pt x="2615" y="1"/>
                  </a:moveTo>
                  <a:cubicBezTo>
                    <a:pt x="1186" y="1"/>
                    <a:pt x="1" y="1156"/>
                    <a:pt x="1" y="2615"/>
                  </a:cubicBezTo>
                  <a:cubicBezTo>
                    <a:pt x="1" y="4043"/>
                    <a:pt x="1186" y="5229"/>
                    <a:pt x="2615" y="5229"/>
                  </a:cubicBezTo>
                  <a:cubicBezTo>
                    <a:pt x="4074" y="5229"/>
                    <a:pt x="5229" y="4043"/>
                    <a:pt x="5229" y="2615"/>
                  </a:cubicBezTo>
                  <a:cubicBezTo>
                    <a:pt x="5229" y="1156"/>
                    <a:pt x="4074" y="1"/>
                    <a:pt x="26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997;p44"/>
            <p:cNvSpPr/>
            <p:nvPr/>
          </p:nvSpPr>
          <p:spPr>
            <a:xfrm rot="3363626">
              <a:off x="1115443" y="1592685"/>
              <a:ext cx="382988" cy="370838"/>
            </a:xfrm>
            <a:custGeom>
              <a:avLst/>
              <a:gdLst/>
              <a:ahLst/>
              <a:cxnLst/>
              <a:rect l="l" t="t" r="r" b="b"/>
              <a:pathLst>
                <a:path w="15320" h="14834" extrusionOk="0">
                  <a:moveTo>
                    <a:pt x="3100" y="0"/>
                  </a:moveTo>
                  <a:lnTo>
                    <a:pt x="0" y="5259"/>
                  </a:lnTo>
                  <a:lnTo>
                    <a:pt x="7082" y="12858"/>
                  </a:lnTo>
                  <a:lnTo>
                    <a:pt x="9970" y="9392"/>
                  </a:lnTo>
                  <a:lnTo>
                    <a:pt x="15319" y="14833"/>
                  </a:lnTo>
                  <a:lnTo>
                    <a:pt x="15319" y="14833"/>
                  </a:lnTo>
                  <a:lnTo>
                    <a:pt x="10395" y="3101"/>
                  </a:lnTo>
                  <a:lnTo>
                    <a:pt x="7021" y="7234"/>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44"/>
            <p:cNvSpPr/>
            <p:nvPr/>
          </p:nvSpPr>
          <p:spPr>
            <a:xfrm>
              <a:off x="5379813" y="610738"/>
              <a:ext cx="152775" cy="157300"/>
            </a:xfrm>
            <a:custGeom>
              <a:avLst/>
              <a:gdLst/>
              <a:ahLst/>
              <a:cxnLst/>
              <a:rect l="l" t="t" r="r" b="b"/>
              <a:pathLst>
                <a:path w="6111" h="6292" extrusionOk="0">
                  <a:moveTo>
                    <a:pt x="2068" y="0"/>
                  </a:moveTo>
                  <a:lnTo>
                    <a:pt x="1885" y="2189"/>
                  </a:lnTo>
                  <a:lnTo>
                    <a:pt x="1" y="3283"/>
                  </a:lnTo>
                  <a:lnTo>
                    <a:pt x="2037" y="4134"/>
                  </a:lnTo>
                  <a:lnTo>
                    <a:pt x="2493" y="6292"/>
                  </a:lnTo>
                  <a:lnTo>
                    <a:pt x="3922" y="4620"/>
                  </a:lnTo>
                  <a:lnTo>
                    <a:pt x="6110" y="4833"/>
                  </a:lnTo>
                  <a:lnTo>
                    <a:pt x="4955" y="2948"/>
                  </a:lnTo>
                  <a:lnTo>
                    <a:pt x="5837" y="942"/>
                  </a:lnTo>
                  <a:lnTo>
                    <a:pt x="3709" y="1459"/>
                  </a:lnTo>
                  <a:lnTo>
                    <a:pt x="20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44"/>
            <p:cNvSpPr/>
            <p:nvPr/>
          </p:nvSpPr>
          <p:spPr>
            <a:xfrm>
              <a:off x="3736050" y="805300"/>
              <a:ext cx="157325" cy="152000"/>
            </a:xfrm>
            <a:custGeom>
              <a:avLst/>
              <a:gdLst/>
              <a:ahLst/>
              <a:cxnLst/>
              <a:rect l="l" t="t" r="r" b="b"/>
              <a:pathLst>
                <a:path w="6293" h="6080" extrusionOk="0">
                  <a:moveTo>
                    <a:pt x="3222" y="1"/>
                  </a:moveTo>
                  <a:lnTo>
                    <a:pt x="2189" y="1946"/>
                  </a:lnTo>
                  <a:lnTo>
                    <a:pt x="0" y="2189"/>
                  </a:lnTo>
                  <a:lnTo>
                    <a:pt x="1520" y="3770"/>
                  </a:lnTo>
                  <a:lnTo>
                    <a:pt x="1064" y="5928"/>
                  </a:lnTo>
                  <a:lnTo>
                    <a:pt x="3040" y="4986"/>
                  </a:lnTo>
                  <a:lnTo>
                    <a:pt x="4955" y="6080"/>
                  </a:lnTo>
                  <a:lnTo>
                    <a:pt x="4651" y="3891"/>
                  </a:lnTo>
                  <a:lnTo>
                    <a:pt x="6292" y="2402"/>
                  </a:lnTo>
                  <a:lnTo>
                    <a:pt x="4134" y="2007"/>
                  </a:lnTo>
                  <a:lnTo>
                    <a:pt x="32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44"/>
            <p:cNvSpPr/>
            <p:nvPr/>
          </p:nvSpPr>
          <p:spPr>
            <a:xfrm>
              <a:off x="4559300" y="1209513"/>
              <a:ext cx="131500" cy="71450"/>
            </a:xfrm>
            <a:custGeom>
              <a:avLst/>
              <a:gdLst/>
              <a:ahLst/>
              <a:cxnLst/>
              <a:rect l="l" t="t" r="r" b="b"/>
              <a:pathLst>
                <a:path w="5260" h="2858" extrusionOk="0">
                  <a:moveTo>
                    <a:pt x="426" y="0"/>
                  </a:moveTo>
                  <a:lnTo>
                    <a:pt x="1" y="1551"/>
                  </a:lnTo>
                  <a:lnTo>
                    <a:pt x="4834" y="2858"/>
                  </a:lnTo>
                  <a:lnTo>
                    <a:pt x="5259" y="1277"/>
                  </a:lnTo>
                  <a:lnTo>
                    <a:pt x="4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 name="Google Shape;1001;p44"/>
            <p:cNvSpPr/>
            <p:nvPr/>
          </p:nvSpPr>
          <p:spPr>
            <a:xfrm>
              <a:off x="2386575" y="816313"/>
              <a:ext cx="89675" cy="129975"/>
            </a:xfrm>
            <a:custGeom>
              <a:avLst/>
              <a:gdLst/>
              <a:ahLst/>
              <a:cxnLst/>
              <a:rect l="l" t="t" r="r" b="b"/>
              <a:pathLst>
                <a:path w="3587" h="5199" extrusionOk="0">
                  <a:moveTo>
                    <a:pt x="1459" y="1"/>
                  </a:moveTo>
                  <a:lnTo>
                    <a:pt x="0" y="700"/>
                  </a:lnTo>
                  <a:lnTo>
                    <a:pt x="2128" y="5199"/>
                  </a:lnTo>
                  <a:lnTo>
                    <a:pt x="3587" y="4530"/>
                  </a:lnTo>
                  <a:lnTo>
                    <a:pt x="1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 name="Google Shape;1002;p44"/>
            <p:cNvSpPr/>
            <p:nvPr/>
          </p:nvSpPr>
          <p:spPr>
            <a:xfrm>
              <a:off x="5825875" y="1028788"/>
              <a:ext cx="131475" cy="82850"/>
            </a:xfrm>
            <a:custGeom>
              <a:avLst/>
              <a:gdLst/>
              <a:ahLst/>
              <a:cxnLst/>
              <a:rect l="l" t="t" r="r" b="b"/>
              <a:pathLst>
                <a:path w="5259" h="3314" extrusionOk="0">
                  <a:moveTo>
                    <a:pt x="4681" y="1"/>
                  </a:moveTo>
                  <a:lnTo>
                    <a:pt x="0" y="1794"/>
                  </a:lnTo>
                  <a:lnTo>
                    <a:pt x="578" y="3314"/>
                  </a:lnTo>
                  <a:lnTo>
                    <a:pt x="5259" y="1521"/>
                  </a:lnTo>
                  <a:lnTo>
                    <a:pt x="4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 name="Google Shape;1003;p44"/>
            <p:cNvSpPr/>
            <p:nvPr/>
          </p:nvSpPr>
          <p:spPr>
            <a:xfrm>
              <a:off x="3070100" y="1042100"/>
              <a:ext cx="56275" cy="56250"/>
            </a:xfrm>
            <a:custGeom>
              <a:avLst/>
              <a:gdLst/>
              <a:ahLst/>
              <a:cxnLst/>
              <a:rect l="l" t="t" r="r" b="b"/>
              <a:pathLst>
                <a:path w="2251" h="2250" extrusionOk="0">
                  <a:moveTo>
                    <a:pt x="1125" y="1"/>
                  </a:moveTo>
                  <a:cubicBezTo>
                    <a:pt x="518" y="1"/>
                    <a:pt x="1" y="517"/>
                    <a:pt x="1" y="1125"/>
                  </a:cubicBezTo>
                  <a:cubicBezTo>
                    <a:pt x="1" y="1733"/>
                    <a:pt x="518" y="2250"/>
                    <a:pt x="1125" y="2250"/>
                  </a:cubicBezTo>
                  <a:cubicBezTo>
                    <a:pt x="1733" y="2250"/>
                    <a:pt x="2250" y="1733"/>
                    <a:pt x="2250" y="1125"/>
                  </a:cubicBezTo>
                  <a:cubicBezTo>
                    <a:pt x="2250" y="517"/>
                    <a:pt x="1733" y="1"/>
                    <a:pt x="1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004;p44"/>
            <p:cNvSpPr/>
            <p:nvPr/>
          </p:nvSpPr>
          <p:spPr>
            <a:xfrm>
              <a:off x="6964013" y="1154188"/>
              <a:ext cx="64625" cy="64625"/>
            </a:xfrm>
            <a:custGeom>
              <a:avLst/>
              <a:gdLst/>
              <a:ahLst/>
              <a:cxnLst/>
              <a:rect l="l" t="t" r="r" b="b"/>
              <a:pathLst>
                <a:path w="2585" h="2585" extrusionOk="0">
                  <a:moveTo>
                    <a:pt x="1277" y="1"/>
                  </a:moveTo>
                  <a:cubicBezTo>
                    <a:pt x="578" y="1"/>
                    <a:pt x="1" y="578"/>
                    <a:pt x="1" y="1278"/>
                  </a:cubicBezTo>
                  <a:cubicBezTo>
                    <a:pt x="1" y="2007"/>
                    <a:pt x="578" y="2585"/>
                    <a:pt x="1277" y="2585"/>
                  </a:cubicBezTo>
                  <a:cubicBezTo>
                    <a:pt x="2007" y="2585"/>
                    <a:pt x="2584" y="2007"/>
                    <a:pt x="2584" y="1278"/>
                  </a:cubicBezTo>
                  <a:cubicBezTo>
                    <a:pt x="2584" y="578"/>
                    <a:pt x="2007" y="1"/>
                    <a:pt x="1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44"/>
            <p:cNvSpPr/>
            <p:nvPr/>
          </p:nvSpPr>
          <p:spPr>
            <a:xfrm>
              <a:off x="6158688" y="4231000"/>
              <a:ext cx="130750" cy="126925"/>
            </a:xfrm>
            <a:custGeom>
              <a:avLst/>
              <a:gdLst/>
              <a:ahLst/>
              <a:cxnLst/>
              <a:rect l="l" t="t" r="r" b="b"/>
              <a:pathLst>
                <a:path w="5230" h="5077" extrusionOk="0">
                  <a:moveTo>
                    <a:pt x="711" y="1"/>
                  </a:moveTo>
                  <a:cubicBezTo>
                    <a:pt x="548" y="1"/>
                    <a:pt x="381" y="62"/>
                    <a:pt x="244" y="183"/>
                  </a:cubicBezTo>
                  <a:cubicBezTo>
                    <a:pt x="1" y="426"/>
                    <a:pt x="1" y="821"/>
                    <a:pt x="244" y="1065"/>
                  </a:cubicBezTo>
                  <a:lnTo>
                    <a:pt x="1734" y="2554"/>
                  </a:lnTo>
                  <a:lnTo>
                    <a:pt x="244" y="4013"/>
                  </a:lnTo>
                  <a:cubicBezTo>
                    <a:pt x="1" y="4256"/>
                    <a:pt x="1" y="4651"/>
                    <a:pt x="244" y="4894"/>
                  </a:cubicBezTo>
                  <a:cubicBezTo>
                    <a:pt x="381" y="5016"/>
                    <a:pt x="548" y="5077"/>
                    <a:pt x="711" y="5077"/>
                  </a:cubicBezTo>
                  <a:cubicBezTo>
                    <a:pt x="875" y="5077"/>
                    <a:pt x="1034" y="5016"/>
                    <a:pt x="1156" y="4894"/>
                  </a:cubicBezTo>
                  <a:lnTo>
                    <a:pt x="2615" y="3435"/>
                  </a:lnTo>
                  <a:lnTo>
                    <a:pt x="4074" y="4894"/>
                  </a:lnTo>
                  <a:cubicBezTo>
                    <a:pt x="4196" y="5016"/>
                    <a:pt x="4355" y="5077"/>
                    <a:pt x="4519" y="5077"/>
                  </a:cubicBezTo>
                  <a:cubicBezTo>
                    <a:pt x="4682" y="5077"/>
                    <a:pt x="4849" y="5016"/>
                    <a:pt x="4986" y="4894"/>
                  </a:cubicBezTo>
                  <a:cubicBezTo>
                    <a:pt x="5199" y="4651"/>
                    <a:pt x="5199" y="4256"/>
                    <a:pt x="4986" y="4013"/>
                  </a:cubicBezTo>
                  <a:lnTo>
                    <a:pt x="3496" y="2554"/>
                  </a:lnTo>
                  <a:lnTo>
                    <a:pt x="4986" y="1065"/>
                  </a:lnTo>
                  <a:cubicBezTo>
                    <a:pt x="5229" y="821"/>
                    <a:pt x="5229" y="426"/>
                    <a:pt x="4986" y="183"/>
                  </a:cubicBezTo>
                  <a:cubicBezTo>
                    <a:pt x="4849" y="62"/>
                    <a:pt x="4682" y="1"/>
                    <a:pt x="4519" y="1"/>
                  </a:cubicBezTo>
                  <a:cubicBezTo>
                    <a:pt x="4355" y="1"/>
                    <a:pt x="4196" y="62"/>
                    <a:pt x="4074" y="183"/>
                  </a:cubicBezTo>
                  <a:lnTo>
                    <a:pt x="2615" y="1642"/>
                  </a:lnTo>
                  <a:lnTo>
                    <a:pt x="1156" y="183"/>
                  </a:lnTo>
                  <a:cubicBezTo>
                    <a:pt x="1034" y="62"/>
                    <a:pt x="875" y="1"/>
                    <a:pt x="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006;p44"/>
            <p:cNvSpPr/>
            <p:nvPr/>
          </p:nvSpPr>
          <p:spPr>
            <a:xfrm>
              <a:off x="7491075" y="1365963"/>
              <a:ext cx="157300" cy="149725"/>
            </a:xfrm>
            <a:custGeom>
              <a:avLst/>
              <a:gdLst/>
              <a:ahLst/>
              <a:cxnLst/>
              <a:rect l="l" t="t" r="r" b="b"/>
              <a:pathLst>
                <a:path w="6292" h="5989" extrusionOk="0">
                  <a:moveTo>
                    <a:pt x="3161" y="0"/>
                  </a:moveTo>
                  <a:lnTo>
                    <a:pt x="2189" y="1976"/>
                  </a:lnTo>
                  <a:lnTo>
                    <a:pt x="0" y="2280"/>
                  </a:lnTo>
                  <a:lnTo>
                    <a:pt x="1581" y="3830"/>
                  </a:lnTo>
                  <a:lnTo>
                    <a:pt x="1216" y="5988"/>
                  </a:lnTo>
                  <a:lnTo>
                    <a:pt x="3161" y="4955"/>
                  </a:lnTo>
                  <a:lnTo>
                    <a:pt x="5107" y="5988"/>
                  </a:lnTo>
                  <a:lnTo>
                    <a:pt x="4711" y="3830"/>
                  </a:lnTo>
                  <a:lnTo>
                    <a:pt x="6292" y="2280"/>
                  </a:lnTo>
                  <a:lnTo>
                    <a:pt x="4134" y="1976"/>
                  </a:lnTo>
                  <a:lnTo>
                    <a:pt x="3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44"/>
            <p:cNvSpPr/>
            <p:nvPr/>
          </p:nvSpPr>
          <p:spPr>
            <a:xfrm>
              <a:off x="8289363" y="1904175"/>
              <a:ext cx="109450" cy="122375"/>
            </a:xfrm>
            <a:custGeom>
              <a:avLst/>
              <a:gdLst/>
              <a:ahLst/>
              <a:cxnLst/>
              <a:rect l="l" t="t" r="r" b="b"/>
              <a:pathLst>
                <a:path w="4378" h="4895" extrusionOk="0">
                  <a:moveTo>
                    <a:pt x="3131" y="1"/>
                  </a:moveTo>
                  <a:lnTo>
                    <a:pt x="0" y="3892"/>
                  </a:lnTo>
                  <a:lnTo>
                    <a:pt x="1246" y="4895"/>
                  </a:lnTo>
                  <a:lnTo>
                    <a:pt x="4377" y="1004"/>
                  </a:lnTo>
                  <a:lnTo>
                    <a:pt x="3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44"/>
            <p:cNvSpPr/>
            <p:nvPr/>
          </p:nvSpPr>
          <p:spPr>
            <a:xfrm>
              <a:off x="7696875" y="2158650"/>
              <a:ext cx="89675" cy="129950"/>
            </a:xfrm>
            <a:custGeom>
              <a:avLst/>
              <a:gdLst/>
              <a:ahLst/>
              <a:cxnLst/>
              <a:rect l="l" t="t" r="r" b="b"/>
              <a:pathLst>
                <a:path w="3587" h="5198" extrusionOk="0">
                  <a:moveTo>
                    <a:pt x="1459" y="0"/>
                  </a:moveTo>
                  <a:lnTo>
                    <a:pt x="0" y="669"/>
                  </a:lnTo>
                  <a:lnTo>
                    <a:pt x="2128" y="5198"/>
                  </a:lnTo>
                  <a:lnTo>
                    <a:pt x="3587" y="4499"/>
                  </a:lnTo>
                  <a:lnTo>
                    <a:pt x="1459" y="0"/>
                  </a:lnTo>
                  <a:close/>
                </a:path>
              </a:pathLst>
            </a:custGeom>
            <a:solidFill>
              <a:srgbClr val="00A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 name="Google Shape;1009;p44"/>
            <p:cNvSpPr/>
            <p:nvPr/>
          </p:nvSpPr>
          <p:spPr>
            <a:xfrm>
              <a:off x="7771550" y="4334150"/>
              <a:ext cx="89700" cy="129975"/>
            </a:xfrm>
            <a:custGeom>
              <a:avLst/>
              <a:gdLst/>
              <a:ahLst/>
              <a:cxnLst/>
              <a:rect l="l" t="t" r="r" b="b"/>
              <a:pathLst>
                <a:path w="3588" h="5199" extrusionOk="0">
                  <a:moveTo>
                    <a:pt x="1429" y="1"/>
                  </a:moveTo>
                  <a:lnTo>
                    <a:pt x="0" y="670"/>
                  </a:lnTo>
                  <a:lnTo>
                    <a:pt x="2128" y="5199"/>
                  </a:lnTo>
                  <a:lnTo>
                    <a:pt x="3587" y="4499"/>
                  </a:lnTo>
                  <a:lnTo>
                    <a:pt x="1429" y="1"/>
                  </a:lnTo>
                  <a:close/>
                </a:path>
              </a:pathLst>
            </a:custGeom>
            <a:solidFill>
              <a:srgbClr val="00A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010;p44"/>
            <p:cNvSpPr/>
            <p:nvPr/>
          </p:nvSpPr>
          <p:spPr>
            <a:xfrm>
              <a:off x="6846725" y="2682325"/>
              <a:ext cx="83625" cy="83625"/>
            </a:xfrm>
            <a:custGeom>
              <a:avLst/>
              <a:gdLst/>
              <a:ahLst/>
              <a:cxnLst/>
              <a:rect l="l" t="t" r="r" b="b"/>
              <a:pathLst>
                <a:path w="3345" h="3345" extrusionOk="0">
                  <a:moveTo>
                    <a:pt x="1673" y="1"/>
                  </a:moveTo>
                  <a:cubicBezTo>
                    <a:pt x="761" y="1"/>
                    <a:pt x="1" y="761"/>
                    <a:pt x="1" y="1673"/>
                  </a:cubicBezTo>
                  <a:cubicBezTo>
                    <a:pt x="1" y="2585"/>
                    <a:pt x="761" y="3344"/>
                    <a:pt x="1673" y="3344"/>
                  </a:cubicBezTo>
                  <a:cubicBezTo>
                    <a:pt x="2584" y="3344"/>
                    <a:pt x="3344" y="2585"/>
                    <a:pt x="3344" y="1673"/>
                  </a:cubicBezTo>
                  <a:cubicBezTo>
                    <a:pt x="3344" y="761"/>
                    <a:pt x="2584" y="1"/>
                    <a:pt x="1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44"/>
            <p:cNvSpPr/>
            <p:nvPr/>
          </p:nvSpPr>
          <p:spPr>
            <a:xfrm>
              <a:off x="7409575" y="4088175"/>
              <a:ext cx="46375" cy="45625"/>
            </a:xfrm>
            <a:custGeom>
              <a:avLst/>
              <a:gdLst/>
              <a:ahLst/>
              <a:cxnLst/>
              <a:rect l="l" t="t" r="r" b="b"/>
              <a:pathLst>
                <a:path w="1855" h="1825" extrusionOk="0">
                  <a:moveTo>
                    <a:pt x="942" y="1"/>
                  </a:moveTo>
                  <a:cubicBezTo>
                    <a:pt x="426" y="1"/>
                    <a:pt x="0" y="396"/>
                    <a:pt x="0" y="913"/>
                  </a:cubicBezTo>
                  <a:cubicBezTo>
                    <a:pt x="0" y="1399"/>
                    <a:pt x="426" y="1824"/>
                    <a:pt x="942" y="1824"/>
                  </a:cubicBezTo>
                  <a:cubicBezTo>
                    <a:pt x="1429" y="1824"/>
                    <a:pt x="1854" y="1429"/>
                    <a:pt x="1854" y="913"/>
                  </a:cubicBezTo>
                  <a:cubicBezTo>
                    <a:pt x="1854" y="396"/>
                    <a:pt x="1429" y="1"/>
                    <a:pt x="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44"/>
            <p:cNvSpPr/>
            <p:nvPr/>
          </p:nvSpPr>
          <p:spPr>
            <a:xfrm>
              <a:off x="4395138" y="4214275"/>
              <a:ext cx="164150" cy="160375"/>
            </a:xfrm>
            <a:custGeom>
              <a:avLst/>
              <a:gdLst/>
              <a:ahLst/>
              <a:cxnLst/>
              <a:rect l="l" t="t" r="r" b="b"/>
              <a:pathLst>
                <a:path w="6566" h="6415" extrusionOk="0">
                  <a:moveTo>
                    <a:pt x="2452" y="1"/>
                  </a:moveTo>
                  <a:cubicBezTo>
                    <a:pt x="2396" y="1"/>
                    <a:pt x="2338" y="9"/>
                    <a:pt x="2280" y="24"/>
                  </a:cubicBezTo>
                  <a:cubicBezTo>
                    <a:pt x="1945" y="146"/>
                    <a:pt x="1763" y="480"/>
                    <a:pt x="1885" y="815"/>
                  </a:cubicBezTo>
                  <a:lnTo>
                    <a:pt x="2492" y="2790"/>
                  </a:lnTo>
                  <a:lnTo>
                    <a:pt x="517" y="3429"/>
                  </a:lnTo>
                  <a:cubicBezTo>
                    <a:pt x="182" y="3550"/>
                    <a:pt x="0" y="3885"/>
                    <a:pt x="122" y="4219"/>
                  </a:cubicBezTo>
                  <a:cubicBezTo>
                    <a:pt x="194" y="4483"/>
                    <a:pt x="436" y="4652"/>
                    <a:pt x="699" y="4652"/>
                  </a:cubicBezTo>
                  <a:cubicBezTo>
                    <a:pt x="769" y="4652"/>
                    <a:pt x="841" y="4640"/>
                    <a:pt x="912" y="4614"/>
                  </a:cubicBezTo>
                  <a:lnTo>
                    <a:pt x="2888" y="4006"/>
                  </a:lnTo>
                  <a:lnTo>
                    <a:pt x="3526" y="5982"/>
                  </a:lnTo>
                  <a:cubicBezTo>
                    <a:pt x="3598" y="6246"/>
                    <a:pt x="3840" y="6415"/>
                    <a:pt x="4103" y="6415"/>
                  </a:cubicBezTo>
                  <a:cubicBezTo>
                    <a:pt x="4174" y="6415"/>
                    <a:pt x="4246" y="6403"/>
                    <a:pt x="4316" y="6377"/>
                  </a:cubicBezTo>
                  <a:cubicBezTo>
                    <a:pt x="4651" y="6286"/>
                    <a:pt x="4833" y="5921"/>
                    <a:pt x="4711" y="5587"/>
                  </a:cubicBezTo>
                  <a:lnTo>
                    <a:pt x="4073" y="3611"/>
                  </a:lnTo>
                  <a:lnTo>
                    <a:pt x="6049" y="2973"/>
                  </a:lnTo>
                  <a:cubicBezTo>
                    <a:pt x="6383" y="2882"/>
                    <a:pt x="6566" y="2517"/>
                    <a:pt x="6474" y="2182"/>
                  </a:cubicBezTo>
                  <a:cubicBezTo>
                    <a:pt x="6374" y="1932"/>
                    <a:pt x="6129" y="1764"/>
                    <a:pt x="5859" y="1764"/>
                  </a:cubicBezTo>
                  <a:cubicBezTo>
                    <a:pt x="5801" y="1764"/>
                    <a:pt x="5743" y="1771"/>
                    <a:pt x="5684" y="1787"/>
                  </a:cubicBezTo>
                  <a:lnTo>
                    <a:pt x="3708" y="2426"/>
                  </a:lnTo>
                  <a:lnTo>
                    <a:pt x="3070" y="450"/>
                  </a:lnTo>
                  <a:cubicBezTo>
                    <a:pt x="2969" y="174"/>
                    <a:pt x="2724" y="1"/>
                    <a:pt x="2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44"/>
            <p:cNvSpPr/>
            <p:nvPr/>
          </p:nvSpPr>
          <p:spPr>
            <a:xfrm>
              <a:off x="2912763" y="4219588"/>
              <a:ext cx="157325" cy="149725"/>
            </a:xfrm>
            <a:custGeom>
              <a:avLst/>
              <a:gdLst/>
              <a:ahLst/>
              <a:cxnLst/>
              <a:rect l="l" t="t" r="r" b="b"/>
              <a:pathLst>
                <a:path w="6293" h="5989" extrusionOk="0">
                  <a:moveTo>
                    <a:pt x="3162" y="1"/>
                  </a:moveTo>
                  <a:lnTo>
                    <a:pt x="2189" y="1977"/>
                  </a:lnTo>
                  <a:lnTo>
                    <a:pt x="0" y="2281"/>
                  </a:lnTo>
                  <a:lnTo>
                    <a:pt x="1581" y="3831"/>
                  </a:lnTo>
                  <a:lnTo>
                    <a:pt x="1186" y="5989"/>
                  </a:lnTo>
                  <a:lnTo>
                    <a:pt x="1186" y="5989"/>
                  </a:lnTo>
                  <a:lnTo>
                    <a:pt x="3162" y="4955"/>
                  </a:lnTo>
                  <a:lnTo>
                    <a:pt x="5107" y="5989"/>
                  </a:lnTo>
                  <a:lnTo>
                    <a:pt x="5107" y="5989"/>
                  </a:lnTo>
                  <a:lnTo>
                    <a:pt x="4712" y="3831"/>
                  </a:lnTo>
                  <a:lnTo>
                    <a:pt x="6292" y="2281"/>
                  </a:lnTo>
                  <a:lnTo>
                    <a:pt x="4134" y="1977"/>
                  </a:lnTo>
                  <a:lnTo>
                    <a:pt x="31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14" name="Google Shape;1014;p44"/>
          <p:cNvSpPr txBox="1">
            <a:spLocks noGrp="1"/>
          </p:cNvSpPr>
          <p:nvPr>
            <p:ph type="ctrTitle"/>
          </p:nvPr>
        </p:nvSpPr>
        <p:spPr>
          <a:xfrm>
            <a:off x="1788888" y="1023975"/>
            <a:ext cx="5589000" cy="25166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Healthy and unhealthy relationships</a:t>
            </a:r>
            <a:endParaRPr dirty="0">
              <a:solidFill>
                <a:schemeClr val="dk2"/>
              </a:solidFill>
            </a:endParaRPr>
          </a:p>
        </p:txBody>
      </p:sp>
      <p:sp>
        <p:nvSpPr>
          <p:cNvPr id="1015" name="Google Shape;1015;p44"/>
          <p:cNvSpPr txBox="1">
            <a:spLocks noGrp="1"/>
          </p:cNvSpPr>
          <p:nvPr>
            <p:ph type="subTitle" idx="1"/>
          </p:nvPr>
        </p:nvSpPr>
        <p:spPr>
          <a:xfrm>
            <a:off x="2310450" y="3854650"/>
            <a:ext cx="4523100" cy="43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Lesson 1 - PowerPoint 2</a:t>
            </a:r>
            <a:endParaRPr dirty="0"/>
          </a:p>
        </p:txBody>
      </p:sp>
      <p:grpSp>
        <p:nvGrpSpPr>
          <p:cNvPr id="58" name="Google Shape;2414;p80">
            <a:extLst>
              <a:ext uri="{FF2B5EF4-FFF2-40B4-BE49-F238E27FC236}">
                <a16:creationId xmlns:a16="http://schemas.microsoft.com/office/drawing/2014/main" id="{C6929F73-D063-456C-97A4-51258DE4AA98}"/>
              </a:ext>
            </a:extLst>
          </p:cNvPr>
          <p:cNvGrpSpPr/>
          <p:nvPr/>
        </p:nvGrpSpPr>
        <p:grpSpPr>
          <a:xfrm rot="2860551">
            <a:off x="5686014" y="3636547"/>
            <a:ext cx="949250" cy="1071850"/>
            <a:chOff x="465525" y="1148825"/>
            <a:chExt cx="949250" cy="1071850"/>
          </a:xfrm>
        </p:grpSpPr>
        <p:sp>
          <p:nvSpPr>
            <p:cNvPr id="59" name="Google Shape;2415;p80">
              <a:extLst>
                <a:ext uri="{FF2B5EF4-FFF2-40B4-BE49-F238E27FC236}">
                  <a16:creationId xmlns:a16="http://schemas.microsoft.com/office/drawing/2014/main" id="{2AC27B9B-3722-423C-90F4-2EB62EFC545C}"/>
                </a:ext>
              </a:extLst>
            </p:cNvPr>
            <p:cNvSpPr/>
            <p:nvPr/>
          </p:nvSpPr>
          <p:spPr>
            <a:xfrm>
              <a:off x="964700" y="1643475"/>
              <a:ext cx="372975" cy="577200"/>
            </a:xfrm>
            <a:custGeom>
              <a:avLst/>
              <a:gdLst/>
              <a:ahLst/>
              <a:cxnLst/>
              <a:rect l="l" t="t" r="r" b="b"/>
              <a:pathLst>
                <a:path w="14919" h="23088" extrusionOk="0">
                  <a:moveTo>
                    <a:pt x="488" y="1"/>
                  </a:moveTo>
                  <a:lnTo>
                    <a:pt x="488" y="1"/>
                  </a:lnTo>
                  <a:cubicBezTo>
                    <a:pt x="488" y="1"/>
                    <a:pt x="0" y="19182"/>
                    <a:pt x="12061" y="23087"/>
                  </a:cubicBezTo>
                  <a:cubicBezTo>
                    <a:pt x="14919" y="22301"/>
                    <a:pt x="14097" y="20361"/>
                    <a:pt x="14097" y="20361"/>
                  </a:cubicBezTo>
                  <a:cubicBezTo>
                    <a:pt x="14097" y="20361"/>
                    <a:pt x="2572" y="18241"/>
                    <a:pt x="2203" y="763"/>
                  </a:cubicBezTo>
                  <a:lnTo>
                    <a:pt x="4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416;p80">
              <a:extLst>
                <a:ext uri="{FF2B5EF4-FFF2-40B4-BE49-F238E27FC236}">
                  <a16:creationId xmlns:a16="http://schemas.microsoft.com/office/drawing/2014/main" id="{B9B45055-199A-4093-8AC6-F6537D47F011}"/>
                </a:ext>
              </a:extLst>
            </p:cNvPr>
            <p:cNvSpPr/>
            <p:nvPr/>
          </p:nvSpPr>
          <p:spPr>
            <a:xfrm>
              <a:off x="465525" y="1148825"/>
              <a:ext cx="949250" cy="869725"/>
            </a:xfrm>
            <a:custGeom>
              <a:avLst/>
              <a:gdLst/>
              <a:ahLst/>
              <a:cxnLst/>
              <a:rect l="l" t="t" r="r" b="b"/>
              <a:pathLst>
                <a:path w="37970" h="34789" extrusionOk="0">
                  <a:moveTo>
                    <a:pt x="23109" y="1"/>
                  </a:moveTo>
                  <a:cubicBezTo>
                    <a:pt x="17367" y="1"/>
                    <a:pt x="15669" y="6702"/>
                    <a:pt x="15669" y="6702"/>
                  </a:cubicBezTo>
                  <a:cubicBezTo>
                    <a:pt x="15669" y="6702"/>
                    <a:pt x="12820" y="3778"/>
                    <a:pt x="9650" y="3778"/>
                  </a:cubicBezTo>
                  <a:cubicBezTo>
                    <a:pt x="8279" y="3778"/>
                    <a:pt x="6848" y="4325"/>
                    <a:pt x="5561" y="5892"/>
                  </a:cubicBezTo>
                  <a:cubicBezTo>
                    <a:pt x="1501" y="10845"/>
                    <a:pt x="7311" y="15727"/>
                    <a:pt x="7311" y="15727"/>
                  </a:cubicBezTo>
                  <a:cubicBezTo>
                    <a:pt x="7311" y="15727"/>
                    <a:pt x="0" y="18299"/>
                    <a:pt x="2382" y="24228"/>
                  </a:cubicBezTo>
                  <a:cubicBezTo>
                    <a:pt x="3547" y="27147"/>
                    <a:pt x="6007" y="27822"/>
                    <a:pt x="8032" y="27822"/>
                  </a:cubicBezTo>
                  <a:cubicBezTo>
                    <a:pt x="9773" y="27822"/>
                    <a:pt x="11192" y="27324"/>
                    <a:pt x="11192" y="27324"/>
                  </a:cubicBezTo>
                  <a:lnTo>
                    <a:pt x="11192" y="27324"/>
                  </a:lnTo>
                  <a:cubicBezTo>
                    <a:pt x="11192" y="27324"/>
                    <a:pt x="10978" y="34205"/>
                    <a:pt x="16133" y="34753"/>
                  </a:cubicBezTo>
                  <a:cubicBezTo>
                    <a:pt x="16364" y="34777"/>
                    <a:pt x="16591" y="34789"/>
                    <a:pt x="16812" y="34789"/>
                  </a:cubicBezTo>
                  <a:cubicBezTo>
                    <a:pt x="21500" y="34789"/>
                    <a:pt x="23932" y="29610"/>
                    <a:pt x="23932" y="29610"/>
                  </a:cubicBezTo>
                  <a:cubicBezTo>
                    <a:pt x="23932" y="29610"/>
                    <a:pt x="26043" y="30736"/>
                    <a:pt x="28464" y="30736"/>
                  </a:cubicBezTo>
                  <a:cubicBezTo>
                    <a:pt x="30125" y="30736"/>
                    <a:pt x="31931" y="30206"/>
                    <a:pt x="33302" y="28419"/>
                  </a:cubicBezTo>
                  <a:cubicBezTo>
                    <a:pt x="37041" y="23549"/>
                    <a:pt x="32528" y="19585"/>
                    <a:pt x="32528" y="19585"/>
                  </a:cubicBezTo>
                  <a:cubicBezTo>
                    <a:pt x="32528" y="19585"/>
                    <a:pt x="37969" y="16608"/>
                    <a:pt x="35957" y="11417"/>
                  </a:cubicBezTo>
                  <a:cubicBezTo>
                    <a:pt x="34694" y="8163"/>
                    <a:pt x="32263" y="7474"/>
                    <a:pt x="30431" y="7474"/>
                  </a:cubicBezTo>
                  <a:cubicBezTo>
                    <a:pt x="29086" y="7474"/>
                    <a:pt x="28063" y="7845"/>
                    <a:pt x="28063" y="7845"/>
                  </a:cubicBezTo>
                  <a:cubicBezTo>
                    <a:pt x="28063" y="7845"/>
                    <a:pt x="29087" y="439"/>
                    <a:pt x="23682" y="23"/>
                  </a:cubicBezTo>
                  <a:cubicBezTo>
                    <a:pt x="23487" y="8"/>
                    <a:pt x="23296" y="1"/>
                    <a:pt x="23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417;p80">
              <a:extLst>
                <a:ext uri="{FF2B5EF4-FFF2-40B4-BE49-F238E27FC236}">
                  <a16:creationId xmlns:a16="http://schemas.microsoft.com/office/drawing/2014/main" id="{B83A42F4-88DC-41DD-89E0-5EE91CAFD2D2}"/>
                </a:ext>
              </a:extLst>
            </p:cNvPr>
            <p:cNvSpPr/>
            <p:nvPr/>
          </p:nvSpPr>
          <p:spPr>
            <a:xfrm>
              <a:off x="685200" y="1358100"/>
              <a:ext cx="545925" cy="478400"/>
            </a:xfrm>
            <a:custGeom>
              <a:avLst/>
              <a:gdLst/>
              <a:ahLst/>
              <a:cxnLst/>
              <a:rect l="l" t="t" r="r" b="b"/>
              <a:pathLst>
                <a:path w="21837" h="19136" extrusionOk="0">
                  <a:moveTo>
                    <a:pt x="10923" y="0"/>
                  </a:moveTo>
                  <a:cubicBezTo>
                    <a:pt x="7447" y="0"/>
                    <a:pt x="4096" y="1906"/>
                    <a:pt x="2405" y="5213"/>
                  </a:cubicBezTo>
                  <a:cubicBezTo>
                    <a:pt x="0" y="9916"/>
                    <a:pt x="1858" y="15678"/>
                    <a:pt x="6561" y="18083"/>
                  </a:cubicBezTo>
                  <a:cubicBezTo>
                    <a:pt x="7956" y="18797"/>
                    <a:pt x="9445" y="19136"/>
                    <a:pt x="10912" y="19136"/>
                  </a:cubicBezTo>
                  <a:cubicBezTo>
                    <a:pt x="14388" y="19136"/>
                    <a:pt x="17740" y="17235"/>
                    <a:pt x="19431" y="13928"/>
                  </a:cubicBezTo>
                  <a:cubicBezTo>
                    <a:pt x="21836" y="9225"/>
                    <a:pt x="19979" y="3463"/>
                    <a:pt x="15276" y="1058"/>
                  </a:cubicBezTo>
                  <a:cubicBezTo>
                    <a:pt x="13880" y="340"/>
                    <a:pt x="12390" y="0"/>
                    <a:pt x="10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418;p80">
              <a:extLst>
                <a:ext uri="{FF2B5EF4-FFF2-40B4-BE49-F238E27FC236}">
                  <a16:creationId xmlns:a16="http://schemas.microsoft.com/office/drawing/2014/main" id="{E49F6ADF-8FB4-4518-8507-52052F696D45}"/>
                </a:ext>
              </a:extLst>
            </p:cNvPr>
            <p:cNvSpPr/>
            <p:nvPr/>
          </p:nvSpPr>
          <p:spPr>
            <a:xfrm>
              <a:off x="1135250" y="1955125"/>
              <a:ext cx="176825" cy="155400"/>
            </a:xfrm>
            <a:custGeom>
              <a:avLst/>
              <a:gdLst/>
              <a:ahLst/>
              <a:cxnLst/>
              <a:rect l="l" t="t" r="r" b="b"/>
              <a:pathLst>
                <a:path w="7073" h="6216" extrusionOk="0">
                  <a:moveTo>
                    <a:pt x="4513" y="1"/>
                  </a:moveTo>
                  <a:cubicBezTo>
                    <a:pt x="0" y="1560"/>
                    <a:pt x="2310" y="6216"/>
                    <a:pt x="2310" y="6216"/>
                  </a:cubicBezTo>
                  <a:cubicBezTo>
                    <a:pt x="2310" y="6216"/>
                    <a:pt x="7073" y="4406"/>
                    <a:pt x="4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419;p80">
              <a:extLst>
                <a:ext uri="{FF2B5EF4-FFF2-40B4-BE49-F238E27FC236}">
                  <a16:creationId xmlns:a16="http://schemas.microsoft.com/office/drawing/2014/main" id="{63A61243-2FA9-48B7-8FE8-73521FC16EB6}"/>
                </a:ext>
              </a:extLst>
            </p:cNvPr>
            <p:cNvSpPr/>
            <p:nvPr/>
          </p:nvSpPr>
          <p:spPr>
            <a:xfrm>
              <a:off x="1003975" y="2120875"/>
              <a:ext cx="158375" cy="88725"/>
            </a:xfrm>
            <a:custGeom>
              <a:avLst/>
              <a:gdLst/>
              <a:ahLst/>
              <a:cxnLst/>
              <a:rect l="l" t="t" r="r" b="b"/>
              <a:pathLst>
                <a:path w="6335" h="3549" extrusionOk="0">
                  <a:moveTo>
                    <a:pt x="3865" y="1"/>
                  </a:moveTo>
                  <a:cubicBezTo>
                    <a:pt x="1453" y="1"/>
                    <a:pt x="1" y="2681"/>
                    <a:pt x="1" y="2681"/>
                  </a:cubicBezTo>
                  <a:cubicBezTo>
                    <a:pt x="1" y="2681"/>
                    <a:pt x="1285" y="3548"/>
                    <a:pt x="2792" y="3548"/>
                  </a:cubicBezTo>
                  <a:cubicBezTo>
                    <a:pt x="4015" y="3548"/>
                    <a:pt x="5385" y="2977"/>
                    <a:pt x="6335" y="907"/>
                  </a:cubicBezTo>
                  <a:cubicBezTo>
                    <a:pt x="5431" y="252"/>
                    <a:pt x="4603" y="1"/>
                    <a:pt x="38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420;p80">
              <a:extLst>
                <a:ext uri="{FF2B5EF4-FFF2-40B4-BE49-F238E27FC236}">
                  <a16:creationId xmlns:a16="http://schemas.microsoft.com/office/drawing/2014/main" id="{84E86966-BDFC-445D-B915-94073D988AA7}"/>
                </a:ext>
              </a:extLst>
            </p:cNvPr>
            <p:cNvSpPr/>
            <p:nvPr/>
          </p:nvSpPr>
          <p:spPr>
            <a:xfrm>
              <a:off x="902175" y="1551425"/>
              <a:ext cx="167625" cy="126700"/>
            </a:xfrm>
            <a:custGeom>
              <a:avLst/>
              <a:gdLst/>
              <a:ahLst/>
              <a:cxnLst/>
              <a:rect l="l" t="t" r="r" b="b"/>
              <a:pathLst>
                <a:path w="6705" h="5068" extrusionOk="0">
                  <a:moveTo>
                    <a:pt x="5310" y="1"/>
                  </a:moveTo>
                  <a:cubicBezTo>
                    <a:pt x="4817" y="1"/>
                    <a:pt x="4347" y="295"/>
                    <a:pt x="4156" y="778"/>
                  </a:cubicBezTo>
                  <a:cubicBezTo>
                    <a:pt x="3474" y="2462"/>
                    <a:pt x="1962" y="2591"/>
                    <a:pt x="1507" y="2591"/>
                  </a:cubicBezTo>
                  <a:cubicBezTo>
                    <a:pt x="1454" y="2591"/>
                    <a:pt x="1415" y="2589"/>
                    <a:pt x="1394" y="2588"/>
                  </a:cubicBezTo>
                  <a:cubicBezTo>
                    <a:pt x="1357" y="2584"/>
                    <a:pt x="1321" y="2583"/>
                    <a:pt x="1284" y="2583"/>
                  </a:cubicBezTo>
                  <a:cubicBezTo>
                    <a:pt x="652" y="2583"/>
                    <a:pt x="117" y="3065"/>
                    <a:pt x="60" y="3707"/>
                  </a:cubicBezTo>
                  <a:cubicBezTo>
                    <a:pt x="1" y="4385"/>
                    <a:pt x="501" y="4993"/>
                    <a:pt x="1180" y="5052"/>
                  </a:cubicBezTo>
                  <a:cubicBezTo>
                    <a:pt x="1285" y="5062"/>
                    <a:pt x="1401" y="5067"/>
                    <a:pt x="1524" y="5067"/>
                  </a:cubicBezTo>
                  <a:cubicBezTo>
                    <a:pt x="2305" y="5067"/>
                    <a:pt x="3411" y="4855"/>
                    <a:pt x="4418" y="4207"/>
                  </a:cubicBezTo>
                  <a:cubicBezTo>
                    <a:pt x="5228" y="3683"/>
                    <a:pt x="5966" y="2897"/>
                    <a:pt x="6454" y="1707"/>
                  </a:cubicBezTo>
                  <a:cubicBezTo>
                    <a:pt x="6704" y="1064"/>
                    <a:pt x="6395" y="349"/>
                    <a:pt x="5763" y="87"/>
                  </a:cubicBezTo>
                  <a:cubicBezTo>
                    <a:pt x="5615" y="28"/>
                    <a:pt x="5461" y="1"/>
                    <a:pt x="53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421;p80">
              <a:extLst>
                <a:ext uri="{FF2B5EF4-FFF2-40B4-BE49-F238E27FC236}">
                  <a16:creationId xmlns:a16="http://schemas.microsoft.com/office/drawing/2014/main" id="{8F135F9A-4331-4C00-8694-110B00D078E3}"/>
                </a:ext>
              </a:extLst>
            </p:cNvPr>
            <p:cNvSpPr/>
            <p:nvPr/>
          </p:nvSpPr>
          <p:spPr>
            <a:xfrm>
              <a:off x="914100" y="1562975"/>
              <a:ext cx="142600" cy="103475"/>
            </a:xfrm>
            <a:custGeom>
              <a:avLst/>
              <a:gdLst/>
              <a:ahLst/>
              <a:cxnLst/>
              <a:rect l="l" t="t" r="r" b="b"/>
              <a:pathLst>
                <a:path w="5704" h="4139" extrusionOk="0">
                  <a:moveTo>
                    <a:pt x="4826" y="0"/>
                  </a:moveTo>
                  <a:cubicBezTo>
                    <a:pt x="4519" y="0"/>
                    <a:pt x="4226" y="185"/>
                    <a:pt x="4108" y="494"/>
                  </a:cubicBezTo>
                  <a:cubicBezTo>
                    <a:pt x="4084" y="530"/>
                    <a:pt x="4072" y="578"/>
                    <a:pt x="4048" y="625"/>
                  </a:cubicBezTo>
                  <a:cubicBezTo>
                    <a:pt x="3870" y="1030"/>
                    <a:pt x="3643" y="1352"/>
                    <a:pt x="3393" y="1614"/>
                  </a:cubicBezTo>
                  <a:cubicBezTo>
                    <a:pt x="3084" y="1923"/>
                    <a:pt x="2750" y="2137"/>
                    <a:pt x="2417" y="2292"/>
                  </a:cubicBezTo>
                  <a:cubicBezTo>
                    <a:pt x="2000" y="2471"/>
                    <a:pt x="1607" y="2542"/>
                    <a:pt x="1322" y="2578"/>
                  </a:cubicBezTo>
                  <a:cubicBezTo>
                    <a:pt x="1216" y="2588"/>
                    <a:pt x="1125" y="2592"/>
                    <a:pt x="1054" y="2592"/>
                  </a:cubicBezTo>
                  <a:cubicBezTo>
                    <a:pt x="956" y="2592"/>
                    <a:pt x="895" y="2585"/>
                    <a:pt x="881" y="2578"/>
                  </a:cubicBezTo>
                  <a:cubicBezTo>
                    <a:pt x="866" y="2577"/>
                    <a:pt x="850" y="2577"/>
                    <a:pt x="835" y="2577"/>
                  </a:cubicBezTo>
                  <a:cubicBezTo>
                    <a:pt x="426" y="2577"/>
                    <a:pt x="82" y="2879"/>
                    <a:pt x="36" y="3292"/>
                  </a:cubicBezTo>
                  <a:cubicBezTo>
                    <a:pt x="0" y="3709"/>
                    <a:pt x="322" y="4090"/>
                    <a:pt x="738" y="4126"/>
                  </a:cubicBezTo>
                  <a:cubicBezTo>
                    <a:pt x="831" y="4134"/>
                    <a:pt x="932" y="4138"/>
                    <a:pt x="1040" y="4138"/>
                  </a:cubicBezTo>
                  <a:cubicBezTo>
                    <a:pt x="1750" y="4138"/>
                    <a:pt x="2760" y="3951"/>
                    <a:pt x="3679" y="3352"/>
                  </a:cubicBezTo>
                  <a:cubicBezTo>
                    <a:pt x="4417" y="2888"/>
                    <a:pt x="5096" y="2161"/>
                    <a:pt x="5537" y="1066"/>
                  </a:cubicBezTo>
                  <a:cubicBezTo>
                    <a:pt x="5703" y="673"/>
                    <a:pt x="5513" y="221"/>
                    <a:pt x="5108" y="54"/>
                  </a:cubicBezTo>
                  <a:cubicBezTo>
                    <a:pt x="5016" y="18"/>
                    <a:pt x="4920" y="0"/>
                    <a:pt x="4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422;p80">
              <a:extLst>
                <a:ext uri="{FF2B5EF4-FFF2-40B4-BE49-F238E27FC236}">
                  <a16:creationId xmlns:a16="http://schemas.microsoft.com/office/drawing/2014/main" id="{9812277B-97C3-4120-9D2E-FCC6F20E5C0C}"/>
                </a:ext>
              </a:extLst>
            </p:cNvPr>
            <p:cNvSpPr/>
            <p:nvPr/>
          </p:nvSpPr>
          <p:spPr>
            <a:xfrm>
              <a:off x="947125" y="1620275"/>
              <a:ext cx="28000" cy="19150"/>
            </a:xfrm>
            <a:custGeom>
              <a:avLst/>
              <a:gdLst/>
              <a:ahLst/>
              <a:cxnLst/>
              <a:rect l="l" t="t" r="r" b="b"/>
              <a:pathLst>
                <a:path w="1120" h="766" extrusionOk="0">
                  <a:moveTo>
                    <a:pt x="1096" y="0"/>
                  </a:moveTo>
                  <a:cubicBezTo>
                    <a:pt x="679" y="179"/>
                    <a:pt x="286" y="262"/>
                    <a:pt x="1" y="286"/>
                  </a:cubicBezTo>
                  <a:cubicBezTo>
                    <a:pt x="114" y="540"/>
                    <a:pt x="286" y="765"/>
                    <a:pt x="531" y="765"/>
                  </a:cubicBezTo>
                  <a:cubicBezTo>
                    <a:pt x="595" y="765"/>
                    <a:pt x="664" y="749"/>
                    <a:pt x="739" y="715"/>
                  </a:cubicBezTo>
                  <a:cubicBezTo>
                    <a:pt x="1048" y="596"/>
                    <a:pt x="1120" y="310"/>
                    <a:pt x="1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423;p80">
              <a:extLst>
                <a:ext uri="{FF2B5EF4-FFF2-40B4-BE49-F238E27FC236}">
                  <a16:creationId xmlns:a16="http://schemas.microsoft.com/office/drawing/2014/main" id="{9423C124-B72A-42C8-93CA-F5C1648F3BCC}"/>
                </a:ext>
              </a:extLst>
            </p:cNvPr>
            <p:cNvSpPr/>
            <p:nvPr/>
          </p:nvSpPr>
          <p:spPr>
            <a:xfrm>
              <a:off x="998925" y="1578600"/>
              <a:ext cx="27100" cy="29200"/>
            </a:xfrm>
            <a:custGeom>
              <a:avLst/>
              <a:gdLst/>
              <a:ahLst/>
              <a:cxnLst/>
              <a:rect l="l" t="t" r="r" b="b"/>
              <a:pathLst>
                <a:path w="1084" h="1168" extrusionOk="0">
                  <a:moveTo>
                    <a:pt x="655" y="0"/>
                  </a:moveTo>
                  <a:cubicBezTo>
                    <a:pt x="477" y="405"/>
                    <a:pt x="250" y="727"/>
                    <a:pt x="0" y="989"/>
                  </a:cubicBezTo>
                  <a:cubicBezTo>
                    <a:pt x="174" y="1092"/>
                    <a:pt x="359" y="1167"/>
                    <a:pt x="522" y="1167"/>
                  </a:cubicBezTo>
                  <a:cubicBezTo>
                    <a:pt x="660" y="1167"/>
                    <a:pt x="782" y="1113"/>
                    <a:pt x="870" y="977"/>
                  </a:cubicBezTo>
                  <a:cubicBezTo>
                    <a:pt x="1084" y="667"/>
                    <a:pt x="905" y="298"/>
                    <a:pt x="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424;p80">
              <a:extLst>
                <a:ext uri="{FF2B5EF4-FFF2-40B4-BE49-F238E27FC236}">
                  <a16:creationId xmlns:a16="http://schemas.microsoft.com/office/drawing/2014/main" id="{E1BDB4BF-DB3F-49D0-B296-2B5228CBAC66}"/>
                </a:ext>
              </a:extLst>
            </p:cNvPr>
            <p:cNvSpPr/>
            <p:nvPr/>
          </p:nvSpPr>
          <p:spPr>
            <a:xfrm>
              <a:off x="776275" y="1622575"/>
              <a:ext cx="85750" cy="74975"/>
            </a:xfrm>
            <a:custGeom>
              <a:avLst/>
              <a:gdLst/>
              <a:ahLst/>
              <a:cxnLst/>
              <a:rect l="l" t="t" r="r" b="b"/>
              <a:pathLst>
                <a:path w="3430" h="2999" extrusionOk="0">
                  <a:moveTo>
                    <a:pt x="1712" y="0"/>
                  </a:moveTo>
                  <a:cubicBezTo>
                    <a:pt x="1435" y="0"/>
                    <a:pt x="1155" y="78"/>
                    <a:pt x="905" y="242"/>
                  </a:cubicBezTo>
                  <a:cubicBezTo>
                    <a:pt x="203" y="682"/>
                    <a:pt x="1" y="1611"/>
                    <a:pt x="453" y="2313"/>
                  </a:cubicBezTo>
                  <a:cubicBezTo>
                    <a:pt x="743" y="2757"/>
                    <a:pt x="1225" y="2999"/>
                    <a:pt x="1719" y="2999"/>
                  </a:cubicBezTo>
                  <a:cubicBezTo>
                    <a:pt x="1994" y="2999"/>
                    <a:pt x="2273" y="2923"/>
                    <a:pt x="2525" y="2766"/>
                  </a:cubicBezTo>
                  <a:cubicBezTo>
                    <a:pt x="3227" y="2313"/>
                    <a:pt x="3430" y="1385"/>
                    <a:pt x="2977" y="694"/>
                  </a:cubicBezTo>
                  <a:cubicBezTo>
                    <a:pt x="2688" y="245"/>
                    <a:pt x="2204" y="0"/>
                    <a:pt x="1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425;p80">
              <a:extLst>
                <a:ext uri="{FF2B5EF4-FFF2-40B4-BE49-F238E27FC236}">
                  <a16:creationId xmlns:a16="http://schemas.microsoft.com/office/drawing/2014/main" id="{458B1BB4-4D40-45F0-9A63-C3038530CE07}"/>
                </a:ext>
              </a:extLst>
            </p:cNvPr>
            <p:cNvSpPr/>
            <p:nvPr/>
          </p:nvSpPr>
          <p:spPr>
            <a:xfrm>
              <a:off x="1042375" y="1451100"/>
              <a:ext cx="85450" cy="75000"/>
            </a:xfrm>
            <a:custGeom>
              <a:avLst/>
              <a:gdLst/>
              <a:ahLst/>
              <a:cxnLst/>
              <a:rect l="l" t="t" r="r" b="b"/>
              <a:pathLst>
                <a:path w="3418" h="3000" extrusionOk="0">
                  <a:moveTo>
                    <a:pt x="1712" y="1"/>
                  </a:moveTo>
                  <a:cubicBezTo>
                    <a:pt x="1432" y="1"/>
                    <a:pt x="1148" y="79"/>
                    <a:pt x="894" y="243"/>
                  </a:cubicBezTo>
                  <a:cubicBezTo>
                    <a:pt x="203" y="683"/>
                    <a:pt x="1" y="1612"/>
                    <a:pt x="441" y="2314"/>
                  </a:cubicBezTo>
                  <a:cubicBezTo>
                    <a:pt x="732" y="2758"/>
                    <a:pt x="1218" y="3000"/>
                    <a:pt x="1712" y="3000"/>
                  </a:cubicBezTo>
                  <a:cubicBezTo>
                    <a:pt x="1988" y="3000"/>
                    <a:pt x="2266" y="2925"/>
                    <a:pt x="2513" y="2767"/>
                  </a:cubicBezTo>
                  <a:cubicBezTo>
                    <a:pt x="3215" y="2314"/>
                    <a:pt x="3418" y="1386"/>
                    <a:pt x="2965" y="683"/>
                  </a:cubicBezTo>
                  <a:cubicBezTo>
                    <a:pt x="2684" y="243"/>
                    <a:pt x="2205" y="1"/>
                    <a:pt x="17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426;p80">
              <a:extLst>
                <a:ext uri="{FF2B5EF4-FFF2-40B4-BE49-F238E27FC236}">
                  <a16:creationId xmlns:a16="http://schemas.microsoft.com/office/drawing/2014/main" id="{617B0A9A-63C7-47E3-AA74-081E83CD0F14}"/>
                </a:ext>
              </a:extLst>
            </p:cNvPr>
            <p:cNvSpPr/>
            <p:nvPr/>
          </p:nvSpPr>
          <p:spPr>
            <a:xfrm>
              <a:off x="590550" y="1679200"/>
              <a:ext cx="114025" cy="31575"/>
            </a:xfrm>
            <a:custGeom>
              <a:avLst/>
              <a:gdLst/>
              <a:ahLst/>
              <a:cxnLst/>
              <a:rect l="l" t="t" r="r" b="b"/>
              <a:pathLst>
                <a:path w="4561" h="1263" fill="none" extrusionOk="0">
                  <a:moveTo>
                    <a:pt x="4560" y="1"/>
                  </a:moveTo>
                  <a:lnTo>
                    <a:pt x="0" y="1263"/>
                  </a:lnTo>
                </a:path>
              </a:pathLst>
            </a:custGeom>
            <a:solidFill>
              <a:schemeClr val="dk1"/>
            </a:solidFill>
            <a:ln w="11300" cap="rnd"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2427;p80">
              <a:extLst>
                <a:ext uri="{FF2B5EF4-FFF2-40B4-BE49-F238E27FC236}">
                  <a16:creationId xmlns:a16="http://schemas.microsoft.com/office/drawing/2014/main" id="{66287EBB-151F-4218-8183-E1FA6061551D}"/>
                </a:ext>
              </a:extLst>
            </p:cNvPr>
            <p:cNvSpPr/>
            <p:nvPr/>
          </p:nvSpPr>
          <p:spPr>
            <a:xfrm>
              <a:off x="884325" y="1865550"/>
              <a:ext cx="9250" cy="93175"/>
            </a:xfrm>
            <a:custGeom>
              <a:avLst/>
              <a:gdLst/>
              <a:ahLst/>
              <a:cxnLst/>
              <a:rect l="l" t="t" r="r" b="b"/>
              <a:pathLst>
                <a:path w="370" h="3727" fill="none" extrusionOk="0">
                  <a:moveTo>
                    <a:pt x="370" y="0"/>
                  </a:moveTo>
                  <a:lnTo>
                    <a:pt x="0" y="3727"/>
                  </a:lnTo>
                </a:path>
              </a:pathLst>
            </a:custGeom>
            <a:solidFill>
              <a:schemeClr val="dk1"/>
            </a:solidFill>
            <a:ln w="11300" cap="rnd"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2428;p80">
              <a:extLst>
                <a:ext uri="{FF2B5EF4-FFF2-40B4-BE49-F238E27FC236}">
                  <a16:creationId xmlns:a16="http://schemas.microsoft.com/office/drawing/2014/main" id="{CF757722-99C5-48E2-A6DF-8171AD58C32A}"/>
                </a:ext>
              </a:extLst>
            </p:cNvPr>
            <p:cNvSpPr/>
            <p:nvPr/>
          </p:nvSpPr>
          <p:spPr>
            <a:xfrm>
              <a:off x="1176025" y="1766725"/>
              <a:ext cx="84550" cy="61325"/>
            </a:xfrm>
            <a:custGeom>
              <a:avLst/>
              <a:gdLst/>
              <a:ahLst/>
              <a:cxnLst/>
              <a:rect l="l" t="t" r="r" b="b"/>
              <a:pathLst>
                <a:path w="3382" h="2453" fill="none" extrusionOk="0">
                  <a:moveTo>
                    <a:pt x="1" y="0"/>
                  </a:moveTo>
                  <a:lnTo>
                    <a:pt x="3382" y="2453"/>
                  </a:lnTo>
                </a:path>
              </a:pathLst>
            </a:custGeom>
            <a:solidFill>
              <a:schemeClr val="dk1"/>
            </a:solidFill>
            <a:ln w="11300" cap="rnd"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2429;p80">
              <a:extLst>
                <a:ext uri="{FF2B5EF4-FFF2-40B4-BE49-F238E27FC236}">
                  <a16:creationId xmlns:a16="http://schemas.microsoft.com/office/drawing/2014/main" id="{82BDFD60-D529-4278-B870-4743B2D1CF1C}"/>
                </a:ext>
              </a:extLst>
            </p:cNvPr>
            <p:cNvSpPr/>
            <p:nvPr/>
          </p:nvSpPr>
          <p:spPr>
            <a:xfrm>
              <a:off x="1210550" y="1466075"/>
              <a:ext cx="95575" cy="35450"/>
            </a:xfrm>
            <a:custGeom>
              <a:avLst/>
              <a:gdLst/>
              <a:ahLst/>
              <a:cxnLst/>
              <a:rect l="l" t="t" r="r" b="b"/>
              <a:pathLst>
                <a:path w="3823" h="1418" fill="none" extrusionOk="0">
                  <a:moveTo>
                    <a:pt x="1" y="1418"/>
                  </a:moveTo>
                  <a:lnTo>
                    <a:pt x="3823" y="1"/>
                  </a:lnTo>
                </a:path>
              </a:pathLst>
            </a:custGeom>
            <a:solidFill>
              <a:schemeClr val="dk1"/>
            </a:solidFill>
            <a:ln w="11300" cap="rnd"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2430;p80">
              <a:extLst>
                <a:ext uri="{FF2B5EF4-FFF2-40B4-BE49-F238E27FC236}">
                  <a16:creationId xmlns:a16="http://schemas.microsoft.com/office/drawing/2014/main" id="{3B797C15-BC22-4B15-B663-A1879D2CDCE1}"/>
                </a:ext>
              </a:extLst>
            </p:cNvPr>
            <p:cNvSpPr/>
            <p:nvPr/>
          </p:nvSpPr>
          <p:spPr>
            <a:xfrm>
              <a:off x="1024225" y="1214575"/>
              <a:ext cx="23525" cy="105975"/>
            </a:xfrm>
            <a:custGeom>
              <a:avLst/>
              <a:gdLst/>
              <a:ahLst/>
              <a:cxnLst/>
              <a:rect l="l" t="t" r="r" b="b"/>
              <a:pathLst>
                <a:path w="941" h="4239" fill="none" extrusionOk="0">
                  <a:moveTo>
                    <a:pt x="0" y="4239"/>
                  </a:moveTo>
                  <a:lnTo>
                    <a:pt x="941" y="0"/>
                  </a:lnTo>
                </a:path>
              </a:pathLst>
            </a:custGeom>
            <a:solidFill>
              <a:schemeClr val="dk1"/>
            </a:solidFill>
            <a:ln w="11300" cap="rnd"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2431;p80">
              <a:extLst>
                <a:ext uri="{FF2B5EF4-FFF2-40B4-BE49-F238E27FC236}">
                  <a16:creationId xmlns:a16="http://schemas.microsoft.com/office/drawing/2014/main" id="{EC235284-52B8-49A0-B807-8E1282142A91}"/>
                </a:ext>
              </a:extLst>
            </p:cNvPr>
            <p:cNvSpPr/>
            <p:nvPr/>
          </p:nvSpPr>
          <p:spPr>
            <a:xfrm>
              <a:off x="674175" y="1350900"/>
              <a:ext cx="63125" cy="58350"/>
            </a:xfrm>
            <a:custGeom>
              <a:avLst/>
              <a:gdLst/>
              <a:ahLst/>
              <a:cxnLst/>
              <a:rect l="l" t="t" r="r" b="b"/>
              <a:pathLst>
                <a:path w="2525" h="2334" fill="none" extrusionOk="0">
                  <a:moveTo>
                    <a:pt x="1" y="0"/>
                  </a:moveTo>
                  <a:lnTo>
                    <a:pt x="2525" y="2334"/>
                  </a:lnTo>
                </a:path>
              </a:pathLst>
            </a:custGeom>
            <a:solidFill>
              <a:schemeClr val="dk1"/>
            </a:solidFill>
            <a:ln w="11300" cap="rnd"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432;p80">
              <a:extLst>
                <a:ext uri="{FF2B5EF4-FFF2-40B4-BE49-F238E27FC236}">
                  <a16:creationId xmlns:a16="http://schemas.microsoft.com/office/drawing/2014/main" id="{A470224F-93F1-4DAD-A268-2274316B1357}"/>
                </a:ext>
              </a:extLst>
            </p:cNvPr>
            <p:cNvSpPr/>
            <p:nvPr/>
          </p:nvSpPr>
          <p:spPr>
            <a:xfrm>
              <a:off x="844725" y="1531575"/>
              <a:ext cx="89925" cy="80975"/>
            </a:xfrm>
            <a:custGeom>
              <a:avLst/>
              <a:gdLst/>
              <a:ahLst/>
              <a:cxnLst/>
              <a:rect l="l" t="t" r="r" b="b"/>
              <a:pathLst>
                <a:path w="3597" h="3239" extrusionOk="0">
                  <a:moveTo>
                    <a:pt x="1796" y="0"/>
                  </a:moveTo>
                  <a:cubicBezTo>
                    <a:pt x="1652" y="0"/>
                    <a:pt x="1505" y="20"/>
                    <a:pt x="1358" y="60"/>
                  </a:cubicBezTo>
                  <a:cubicBezTo>
                    <a:pt x="501" y="298"/>
                    <a:pt x="1" y="1191"/>
                    <a:pt x="239" y="2060"/>
                  </a:cubicBezTo>
                  <a:cubicBezTo>
                    <a:pt x="437" y="2773"/>
                    <a:pt x="1088" y="3239"/>
                    <a:pt x="1794" y="3239"/>
                  </a:cubicBezTo>
                  <a:cubicBezTo>
                    <a:pt x="1937" y="3239"/>
                    <a:pt x="2083" y="3219"/>
                    <a:pt x="2227" y="3179"/>
                  </a:cubicBezTo>
                  <a:cubicBezTo>
                    <a:pt x="3097" y="2941"/>
                    <a:pt x="3597" y="2048"/>
                    <a:pt x="3359" y="1191"/>
                  </a:cubicBezTo>
                  <a:cubicBezTo>
                    <a:pt x="3160" y="468"/>
                    <a:pt x="2510"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2433;p80">
              <a:extLst>
                <a:ext uri="{FF2B5EF4-FFF2-40B4-BE49-F238E27FC236}">
                  <a16:creationId xmlns:a16="http://schemas.microsoft.com/office/drawing/2014/main" id="{C9061D44-A283-45E2-B70C-E30124D96912}"/>
                </a:ext>
              </a:extLst>
            </p:cNvPr>
            <p:cNvSpPr/>
            <p:nvPr/>
          </p:nvSpPr>
          <p:spPr>
            <a:xfrm>
              <a:off x="863775" y="1548825"/>
              <a:ext cx="51525" cy="46475"/>
            </a:xfrm>
            <a:custGeom>
              <a:avLst/>
              <a:gdLst/>
              <a:ahLst/>
              <a:cxnLst/>
              <a:rect l="l" t="t" r="r" b="b"/>
              <a:pathLst>
                <a:path w="2061" h="1859" extrusionOk="0">
                  <a:moveTo>
                    <a:pt x="1036" y="1"/>
                  </a:moveTo>
                  <a:cubicBezTo>
                    <a:pt x="954" y="1"/>
                    <a:pt x="870" y="12"/>
                    <a:pt x="787" y="37"/>
                  </a:cubicBezTo>
                  <a:cubicBezTo>
                    <a:pt x="287" y="179"/>
                    <a:pt x="1" y="679"/>
                    <a:pt x="144" y="1180"/>
                  </a:cubicBezTo>
                  <a:cubicBezTo>
                    <a:pt x="252" y="1584"/>
                    <a:pt x="623" y="1858"/>
                    <a:pt x="1032" y="1858"/>
                  </a:cubicBezTo>
                  <a:cubicBezTo>
                    <a:pt x="1116" y="1858"/>
                    <a:pt x="1202" y="1847"/>
                    <a:pt x="1287" y="1822"/>
                  </a:cubicBezTo>
                  <a:cubicBezTo>
                    <a:pt x="1775" y="1691"/>
                    <a:pt x="2061" y="1180"/>
                    <a:pt x="1930" y="679"/>
                  </a:cubicBezTo>
                  <a:cubicBezTo>
                    <a:pt x="1811" y="274"/>
                    <a:pt x="1439"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2434;p80">
              <a:extLst>
                <a:ext uri="{FF2B5EF4-FFF2-40B4-BE49-F238E27FC236}">
                  <a16:creationId xmlns:a16="http://schemas.microsoft.com/office/drawing/2014/main" id="{2BB58234-917D-452E-8CF0-2584A2D5112D}"/>
                </a:ext>
              </a:extLst>
            </p:cNvPr>
            <p:cNvSpPr/>
            <p:nvPr/>
          </p:nvSpPr>
          <p:spPr>
            <a:xfrm>
              <a:off x="942075" y="1472075"/>
              <a:ext cx="90200" cy="81225"/>
            </a:xfrm>
            <a:custGeom>
              <a:avLst/>
              <a:gdLst/>
              <a:ahLst/>
              <a:cxnLst/>
              <a:rect l="l" t="t" r="r" b="b"/>
              <a:pathLst>
                <a:path w="3608" h="3249" extrusionOk="0">
                  <a:moveTo>
                    <a:pt x="1802" y="0"/>
                  </a:moveTo>
                  <a:cubicBezTo>
                    <a:pt x="1659" y="0"/>
                    <a:pt x="1514" y="19"/>
                    <a:pt x="1370" y="59"/>
                  </a:cubicBezTo>
                  <a:cubicBezTo>
                    <a:pt x="512" y="309"/>
                    <a:pt x="0" y="1202"/>
                    <a:pt x="250" y="2059"/>
                  </a:cubicBezTo>
                  <a:cubicBezTo>
                    <a:pt x="449" y="2774"/>
                    <a:pt x="1103" y="3248"/>
                    <a:pt x="1811" y="3248"/>
                  </a:cubicBezTo>
                  <a:cubicBezTo>
                    <a:pt x="1953" y="3248"/>
                    <a:pt x="2096" y="3229"/>
                    <a:pt x="2239" y="3190"/>
                  </a:cubicBezTo>
                  <a:cubicBezTo>
                    <a:pt x="3096" y="2940"/>
                    <a:pt x="3608" y="2047"/>
                    <a:pt x="3370" y="1190"/>
                  </a:cubicBezTo>
                  <a:cubicBezTo>
                    <a:pt x="3171" y="475"/>
                    <a:pt x="2517" y="0"/>
                    <a:pt x="18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2435;p80">
              <a:extLst>
                <a:ext uri="{FF2B5EF4-FFF2-40B4-BE49-F238E27FC236}">
                  <a16:creationId xmlns:a16="http://schemas.microsoft.com/office/drawing/2014/main" id="{CF43B66A-8555-4B60-96DC-9E9C75849100}"/>
                </a:ext>
              </a:extLst>
            </p:cNvPr>
            <p:cNvSpPr/>
            <p:nvPr/>
          </p:nvSpPr>
          <p:spPr>
            <a:xfrm>
              <a:off x="961425" y="1489400"/>
              <a:ext cx="51500" cy="46550"/>
            </a:xfrm>
            <a:custGeom>
              <a:avLst/>
              <a:gdLst/>
              <a:ahLst/>
              <a:cxnLst/>
              <a:rect l="l" t="t" r="r" b="b"/>
              <a:pathLst>
                <a:path w="2060" h="1862" extrusionOk="0">
                  <a:moveTo>
                    <a:pt x="1026" y="1"/>
                  </a:moveTo>
                  <a:cubicBezTo>
                    <a:pt x="946" y="1"/>
                    <a:pt x="866" y="11"/>
                    <a:pt x="786" y="32"/>
                  </a:cubicBezTo>
                  <a:cubicBezTo>
                    <a:pt x="286" y="175"/>
                    <a:pt x="0" y="687"/>
                    <a:pt x="131" y="1175"/>
                  </a:cubicBezTo>
                  <a:cubicBezTo>
                    <a:pt x="251" y="1593"/>
                    <a:pt x="628" y="1862"/>
                    <a:pt x="1034" y="1862"/>
                  </a:cubicBezTo>
                  <a:cubicBezTo>
                    <a:pt x="1114" y="1862"/>
                    <a:pt x="1194" y="1852"/>
                    <a:pt x="1274" y="1830"/>
                  </a:cubicBezTo>
                  <a:cubicBezTo>
                    <a:pt x="1774" y="1687"/>
                    <a:pt x="2060" y="1175"/>
                    <a:pt x="1929" y="687"/>
                  </a:cubicBezTo>
                  <a:cubicBezTo>
                    <a:pt x="1810" y="269"/>
                    <a:pt x="1432"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0" name="Google Shape;2436;p80">
            <a:extLst>
              <a:ext uri="{FF2B5EF4-FFF2-40B4-BE49-F238E27FC236}">
                <a16:creationId xmlns:a16="http://schemas.microsoft.com/office/drawing/2014/main" id="{85563A5C-B5FB-48D0-9E62-826CAD802DB2}"/>
              </a:ext>
            </a:extLst>
          </p:cNvPr>
          <p:cNvGrpSpPr/>
          <p:nvPr/>
        </p:nvGrpSpPr>
        <p:grpSpPr>
          <a:xfrm>
            <a:off x="6934444" y="1019888"/>
            <a:ext cx="1055200" cy="773250"/>
            <a:chOff x="558700" y="2947425"/>
            <a:chExt cx="1055200" cy="773250"/>
          </a:xfrm>
        </p:grpSpPr>
        <p:sp>
          <p:nvSpPr>
            <p:cNvPr id="81" name="Google Shape;2437;p80">
              <a:extLst>
                <a:ext uri="{FF2B5EF4-FFF2-40B4-BE49-F238E27FC236}">
                  <a16:creationId xmlns:a16="http://schemas.microsoft.com/office/drawing/2014/main" id="{2D392EC0-7066-4C16-A201-13A79441A17A}"/>
                </a:ext>
              </a:extLst>
            </p:cNvPr>
            <p:cNvSpPr/>
            <p:nvPr/>
          </p:nvSpPr>
          <p:spPr>
            <a:xfrm>
              <a:off x="558700" y="3073275"/>
              <a:ext cx="1055200" cy="647400"/>
            </a:xfrm>
            <a:custGeom>
              <a:avLst/>
              <a:gdLst/>
              <a:ahLst/>
              <a:cxnLst/>
              <a:rect l="l" t="t" r="r" b="b"/>
              <a:pathLst>
                <a:path w="42208" h="25896" extrusionOk="0">
                  <a:moveTo>
                    <a:pt x="17539" y="0"/>
                  </a:moveTo>
                  <a:cubicBezTo>
                    <a:pt x="6269" y="0"/>
                    <a:pt x="0" y="8055"/>
                    <a:pt x="0" y="8055"/>
                  </a:cubicBezTo>
                  <a:cubicBezTo>
                    <a:pt x="0" y="8055"/>
                    <a:pt x="5679" y="20616"/>
                    <a:pt x="18240" y="24736"/>
                  </a:cubicBezTo>
                  <a:cubicBezTo>
                    <a:pt x="20767" y="25564"/>
                    <a:pt x="23247" y="25895"/>
                    <a:pt x="25597" y="25895"/>
                  </a:cubicBezTo>
                  <a:cubicBezTo>
                    <a:pt x="34929" y="25895"/>
                    <a:pt x="42208" y="20676"/>
                    <a:pt x="42208" y="20676"/>
                  </a:cubicBezTo>
                  <a:cubicBezTo>
                    <a:pt x="42208" y="20676"/>
                    <a:pt x="40600" y="5638"/>
                    <a:pt x="24789" y="1066"/>
                  </a:cubicBezTo>
                  <a:cubicBezTo>
                    <a:pt x="22184" y="314"/>
                    <a:pt x="19764" y="0"/>
                    <a:pt x="175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2438;p80">
              <a:extLst>
                <a:ext uri="{FF2B5EF4-FFF2-40B4-BE49-F238E27FC236}">
                  <a16:creationId xmlns:a16="http://schemas.microsoft.com/office/drawing/2014/main" id="{94DB9FFE-C0F1-4C69-9745-7A2C52FB529C}"/>
                </a:ext>
              </a:extLst>
            </p:cNvPr>
            <p:cNvSpPr/>
            <p:nvPr/>
          </p:nvSpPr>
          <p:spPr>
            <a:xfrm>
              <a:off x="846225" y="3154600"/>
              <a:ext cx="499800" cy="455600"/>
            </a:xfrm>
            <a:custGeom>
              <a:avLst/>
              <a:gdLst/>
              <a:ahLst/>
              <a:cxnLst/>
              <a:rect l="l" t="t" r="r" b="b"/>
              <a:pathLst>
                <a:path w="19992" h="18224" extrusionOk="0">
                  <a:moveTo>
                    <a:pt x="9994" y="1"/>
                  </a:moveTo>
                  <a:cubicBezTo>
                    <a:pt x="7662" y="1"/>
                    <a:pt x="5329" y="891"/>
                    <a:pt x="3549" y="2671"/>
                  </a:cubicBezTo>
                  <a:cubicBezTo>
                    <a:pt x="0" y="6231"/>
                    <a:pt x="0" y="11993"/>
                    <a:pt x="3549" y="15553"/>
                  </a:cubicBezTo>
                  <a:cubicBezTo>
                    <a:pt x="5329" y="17333"/>
                    <a:pt x="7662" y="18223"/>
                    <a:pt x="9994" y="18223"/>
                  </a:cubicBezTo>
                  <a:cubicBezTo>
                    <a:pt x="12326" y="18223"/>
                    <a:pt x="14657" y="17333"/>
                    <a:pt x="16431" y="15553"/>
                  </a:cubicBezTo>
                  <a:cubicBezTo>
                    <a:pt x="19991" y="11993"/>
                    <a:pt x="19991" y="6231"/>
                    <a:pt x="16431" y="2671"/>
                  </a:cubicBezTo>
                  <a:cubicBezTo>
                    <a:pt x="14657" y="891"/>
                    <a:pt x="12326" y="1"/>
                    <a:pt x="9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439;p80">
              <a:extLst>
                <a:ext uri="{FF2B5EF4-FFF2-40B4-BE49-F238E27FC236}">
                  <a16:creationId xmlns:a16="http://schemas.microsoft.com/office/drawing/2014/main" id="{26641808-AD0E-40E8-A410-06145180A545}"/>
                </a:ext>
              </a:extLst>
            </p:cNvPr>
            <p:cNvSpPr/>
            <p:nvPr/>
          </p:nvSpPr>
          <p:spPr>
            <a:xfrm>
              <a:off x="939100" y="3243950"/>
              <a:ext cx="314050" cy="276475"/>
            </a:xfrm>
            <a:custGeom>
              <a:avLst/>
              <a:gdLst/>
              <a:ahLst/>
              <a:cxnLst/>
              <a:rect l="l" t="t" r="r" b="b"/>
              <a:pathLst>
                <a:path w="12562" h="11059" extrusionOk="0">
                  <a:moveTo>
                    <a:pt x="6287" y="0"/>
                  </a:moveTo>
                  <a:cubicBezTo>
                    <a:pt x="4540" y="0"/>
                    <a:pt x="2820" y="825"/>
                    <a:pt x="1750" y="2371"/>
                  </a:cubicBezTo>
                  <a:cubicBezTo>
                    <a:pt x="0" y="4871"/>
                    <a:pt x="619" y="8324"/>
                    <a:pt x="3120" y="10063"/>
                  </a:cubicBezTo>
                  <a:cubicBezTo>
                    <a:pt x="4086" y="10736"/>
                    <a:pt x="5189" y="11058"/>
                    <a:pt x="6281" y="11058"/>
                  </a:cubicBezTo>
                  <a:cubicBezTo>
                    <a:pt x="8028" y="11058"/>
                    <a:pt x="9746" y="10232"/>
                    <a:pt x="10823" y="8693"/>
                  </a:cubicBezTo>
                  <a:cubicBezTo>
                    <a:pt x="12561" y="6193"/>
                    <a:pt x="11954" y="2740"/>
                    <a:pt x="9442" y="990"/>
                  </a:cubicBezTo>
                  <a:cubicBezTo>
                    <a:pt x="8481" y="322"/>
                    <a:pt x="7379" y="0"/>
                    <a:pt x="6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2440;p80">
              <a:extLst>
                <a:ext uri="{FF2B5EF4-FFF2-40B4-BE49-F238E27FC236}">
                  <a16:creationId xmlns:a16="http://schemas.microsoft.com/office/drawing/2014/main" id="{4697C100-1E39-46F1-B18A-0CCA782EF8BE}"/>
                </a:ext>
              </a:extLst>
            </p:cNvPr>
            <p:cNvSpPr/>
            <p:nvPr/>
          </p:nvSpPr>
          <p:spPr>
            <a:xfrm>
              <a:off x="834025" y="3183450"/>
              <a:ext cx="229800" cy="202100"/>
            </a:xfrm>
            <a:custGeom>
              <a:avLst/>
              <a:gdLst/>
              <a:ahLst/>
              <a:cxnLst/>
              <a:rect l="l" t="t" r="r" b="b"/>
              <a:pathLst>
                <a:path w="9192" h="8084" extrusionOk="0">
                  <a:moveTo>
                    <a:pt x="4590" y="0"/>
                  </a:moveTo>
                  <a:cubicBezTo>
                    <a:pt x="4051" y="0"/>
                    <a:pt x="3503" y="109"/>
                    <a:pt x="2977" y="338"/>
                  </a:cubicBezTo>
                  <a:cubicBezTo>
                    <a:pt x="929" y="1231"/>
                    <a:pt x="0" y="3612"/>
                    <a:pt x="893" y="5660"/>
                  </a:cubicBezTo>
                  <a:cubicBezTo>
                    <a:pt x="1556" y="7180"/>
                    <a:pt x="3038" y="8083"/>
                    <a:pt x="4596" y="8083"/>
                  </a:cubicBezTo>
                  <a:cubicBezTo>
                    <a:pt x="5137" y="8083"/>
                    <a:pt x="5687" y="7974"/>
                    <a:pt x="6215" y="7744"/>
                  </a:cubicBezTo>
                  <a:cubicBezTo>
                    <a:pt x="8251" y="6851"/>
                    <a:pt x="9192" y="4470"/>
                    <a:pt x="8299" y="2422"/>
                  </a:cubicBezTo>
                  <a:cubicBezTo>
                    <a:pt x="7635" y="909"/>
                    <a:pt x="6150" y="0"/>
                    <a:pt x="45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2441;p80">
              <a:extLst>
                <a:ext uri="{FF2B5EF4-FFF2-40B4-BE49-F238E27FC236}">
                  <a16:creationId xmlns:a16="http://schemas.microsoft.com/office/drawing/2014/main" id="{DBAD1CA3-29E8-427F-A8F4-D1A1E771E9F9}"/>
                </a:ext>
              </a:extLst>
            </p:cNvPr>
            <p:cNvSpPr/>
            <p:nvPr/>
          </p:nvSpPr>
          <p:spPr>
            <a:xfrm>
              <a:off x="712925" y="2992650"/>
              <a:ext cx="76125" cy="97125"/>
            </a:xfrm>
            <a:custGeom>
              <a:avLst/>
              <a:gdLst/>
              <a:ahLst/>
              <a:cxnLst/>
              <a:rect l="l" t="t" r="r" b="b"/>
              <a:pathLst>
                <a:path w="3045" h="3885" extrusionOk="0">
                  <a:moveTo>
                    <a:pt x="1381" y="0"/>
                  </a:moveTo>
                  <a:cubicBezTo>
                    <a:pt x="1304" y="0"/>
                    <a:pt x="1224" y="17"/>
                    <a:pt x="1141" y="53"/>
                  </a:cubicBezTo>
                  <a:cubicBezTo>
                    <a:pt x="0" y="540"/>
                    <a:pt x="1076" y="3885"/>
                    <a:pt x="1980" y="3885"/>
                  </a:cubicBezTo>
                  <a:cubicBezTo>
                    <a:pt x="2047" y="3885"/>
                    <a:pt x="2113" y="3866"/>
                    <a:pt x="2177" y="3827"/>
                  </a:cubicBezTo>
                  <a:cubicBezTo>
                    <a:pt x="3044" y="3293"/>
                    <a:pt x="2469" y="0"/>
                    <a:pt x="1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2442;p80">
              <a:extLst>
                <a:ext uri="{FF2B5EF4-FFF2-40B4-BE49-F238E27FC236}">
                  <a16:creationId xmlns:a16="http://schemas.microsoft.com/office/drawing/2014/main" id="{9E583BE4-D840-4A0B-8E48-290CF422F1A0}"/>
                </a:ext>
              </a:extLst>
            </p:cNvPr>
            <p:cNvSpPr/>
            <p:nvPr/>
          </p:nvSpPr>
          <p:spPr>
            <a:xfrm>
              <a:off x="873300" y="2953425"/>
              <a:ext cx="63975" cy="98925"/>
            </a:xfrm>
            <a:custGeom>
              <a:avLst/>
              <a:gdLst/>
              <a:ahLst/>
              <a:cxnLst/>
              <a:rect l="l" t="t" r="r" b="b"/>
              <a:pathLst>
                <a:path w="2559" h="3957" extrusionOk="0">
                  <a:moveTo>
                    <a:pt x="1382" y="0"/>
                  </a:moveTo>
                  <a:cubicBezTo>
                    <a:pt x="1340" y="0"/>
                    <a:pt x="1296" y="5"/>
                    <a:pt x="1251" y="14"/>
                  </a:cubicBezTo>
                  <a:cubicBezTo>
                    <a:pt x="1" y="287"/>
                    <a:pt x="465" y="3957"/>
                    <a:pt x="1401" y="3957"/>
                  </a:cubicBezTo>
                  <a:cubicBezTo>
                    <a:pt x="1445" y="3957"/>
                    <a:pt x="1491" y="3949"/>
                    <a:pt x="1537" y="3931"/>
                  </a:cubicBezTo>
                  <a:cubicBezTo>
                    <a:pt x="2514" y="3564"/>
                    <a:pt x="2559" y="0"/>
                    <a:pt x="1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2443;p80">
              <a:extLst>
                <a:ext uri="{FF2B5EF4-FFF2-40B4-BE49-F238E27FC236}">
                  <a16:creationId xmlns:a16="http://schemas.microsoft.com/office/drawing/2014/main" id="{C91D60CA-A2B6-4DDA-A8C7-37404F89CE3E}"/>
                </a:ext>
              </a:extLst>
            </p:cNvPr>
            <p:cNvSpPr/>
            <p:nvPr/>
          </p:nvSpPr>
          <p:spPr>
            <a:xfrm>
              <a:off x="1038650" y="2947425"/>
              <a:ext cx="65300" cy="98650"/>
            </a:xfrm>
            <a:custGeom>
              <a:avLst/>
              <a:gdLst/>
              <a:ahLst/>
              <a:cxnLst/>
              <a:rect l="l" t="t" r="r" b="b"/>
              <a:pathLst>
                <a:path w="2612" h="3946" extrusionOk="0">
                  <a:moveTo>
                    <a:pt x="1359" y="1"/>
                  </a:moveTo>
                  <a:cubicBezTo>
                    <a:pt x="1337" y="1"/>
                    <a:pt x="1315" y="2"/>
                    <a:pt x="1293" y="4"/>
                  </a:cubicBezTo>
                  <a:cubicBezTo>
                    <a:pt x="1" y="143"/>
                    <a:pt x="83" y="3945"/>
                    <a:pt x="1053" y="3945"/>
                  </a:cubicBezTo>
                  <a:cubicBezTo>
                    <a:pt x="1084" y="3945"/>
                    <a:pt x="1117" y="3941"/>
                    <a:pt x="1150" y="3933"/>
                  </a:cubicBezTo>
                  <a:cubicBezTo>
                    <a:pt x="2191" y="3664"/>
                    <a:pt x="2612" y="1"/>
                    <a:pt x="1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2444;p80">
              <a:extLst>
                <a:ext uri="{FF2B5EF4-FFF2-40B4-BE49-F238E27FC236}">
                  <a16:creationId xmlns:a16="http://schemas.microsoft.com/office/drawing/2014/main" id="{A343DCDB-3CD8-4933-9B6E-DAE3DF3A8FBA}"/>
                </a:ext>
              </a:extLst>
            </p:cNvPr>
            <p:cNvSpPr/>
            <p:nvPr/>
          </p:nvSpPr>
          <p:spPr>
            <a:xfrm>
              <a:off x="1476525" y="3188550"/>
              <a:ext cx="115400" cy="73525"/>
            </a:xfrm>
            <a:custGeom>
              <a:avLst/>
              <a:gdLst/>
              <a:ahLst/>
              <a:cxnLst/>
              <a:rect l="l" t="t" r="r" b="b"/>
              <a:pathLst>
                <a:path w="4616" h="2941" extrusionOk="0">
                  <a:moveTo>
                    <a:pt x="3226" y="1"/>
                  </a:moveTo>
                  <a:cubicBezTo>
                    <a:pt x="2009" y="1"/>
                    <a:pt x="0" y="2379"/>
                    <a:pt x="827" y="2861"/>
                  </a:cubicBezTo>
                  <a:cubicBezTo>
                    <a:pt x="923" y="2915"/>
                    <a:pt x="1038" y="2941"/>
                    <a:pt x="1167" y="2941"/>
                  </a:cubicBezTo>
                  <a:cubicBezTo>
                    <a:pt x="2328" y="2941"/>
                    <a:pt x="4616" y="907"/>
                    <a:pt x="3673" y="146"/>
                  </a:cubicBezTo>
                  <a:cubicBezTo>
                    <a:pt x="3545" y="46"/>
                    <a:pt x="3393" y="1"/>
                    <a:pt x="3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2445;p80">
              <a:extLst>
                <a:ext uri="{FF2B5EF4-FFF2-40B4-BE49-F238E27FC236}">
                  <a16:creationId xmlns:a16="http://schemas.microsoft.com/office/drawing/2014/main" id="{1EEAE5E3-929C-42AC-BBBF-C689C5D7C19B}"/>
                </a:ext>
              </a:extLst>
            </p:cNvPr>
            <p:cNvSpPr/>
            <p:nvPr/>
          </p:nvSpPr>
          <p:spPr>
            <a:xfrm>
              <a:off x="1351875" y="3076500"/>
              <a:ext cx="110950" cy="80100"/>
            </a:xfrm>
            <a:custGeom>
              <a:avLst/>
              <a:gdLst/>
              <a:ahLst/>
              <a:cxnLst/>
              <a:rect l="l" t="t" r="r" b="b"/>
              <a:pathLst>
                <a:path w="4438" h="3204" extrusionOk="0">
                  <a:moveTo>
                    <a:pt x="3005" y="1"/>
                  </a:moveTo>
                  <a:cubicBezTo>
                    <a:pt x="1802" y="1"/>
                    <a:pt x="1" y="2785"/>
                    <a:pt x="920" y="3164"/>
                  </a:cubicBezTo>
                  <a:cubicBezTo>
                    <a:pt x="988" y="3191"/>
                    <a:pt x="1062" y="3203"/>
                    <a:pt x="1143" y="3203"/>
                  </a:cubicBezTo>
                  <a:cubicBezTo>
                    <a:pt x="2261" y="3203"/>
                    <a:pt x="4438" y="725"/>
                    <a:pt x="3349" y="92"/>
                  </a:cubicBezTo>
                  <a:cubicBezTo>
                    <a:pt x="3243" y="29"/>
                    <a:pt x="3127" y="1"/>
                    <a:pt x="3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2446;p80">
              <a:extLst>
                <a:ext uri="{FF2B5EF4-FFF2-40B4-BE49-F238E27FC236}">
                  <a16:creationId xmlns:a16="http://schemas.microsoft.com/office/drawing/2014/main" id="{E60EF852-701A-4218-B0A3-943264E6828A}"/>
                </a:ext>
              </a:extLst>
            </p:cNvPr>
            <p:cNvSpPr/>
            <p:nvPr/>
          </p:nvSpPr>
          <p:spPr>
            <a:xfrm>
              <a:off x="1204350" y="2983175"/>
              <a:ext cx="82425" cy="95650"/>
            </a:xfrm>
            <a:custGeom>
              <a:avLst/>
              <a:gdLst/>
              <a:ahLst/>
              <a:cxnLst/>
              <a:rect l="l" t="t" r="r" b="b"/>
              <a:pathLst>
                <a:path w="3297" h="3826" extrusionOk="0">
                  <a:moveTo>
                    <a:pt x="1905" y="0"/>
                  </a:moveTo>
                  <a:cubicBezTo>
                    <a:pt x="621" y="0"/>
                    <a:pt x="0" y="3825"/>
                    <a:pt x="1046" y="3825"/>
                  </a:cubicBezTo>
                  <a:cubicBezTo>
                    <a:pt x="1054" y="3825"/>
                    <a:pt x="1062" y="3825"/>
                    <a:pt x="1070" y="3825"/>
                  </a:cubicBezTo>
                  <a:cubicBezTo>
                    <a:pt x="2154" y="3765"/>
                    <a:pt x="3297" y="122"/>
                    <a:pt x="1963" y="3"/>
                  </a:cubicBezTo>
                  <a:cubicBezTo>
                    <a:pt x="1944" y="1"/>
                    <a:pt x="1924" y="0"/>
                    <a:pt x="1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1" name="Google Shape;2447;p80">
            <a:extLst>
              <a:ext uri="{FF2B5EF4-FFF2-40B4-BE49-F238E27FC236}">
                <a16:creationId xmlns:a16="http://schemas.microsoft.com/office/drawing/2014/main" id="{46E7B89C-06AE-4DFF-B94D-E9323A40A43D}"/>
              </a:ext>
            </a:extLst>
          </p:cNvPr>
          <p:cNvGrpSpPr/>
          <p:nvPr/>
        </p:nvGrpSpPr>
        <p:grpSpPr>
          <a:xfrm rot="1552242">
            <a:off x="102512" y="734912"/>
            <a:ext cx="818600" cy="899300"/>
            <a:chOff x="2622925" y="1926025"/>
            <a:chExt cx="818600" cy="899300"/>
          </a:xfrm>
        </p:grpSpPr>
        <p:sp>
          <p:nvSpPr>
            <p:cNvPr id="92" name="Google Shape;2448;p80">
              <a:extLst>
                <a:ext uri="{FF2B5EF4-FFF2-40B4-BE49-F238E27FC236}">
                  <a16:creationId xmlns:a16="http://schemas.microsoft.com/office/drawing/2014/main" id="{600E1CB7-276B-43D2-A72C-641847EF2DE1}"/>
                </a:ext>
              </a:extLst>
            </p:cNvPr>
            <p:cNvSpPr/>
            <p:nvPr/>
          </p:nvSpPr>
          <p:spPr>
            <a:xfrm>
              <a:off x="2885775" y="2326900"/>
              <a:ext cx="458700" cy="498425"/>
            </a:xfrm>
            <a:custGeom>
              <a:avLst/>
              <a:gdLst/>
              <a:ahLst/>
              <a:cxnLst/>
              <a:rect l="l" t="t" r="r" b="b"/>
              <a:pathLst>
                <a:path w="18348" h="19937" extrusionOk="0">
                  <a:moveTo>
                    <a:pt x="10251" y="1"/>
                  </a:moveTo>
                  <a:lnTo>
                    <a:pt x="8084" y="620"/>
                  </a:lnTo>
                  <a:lnTo>
                    <a:pt x="0" y="2930"/>
                  </a:lnTo>
                  <a:cubicBezTo>
                    <a:pt x="0" y="2930"/>
                    <a:pt x="453" y="3251"/>
                    <a:pt x="1107" y="3823"/>
                  </a:cubicBezTo>
                  <a:cubicBezTo>
                    <a:pt x="2024" y="4608"/>
                    <a:pt x="3334" y="5859"/>
                    <a:pt x="4334" y="7359"/>
                  </a:cubicBezTo>
                  <a:cubicBezTo>
                    <a:pt x="5001" y="8359"/>
                    <a:pt x="5537" y="9466"/>
                    <a:pt x="5727" y="10621"/>
                  </a:cubicBezTo>
                  <a:cubicBezTo>
                    <a:pt x="6310" y="14181"/>
                    <a:pt x="6144" y="18086"/>
                    <a:pt x="8299" y="19444"/>
                  </a:cubicBezTo>
                  <a:cubicBezTo>
                    <a:pt x="8644" y="19658"/>
                    <a:pt x="9049" y="19801"/>
                    <a:pt x="9513" y="19884"/>
                  </a:cubicBezTo>
                  <a:cubicBezTo>
                    <a:pt x="9742" y="19919"/>
                    <a:pt x="9984" y="19936"/>
                    <a:pt x="10237" y="19936"/>
                  </a:cubicBezTo>
                  <a:cubicBezTo>
                    <a:pt x="10763" y="19936"/>
                    <a:pt x="11336" y="19862"/>
                    <a:pt x="11930" y="19717"/>
                  </a:cubicBezTo>
                  <a:cubicBezTo>
                    <a:pt x="11954" y="19717"/>
                    <a:pt x="11978" y="19705"/>
                    <a:pt x="12014" y="19705"/>
                  </a:cubicBezTo>
                  <a:cubicBezTo>
                    <a:pt x="13216" y="19408"/>
                    <a:pt x="14490" y="18836"/>
                    <a:pt x="15585" y="18062"/>
                  </a:cubicBezTo>
                  <a:cubicBezTo>
                    <a:pt x="15645" y="18015"/>
                    <a:pt x="15704" y="17979"/>
                    <a:pt x="15764" y="17931"/>
                  </a:cubicBezTo>
                  <a:cubicBezTo>
                    <a:pt x="17252" y="16824"/>
                    <a:pt x="18336" y="15348"/>
                    <a:pt x="18348" y="13693"/>
                  </a:cubicBezTo>
                  <a:cubicBezTo>
                    <a:pt x="18348" y="13264"/>
                    <a:pt x="18276" y="12812"/>
                    <a:pt x="18121" y="12347"/>
                  </a:cubicBezTo>
                  <a:cubicBezTo>
                    <a:pt x="17074" y="9383"/>
                    <a:pt x="13764" y="8466"/>
                    <a:pt x="11787" y="5739"/>
                  </a:cubicBezTo>
                  <a:cubicBezTo>
                    <a:pt x="10811" y="4418"/>
                    <a:pt x="10156" y="2644"/>
                    <a:pt x="10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2449;p80">
              <a:extLst>
                <a:ext uri="{FF2B5EF4-FFF2-40B4-BE49-F238E27FC236}">
                  <a16:creationId xmlns:a16="http://schemas.microsoft.com/office/drawing/2014/main" id="{7D6CFBD4-3CF9-4B7B-9812-E4701CFCBE7B}"/>
                </a:ext>
              </a:extLst>
            </p:cNvPr>
            <p:cNvSpPr/>
            <p:nvPr/>
          </p:nvSpPr>
          <p:spPr>
            <a:xfrm>
              <a:off x="2622925" y="1926075"/>
              <a:ext cx="818600" cy="614425"/>
            </a:xfrm>
            <a:custGeom>
              <a:avLst/>
              <a:gdLst/>
              <a:ahLst/>
              <a:cxnLst/>
              <a:rect l="l" t="t" r="r" b="b"/>
              <a:pathLst>
                <a:path w="32744" h="24577" extrusionOk="0">
                  <a:moveTo>
                    <a:pt x="13663" y="0"/>
                  </a:moveTo>
                  <a:cubicBezTo>
                    <a:pt x="12447" y="0"/>
                    <a:pt x="11281" y="142"/>
                    <a:pt x="10193" y="448"/>
                  </a:cubicBezTo>
                  <a:cubicBezTo>
                    <a:pt x="10121" y="472"/>
                    <a:pt x="10062" y="484"/>
                    <a:pt x="9990" y="508"/>
                  </a:cubicBezTo>
                  <a:cubicBezTo>
                    <a:pt x="8681" y="925"/>
                    <a:pt x="7478" y="1758"/>
                    <a:pt x="6395" y="2865"/>
                  </a:cubicBezTo>
                  <a:cubicBezTo>
                    <a:pt x="4811" y="4508"/>
                    <a:pt x="3489" y="6747"/>
                    <a:pt x="2465" y="9188"/>
                  </a:cubicBezTo>
                  <a:cubicBezTo>
                    <a:pt x="2370" y="9438"/>
                    <a:pt x="2263" y="9700"/>
                    <a:pt x="2156" y="9950"/>
                  </a:cubicBezTo>
                  <a:cubicBezTo>
                    <a:pt x="811" y="13426"/>
                    <a:pt x="60" y="17177"/>
                    <a:pt x="13" y="19998"/>
                  </a:cubicBezTo>
                  <a:cubicBezTo>
                    <a:pt x="1" y="20749"/>
                    <a:pt x="37" y="21427"/>
                    <a:pt x="120" y="22022"/>
                  </a:cubicBezTo>
                  <a:cubicBezTo>
                    <a:pt x="322" y="23427"/>
                    <a:pt x="799" y="24344"/>
                    <a:pt x="1584" y="24475"/>
                  </a:cubicBezTo>
                  <a:cubicBezTo>
                    <a:pt x="1955" y="24544"/>
                    <a:pt x="2384" y="24577"/>
                    <a:pt x="2860" y="24577"/>
                  </a:cubicBezTo>
                  <a:cubicBezTo>
                    <a:pt x="3378" y="24577"/>
                    <a:pt x="3953" y="24538"/>
                    <a:pt x="4573" y="24463"/>
                  </a:cubicBezTo>
                  <a:cubicBezTo>
                    <a:pt x="5418" y="24368"/>
                    <a:pt x="6347" y="24213"/>
                    <a:pt x="7335" y="23999"/>
                  </a:cubicBezTo>
                  <a:cubicBezTo>
                    <a:pt x="10347" y="23368"/>
                    <a:pt x="13955" y="22249"/>
                    <a:pt x="17467" y="20903"/>
                  </a:cubicBezTo>
                  <a:cubicBezTo>
                    <a:pt x="20277" y="19820"/>
                    <a:pt x="23028" y="18582"/>
                    <a:pt x="25385" y="17320"/>
                  </a:cubicBezTo>
                  <a:cubicBezTo>
                    <a:pt x="28171" y="15843"/>
                    <a:pt x="30398" y="14307"/>
                    <a:pt x="31541" y="12950"/>
                  </a:cubicBezTo>
                  <a:cubicBezTo>
                    <a:pt x="32005" y="12390"/>
                    <a:pt x="32291" y="11866"/>
                    <a:pt x="32350" y="11378"/>
                  </a:cubicBezTo>
                  <a:cubicBezTo>
                    <a:pt x="32743" y="8330"/>
                    <a:pt x="27671" y="4008"/>
                    <a:pt x="21646" y="1663"/>
                  </a:cubicBezTo>
                  <a:cubicBezTo>
                    <a:pt x="19551" y="853"/>
                    <a:pt x="17348" y="270"/>
                    <a:pt x="15217" y="79"/>
                  </a:cubicBezTo>
                  <a:cubicBezTo>
                    <a:pt x="15193" y="79"/>
                    <a:pt x="15169" y="67"/>
                    <a:pt x="15146" y="67"/>
                  </a:cubicBezTo>
                  <a:cubicBezTo>
                    <a:pt x="14645" y="23"/>
                    <a:pt x="14150" y="0"/>
                    <a:pt x="13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2450;p80">
              <a:extLst>
                <a:ext uri="{FF2B5EF4-FFF2-40B4-BE49-F238E27FC236}">
                  <a16:creationId xmlns:a16="http://schemas.microsoft.com/office/drawing/2014/main" id="{9FFB5056-06A2-4F53-AC43-20AAFFCAB03E}"/>
                </a:ext>
              </a:extLst>
            </p:cNvPr>
            <p:cNvSpPr/>
            <p:nvPr/>
          </p:nvSpPr>
          <p:spPr>
            <a:xfrm>
              <a:off x="3075975" y="2732050"/>
              <a:ext cx="108075" cy="93275"/>
            </a:xfrm>
            <a:custGeom>
              <a:avLst/>
              <a:gdLst/>
              <a:ahLst/>
              <a:cxnLst/>
              <a:rect l="l" t="t" r="r" b="b"/>
              <a:pathLst>
                <a:path w="4323" h="3731" extrusionOk="0">
                  <a:moveTo>
                    <a:pt x="1036" y="1"/>
                  </a:moveTo>
                  <a:cubicBezTo>
                    <a:pt x="962" y="1"/>
                    <a:pt x="891" y="12"/>
                    <a:pt x="822" y="35"/>
                  </a:cubicBezTo>
                  <a:cubicBezTo>
                    <a:pt x="0" y="309"/>
                    <a:pt x="298" y="1916"/>
                    <a:pt x="691" y="3238"/>
                  </a:cubicBezTo>
                  <a:cubicBezTo>
                    <a:pt x="1036" y="3452"/>
                    <a:pt x="1441" y="3595"/>
                    <a:pt x="1905" y="3678"/>
                  </a:cubicBezTo>
                  <a:cubicBezTo>
                    <a:pt x="2134" y="3713"/>
                    <a:pt x="2376" y="3730"/>
                    <a:pt x="2629" y="3730"/>
                  </a:cubicBezTo>
                  <a:cubicBezTo>
                    <a:pt x="3155" y="3730"/>
                    <a:pt x="3728" y="3656"/>
                    <a:pt x="4322" y="3511"/>
                  </a:cubicBezTo>
                  <a:cubicBezTo>
                    <a:pt x="3609" y="2308"/>
                    <a:pt x="2104" y="1"/>
                    <a:pt x="1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2451;p80">
              <a:extLst>
                <a:ext uri="{FF2B5EF4-FFF2-40B4-BE49-F238E27FC236}">
                  <a16:creationId xmlns:a16="http://schemas.microsoft.com/office/drawing/2014/main" id="{FC00DADB-25D8-47A3-9D77-89B3EBA1D4FA}"/>
                </a:ext>
              </a:extLst>
            </p:cNvPr>
            <p:cNvSpPr/>
            <p:nvPr/>
          </p:nvSpPr>
          <p:spPr>
            <a:xfrm>
              <a:off x="3155450" y="2709500"/>
              <a:ext cx="119975" cy="110050"/>
            </a:xfrm>
            <a:custGeom>
              <a:avLst/>
              <a:gdLst/>
              <a:ahLst/>
              <a:cxnLst/>
              <a:rect l="l" t="t" r="r" b="b"/>
              <a:pathLst>
                <a:path w="4799" h="4402" extrusionOk="0">
                  <a:moveTo>
                    <a:pt x="1688" y="0"/>
                  </a:moveTo>
                  <a:cubicBezTo>
                    <a:pt x="1512" y="0"/>
                    <a:pt x="1341" y="43"/>
                    <a:pt x="1179" y="139"/>
                  </a:cubicBezTo>
                  <a:cubicBezTo>
                    <a:pt x="0" y="830"/>
                    <a:pt x="738" y="3187"/>
                    <a:pt x="1227" y="4401"/>
                  </a:cubicBezTo>
                  <a:cubicBezTo>
                    <a:pt x="2429" y="4104"/>
                    <a:pt x="3703" y="3532"/>
                    <a:pt x="4798" y="2758"/>
                  </a:cubicBezTo>
                  <a:cubicBezTo>
                    <a:pt x="4120" y="1730"/>
                    <a:pt x="2802" y="0"/>
                    <a:pt x="1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2452;p80">
              <a:extLst>
                <a:ext uri="{FF2B5EF4-FFF2-40B4-BE49-F238E27FC236}">
                  <a16:creationId xmlns:a16="http://schemas.microsoft.com/office/drawing/2014/main" id="{E2808DD6-81DF-4DD2-A24B-78A70E719DA3}"/>
                </a:ext>
              </a:extLst>
            </p:cNvPr>
            <p:cNvSpPr/>
            <p:nvPr/>
          </p:nvSpPr>
          <p:spPr>
            <a:xfrm>
              <a:off x="3249500" y="2644300"/>
              <a:ext cx="94975" cy="130900"/>
            </a:xfrm>
            <a:custGeom>
              <a:avLst/>
              <a:gdLst/>
              <a:ahLst/>
              <a:cxnLst/>
              <a:rect l="l" t="t" r="r" b="b"/>
              <a:pathLst>
                <a:path w="3799" h="5236" extrusionOk="0">
                  <a:moveTo>
                    <a:pt x="1155" y="0"/>
                  </a:moveTo>
                  <a:cubicBezTo>
                    <a:pt x="953" y="0"/>
                    <a:pt x="790" y="46"/>
                    <a:pt x="679" y="151"/>
                  </a:cubicBezTo>
                  <a:cubicBezTo>
                    <a:pt x="1" y="806"/>
                    <a:pt x="763" y="3747"/>
                    <a:pt x="1215" y="5235"/>
                  </a:cubicBezTo>
                  <a:cubicBezTo>
                    <a:pt x="2703" y="4128"/>
                    <a:pt x="3787" y="2652"/>
                    <a:pt x="3799" y="997"/>
                  </a:cubicBezTo>
                  <a:cubicBezTo>
                    <a:pt x="2838" y="471"/>
                    <a:pt x="1800" y="0"/>
                    <a:pt x="1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2453;p80">
              <a:extLst>
                <a:ext uri="{FF2B5EF4-FFF2-40B4-BE49-F238E27FC236}">
                  <a16:creationId xmlns:a16="http://schemas.microsoft.com/office/drawing/2014/main" id="{5B587A62-C9AE-4169-9E55-10DD4B4E4143}"/>
                </a:ext>
              </a:extLst>
            </p:cNvPr>
            <p:cNvSpPr/>
            <p:nvPr/>
          </p:nvSpPr>
          <p:spPr>
            <a:xfrm>
              <a:off x="2808375" y="2101750"/>
              <a:ext cx="130100" cy="114300"/>
            </a:xfrm>
            <a:custGeom>
              <a:avLst/>
              <a:gdLst/>
              <a:ahLst/>
              <a:cxnLst/>
              <a:rect l="l" t="t" r="r" b="b"/>
              <a:pathLst>
                <a:path w="5204" h="4572" extrusionOk="0">
                  <a:moveTo>
                    <a:pt x="2605" y="0"/>
                  </a:moveTo>
                  <a:cubicBezTo>
                    <a:pt x="2287" y="0"/>
                    <a:pt x="1963" y="67"/>
                    <a:pt x="1655" y="208"/>
                  </a:cubicBezTo>
                  <a:cubicBezTo>
                    <a:pt x="501" y="744"/>
                    <a:pt x="0" y="2089"/>
                    <a:pt x="536" y="3244"/>
                  </a:cubicBezTo>
                  <a:cubicBezTo>
                    <a:pt x="919" y="4079"/>
                    <a:pt x="1747" y="4571"/>
                    <a:pt x="2611" y="4571"/>
                  </a:cubicBezTo>
                  <a:cubicBezTo>
                    <a:pt x="2929" y="4571"/>
                    <a:pt x="3253" y="4504"/>
                    <a:pt x="3560" y="4363"/>
                  </a:cubicBezTo>
                  <a:cubicBezTo>
                    <a:pt x="4703" y="3827"/>
                    <a:pt x="5204" y="2482"/>
                    <a:pt x="4680" y="1327"/>
                  </a:cubicBezTo>
                  <a:cubicBezTo>
                    <a:pt x="4297" y="492"/>
                    <a:pt x="3469" y="0"/>
                    <a:pt x="2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454;p80">
              <a:extLst>
                <a:ext uri="{FF2B5EF4-FFF2-40B4-BE49-F238E27FC236}">
                  <a16:creationId xmlns:a16="http://schemas.microsoft.com/office/drawing/2014/main" id="{B70B85C0-B531-419C-BF6F-6ACCA6647969}"/>
                </a:ext>
              </a:extLst>
            </p:cNvPr>
            <p:cNvSpPr/>
            <p:nvPr/>
          </p:nvSpPr>
          <p:spPr>
            <a:xfrm>
              <a:off x="2838450" y="2128050"/>
              <a:ext cx="70250" cy="61575"/>
            </a:xfrm>
            <a:custGeom>
              <a:avLst/>
              <a:gdLst/>
              <a:ahLst/>
              <a:cxnLst/>
              <a:rect l="l" t="t" r="r" b="b"/>
              <a:pathLst>
                <a:path w="2810" h="2463" extrusionOk="0">
                  <a:moveTo>
                    <a:pt x="1397" y="0"/>
                  </a:moveTo>
                  <a:cubicBezTo>
                    <a:pt x="1227" y="0"/>
                    <a:pt x="1055" y="35"/>
                    <a:pt x="893" y="108"/>
                  </a:cubicBezTo>
                  <a:cubicBezTo>
                    <a:pt x="274" y="394"/>
                    <a:pt x="0" y="1132"/>
                    <a:pt x="286" y="1752"/>
                  </a:cubicBezTo>
                  <a:cubicBezTo>
                    <a:pt x="493" y="2201"/>
                    <a:pt x="933" y="2462"/>
                    <a:pt x="1395" y="2462"/>
                  </a:cubicBezTo>
                  <a:cubicBezTo>
                    <a:pt x="1570" y="2462"/>
                    <a:pt x="1747" y="2425"/>
                    <a:pt x="1917" y="2347"/>
                  </a:cubicBezTo>
                  <a:cubicBezTo>
                    <a:pt x="2536" y="2073"/>
                    <a:pt x="2810" y="1335"/>
                    <a:pt x="2524" y="716"/>
                  </a:cubicBezTo>
                  <a:cubicBezTo>
                    <a:pt x="2315" y="262"/>
                    <a:pt x="1863" y="0"/>
                    <a:pt x="1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2455;p80">
              <a:extLst>
                <a:ext uri="{FF2B5EF4-FFF2-40B4-BE49-F238E27FC236}">
                  <a16:creationId xmlns:a16="http://schemas.microsoft.com/office/drawing/2014/main" id="{BDE6B353-E9C3-4BF3-8C4D-76E6554E27B2}"/>
                </a:ext>
              </a:extLst>
            </p:cNvPr>
            <p:cNvSpPr/>
            <p:nvPr/>
          </p:nvSpPr>
          <p:spPr>
            <a:xfrm>
              <a:off x="2832775" y="2143850"/>
              <a:ext cx="32175" cy="42575"/>
            </a:xfrm>
            <a:custGeom>
              <a:avLst/>
              <a:gdLst/>
              <a:ahLst/>
              <a:cxnLst/>
              <a:rect l="l" t="t" r="r" b="b"/>
              <a:pathLst>
                <a:path w="1287" h="1703" extrusionOk="0">
                  <a:moveTo>
                    <a:pt x="1" y="0"/>
                  </a:moveTo>
                  <a:lnTo>
                    <a:pt x="429" y="1703"/>
                  </a:lnTo>
                  <a:lnTo>
                    <a:pt x="1287" y="44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456;p80">
              <a:extLst>
                <a:ext uri="{FF2B5EF4-FFF2-40B4-BE49-F238E27FC236}">
                  <a16:creationId xmlns:a16="http://schemas.microsoft.com/office/drawing/2014/main" id="{40826871-572D-4E02-8FAE-214363C2A899}"/>
                </a:ext>
              </a:extLst>
            </p:cNvPr>
            <p:cNvSpPr/>
            <p:nvPr/>
          </p:nvSpPr>
          <p:spPr>
            <a:xfrm>
              <a:off x="2941425" y="2020475"/>
              <a:ext cx="130100" cy="114175"/>
            </a:xfrm>
            <a:custGeom>
              <a:avLst/>
              <a:gdLst/>
              <a:ahLst/>
              <a:cxnLst/>
              <a:rect l="l" t="t" r="r" b="b"/>
              <a:pathLst>
                <a:path w="5204" h="4567" extrusionOk="0">
                  <a:moveTo>
                    <a:pt x="2593" y="1"/>
                  </a:moveTo>
                  <a:cubicBezTo>
                    <a:pt x="2275" y="1"/>
                    <a:pt x="1951" y="67"/>
                    <a:pt x="1644" y="209"/>
                  </a:cubicBezTo>
                  <a:cubicBezTo>
                    <a:pt x="501" y="732"/>
                    <a:pt x="1" y="2090"/>
                    <a:pt x="524" y="3233"/>
                  </a:cubicBezTo>
                  <a:cubicBezTo>
                    <a:pt x="906" y="4073"/>
                    <a:pt x="1728" y="4567"/>
                    <a:pt x="2593" y="4567"/>
                  </a:cubicBezTo>
                  <a:cubicBezTo>
                    <a:pt x="2917" y="4567"/>
                    <a:pt x="3246" y="4498"/>
                    <a:pt x="3561" y="4352"/>
                  </a:cubicBezTo>
                  <a:cubicBezTo>
                    <a:pt x="4704" y="3828"/>
                    <a:pt x="5204" y="2471"/>
                    <a:pt x="4680" y="1328"/>
                  </a:cubicBezTo>
                  <a:cubicBezTo>
                    <a:pt x="4288" y="493"/>
                    <a:pt x="3458" y="1"/>
                    <a:pt x="2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2457;p80">
              <a:extLst>
                <a:ext uri="{FF2B5EF4-FFF2-40B4-BE49-F238E27FC236}">
                  <a16:creationId xmlns:a16="http://schemas.microsoft.com/office/drawing/2014/main" id="{94B88E59-E314-48B5-ABA5-61719FCD2A6A}"/>
                </a:ext>
              </a:extLst>
            </p:cNvPr>
            <p:cNvSpPr/>
            <p:nvPr/>
          </p:nvSpPr>
          <p:spPr>
            <a:xfrm>
              <a:off x="2971200" y="2046650"/>
              <a:ext cx="70275" cy="61650"/>
            </a:xfrm>
            <a:custGeom>
              <a:avLst/>
              <a:gdLst/>
              <a:ahLst/>
              <a:cxnLst/>
              <a:rect l="l" t="t" r="r" b="b"/>
              <a:pathLst>
                <a:path w="2811" h="2466" extrusionOk="0">
                  <a:moveTo>
                    <a:pt x="1406" y="1"/>
                  </a:moveTo>
                  <a:cubicBezTo>
                    <a:pt x="1234" y="1"/>
                    <a:pt x="1060" y="37"/>
                    <a:pt x="893" y="114"/>
                  </a:cubicBezTo>
                  <a:cubicBezTo>
                    <a:pt x="274" y="400"/>
                    <a:pt x="0" y="1138"/>
                    <a:pt x="286" y="1745"/>
                  </a:cubicBezTo>
                  <a:cubicBezTo>
                    <a:pt x="495" y="2198"/>
                    <a:pt x="945" y="2466"/>
                    <a:pt x="1414" y="2466"/>
                  </a:cubicBezTo>
                  <a:cubicBezTo>
                    <a:pt x="1587" y="2466"/>
                    <a:pt x="1762" y="2429"/>
                    <a:pt x="1929" y="2352"/>
                  </a:cubicBezTo>
                  <a:cubicBezTo>
                    <a:pt x="2536" y="2067"/>
                    <a:pt x="2810" y="1340"/>
                    <a:pt x="2524" y="721"/>
                  </a:cubicBezTo>
                  <a:cubicBezTo>
                    <a:pt x="2315" y="269"/>
                    <a:pt x="1871" y="1"/>
                    <a:pt x="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458;p80">
              <a:extLst>
                <a:ext uri="{FF2B5EF4-FFF2-40B4-BE49-F238E27FC236}">
                  <a16:creationId xmlns:a16="http://schemas.microsoft.com/office/drawing/2014/main" id="{A5AD1DF0-D97B-45A7-8F20-659FFACC282C}"/>
                </a:ext>
              </a:extLst>
            </p:cNvPr>
            <p:cNvSpPr/>
            <p:nvPr/>
          </p:nvSpPr>
          <p:spPr>
            <a:xfrm>
              <a:off x="2965525" y="2062300"/>
              <a:ext cx="32175" cy="42875"/>
            </a:xfrm>
            <a:custGeom>
              <a:avLst/>
              <a:gdLst/>
              <a:ahLst/>
              <a:cxnLst/>
              <a:rect l="l" t="t" r="r" b="b"/>
              <a:pathLst>
                <a:path w="1287" h="1715" extrusionOk="0">
                  <a:moveTo>
                    <a:pt x="1" y="0"/>
                  </a:moveTo>
                  <a:lnTo>
                    <a:pt x="430" y="1715"/>
                  </a:lnTo>
                  <a:lnTo>
                    <a:pt x="1287" y="44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2459;p80">
              <a:extLst>
                <a:ext uri="{FF2B5EF4-FFF2-40B4-BE49-F238E27FC236}">
                  <a16:creationId xmlns:a16="http://schemas.microsoft.com/office/drawing/2014/main" id="{95157CD5-8C9D-4810-9ED0-FC7DEFBA1F3F}"/>
                </a:ext>
              </a:extLst>
            </p:cNvPr>
            <p:cNvSpPr/>
            <p:nvPr/>
          </p:nvSpPr>
          <p:spPr>
            <a:xfrm>
              <a:off x="2909875" y="2149975"/>
              <a:ext cx="152125" cy="108550"/>
            </a:xfrm>
            <a:custGeom>
              <a:avLst/>
              <a:gdLst/>
              <a:ahLst/>
              <a:cxnLst/>
              <a:rect l="l" t="t" r="r" b="b"/>
              <a:pathLst>
                <a:path w="6085" h="4342" extrusionOk="0">
                  <a:moveTo>
                    <a:pt x="4994" y="1"/>
                  </a:moveTo>
                  <a:cubicBezTo>
                    <a:pt x="4636" y="1"/>
                    <a:pt x="4290" y="201"/>
                    <a:pt x="4120" y="541"/>
                  </a:cubicBezTo>
                  <a:cubicBezTo>
                    <a:pt x="3275" y="2232"/>
                    <a:pt x="977" y="2410"/>
                    <a:pt x="941" y="2410"/>
                  </a:cubicBezTo>
                  <a:cubicBezTo>
                    <a:pt x="405" y="2446"/>
                    <a:pt x="1" y="2899"/>
                    <a:pt x="36" y="3434"/>
                  </a:cubicBezTo>
                  <a:cubicBezTo>
                    <a:pt x="59" y="3937"/>
                    <a:pt x="488" y="4341"/>
                    <a:pt x="996" y="4341"/>
                  </a:cubicBezTo>
                  <a:cubicBezTo>
                    <a:pt x="1017" y="4341"/>
                    <a:pt x="1039" y="4341"/>
                    <a:pt x="1060" y="4339"/>
                  </a:cubicBezTo>
                  <a:cubicBezTo>
                    <a:pt x="1132" y="4339"/>
                    <a:pt x="2203" y="4268"/>
                    <a:pt x="3358" y="3732"/>
                  </a:cubicBezTo>
                  <a:cubicBezTo>
                    <a:pt x="4275" y="3315"/>
                    <a:pt x="5251" y="2601"/>
                    <a:pt x="5846" y="1398"/>
                  </a:cubicBezTo>
                  <a:cubicBezTo>
                    <a:pt x="6085" y="922"/>
                    <a:pt x="5894" y="339"/>
                    <a:pt x="5418" y="101"/>
                  </a:cubicBezTo>
                  <a:cubicBezTo>
                    <a:pt x="5282" y="33"/>
                    <a:pt x="5137" y="1"/>
                    <a:pt x="4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2460;p80">
              <a:extLst>
                <a:ext uri="{FF2B5EF4-FFF2-40B4-BE49-F238E27FC236}">
                  <a16:creationId xmlns:a16="http://schemas.microsoft.com/office/drawing/2014/main" id="{B957D524-209C-4780-B293-819B81788561}"/>
                </a:ext>
              </a:extLst>
            </p:cNvPr>
            <p:cNvSpPr/>
            <p:nvPr/>
          </p:nvSpPr>
          <p:spPr>
            <a:xfrm>
              <a:off x="2928625" y="2168200"/>
              <a:ext cx="112850" cy="72400"/>
            </a:xfrm>
            <a:custGeom>
              <a:avLst/>
              <a:gdLst/>
              <a:ahLst/>
              <a:cxnLst/>
              <a:rect l="l" t="t" r="r" b="b"/>
              <a:pathLst>
                <a:path w="4514" h="2896" extrusionOk="0">
                  <a:moveTo>
                    <a:pt x="4231" y="1"/>
                  </a:moveTo>
                  <a:cubicBezTo>
                    <a:pt x="4139" y="1"/>
                    <a:pt x="4055" y="49"/>
                    <a:pt x="4013" y="134"/>
                  </a:cubicBezTo>
                  <a:cubicBezTo>
                    <a:pt x="2977" y="2217"/>
                    <a:pt x="263" y="2396"/>
                    <a:pt x="239" y="2396"/>
                  </a:cubicBezTo>
                  <a:cubicBezTo>
                    <a:pt x="108" y="2408"/>
                    <a:pt x="1" y="2527"/>
                    <a:pt x="1" y="2658"/>
                  </a:cubicBezTo>
                  <a:cubicBezTo>
                    <a:pt x="13" y="2801"/>
                    <a:pt x="132" y="2896"/>
                    <a:pt x="263" y="2896"/>
                  </a:cubicBezTo>
                  <a:cubicBezTo>
                    <a:pt x="346" y="2884"/>
                    <a:pt x="1513" y="2813"/>
                    <a:pt x="2656" y="2181"/>
                  </a:cubicBezTo>
                  <a:cubicBezTo>
                    <a:pt x="3346" y="1800"/>
                    <a:pt x="4013" y="1229"/>
                    <a:pt x="4454" y="348"/>
                  </a:cubicBezTo>
                  <a:cubicBezTo>
                    <a:pt x="4513" y="229"/>
                    <a:pt x="4465" y="86"/>
                    <a:pt x="4346" y="26"/>
                  </a:cubicBezTo>
                  <a:cubicBezTo>
                    <a:pt x="4308" y="9"/>
                    <a:pt x="4269" y="1"/>
                    <a:pt x="4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461;p80">
              <a:extLst>
                <a:ext uri="{FF2B5EF4-FFF2-40B4-BE49-F238E27FC236}">
                  <a16:creationId xmlns:a16="http://schemas.microsoft.com/office/drawing/2014/main" id="{68174973-A847-49BC-9C73-6816AE785ED7}"/>
                </a:ext>
              </a:extLst>
            </p:cNvPr>
            <p:cNvSpPr/>
            <p:nvPr/>
          </p:nvSpPr>
          <p:spPr>
            <a:xfrm>
              <a:off x="2623225" y="2174800"/>
              <a:ext cx="135175" cy="251250"/>
            </a:xfrm>
            <a:custGeom>
              <a:avLst/>
              <a:gdLst/>
              <a:ahLst/>
              <a:cxnLst/>
              <a:rect l="l" t="t" r="r" b="b"/>
              <a:pathLst>
                <a:path w="5407" h="10050" extrusionOk="0">
                  <a:moveTo>
                    <a:pt x="2156" y="1"/>
                  </a:moveTo>
                  <a:cubicBezTo>
                    <a:pt x="799" y="3477"/>
                    <a:pt x="60" y="7228"/>
                    <a:pt x="1" y="10049"/>
                  </a:cubicBezTo>
                  <a:cubicBezTo>
                    <a:pt x="1227" y="9930"/>
                    <a:pt x="2418" y="9395"/>
                    <a:pt x="3335" y="8442"/>
                  </a:cubicBezTo>
                  <a:cubicBezTo>
                    <a:pt x="5406" y="6311"/>
                    <a:pt x="5359" y="2894"/>
                    <a:pt x="3227" y="810"/>
                  </a:cubicBezTo>
                  <a:cubicBezTo>
                    <a:pt x="2894" y="489"/>
                    <a:pt x="2537" y="227"/>
                    <a:pt x="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462;p80">
              <a:extLst>
                <a:ext uri="{FF2B5EF4-FFF2-40B4-BE49-F238E27FC236}">
                  <a16:creationId xmlns:a16="http://schemas.microsoft.com/office/drawing/2014/main" id="{CFEC3616-DFD7-495F-BE89-4CBF736DB944}"/>
                </a:ext>
              </a:extLst>
            </p:cNvPr>
            <p:cNvSpPr/>
            <p:nvPr/>
          </p:nvSpPr>
          <p:spPr>
            <a:xfrm>
              <a:off x="2802125" y="2376625"/>
              <a:ext cx="257500" cy="149425"/>
            </a:xfrm>
            <a:custGeom>
              <a:avLst/>
              <a:gdLst/>
              <a:ahLst/>
              <a:cxnLst/>
              <a:rect l="l" t="t" r="r" b="b"/>
              <a:pathLst>
                <a:path w="10300" h="5977" extrusionOk="0">
                  <a:moveTo>
                    <a:pt x="5533" y="1"/>
                  </a:moveTo>
                  <a:cubicBezTo>
                    <a:pt x="4126" y="1"/>
                    <a:pt x="2722" y="546"/>
                    <a:pt x="1667" y="1631"/>
                  </a:cubicBezTo>
                  <a:cubicBezTo>
                    <a:pt x="501" y="2834"/>
                    <a:pt x="0" y="4441"/>
                    <a:pt x="167" y="5977"/>
                  </a:cubicBezTo>
                  <a:cubicBezTo>
                    <a:pt x="3191" y="5346"/>
                    <a:pt x="6787" y="4227"/>
                    <a:pt x="10299" y="2881"/>
                  </a:cubicBezTo>
                  <a:cubicBezTo>
                    <a:pt x="10049" y="2393"/>
                    <a:pt x="9704" y="1941"/>
                    <a:pt x="9299" y="1524"/>
                  </a:cubicBezTo>
                  <a:cubicBezTo>
                    <a:pt x="8247" y="507"/>
                    <a:pt x="6889" y="1"/>
                    <a:pt x="5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463;p80">
              <a:extLst>
                <a:ext uri="{FF2B5EF4-FFF2-40B4-BE49-F238E27FC236}">
                  <a16:creationId xmlns:a16="http://schemas.microsoft.com/office/drawing/2014/main" id="{E39D430A-E718-4A76-BD6E-B9F256553E96}"/>
                </a:ext>
              </a:extLst>
            </p:cNvPr>
            <p:cNvSpPr/>
            <p:nvPr/>
          </p:nvSpPr>
          <p:spPr>
            <a:xfrm>
              <a:off x="3106625" y="2151800"/>
              <a:ext cx="195000" cy="171050"/>
            </a:xfrm>
            <a:custGeom>
              <a:avLst/>
              <a:gdLst/>
              <a:ahLst/>
              <a:cxnLst/>
              <a:rect l="l" t="t" r="r" b="b"/>
              <a:pathLst>
                <a:path w="7800" h="6842" extrusionOk="0">
                  <a:moveTo>
                    <a:pt x="3895" y="0"/>
                  </a:moveTo>
                  <a:cubicBezTo>
                    <a:pt x="3310" y="0"/>
                    <a:pt x="2718" y="151"/>
                    <a:pt x="2179" y="468"/>
                  </a:cubicBezTo>
                  <a:cubicBezTo>
                    <a:pt x="548" y="1433"/>
                    <a:pt x="1" y="3516"/>
                    <a:pt x="953" y="5147"/>
                  </a:cubicBezTo>
                  <a:cubicBezTo>
                    <a:pt x="1588" y="6236"/>
                    <a:pt x="2733" y="6842"/>
                    <a:pt x="3908" y="6842"/>
                  </a:cubicBezTo>
                  <a:cubicBezTo>
                    <a:pt x="4495" y="6842"/>
                    <a:pt x="5089" y="6691"/>
                    <a:pt x="5632" y="6374"/>
                  </a:cubicBezTo>
                  <a:cubicBezTo>
                    <a:pt x="7251" y="5409"/>
                    <a:pt x="7799" y="3326"/>
                    <a:pt x="6847" y="1694"/>
                  </a:cubicBezTo>
                  <a:cubicBezTo>
                    <a:pt x="6211" y="606"/>
                    <a:pt x="5067" y="0"/>
                    <a:pt x="3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464;p80">
              <a:extLst>
                <a:ext uri="{FF2B5EF4-FFF2-40B4-BE49-F238E27FC236}">
                  <a16:creationId xmlns:a16="http://schemas.microsoft.com/office/drawing/2014/main" id="{4B0229BF-9D0F-4F66-8398-518A0189F1B3}"/>
                </a:ext>
              </a:extLst>
            </p:cNvPr>
            <p:cNvSpPr/>
            <p:nvPr/>
          </p:nvSpPr>
          <p:spPr>
            <a:xfrm>
              <a:off x="3139075" y="2034275"/>
              <a:ext cx="45550" cy="41200"/>
            </a:xfrm>
            <a:custGeom>
              <a:avLst/>
              <a:gdLst/>
              <a:ahLst/>
              <a:cxnLst/>
              <a:rect l="l" t="t" r="r" b="b"/>
              <a:pathLst>
                <a:path w="1822" h="1648" extrusionOk="0">
                  <a:moveTo>
                    <a:pt x="902" y="0"/>
                  </a:moveTo>
                  <a:cubicBezTo>
                    <a:pt x="689" y="0"/>
                    <a:pt x="478" y="84"/>
                    <a:pt x="322" y="252"/>
                  </a:cubicBezTo>
                  <a:cubicBezTo>
                    <a:pt x="0" y="573"/>
                    <a:pt x="12" y="1097"/>
                    <a:pt x="334" y="1419"/>
                  </a:cubicBezTo>
                  <a:cubicBezTo>
                    <a:pt x="497" y="1571"/>
                    <a:pt x="704" y="1648"/>
                    <a:pt x="910" y="1648"/>
                  </a:cubicBezTo>
                  <a:cubicBezTo>
                    <a:pt x="1124" y="1648"/>
                    <a:pt x="1337" y="1565"/>
                    <a:pt x="1501" y="1395"/>
                  </a:cubicBezTo>
                  <a:cubicBezTo>
                    <a:pt x="1822" y="1073"/>
                    <a:pt x="1810" y="550"/>
                    <a:pt x="1489" y="240"/>
                  </a:cubicBezTo>
                  <a:cubicBezTo>
                    <a:pt x="1323" y="81"/>
                    <a:pt x="1111" y="0"/>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465;p80">
              <a:extLst>
                <a:ext uri="{FF2B5EF4-FFF2-40B4-BE49-F238E27FC236}">
                  <a16:creationId xmlns:a16="http://schemas.microsoft.com/office/drawing/2014/main" id="{43E7C29F-F82F-401B-8E08-DBDE543DC413}"/>
                </a:ext>
              </a:extLst>
            </p:cNvPr>
            <p:cNvSpPr/>
            <p:nvPr/>
          </p:nvSpPr>
          <p:spPr>
            <a:xfrm>
              <a:off x="2872675" y="1926025"/>
              <a:ext cx="130975" cy="68275"/>
            </a:xfrm>
            <a:custGeom>
              <a:avLst/>
              <a:gdLst/>
              <a:ahLst/>
              <a:cxnLst/>
              <a:rect l="l" t="t" r="r" b="b"/>
              <a:pathLst>
                <a:path w="5239" h="2731" extrusionOk="0">
                  <a:moveTo>
                    <a:pt x="3637" y="0"/>
                  </a:moveTo>
                  <a:cubicBezTo>
                    <a:pt x="2434" y="0"/>
                    <a:pt x="1280" y="139"/>
                    <a:pt x="203" y="450"/>
                  </a:cubicBezTo>
                  <a:cubicBezTo>
                    <a:pt x="131" y="462"/>
                    <a:pt x="72" y="486"/>
                    <a:pt x="0" y="498"/>
                  </a:cubicBezTo>
                  <a:cubicBezTo>
                    <a:pt x="95" y="1046"/>
                    <a:pt x="346" y="1570"/>
                    <a:pt x="774" y="1986"/>
                  </a:cubicBezTo>
                  <a:cubicBezTo>
                    <a:pt x="1283" y="2484"/>
                    <a:pt x="1944" y="2731"/>
                    <a:pt x="2605" y="2731"/>
                  </a:cubicBezTo>
                  <a:cubicBezTo>
                    <a:pt x="3290" y="2731"/>
                    <a:pt x="3974" y="2466"/>
                    <a:pt x="4489" y="1939"/>
                  </a:cubicBezTo>
                  <a:cubicBezTo>
                    <a:pt x="4989" y="1415"/>
                    <a:pt x="5239" y="748"/>
                    <a:pt x="5227" y="69"/>
                  </a:cubicBezTo>
                  <a:lnTo>
                    <a:pt x="5156" y="69"/>
                  </a:lnTo>
                  <a:cubicBezTo>
                    <a:pt x="4643" y="24"/>
                    <a:pt x="4136" y="0"/>
                    <a:pt x="3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0" name="Google Shape;2466;p80">
            <a:extLst>
              <a:ext uri="{FF2B5EF4-FFF2-40B4-BE49-F238E27FC236}">
                <a16:creationId xmlns:a16="http://schemas.microsoft.com/office/drawing/2014/main" id="{9A140C1C-2823-467B-B6A2-6D77390495CE}"/>
              </a:ext>
            </a:extLst>
          </p:cNvPr>
          <p:cNvGrpSpPr/>
          <p:nvPr/>
        </p:nvGrpSpPr>
        <p:grpSpPr>
          <a:xfrm rot="245134">
            <a:off x="6672127" y="2677885"/>
            <a:ext cx="1338450" cy="885725"/>
            <a:chOff x="5836825" y="3580150"/>
            <a:chExt cx="1338450" cy="885725"/>
          </a:xfrm>
        </p:grpSpPr>
        <p:sp>
          <p:nvSpPr>
            <p:cNvPr id="111" name="Google Shape;2467;p80">
              <a:extLst>
                <a:ext uri="{FF2B5EF4-FFF2-40B4-BE49-F238E27FC236}">
                  <a16:creationId xmlns:a16="http://schemas.microsoft.com/office/drawing/2014/main" id="{0AE8425F-CA14-4594-BA47-F4BDC3EC9CBC}"/>
                </a:ext>
              </a:extLst>
            </p:cNvPr>
            <p:cNvSpPr/>
            <p:nvPr/>
          </p:nvSpPr>
          <p:spPr>
            <a:xfrm>
              <a:off x="5988725" y="3580150"/>
              <a:ext cx="1058600" cy="704750"/>
            </a:xfrm>
            <a:custGeom>
              <a:avLst/>
              <a:gdLst/>
              <a:ahLst/>
              <a:cxnLst/>
              <a:rect l="l" t="t" r="r" b="b"/>
              <a:pathLst>
                <a:path w="42344" h="28190" extrusionOk="0">
                  <a:moveTo>
                    <a:pt x="18980" y="0"/>
                  </a:moveTo>
                  <a:cubicBezTo>
                    <a:pt x="1" y="0"/>
                    <a:pt x="850" y="24725"/>
                    <a:pt x="850" y="24725"/>
                  </a:cubicBezTo>
                  <a:lnTo>
                    <a:pt x="14114" y="26011"/>
                  </a:lnTo>
                  <a:cubicBezTo>
                    <a:pt x="14114" y="26011"/>
                    <a:pt x="14620" y="9864"/>
                    <a:pt x="19715" y="9864"/>
                  </a:cubicBezTo>
                  <a:cubicBezTo>
                    <a:pt x="19745" y="9864"/>
                    <a:pt x="19775" y="9865"/>
                    <a:pt x="19805" y="9866"/>
                  </a:cubicBezTo>
                  <a:cubicBezTo>
                    <a:pt x="24972" y="10057"/>
                    <a:pt x="22484" y="26821"/>
                    <a:pt x="22484" y="26821"/>
                  </a:cubicBezTo>
                  <a:lnTo>
                    <a:pt x="36628" y="28190"/>
                  </a:lnTo>
                  <a:cubicBezTo>
                    <a:pt x="36628" y="28190"/>
                    <a:pt x="42343" y="2151"/>
                    <a:pt x="21281" y="115"/>
                  </a:cubicBezTo>
                  <a:cubicBezTo>
                    <a:pt x="20483" y="38"/>
                    <a:pt x="19717" y="0"/>
                    <a:pt x="18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468;p80">
              <a:extLst>
                <a:ext uri="{FF2B5EF4-FFF2-40B4-BE49-F238E27FC236}">
                  <a16:creationId xmlns:a16="http://schemas.microsoft.com/office/drawing/2014/main" id="{6D13BAFC-24CA-4FF9-B57C-73B65BE1C4B7}"/>
                </a:ext>
              </a:extLst>
            </p:cNvPr>
            <p:cNvSpPr/>
            <p:nvPr/>
          </p:nvSpPr>
          <p:spPr>
            <a:xfrm>
              <a:off x="6084075" y="3639450"/>
              <a:ext cx="761425" cy="638025"/>
            </a:xfrm>
            <a:custGeom>
              <a:avLst/>
              <a:gdLst/>
              <a:ahLst/>
              <a:cxnLst/>
              <a:rect l="l" t="t" r="r" b="b"/>
              <a:pathLst>
                <a:path w="30457" h="25521" extrusionOk="0">
                  <a:moveTo>
                    <a:pt x="15825" y="1"/>
                  </a:moveTo>
                  <a:cubicBezTo>
                    <a:pt x="2531" y="1"/>
                    <a:pt x="359" y="17535"/>
                    <a:pt x="1" y="22639"/>
                  </a:cubicBezTo>
                  <a:lnTo>
                    <a:pt x="10300" y="23639"/>
                  </a:lnTo>
                  <a:cubicBezTo>
                    <a:pt x="10300" y="23639"/>
                    <a:pt x="10806" y="7492"/>
                    <a:pt x="15901" y="7492"/>
                  </a:cubicBezTo>
                  <a:cubicBezTo>
                    <a:pt x="15931" y="7492"/>
                    <a:pt x="15961" y="7493"/>
                    <a:pt x="15991" y="7494"/>
                  </a:cubicBezTo>
                  <a:cubicBezTo>
                    <a:pt x="21158" y="7685"/>
                    <a:pt x="18670" y="24449"/>
                    <a:pt x="18670" y="24449"/>
                  </a:cubicBezTo>
                  <a:lnTo>
                    <a:pt x="29814" y="25520"/>
                  </a:lnTo>
                  <a:cubicBezTo>
                    <a:pt x="30397" y="18424"/>
                    <a:pt x="30457" y="1112"/>
                    <a:pt x="17098" y="53"/>
                  </a:cubicBezTo>
                  <a:cubicBezTo>
                    <a:pt x="16663" y="18"/>
                    <a:pt x="16238" y="1"/>
                    <a:pt x="15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469;p80">
              <a:extLst>
                <a:ext uri="{FF2B5EF4-FFF2-40B4-BE49-F238E27FC236}">
                  <a16:creationId xmlns:a16="http://schemas.microsoft.com/office/drawing/2014/main" id="{3C6BA9F0-2F96-4A51-8C79-ED0B328F5364}"/>
                </a:ext>
              </a:extLst>
            </p:cNvPr>
            <p:cNvSpPr/>
            <p:nvPr/>
          </p:nvSpPr>
          <p:spPr>
            <a:xfrm>
              <a:off x="6184400" y="3695050"/>
              <a:ext cx="582825" cy="574675"/>
            </a:xfrm>
            <a:custGeom>
              <a:avLst/>
              <a:gdLst/>
              <a:ahLst/>
              <a:cxnLst/>
              <a:rect l="l" t="t" r="r" b="b"/>
              <a:pathLst>
                <a:path w="23313" h="22987" extrusionOk="0">
                  <a:moveTo>
                    <a:pt x="12332" y="1"/>
                  </a:moveTo>
                  <a:cubicBezTo>
                    <a:pt x="1768" y="1"/>
                    <a:pt x="187" y="14381"/>
                    <a:pt x="0" y="20808"/>
                  </a:cubicBezTo>
                  <a:lnTo>
                    <a:pt x="6287" y="21415"/>
                  </a:lnTo>
                  <a:cubicBezTo>
                    <a:pt x="6287" y="21415"/>
                    <a:pt x="6793" y="5268"/>
                    <a:pt x="11888" y="5268"/>
                  </a:cubicBezTo>
                  <a:cubicBezTo>
                    <a:pt x="11918" y="5268"/>
                    <a:pt x="11948" y="5269"/>
                    <a:pt x="11978" y="5270"/>
                  </a:cubicBezTo>
                  <a:cubicBezTo>
                    <a:pt x="17145" y="5461"/>
                    <a:pt x="14657" y="22225"/>
                    <a:pt x="14657" y="22225"/>
                  </a:cubicBezTo>
                  <a:lnTo>
                    <a:pt x="22574" y="22987"/>
                  </a:lnTo>
                  <a:cubicBezTo>
                    <a:pt x="23313" y="14712"/>
                    <a:pt x="23086" y="591"/>
                    <a:pt x="13002" y="19"/>
                  </a:cubicBezTo>
                  <a:cubicBezTo>
                    <a:pt x="12775" y="7"/>
                    <a:pt x="12552" y="1"/>
                    <a:pt x="1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2470;p80">
              <a:extLst>
                <a:ext uri="{FF2B5EF4-FFF2-40B4-BE49-F238E27FC236}">
                  <a16:creationId xmlns:a16="http://schemas.microsoft.com/office/drawing/2014/main" id="{3100FD13-28EA-4BAC-9153-6EFBA67244E2}"/>
                </a:ext>
              </a:extLst>
            </p:cNvPr>
            <p:cNvSpPr/>
            <p:nvPr/>
          </p:nvSpPr>
          <p:spPr>
            <a:xfrm>
              <a:off x="6258800" y="3756275"/>
              <a:ext cx="425375" cy="503025"/>
            </a:xfrm>
            <a:custGeom>
              <a:avLst/>
              <a:gdLst/>
              <a:ahLst/>
              <a:cxnLst/>
              <a:rect l="l" t="t" r="r" b="b"/>
              <a:pathLst>
                <a:path w="17015" h="20121" extrusionOk="0">
                  <a:moveTo>
                    <a:pt x="9201" y="1"/>
                  </a:moveTo>
                  <a:cubicBezTo>
                    <a:pt x="1854" y="1"/>
                    <a:pt x="278" y="11567"/>
                    <a:pt x="1" y="18645"/>
                  </a:cubicBezTo>
                  <a:lnTo>
                    <a:pt x="3311" y="18966"/>
                  </a:lnTo>
                  <a:cubicBezTo>
                    <a:pt x="3311" y="18966"/>
                    <a:pt x="3817" y="2819"/>
                    <a:pt x="8912" y="2819"/>
                  </a:cubicBezTo>
                  <a:cubicBezTo>
                    <a:pt x="8942" y="2819"/>
                    <a:pt x="8972" y="2820"/>
                    <a:pt x="9002" y="2821"/>
                  </a:cubicBezTo>
                  <a:cubicBezTo>
                    <a:pt x="14169" y="3012"/>
                    <a:pt x="11681" y="19776"/>
                    <a:pt x="11681" y="19776"/>
                  </a:cubicBezTo>
                  <a:lnTo>
                    <a:pt x="15336" y="20121"/>
                  </a:lnTo>
                  <a:cubicBezTo>
                    <a:pt x="16503" y="12334"/>
                    <a:pt x="17015" y="714"/>
                    <a:pt x="9907" y="35"/>
                  </a:cubicBezTo>
                  <a:cubicBezTo>
                    <a:pt x="9666" y="12"/>
                    <a:pt x="9430" y="1"/>
                    <a:pt x="9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2471;p80">
              <a:extLst>
                <a:ext uri="{FF2B5EF4-FFF2-40B4-BE49-F238E27FC236}">
                  <a16:creationId xmlns:a16="http://schemas.microsoft.com/office/drawing/2014/main" id="{4B7F708C-2139-4031-9BDB-5EB5A916C9B9}"/>
                </a:ext>
              </a:extLst>
            </p:cNvPr>
            <p:cNvSpPr/>
            <p:nvPr/>
          </p:nvSpPr>
          <p:spPr>
            <a:xfrm>
              <a:off x="5836825" y="4067625"/>
              <a:ext cx="1338450" cy="398250"/>
            </a:xfrm>
            <a:custGeom>
              <a:avLst/>
              <a:gdLst/>
              <a:ahLst/>
              <a:cxnLst/>
              <a:rect l="l" t="t" r="r" b="b"/>
              <a:pathLst>
                <a:path w="53538" h="15930" extrusionOk="0">
                  <a:moveTo>
                    <a:pt x="23668" y="1"/>
                  </a:moveTo>
                  <a:cubicBezTo>
                    <a:pt x="21330" y="1"/>
                    <a:pt x="18408" y="966"/>
                    <a:pt x="14784" y="3583"/>
                  </a:cubicBezTo>
                  <a:cubicBezTo>
                    <a:pt x="12829" y="1968"/>
                    <a:pt x="10787" y="1265"/>
                    <a:pt x="8906" y="1265"/>
                  </a:cubicBezTo>
                  <a:cubicBezTo>
                    <a:pt x="3881" y="1265"/>
                    <a:pt x="0" y="6278"/>
                    <a:pt x="1949" y="12298"/>
                  </a:cubicBezTo>
                  <a:lnTo>
                    <a:pt x="52241" y="15930"/>
                  </a:lnTo>
                  <a:cubicBezTo>
                    <a:pt x="52241" y="15930"/>
                    <a:pt x="53538" y="11333"/>
                    <a:pt x="49390" y="11333"/>
                  </a:cubicBezTo>
                  <a:cubicBezTo>
                    <a:pt x="48785" y="11333"/>
                    <a:pt x="48063" y="11431"/>
                    <a:pt x="47205" y="11655"/>
                  </a:cubicBezTo>
                  <a:cubicBezTo>
                    <a:pt x="44989" y="7241"/>
                    <a:pt x="41624" y="6053"/>
                    <a:pt x="38643" y="6053"/>
                  </a:cubicBezTo>
                  <a:cubicBezTo>
                    <a:pt x="35168" y="6053"/>
                    <a:pt x="32215" y="7667"/>
                    <a:pt x="32215" y="7667"/>
                  </a:cubicBezTo>
                  <a:cubicBezTo>
                    <a:pt x="32215" y="7667"/>
                    <a:pt x="30256" y="1"/>
                    <a:pt x="23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2" name="Google Shape;2492;p80">
            <a:extLst>
              <a:ext uri="{FF2B5EF4-FFF2-40B4-BE49-F238E27FC236}">
                <a16:creationId xmlns:a16="http://schemas.microsoft.com/office/drawing/2014/main" id="{84487F7C-D15D-413B-8718-2EA841C907EB}"/>
              </a:ext>
            </a:extLst>
          </p:cNvPr>
          <p:cNvGrpSpPr/>
          <p:nvPr/>
        </p:nvGrpSpPr>
        <p:grpSpPr>
          <a:xfrm>
            <a:off x="1388912" y="1720238"/>
            <a:ext cx="1589500" cy="1073875"/>
            <a:chOff x="4119250" y="1025350"/>
            <a:chExt cx="1589500" cy="1073875"/>
          </a:xfrm>
        </p:grpSpPr>
        <p:sp>
          <p:nvSpPr>
            <p:cNvPr id="133" name="Google Shape;2493;p80">
              <a:extLst>
                <a:ext uri="{FF2B5EF4-FFF2-40B4-BE49-F238E27FC236}">
                  <a16:creationId xmlns:a16="http://schemas.microsoft.com/office/drawing/2014/main" id="{A420B229-177C-45EA-A7FF-53B57191240B}"/>
                </a:ext>
              </a:extLst>
            </p:cNvPr>
            <p:cNvSpPr/>
            <p:nvPr/>
          </p:nvSpPr>
          <p:spPr>
            <a:xfrm>
              <a:off x="4706225" y="1025350"/>
              <a:ext cx="1002525" cy="686925"/>
            </a:xfrm>
            <a:custGeom>
              <a:avLst/>
              <a:gdLst/>
              <a:ahLst/>
              <a:cxnLst/>
              <a:rect l="l" t="t" r="r" b="b"/>
              <a:pathLst>
                <a:path w="40101" h="27477" extrusionOk="0">
                  <a:moveTo>
                    <a:pt x="28880" y="1"/>
                  </a:moveTo>
                  <a:cubicBezTo>
                    <a:pt x="10252" y="1"/>
                    <a:pt x="1" y="13381"/>
                    <a:pt x="1" y="13391"/>
                  </a:cubicBezTo>
                  <a:lnTo>
                    <a:pt x="6609" y="27476"/>
                  </a:lnTo>
                  <a:cubicBezTo>
                    <a:pt x="13419" y="22735"/>
                    <a:pt x="21003" y="21448"/>
                    <a:pt x="27230" y="21448"/>
                  </a:cubicBezTo>
                  <a:cubicBezTo>
                    <a:pt x="34622" y="21448"/>
                    <a:pt x="40101" y="23261"/>
                    <a:pt x="40101" y="23261"/>
                  </a:cubicBezTo>
                  <a:cubicBezTo>
                    <a:pt x="40101" y="23261"/>
                    <a:pt x="40006" y="21999"/>
                    <a:pt x="39458" y="18285"/>
                  </a:cubicBezTo>
                  <a:cubicBezTo>
                    <a:pt x="39268" y="17011"/>
                    <a:pt x="39018" y="15439"/>
                    <a:pt x="38708" y="13534"/>
                  </a:cubicBezTo>
                  <a:cubicBezTo>
                    <a:pt x="38458" y="12034"/>
                    <a:pt x="38160" y="10331"/>
                    <a:pt x="37815" y="8403"/>
                  </a:cubicBezTo>
                  <a:cubicBezTo>
                    <a:pt x="37553" y="6890"/>
                    <a:pt x="37255" y="5235"/>
                    <a:pt x="36922" y="3426"/>
                  </a:cubicBezTo>
                  <a:cubicBezTo>
                    <a:pt x="36767" y="2557"/>
                    <a:pt x="36601" y="1652"/>
                    <a:pt x="36422" y="711"/>
                  </a:cubicBezTo>
                  <a:cubicBezTo>
                    <a:pt x="33774" y="219"/>
                    <a:pt x="31258" y="1"/>
                    <a:pt x="28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2494;p80">
              <a:extLst>
                <a:ext uri="{FF2B5EF4-FFF2-40B4-BE49-F238E27FC236}">
                  <a16:creationId xmlns:a16="http://schemas.microsoft.com/office/drawing/2014/main" id="{AC0F9CE1-AE91-40DB-A185-22F2F4ED4CED}"/>
                </a:ext>
              </a:extLst>
            </p:cNvPr>
            <p:cNvSpPr/>
            <p:nvPr/>
          </p:nvSpPr>
          <p:spPr>
            <a:xfrm>
              <a:off x="4723200" y="1098250"/>
              <a:ext cx="969500" cy="594375"/>
            </a:xfrm>
            <a:custGeom>
              <a:avLst/>
              <a:gdLst/>
              <a:ahLst/>
              <a:cxnLst/>
              <a:rect l="l" t="t" r="r" b="b"/>
              <a:pathLst>
                <a:path w="38780" h="23775" extrusionOk="0">
                  <a:moveTo>
                    <a:pt x="29453" y="1"/>
                  </a:moveTo>
                  <a:cubicBezTo>
                    <a:pt x="12285" y="1"/>
                    <a:pt x="3586" y="10077"/>
                    <a:pt x="917" y="13869"/>
                  </a:cubicBezTo>
                  <a:cubicBezTo>
                    <a:pt x="298" y="14750"/>
                    <a:pt x="0" y="15297"/>
                    <a:pt x="0" y="15297"/>
                  </a:cubicBezTo>
                  <a:lnTo>
                    <a:pt x="762" y="18000"/>
                  </a:lnTo>
                  <a:lnTo>
                    <a:pt x="917" y="18548"/>
                  </a:lnTo>
                  <a:lnTo>
                    <a:pt x="2405" y="23774"/>
                  </a:lnTo>
                  <a:cubicBezTo>
                    <a:pt x="3120" y="23072"/>
                    <a:pt x="3870" y="22417"/>
                    <a:pt x="4632" y="21810"/>
                  </a:cubicBezTo>
                  <a:cubicBezTo>
                    <a:pt x="11854" y="16091"/>
                    <a:pt x="21015" y="14565"/>
                    <a:pt x="28740" y="14565"/>
                  </a:cubicBezTo>
                  <a:cubicBezTo>
                    <a:pt x="32579" y="14565"/>
                    <a:pt x="36064" y="14942"/>
                    <a:pt x="38779" y="15369"/>
                  </a:cubicBezTo>
                  <a:cubicBezTo>
                    <a:pt x="38589" y="14095"/>
                    <a:pt x="38339" y="12523"/>
                    <a:pt x="38029" y="10618"/>
                  </a:cubicBezTo>
                  <a:cubicBezTo>
                    <a:pt x="37779" y="9118"/>
                    <a:pt x="37481" y="7415"/>
                    <a:pt x="37148" y="5487"/>
                  </a:cubicBezTo>
                  <a:cubicBezTo>
                    <a:pt x="36874" y="3974"/>
                    <a:pt x="36576" y="2308"/>
                    <a:pt x="36243" y="498"/>
                  </a:cubicBezTo>
                  <a:cubicBezTo>
                    <a:pt x="33846" y="156"/>
                    <a:pt x="31584" y="1"/>
                    <a:pt x="29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2495;p80">
              <a:extLst>
                <a:ext uri="{FF2B5EF4-FFF2-40B4-BE49-F238E27FC236}">
                  <a16:creationId xmlns:a16="http://schemas.microsoft.com/office/drawing/2014/main" id="{9A500493-AEB3-46A3-8502-E5A263C0DF73}"/>
                </a:ext>
              </a:extLst>
            </p:cNvPr>
            <p:cNvSpPr/>
            <p:nvPr/>
          </p:nvSpPr>
          <p:spPr>
            <a:xfrm>
              <a:off x="4683025" y="1222350"/>
              <a:ext cx="990900" cy="389025"/>
            </a:xfrm>
            <a:custGeom>
              <a:avLst/>
              <a:gdLst/>
              <a:ahLst/>
              <a:cxnLst/>
              <a:rect l="l" t="t" r="r" b="b"/>
              <a:pathLst>
                <a:path w="39636" h="15561" extrusionOk="0">
                  <a:moveTo>
                    <a:pt x="32453" y="1"/>
                  </a:moveTo>
                  <a:cubicBezTo>
                    <a:pt x="19088" y="1"/>
                    <a:pt x="8993" y="7080"/>
                    <a:pt x="3834" y="11691"/>
                  </a:cubicBezTo>
                  <a:cubicBezTo>
                    <a:pt x="3286" y="12167"/>
                    <a:pt x="2810" y="12619"/>
                    <a:pt x="2381" y="13048"/>
                  </a:cubicBezTo>
                  <a:cubicBezTo>
                    <a:pt x="881" y="14489"/>
                    <a:pt x="60" y="15477"/>
                    <a:pt x="0" y="15560"/>
                  </a:cubicBezTo>
                  <a:cubicBezTo>
                    <a:pt x="833" y="14858"/>
                    <a:pt x="1679" y="14203"/>
                    <a:pt x="2536" y="13584"/>
                  </a:cubicBezTo>
                  <a:cubicBezTo>
                    <a:pt x="3084" y="13191"/>
                    <a:pt x="3631" y="12810"/>
                    <a:pt x="4191" y="12453"/>
                  </a:cubicBezTo>
                  <a:cubicBezTo>
                    <a:pt x="13508" y="6385"/>
                    <a:pt x="23700" y="5006"/>
                    <a:pt x="31044" y="5006"/>
                  </a:cubicBezTo>
                  <a:cubicBezTo>
                    <a:pt x="34840" y="5006"/>
                    <a:pt x="37875" y="5374"/>
                    <a:pt x="39636" y="5654"/>
                  </a:cubicBezTo>
                  <a:cubicBezTo>
                    <a:pt x="39386" y="4154"/>
                    <a:pt x="39088" y="2451"/>
                    <a:pt x="38755" y="523"/>
                  </a:cubicBezTo>
                  <a:cubicBezTo>
                    <a:pt x="36583" y="163"/>
                    <a:pt x="34480" y="1"/>
                    <a:pt x="32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2496;p80">
              <a:extLst>
                <a:ext uri="{FF2B5EF4-FFF2-40B4-BE49-F238E27FC236}">
                  <a16:creationId xmlns:a16="http://schemas.microsoft.com/office/drawing/2014/main" id="{8C8F9563-6BD9-4843-88E9-5E03D0B45F85}"/>
                </a:ext>
              </a:extLst>
            </p:cNvPr>
            <p:cNvSpPr/>
            <p:nvPr/>
          </p:nvSpPr>
          <p:spPr>
            <a:xfrm>
              <a:off x="4119250" y="1108300"/>
              <a:ext cx="1048975" cy="990925"/>
            </a:xfrm>
            <a:custGeom>
              <a:avLst/>
              <a:gdLst/>
              <a:ahLst/>
              <a:cxnLst/>
              <a:rect l="l" t="t" r="r" b="b"/>
              <a:pathLst>
                <a:path w="41959" h="39637" extrusionOk="0">
                  <a:moveTo>
                    <a:pt x="19491" y="1"/>
                  </a:moveTo>
                  <a:lnTo>
                    <a:pt x="17622" y="14714"/>
                  </a:lnTo>
                  <a:lnTo>
                    <a:pt x="17622" y="14714"/>
                  </a:lnTo>
                  <a:lnTo>
                    <a:pt x="1" y="19229"/>
                  </a:lnTo>
                  <a:lnTo>
                    <a:pt x="16422" y="24155"/>
                  </a:lnTo>
                  <a:lnTo>
                    <a:pt x="16422" y="24155"/>
                  </a:lnTo>
                  <a:lnTo>
                    <a:pt x="14455" y="39636"/>
                  </a:lnTo>
                  <a:lnTo>
                    <a:pt x="25671" y="26930"/>
                  </a:lnTo>
                  <a:lnTo>
                    <a:pt x="25671" y="26930"/>
                  </a:lnTo>
                  <a:lnTo>
                    <a:pt x="41434" y="31659"/>
                  </a:lnTo>
                  <a:lnTo>
                    <a:pt x="41434" y="31659"/>
                  </a:lnTo>
                  <a:lnTo>
                    <a:pt x="32665" y="19007"/>
                  </a:lnTo>
                  <a:lnTo>
                    <a:pt x="41958" y="8478"/>
                  </a:lnTo>
                  <a:lnTo>
                    <a:pt x="27869" y="12088"/>
                  </a:lnTo>
                  <a:lnTo>
                    <a:pt x="27869" y="12088"/>
                  </a:lnTo>
                  <a:lnTo>
                    <a:pt x="19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2497;p80">
              <a:extLst>
                <a:ext uri="{FF2B5EF4-FFF2-40B4-BE49-F238E27FC236}">
                  <a16:creationId xmlns:a16="http://schemas.microsoft.com/office/drawing/2014/main" id="{FF32501C-199E-4013-A1DC-91A44A59D8F8}"/>
                </a:ext>
              </a:extLst>
            </p:cNvPr>
            <p:cNvSpPr/>
            <p:nvPr/>
          </p:nvSpPr>
          <p:spPr>
            <a:xfrm>
              <a:off x="4513650" y="1575025"/>
              <a:ext cx="47650" cy="24175"/>
            </a:xfrm>
            <a:custGeom>
              <a:avLst/>
              <a:gdLst/>
              <a:ahLst/>
              <a:cxnLst/>
              <a:rect l="l" t="t" r="r" b="b"/>
              <a:pathLst>
                <a:path w="1906" h="967" extrusionOk="0">
                  <a:moveTo>
                    <a:pt x="228" y="1"/>
                  </a:moveTo>
                  <a:cubicBezTo>
                    <a:pt x="146" y="1"/>
                    <a:pt x="73" y="48"/>
                    <a:pt x="36" y="132"/>
                  </a:cubicBezTo>
                  <a:cubicBezTo>
                    <a:pt x="0" y="239"/>
                    <a:pt x="48" y="346"/>
                    <a:pt x="155" y="393"/>
                  </a:cubicBezTo>
                  <a:lnTo>
                    <a:pt x="1608" y="953"/>
                  </a:lnTo>
                  <a:cubicBezTo>
                    <a:pt x="1632" y="965"/>
                    <a:pt x="1655" y="965"/>
                    <a:pt x="1679" y="965"/>
                  </a:cubicBezTo>
                  <a:cubicBezTo>
                    <a:pt x="1686" y="966"/>
                    <a:pt x="1693" y="966"/>
                    <a:pt x="1700" y="966"/>
                  </a:cubicBezTo>
                  <a:cubicBezTo>
                    <a:pt x="1775" y="966"/>
                    <a:pt x="1837" y="911"/>
                    <a:pt x="1870" y="846"/>
                  </a:cubicBezTo>
                  <a:cubicBezTo>
                    <a:pt x="1905" y="739"/>
                    <a:pt x="1858" y="620"/>
                    <a:pt x="1751" y="584"/>
                  </a:cubicBezTo>
                  <a:lnTo>
                    <a:pt x="298" y="12"/>
                  </a:lnTo>
                  <a:cubicBezTo>
                    <a:pt x="274" y="5"/>
                    <a:pt x="251"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2498;p80">
              <a:extLst>
                <a:ext uri="{FF2B5EF4-FFF2-40B4-BE49-F238E27FC236}">
                  <a16:creationId xmlns:a16="http://schemas.microsoft.com/office/drawing/2014/main" id="{896DB3D3-221E-4310-87CA-C22B206EACE3}"/>
                </a:ext>
              </a:extLst>
            </p:cNvPr>
            <p:cNvSpPr/>
            <p:nvPr/>
          </p:nvSpPr>
          <p:spPr>
            <a:xfrm>
              <a:off x="4540150" y="1523250"/>
              <a:ext cx="42575" cy="48225"/>
            </a:xfrm>
            <a:custGeom>
              <a:avLst/>
              <a:gdLst/>
              <a:ahLst/>
              <a:cxnLst/>
              <a:rect l="l" t="t" r="r" b="b"/>
              <a:pathLst>
                <a:path w="1703" h="1929" extrusionOk="0">
                  <a:moveTo>
                    <a:pt x="230" y="1"/>
                  </a:moveTo>
                  <a:cubicBezTo>
                    <a:pt x="184" y="1"/>
                    <a:pt x="137" y="16"/>
                    <a:pt x="95" y="47"/>
                  </a:cubicBezTo>
                  <a:cubicBezTo>
                    <a:pt x="12" y="119"/>
                    <a:pt x="0" y="238"/>
                    <a:pt x="71" y="321"/>
                  </a:cubicBezTo>
                  <a:lnTo>
                    <a:pt x="1322" y="1857"/>
                  </a:lnTo>
                  <a:cubicBezTo>
                    <a:pt x="1357" y="1905"/>
                    <a:pt x="1417" y="1929"/>
                    <a:pt x="1476" y="1929"/>
                  </a:cubicBezTo>
                  <a:cubicBezTo>
                    <a:pt x="1512" y="1929"/>
                    <a:pt x="1560" y="1917"/>
                    <a:pt x="1607" y="1881"/>
                  </a:cubicBezTo>
                  <a:cubicBezTo>
                    <a:pt x="1691" y="1810"/>
                    <a:pt x="1703" y="1691"/>
                    <a:pt x="1631" y="1607"/>
                  </a:cubicBezTo>
                  <a:lnTo>
                    <a:pt x="381" y="71"/>
                  </a:lnTo>
                  <a:cubicBezTo>
                    <a:pt x="341" y="25"/>
                    <a:pt x="287"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2499;p80">
              <a:extLst>
                <a:ext uri="{FF2B5EF4-FFF2-40B4-BE49-F238E27FC236}">
                  <a16:creationId xmlns:a16="http://schemas.microsoft.com/office/drawing/2014/main" id="{0E68B899-CBD4-443A-9DB0-6FDC394D40FE}"/>
                </a:ext>
              </a:extLst>
            </p:cNvPr>
            <p:cNvSpPr/>
            <p:nvPr/>
          </p:nvSpPr>
          <p:spPr>
            <a:xfrm>
              <a:off x="4591050" y="1506875"/>
              <a:ext cx="14900" cy="66100"/>
            </a:xfrm>
            <a:custGeom>
              <a:avLst/>
              <a:gdLst/>
              <a:ahLst/>
              <a:cxnLst/>
              <a:rect l="l" t="t" r="r" b="b"/>
              <a:pathLst>
                <a:path w="596" h="2644" extrusionOk="0">
                  <a:moveTo>
                    <a:pt x="191" y="0"/>
                  </a:moveTo>
                  <a:cubicBezTo>
                    <a:pt x="83" y="12"/>
                    <a:pt x="0" y="107"/>
                    <a:pt x="12" y="226"/>
                  </a:cubicBezTo>
                  <a:lnTo>
                    <a:pt x="191" y="2453"/>
                  </a:lnTo>
                  <a:cubicBezTo>
                    <a:pt x="202" y="2560"/>
                    <a:pt x="286" y="2643"/>
                    <a:pt x="393" y="2643"/>
                  </a:cubicBezTo>
                  <a:lnTo>
                    <a:pt x="405" y="2643"/>
                  </a:lnTo>
                  <a:cubicBezTo>
                    <a:pt x="512" y="2631"/>
                    <a:pt x="595" y="2536"/>
                    <a:pt x="595" y="2429"/>
                  </a:cubicBezTo>
                  <a:lnTo>
                    <a:pt x="405" y="191"/>
                  </a:lnTo>
                  <a:cubicBezTo>
                    <a:pt x="393" y="83"/>
                    <a:pt x="29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2500;p80">
              <a:extLst>
                <a:ext uri="{FF2B5EF4-FFF2-40B4-BE49-F238E27FC236}">
                  <a16:creationId xmlns:a16="http://schemas.microsoft.com/office/drawing/2014/main" id="{D85AF5B8-E66A-4C42-814A-FC40CCEBC0BC}"/>
                </a:ext>
              </a:extLst>
            </p:cNvPr>
            <p:cNvSpPr/>
            <p:nvPr/>
          </p:nvSpPr>
          <p:spPr>
            <a:xfrm>
              <a:off x="4541625" y="1537500"/>
              <a:ext cx="114925" cy="107225"/>
            </a:xfrm>
            <a:custGeom>
              <a:avLst/>
              <a:gdLst/>
              <a:ahLst/>
              <a:cxnLst/>
              <a:rect l="l" t="t" r="r" b="b"/>
              <a:pathLst>
                <a:path w="4597" h="4289" extrusionOk="0">
                  <a:moveTo>
                    <a:pt x="2303" y="0"/>
                  </a:moveTo>
                  <a:cubicBezTo>
                    <a:pt x="2196" y="0"/>
                    <a:pt x="2087" y="9"/>
                    <a:pt x="1977" y="25"/>
                  </a:cubicBezTo>
                  <a:cubicBezTo>
                    <a:pt x="810" y="192"/>
                    <a:pt x="1" y="1287"/>
                    <a:pt x="179" y="2454"/>
                  </a:cubicBezTo>
                  <a:cubicBezTo>
                    <a:pt x="341" y="3523"/>
                    <a:pt x="1247" y="4288"/>
                    <a:pt x="2294" y="4288"/>
                  </a:cubicBezTo>
                  <a:cubicBezTo>
                    <a:pt x="2401" y="4288"/>
                    <a:pt x="2510" y="4280"/>
                    <a:pt x="2620" y="4264"/>
                  </a:cubicBezTo>
                  <a:cubicBezTo>
                    <a:pt x="3787" y="4085"/>
                    <a:pt x="4596" y="2990"/>
                    <a:pt x="4418" y="1823"/>
                  </a:cubicBezTo>
                  <a:cubicBezTo>
                    <a:pt x="4267" y="765"/>
                    <a:pt x="3352" y="0"/>
                    <a:pt x="2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2501;p80">
              <a:extLst>
                <a:ext uri="{FF2B5EF4-FFF2-40B4-BE49-F238E27FC236}">
                  <a16:creationId xmlns:a16="http://schemas.microsoft.com/office/drawing/2014/main" id="{00D6B7AC-2088-4354-BCAD-2E2C9EC61C71}"/>
                </a:ext>
              </a:extLst>
            </p:cNvPr>
            <p:cNvSpPr/>
            <p:nvPr/>
          </p:nvSpPr>
          <p:spPr>
            <a:xfrm>
              <a:off x="4558600" y="1553125"/>
              <a:ext cx="80975" cy="75900"/>
            </a:xfrm>
            <a:custGeom>
              <a:avLst/>
              <a:gdLst/>
              <a:ahLst/>
              <a:cxnLst/>
              <a:rect l="l" t="t" r="r" b="b"/>
              <a:pathLst>
                <a:path w="3239" h="3036" extrusionOk="0">
                  <a:moveTo>
                    <a:pt x="1631" y="1"/>
                  </a:moveTo>
                  <a:cubicBezTo>
                    <a:pt x="1553" y="1"/>
                    <a:pt x="1473" y="7"/>
                    <a:pt x="1393" y="19"/>
                  </a:cubicBezTo>
                  <a:cubicBezTo>
                    <a:pt x="572" y="138"/>
                    <a:pt x="0" y="912"/>
                    <a:pt x="119" y="1746"/>
                  </a:cubicBezTo>
                  <a:cubicBezTo>
                    <a:pt x="239" y="2494"/>
                    <a:pt x="882" y="3035"/>
                    <a:pt x="1626" y="3035"/>
                  </a:cubicBezTo>
                  <a:cubicBezTo>
                    <a:pt x="1698" y="3035"/>
                    <a:pt x="1772" y="3030"/>
                    <a:pt x="1846" y="3020"/>
                  </a:cubicBezTo>
                  <a:cubicBezTo>
                    <a:pt x="2679" y="2889"/>
                    <a:pt x="3239" y="2115"/>
                    <a:pt x="3120" y="1293"/>
                  </a:cubicBezTo>
                  <a:cubicBezTo>
                    <a:pt x="3012" y="540"/>
                    <a:pt x="2369"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2502;p80">
              <a:extLst>
                <a:ext uri="{FF2B5EF4-FFF2-40B4-BE49-F238E27FC236}">
                  <a16:creationId xmlns:a16="http://schemas.microsoft.com/office/drawing/2014/main" id="{8F0DF3C8-9A91-435D-8848-F6CFE5B2D25A}"/>
                </a:ext>
              </a:extLst>
            </p:cNvPr>
            <p:cNvSpPr/>
            <p:nvPr/>
          </p:nvSpPr>
          <p:spPr>
            <a:xfrm>
              <a:off x="4841675" y="1506575"/>
              <a:ext cx="41975" cy="34250"/>
            </a:xfrm>
            <a:custGeom>
              <a:avLst/>
              <a:gdLst/>
              <a:ahLst/>
              <a:cxnLst/>
              <a:rect l="l" t="t" r="r" b="b"/>
              <a:pathLst>
                <a:path w="1679" h="1370" extrusionOk="0">
                  <a:moveTo>
                    <a:pt x="1462" y="1"/>
                  </a:moveTo>
                  <a:cubicBezTo>
                    <a:pt x="1417" y="1"/>
                    <a:pt x="1370" y="16"/>
                    <a:pt x="1334" y="48"/>
                  </a:cubicBezTo>
                  <a:lnTo>
                    <a:pt x="107" y="1012"/>
                  </a:lnTo>
                  <a:cubicBezTo>
                    <a:pt x="24" y="1084"/>
                    <a:pt x="0" y="1203"/>
                    <a:pt x="72" y="1286"/>
                  </a:cubicBezTo>
                  <a:cubicBezTo>
                    <a:pt x="119" y="1346"/>
                    <a:pt x="167" y="1369"/>
                    <a:pt x="226" y="1369"/>
                  </a:cubicBezTo>
                  <a:cubicBezTo>
                    <a:pt x="274" y="1369"/>
                    <a:pt x="322" y="1357"/>
                    <a:pt x="357" y="1322"/>
                  </a:cubicBezTo>
                  <a:lnTo>
                    <a:pt x="1584" y="357"/>
                  </a:lnTo>
                  <a:cubicBezTo>
                    <a:pt x="1667" y="286"/>
                    <a:pt x="1679" y="167"/>
                    <a:pt x="1607" y="72"/>
                  </a:cubicBezTo>
                  <a:cubicBezTo>
                    <a:pt x="1574" y="25"/>
                    <a:pt x="1519" y="1"/>
                    <a:pt x="1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2503;p80">
              <a:extLst>
                <a:ext uri="{FF2B5EF4-FFF2-40B4-BE49-F238E27FC236}">
                  <a16:creationId xmlns:a16="http://schemas.microsoft.com/office/drawing/2014/main" id="{0BDB7A68-171B-431C-8CE8-15B798437B8E}"/>
                </a:ext>
              </a:extLst>
            </p:cNvPr>
            <p:cNvSpPr/>
            <p:nvPr/>
          </p:nvSpPr>
          <p:spPr>
            <a:xfrm>
              <a:off x="4813100" y="1464600"/>
              <a:ext cx="30075" cy="55975"/>
            </a:xfrm>
            <a:custGeom>
              <a:avLst/>
              <a:gdLst/>
              <a:ahLst/>
              <a:cxnLst/>
              <a:rect l="l" t="t" r="r" b="b"/>
              <a:pathLst>
                <a:path w="1203" h="2239" extrusionOk="0">
                  <a:moveTo>
                    <a:pt x="988" y="1"/>
                  </a:moveTo>
                  <a:cubicBezTo>
                    <a:pt x="904" y="1"/>
                    <a:pt x="826" y="48"/>
                    <a:pt x="798" y="131"/>
                  </a:cubicBezTo>
                  <a:lnTo>
                    <a:pt x="48" y="1953"/>
                  </a:lnTo>
                  <a:cubicBezTo>
                    <a:pt x="0" y="2060"/>
                    <a:pt x="60" y="2179"/>
                    <a:pt x="155" y="2215"/>
                  </a:cubicBezTo>
                  <a:cubicBezTo>
                    <a:pt x="179" y="2227"/>
                    <a:pt x="202" y="2239"/>
                    <a:pt x="226" y="2239"/>
                  </a:cubicBezTo>
                  <a:cubicBezTo>
                    <a:pt x="310" y="2239"/>
                    <a:pt x="381" y="2191"/>
                    <a:pt x="417" y="2108"/>
                  </a:cubicBezTo>
                  <a:lnTo>
                    <a:pt x="1167" y="274"/>
                  </a:lnTo>
                  <a:cubicBezTo>
                    <a:pt x="1203" y="179"/>
                    <a:pt x="1155" y="60"/>
                    <a:pt x="1060" y="12"/>
                  </a:cubicBezTo>
                  <a:cubicBezTo>
                    <a:pt x="1036" y="4"/>
                    <a:pt x="1012" y="1"/>
                    <a:pt x="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2504;p80">
              <a:extLst>
                <a:ext uri="{FF2B5EF4-FFF2-40B4-BE49-F238E27FC236}">
                  <a16:creationId xmlns:a16="http://schemas.microsoft.com/office/drawing/2014/main" id="{6A9802C7-336B-431D-BD8B-7B66F8B931F0}"/>
                </a:ext>
              </a:extLst>
            </p:cNvPr>
            <p:cNvSpPr/>
            <p:nvPr/>
          </p:nvSpPr>
          <p:spPr>
            <a:xfrm>
              <a:off x="4779150" y="1463875"/>
              <a:ext cx="22950" cy="65050"/>
            </a:xfrm>
            <a:custGeom>
              <a:avLst/>
              <a:gdLst/>
              <a:ahLst/>
              <a:cxnLst/>
              <a:rect l="l" t="t" r="r" b="b"/>
              <a:pathLst>
                <a:path w="918" h="2602" extrusionOk="0">
                  <a:moveTo>
                    <a:pt x="221" y="1"/>
                  </a:moveTo>
                  <a:cubicBezTo>
                    <a:pt x="207" y="1"/>
                    <a:pt x="193" y="2"/>
                    <a:pt x="179" y="6"/>
                  </a:cubicBezTo>
                  <a:cubicBezTo>
                    <a:pt x="72" y="29"/>
                    <a:pt x="1" y="136"/>
                    <a:pt x="25" y="244"/>
                  </a:cubicBezTo>
                  <a:lnTo>
                    <a:pt x="501" y="2434"/>
                  </a:lnTo>
                  <a:cubicBezTo>
                    <a:pt x="525" y="2530"/>
                    <a:pt x="596" y="2601"/>
                    <a:pt x="691" y="2601"/>
                  </a:cubicBezTo>
                  <a:cubicBezTo>
                    <a:pt x="703" y="2601"/>
                    <a:pt x="727" y="2589"/>
                    <a:pt x="739" y="2589"/>
                  </a:cubicBezTo>
                  <a:cubicBezTo>
                    <a:pt x="846" y="2565"/>
                    <a:pt x="918" y="2458"/>
                    <a:pt x="894" y="2351"/>
                  </a:cubicBezTo>
                  <a:lnTo>
                    <a:pt x="417" y="160"/>
                  </a:lnTo>
                  <a:cubicBezTo>
                    <a:pt x="397" y="67"/>
                    <a:pt x="313"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2505;p80">
              <a:extLst>
                <a:ext uri="{FF2B5EF4-FFF2-40B4-BE49-F238E27FC236}">
                  <a16:creationId xmlns:a16="http://schemas.microsoft.com/office/drawing/2014/main" id="{83F60143-B322-499C-AFCC-07D0E2F79350}"/>
                </a:ext>
              </a:extLst>
            </p:cNvPr>
            <p:cNvSpPr/>
            <p:nvPr/>
          </p:nvSpPr>
          <p:spPr>
            <a:xfrm>
              <a:off x="4747900" y="1491500"/>
              <a:ext cx="114325" cy="107300"/>
            </a:xfrm>
            <a:custGeom>
              <a:avLst/>
              <a:gdLst/>
              <a:ahLst/>
              <a:cxnLst/>
              <a:rect l="l" t="t" r="r" b="b"/>
              <a:pathLst>
                <a:path w="4573" h="4292" extrusionOk="0">
                  <a:moveTo>
                    <a:pt x="2290" y="1"/>
                  </a:moveTo>
                  <a:cubicBezTo>
                    <a:pt x="1235" y="1"/>
                    <a:pt x="309" y="782"/>
                    <a:pt x="167" y="1865"/>
                  </a:cubicBezTo>
                  <a:cubicBezTo>
                    <a:pt x="1" y="3032"/>
                    <a:pt x="822" y="4115"/>
                    <a:pt x="2001" y="4270"/>
                  </a:cubicBezTo>
                  <a:cubicBezTo>
                    <a:pt x="2102" y="4285"/>
                    <a:pt x="2202" y="4291"/>
                    <a:pt x="2301" y="4291"/>
                  </a:cubicBezTo>
                  <a:cubicBezTo>
                    <a:pt x="3357" y="4291"/>
                    <a:pt x="4265" y="3503"/>
                    <a:pt x="4418" y="2437"/>
                  </a:cubicBezTo>
                  <a:cubicBezTo>
                    <a:pt x="4573" y="1258"/>
                    <a:pt x="3751" y="186"/>
                    <a:pt x="2572" y="20"/>
                  </a:cubicBezTo>
                  <a:cubicBezTo>
                    <a:pt x="2477" y="7"/>
                    <a:pt x="2383" y="1"/>
                    <a:pt x="2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2506;p80">
              <a:extLst>
                <a:ext uri="{FF2B5EF4-FFF2-40B4-BE49-F238E27FC236}">
                  <a16:creationId xmlns:a16="http://schemas.microsoft.com/office/drawing/2014/main" id="{ECDAA6A5-8678-49C9-8CAB-88B268C0B0E6}"/>
                </a:ext>
              </a:extLst>
            </p:cNvPr>
            <p:cNvSpPr/>
            <p:nvPr/>
          </p:nvSpPr>
          <p:spPr>
            <a:xfrm>
              <a:off x="4764275" y="1507375"/>
              <a:ext cx="81275" cy="75875"/>
            </a:xfrm>
            <a:custGeom>
              <a:avLst/>
              <a:gdLst/>
              <a:ahLst/>
              <a:cxnLst/>
              <a:rect l="l" t="t" r="r" b="b"/>
              <a:pathLst>
                <a:path w="3251" h="3035" extrusionOk="0">
                  <a:moveTo>
                    <a:pt x="1622" y="0"/>
                  </a:moveTo>
                  <a:cubicBezTo>
                    <a:pt x="1551" y="0"/>
                    <a:pt x="1478" y="5"/>
                    <a:pt x="1405" y="16"/>
                  </a:cubicBezTo>
                  <a:cubicBezTo>
                    <a:pt x="572" y="147"/>
                    <a:pt x="0" y="921"/>
                    <a:pt x="131" y="1742"/>
                  </a:cubicBezTo>
                  <a:cubicBezTo>
                    <a:pt x="239" y="2495"/>
                    <a:pt x="882" y="3035"/>
                    <a:pt x="1611" y="3035"/>
                  </a:cubicBezTo>
                  <a:cubicBezTo>
                    <a:pt x="1688" y="3035"/>
                    <a:pt x="1767" y="3029"/>
                    <a:pt x="1846" y="3016"/>
                  </a:cubicBezTo>
                  <a:cubicBezTo>
                    <a:pt x="2679" y="2897"/>
                    <a:pt x="3251" y="2123"/>
                    <a:pt x="3120" y="1290"/>
                  </a:cubicBezTo>
                  <a:cubicBezTo>
                    <a:pt x="3011" y="541"/>
                    <a:pt x="2359" y="0"/>
                    <a:pt x="1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2507;p80">
              <a:extLst>
                <a:ext uri="{FF2B5EF4-FFF2-40B4-BE49-F238E27FC236}">
                  <a16:creationId xmlns:a16="http://schemas.microsoft.com/office/drawing/2014/main" id="{48A4E3B2-78A0-4628-95B9-3D5D90B5BE42}"/>
                </a:ext>
              </a:extLst>
            </p:cNvPr>
            <p:cNvSpPr/>
            <p:nvPr/>
          </p:nvSpPr>
          <p:spPr>
            <a:xfrm>
              <a:off x="4762200" y="1517275"/>
              <a:ext cx="31575" cy="28300"/>
            </a:xfrm>
            <a:custGeom>
              <a:avLst/>
              <a:gdLst/>
              <a:ahLst/>
              <a:cxnLst/>
              <a:rect l="l" t="t" r="r" b="b"/>
              <a:pathLst>
                <a:path w="1263" h="1132" extrusionOk="0">
                  <a:moveTo>
                    <a:pt x="429" y="1"/>
                  </a:moveTo>
                  <a:lnTo>
                    <a:pt x="0" y="1132"/>
                  </a:lnTo>
                  <a:lnTo>
                    <a:pt x="1262" y="798"/>
                  </a:lnTo>
                  <a:lnTo>
                    <a:pt x="4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2508;p80">
              <a:extLst>
                <a:ext uri="{FF2B5EF4-FFF2-40B4-BE49-F238E27FC236}">
                  <a16:creationId xmlns:a16="http://schemas.microsoft.com/office/drawing/2014/main" id="{BBFB8114-94E3-4649-923D-3B4EC6AE40E7}"/>
                </a:ext>
              </a:extLst>
            </p:cNvPr>
            <p:cNvSpPr/>
            <p:nvPr/>
          </p:nvSpPr>
          <p:spPr>
            <a:xfrm>
              <a:off x="4556800" y="1560450"/>
              <a:ext cx="31875" cy="28300"/>
            </a:xfrm>
            <a:custGeom>
              <a:avLst/>
              <a:gdLst/>
              <a:ahLst/>
              <a:cxnLst/>
              <a:rect l="l" t="t" r="r" b="b"/>
              <a:pathLst>
                <a:path w="1275" h="1132" extrusionOk="0">
                  <a:moveTo>
                    <a:pt x="429" y="0"/>
                  </a:moveTo>
                  <a:lnTo>
                    <a:pt x="1" y="1131"/>
                  </a:lnTo>
                  <a:lnTo>
                    <a:pt x="1" y="1131"/>
                  </a:lnTo>
                  <a:lnTo>
                    <a:pt x="1275" y="810"/>
                  </a:lnTo>
                  <a:lnTo>
                    <a:pt x="4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2509;p80">
              <a:extLst>
                <a:ext uri="{FF2B5EF4-FFF2-40B4-BE49-F238E27FC236}">
                  <a16:creationId xmlns:a16="http://schemas.microsoft.com/office/drawing/2014/main" id="{A6D80262-E801-464F-B0A4-F89A3496228C}"/>
                </a:ext>
              </a:extLst>
            </p:cNvPr>
            <p:cNvSpPr/>
            <p:nvPr/>
          </p:nvSpPr>
          <p:spPr>
            <a:xfrm>
              <a:off x="4600575" y="1614750"/>
              <a:ext cx="240525" cy="115550"/>
            </a:xfrm>
            <a:custGeom>
              <a:avLst/>
              <a:gdLst/>
              <a:ahLst/>
              <a:cxnLst/>
              <a:rect l="l" t="t" r="r" b="b"/>
              <a:pathLst>
                <a:path w="9621" h="4622" extrusionOk="0">
                  <a:moveTo>
                    <a:pt x="8064" y="1"/>
                  </a:moveTo>
                  <a:cubicBezTo>
                    <a:pt x="7694" y="1"/>
                    <a:pt x="7325" y="147"/>
                    <a:pt x="7049" y="436"/>
                  </a:cubicBezTo>
                  <a:cubicBezTo>
                    <a:pt x="5967" y="1579"/>
                    <a:pt x="4432" y="1825"/>
                    <a:pt x="3314" y="1825"/>
                  </a:cubicBezTo>
                  <a:cubicBezTo>
                    <a:pt x="2488" y="1825"/>
                    <a:pt x="1890" y="1691"/>
                    <a:pt x="1869" y="1686"/>
                  </a:cubicBezTo>
                  <a:cubicBezTo>
                    <a:pt x="1759" y="1659"/>
                    <a:pt x="1648" y="1647"/>
                    <a:pt x="1540" y="1647"/>
                  </a:cubicBezTo>
                  <a:cubicBezTo>
                    <a:pt x="910" y="1647"/>
                    <a:pt x="341" y="2070"/>
                    <a:pt x="179" y="2710"/>
                  </a:cubicBezTo>
                  <a:cubicBezTo>
                    <a:pt x="0" y="3460"/>
                    <a:pt x="452" y="4222"/>
                    <a:pt x="1203" y="4400"/>
                  </a:cubicBezTo>
                  <a:cubicBezTo>
                    <a:pt x="1290" y="4427"/>
                    <a:pt x="2130" y="4622"/>
                    <a:pt x="3305" y="4622"/>
                  </a:cubicBezTo>
                  <a:cubicBezTo>
                    <a:pt x="3723" y="4622"/>
                    <a:pt x="4183" y="4597"/>
                    <a:pt x="4667" y="4531"/>
                  </a:cubicBezTo>
                  <a:cubicBezTo>
                    <a:pt x="6108" y="4341"/>
                    <a:pt x="7751" y="3769"/>
                    <a:pt x="9084" y="2364"/>
                  </a:cubicBezTo>
                  <a:cubicBezTo>
                    <a:pt x="9620" y="1805"/>
                    <a:pt x="9596" y="912"/>
                    <a:pt x="9037" y="388"/>
                  </a:cubicBezTo>
                  <a:cubicBezTo>
                    <a:pt x="8760" y="129"/>
                    <a:pt x="8412" y="1"/>
                    <a:pt x="8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2510;p80">
              <a:extLst>
                <a:ext uri="{FF2B5EF4-FFF2-40B4-BE49-F238E27FC236}">
                  <a16:creationId xmlns:a16="http://schemas.microsoft.com/office/drawing/2014/main" id="{08870F77-7A3A-4609-9965-E588A3709E7D}"/>
                </a:ext>
              </a:extLst>
            </p:cNvPr>
            <p:cNvSpPr/>
            <p:nvPr/>
          </p:nvSpPr>
          <p:spPr>
            <a:xfrm>
              <a:off x="4627950" y="1639675"/>
              <a:ext cx="185450" cy="65925"/>
            </a:xfrm>
            <a:custGeom>
              <a:avLst/>
              <a:gdLst/>
              <a:ahLst/>
              <a:cxnLst/>
              <a:rect l="l" t="t" r="r" b="b"/>
              <a:pathLst>
                <a:path w="7418" h="2637" extrusionOk="0">
                  <a:moveTo>
                    <a:pt x="6978" y="1"/>
                  </a:moveTo>
                  <a:cubicBezTo>
                    <a:pt x="6869" y="1"/>
                    <a:pt x="6760" y="43"/>
                    <a:pt x="6680" y="129"/>
                  </a:cubicBezTo>
                  <a:cubicBezTo>
                    <a:pt x="5363" y="1522"/>
                    <a:pt x="3544" y="1819"/>
                    <a:pt x="2229" y="1819"/>
                  </a:cubicBezTo>
                  <a:cubicBezTo>
                    <a:pt x="1262" y="1819"/>
                    <a:pt x="568" y="1658"/>
                    <a:pt x="548" y="1653"/>
                  </a:cubicBezTo>
                  <a:cubicBezTo>
                    <a:pt x="518" y="1647"/>
                    <a:pt x="489" y="1643"/>
                    <a:pt x="459" y="1643"/>
                  </a:cubicBezTo>
                  <a:cubicBezTo>
                    <a:pt x="275" y="1643"/>
                    <a:pt x="101" y="1766"/>
                    <a:pt x="60" y="1951"/>
                  </a:cubicBezTo>
                  <a:cubicBezTo>
                    <a:pt x="0" y="2165"/>
                    <a:pt x="131" y="2379"/>
                    <a:pt x="358" y="2439"/>
                  </a:cubicBezTo>
                  <a:cubicBezTo>
                    <a:pt x="429" y="2455"/>
                    <a:pt x="1196" y="2637"/>
                    <a:pt x="2256" y="2637"/>
                  </a:cubicBezTo>
                  <a:cubicBezTo>
                    <a:pt x="2778" y="2637"/>
                    <a:pt x="3372" y="2592"/>
                    <a:pt x="3989" y="2463"/>
                  </a:cubicBezTo>
                  <a:cubicBezTo>
                    <a:pt x="5096" y="2225"/>
                    <a:pt x="6287" y="1713"/>
                    <a:pt x="7263" y="677"/>
                  </a:cubicBezTo>
                  <a:cubicBezTo>
                    <a:pt x="7418" y="522"/>
                    <a:pt x="7406" y="260"/>
                    <a:pt x="7251" y="105"/>
                  </a:cubicBezTo>
                  <a:cubicBezTo>
                    <a:pt x="7177" y="37"/>
                    <a:pt x="7078" y="1"/>
                    <a:pt x="69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1"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45"/>
          <p:cNvSpPr txBox="1">
            <a:spLocks noGrp="1"/>
          </p:cNvSpPr>
          <p:nvPr>
            <p:ph type="title"/>
          </p:nvPr>
        </p:nvSpPr>
        <p:spPr>
          <a:xfrm>
            <a:off x="463367" y="568446"/>
            <a:ext cx="7717500" cy="100302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ZA" dirty="0">
                <a:solidFill>
                  <a:schemeClr val="accent1">
                    <a:lumMod val="75000"/>
                  </a:schemeClr>
                </a:solidFill>
              </a:rPr>
              <a:t>C</a:t>
            </a:r>
            <a:r>
              <a:rPr lang="en" dirty="0">
                <a:solidFill>
                  <a:schemeClr val="accent1">
                    <a:lumMod val="75000"/>
                  </a:schemeClr>
                </a:solidFill>
              </a:rPr>
              <a:t>haracteristics of healthy </a:t>
            </a:r>
            <a:br>
              <a:rPr lang="en" dirty="0">
                <a:solidFill>
                  <a:schemeClr val="accent1">
                    <a:lumMod val="75000"/>
                  </a:schemeClr>
                </a:solidFill>
              </a:rPr>
            </a:br>
            <a:r>
              <a:rPr lang="en" dirty="0">
                <a:solidFill>
                  <a:schemeClr val="accent1">
                    <a:lumMod val="75000"/>
                  </a:schemeClr>
                </a:solidFill>
              </a:rPr>
              <a:t>relationships</a:t>
            </a:r>
            <a:endParaRPr dirty="0">
              <a:solidFill>
                <a:schemeClr val="accent1">
                  <a:lumMod val="75000"/>
                </a:schemeClr>
              </a:solidFill>
            </a:endParaRPr>
          </a:p>
        </p:txBody>
      </p:sp>
      <p:sp>
        <p:nvSpPr>
          <p:cNvPr id="1051" name="Google Shape;1051;p45"/>
          <p:cNvSpPr txBox="1">
            <a:spLocks noGrp="1"/>
          </p:cNvSpPr>
          <p:nvPr>
            <p:ph type="body" idx="1"/>
          </p:nvPr>
        </p:nvSpPr>
        <p:spPr>
          <a:xfrm>
            <a:off x="581049" y="1571470"/>
            <a:ext cx="8099584" cy="3451500"/>
          </a:xfrm>
          <a:prstGeom prst="rect">
            <a:avLst/>
          </a:prstGeom>
        </p:spPr>
        <p:txBody>
          <a:bodyPr spcFirstLastPara="1" wrap="square" lIns="0" tIns="91425" rIns="0" bIns="91425" anchor="t" anchorCtr="0">
            <a:noAutofit/>
          </a:bodyPr>
          <a:lstStyle/>
          <a:p>
            <a:pPr marL="114300" indent="0">
              <a:lnSpc>
                <a:spcPct val="115000"/>
              </a:lnSpc>
              <a:buNone/>
            </a:pPr>
            <a:r>
              <a:rPr lang="en-ZA" sz="2400" dirty="0"/>
              <a:t>In a </a:t>
            </a:r>
            <a:r>
              <a:rPr lang="en-ZA" sz="2400" b="1" dirty="0"/>
              <a:t>positive relationship</a:t>
            </a:r>
            <a:r>
              <a:rPr lang="en-ZA" sz="2400" dirty="0"/>
              <a:t>, a person can still be their own person, as well as being part of a couple. </a:t>
            </a:r>
          </a:p>
          <a:p>
            <a:pPr marL="114300" indent="0">
              <a:lnSpc>
                <a:spcPct val="115000"/>
              </a:lnSpc>
              <a:buNone/>
            </a:pPr>
            <a:r>
              <a:rPr lang="en-ZA" sz="2400" dirty="0"/>
              <a:t>A </a:t>
            </a:r>
            <a:r>
              <a:rPr lang="en-ZA" sz="2400" b="1" i="1" dirty="0"/>
              <a:t>healthy relationship </a:t>
            </a:r>
            <a:r>
              <a:rPr lang="en-ZA" sz="2400" dirty="0"/>
              <a:t>makes a person feel good about themselves and their partner. They can have fun together and still be themselves. All relationships are different, but healthy relationships share at least five things in common - the </a:t>
            </a:r>
            <a:r>
              <a:rPr lang="en-ZA" sz="2400" dirty="0">
                <a:solidFill>
                  <a:schemeClr val="accent1">
                    <a:lumMod val="75000"/>
                  </a:schemeClr>
                </a:solidFill>
              </a:rPr>
              <a:t>S.H.A.R.E.</a:t>
            </a:r>
            <a:r>
              <a:rPr lang="en-ZA" sz="2400" dirty="0"/>
              <a:t> qualities. </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grpSp>
        <p:nvGrpSpPr>
          <p:cNvPr id="1056" name="Google Shape;1056;p46"/>
          <p:cNvGrpSpPr/>
          <p:nvPr/>
        </p:nvGrpSpPr>
        <p:grpSpPr>
          <a:xfrm>
            <a:off x="2341838" y="588250"/>
            <a:ext cx="6041325" cy="2531050"/>
            <a:chOff x="2341838" y="588250"/>
            <a:chExt cx="6041325" cy="2531050"/>
          </a:xfrm>
        </p:grpSpPr>
        <p:sp>
          <p:nvSpPr>
            <p:cNvPr id="1057" name="Google Shape;1057;p46"/>
            <p:cNvSpPr/>
            <p:nvPr/>
          </p:nvSpPr>
          <p:spPr>
            <a:xfrm flipH="1">
              <a:off x="7016713" y="588250"/>
              <a:ext cx="130725" cy="130725"/>
            </a:xfrm>
            <a:custGeom>
              <a:avLst/>
              <a:gdLst/>
              <a:ahLst/>
              <a:cxnLst/>
              <a:rect l="l" t="t" r="r" b="b"/>
              <a:pathLst>
                <a:path w="5229" h="5229" extrusionOk="0">
                  <a:moveTo>
                    <a:pt x="2615" y="1"/>
                  </a:moveTo>
                  <a:cubicBezTo>
                    <a:pt x="1186" y="1"/>
                    <a:pt x="1" y="1156"/>
                    <a:pt x="1" y="2615"/>
                  </a:cubicBezTo>
                  <a:cubicBezTo>
                    <a:pt x="1" y="4043"/>
                    <a:pt x="1186" y="5229"/>
                    <a:pt x="2615" y="5229"/>
                  </a:cubicBezTo>
                  <a:cubicBezTo>
                    <a:pt x="4074" y="5229"/>
                    <a:pt x="5229" y="4043"/>
                    <a:pt x="5229" y="2615"/>
                  </a:cubicBezTo>
                  <a:cubicBezTo>
                    <a:pt x="5229" y="1156"/>
                    <a:pt x="4074" y="1"/>
                    <a:pt x="26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46"/>
            <p:cNvSpPr/>
            <p:nvPr/>
          </p:nvSpPr>
          <p:spPr>
            <a:xfrm flipH="1">
              <a:off x="8290413" y="2825938"/>
              <a:ext cx="92750" cy="92725"/>
            </a:xfrm>
            <a:custGeom>
              <a:avLst/>
              <a:gdLst/>
              <a:ahLst/>
              <a:cxnLst/>
              <a:rect l="l" t="t" r="r" b="b"/>
              <a:pathLst>
                <a:path w="3710" h="3709" extrusionOk="0">
                  <a:moveTo>
                    <a:pt x="1855" y="0"/>
                  </a:moveTo>
                  <a:cubicBezTo>
                    <a:pt x="852" y="0"/>
                    <a:pt x="1" y="821"/>
                    <a:pt x="1" y="1854"/>
                  </a:cubicBezTo>
                  <a:cubicBezTo>
                    <a:pt x="1" y="2857"/>
                    <a:pt x="852" y="3708"/>
                    <a:pt x="1855" y="3708"/>
                  </a:cubicBezTo>
                  <a:cubicBezTo>
                    <a:pt x="2888" y="3708"/>
                    <a:pt x="3709" y="2857"/>
                    <a:pt x="3709" y="1854"/>
                  </a:cubicBezTo>
                  <a:cubicBezTo>
                    <a:pt x="3709" y="821"/>
                    <a:pt x="2888" y="0"/>
                    <a:pt x="1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059;p46"/>
            <p:cNvSpPr/>
            <p:nvPr/>
          </p:nvSpPr>
          <p:spPr>
            <a:xfrm flipH="1">
              <a:off x="2485275" y="1069013"/>
              <a:ext cx="131475" cy="82850"/>
            </a:xfrm>
            <a:custGeom>
              <a:avLst/>
              <a:gdLst/>
              <a:ahLst/>
              <a:cxnLst/>
              <a:rect l="l" t="t" r="r" b="b"/>
              <a:pathLst>
                <a:path w="5259" h="3314" extrusionOk="0">
                  <a:moveTo>
                    <a:pt x="4681" y="1"/>
                  </a:moveTo>
                  <a:lnTo>
                    <a:pt x="0" y="1794"/>
                  </a:lnTo>
                  <a:lnTo>
                    <a:pt x="578" y="3314"/>
                  </a:lnTo>
                  <a:lnTo>
                    <a:pt x="5259" y="1521"/>
                  </a:lnTo>
                  <a:lnTo>
                    <a:pt x="46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060;p46"/>
            <p:cNvSpPr/>
            <p:nvPr/>
          </p:nvSpPr>
          <p:spPr>
            <a:xfrm flipH="1">
              <a:off x="5731500" y="1135188"/>
              <a:ext cx="82850" cy="82850"/>
            </a:xfrm>
            <a:custGeom>
              <a:avLst/>
              <a:gdLst/>
              <a:ahLst/>
              <a:cxnLst/>
              <a:rect l="l" t="t" r="r" b="b"/>
              <a:pathLst>
                <a:path w="3314" h="3314" extrusionOk="0">
                  <a:moveTo>
                    <a:pt x="1642" y="1"/>
                  </a:moveTo>
                  <a:cubicBezTo>
                    <a:pt x="730" y="1"/>
                    <a:pt x="0" y="730"/>
                    <a:pt x="0" y="1642"/>
                  </a:cubicBezTo>
                  <a:cubicBezTo>
                    <a:pt x="0" y="2554"/>
                    <a:pt x="730" y="3314"/>
                    <a:pt x="1642" y="3314"/>
                  </a:cubicBezTo>
                  <a:cubicBezTo>
                    <a:pt x="2554" y="3314"/>
                    <a:pt x="3313" y="2554"/>
                    <a:pt x="3313" y="1642"/>
                  </a:cubicBezTo>
                  <a:cubicBezTo>
                    <a:pt x="3313" y="730"/>
                    <a:pt x="2554" y="1"/>
                    <a:pt x="1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46"/>
            <p:cNvSpPr/>
            <p:nvPr/>
          </p:nvSpPr>
          <p:spPr>
            <a:xfrm flipH="1">
              <a:off x="2341838" y="2989350"/>
              <a:ext cx="89675" cy="129950"/>
            </a:xfrm>
            <a:custGeom>
              <a:avLst/>
              <a:gdLst/>
              <a:ahLst/>
              <a:cxnLst/>
              <a:rect l="l" t="t" r="r" b="b"/>
              <a:pathLst>
                <a:path w="3587" h="5198" extrusionOk="0">
                  <a:moveTo>
                    <a:pt x="1459" y="0"/>
                  </a:moveTo>
                  <a:lnTo>
                    <a:pt x="0" y="669"/>
                  </a:lnTo>
                  <a:lnTo>
                    <a:pt x="2128" y="5198"/>
                  </a:lnTo>
                  <a:lnTo>
                    <a:pt x="3587" y="4499"/>
                  </a:lnTo>
                  <a:lnTo>
                    <a:pt x="1459" y="0"/>
                  </a:lnTo>
                  <a:close/>
                </a:path>
              </a:pathLst>
            </a:custGeom>
            <a:solidFill>
              <a:srgbClr val="00A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46"/>
            <p:cNvSpPr/>
            <p:nvPr/>
          </p:nvSpPr>
          <p:spPr>
            <a:xfrm flipH="1">
              <a:off x="4748525" y="2796313"/>
              <a:ext cx="157325" cy="152000"/>
            </a:xfrm>
            <a:custGeom>
              <a:avLst/>
              <a:gdLst/>
              <a:ahLst/>
              <a:cxnLst/>
              <a:rect l="l" t="t" r="r" b="b"/>
              <a:pathLst>
                <a:path w="6293" h="6080" extrusionOk="0">
                  <a:moveTo>
                    <a:pt x="3222" y="1"/>
                  </a:moveTo>
                  <a:lnTo>
                    <a:pt x="2189" y="1946"/>
                  </a:lnTo>
                  <a:lnTo>
                    <a:pt x="0" y="2189"/>
                  </a:lnTo>
                  <a:lnTo>
                    <a:pt x="1520" y="3770"/>
                  </a:lnTo>
                  <a:lnTo>
                    <a:pt x="1064" y="5928"/>
                  </a:lnTo>
                  <a:lnTo>
                    <a:pt x="3040" y="4986"/>
                  </a:lnTo>
                  <a:lnTo>
                    <a:pt x="4955" y="6080"/>
                  </a:lnTo>
                  <a:lnTo>
                    <a:pt x="4651" y="3891"/>
                  </a:lnTo>
                  <a:lnTo>
                    <a:pt x="6292" y="2402"/>
                  </a:lnTo>
                  <a:lnTo>
                    <a:pt x="4134" y="2007"/>
                  </a:lnTo>
                  <a:lnTo>
                    <a:pt x="32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63" name="Google Shape;1063;p46"/>
          <p:cNvSpPr/>
          <p:nvPr/>
        </p:nvSpPr>
        <p:spPr>
          <a:xfrm>
            <a:off x="8116888" y="4007288"/>
            <a:ext cx="1026900" cy="1026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46"/>
          <p:cNvSpPr txBox="1">
            <a:spLocks noGrp="1"/>
          </p:cNvSpPr>
          <p:nvPr>
            <p:ph type="body" idx="1"/>
          </p:nvPr>
        </p:nvSpPr>
        <p:spPr>
          <a:xfrm>
            <a:off x="713250" y="109312"/>
            <a:ext cx="7717500" cy="4924876"/>
          </a:xfrm>
          <a:prstGeom prst="rect">
            <a:avLst/>
          </a:prstGeom>
        </p:spPr>
        <p:txBody>
          <a:bodyPr spcFirstLastPara="1" wrap="square" lIns="91425" tIns="91425" rIns="91425" bIns="91425" anchor="ctr" anchorCtr="0">
            <a:noAutofit/>
          </a:bodyPr>
          <a:lstStyle/>
          <a:p>
            <a:pPr marL="342900" lvl="0" indent="-342900">
              <a:lnSpc>
                <a:spcPct val="115000"/>
              </a:lnSpc>
              <a:buFont typeface="Wingdings" panose="05000000000000000000" pitchFamily="2" charset="2"/>
              <a:buChar char=""/>
            </a:pPr>
            <a:r>
              <a:rPr lang="en-ZA" sz="1400" b="1" dirty="0">
                <a:solidFill>
                  <a:srgbClr val="FFFF00"/>
                </a:solidFill>
              </a:rPr>
              <a:t>Safety</a:t>
            </a:r>
            <a:r>
              <a:rPr lang="en-ZA" sz="1400" dirty="0"/>
              <a:t>: In a healthy relationship, a person feels safe. They do not have to worry that their partner will harm them physically or emotionally, and they are not tempted to harm them. A person can change their mind about something - without being afraid of how their friend will respond. </a:t>
            </a:r>
          </a:p>
          <a:p>
            <a:pPr marL="342900" lvl="0" indent="-342900">
              <a:lnSpc>
                <a:spcPct val="115000"/>
              </a:lnSpc>
              <a:buFont typeface="Wingdings" panose="05000000000000000000" pitchFamily="2" charset="2"/>
              <a:buChar char=""/>
            </a:pPr>
            <a:r>
              <a:rPr lang="en-ZA" sz="1400" b="1" dirty="0">
                <a:solidFill>
                  <a:srgbClr val="FFFF00"/>
                </a:solidFill>
              </a:rPr>
              <a:t>Honesty</a:t>
            </a:r>
            <a:r>
              <a:rPr lang="en-ZA" sz="1400" dirty="0"/>
              <a:t>: A person does not hide anything important from their friend and can say what they think without fear of being ridiculed. They can admit to being wrong and working with their partner to resolve disagreements by talking honestly. </a:t>
            </a:r>
          </a:p>
          <a:p>
            <a:pPr marL="342900" lvl="0" indent="-342900">
              <a:lnSpc>
                <a:spcPct val="115000"/>
              </a:lnSpc>
              <a:buFont typeface="Wingdings" panose="05000000000000000000" pitchFamily="2" charset="2"/>
              <a:buChar char=""/>
            </a:pPr>
            <a:r>
              <a:rPr lang="en-ZA" sz="1400" b="1" dirty="0">
                <a:solidFill>
                  <a:srgbClr val="FFFF00"/>
                </a:solidFill>
              </a:rPr>
              <a:t>Acceptance</a:t>
            </a:r>
            <a:r>
              <a:rPr lang="en-ZA" sz="1400" dirty="0"/>
              <a:t>: They accept each other as they are. They appreciate their friends’ unique qualities, such as shyness or outgoing, and do not try to “fix” them. If there are qualities a person does not like about their partner, then maybe they should not be with that person. </a:t>
            </a:r>
          </a:p>
          <a:p>
            <a:pPr marL="342900" lvl="0" indent="-342900">
              <a:lnSpc>
                <a:spcPct val="115000"/>
              </a:lnSpc>
              <a:buFont typeface="Wingdings" panose="05000000000000000000" pitchFamily="2" charset="2"/>
              <a:buChar char=""/>
            </a:pPr>
            <a:r>
              <a:rPr lang="en-ZA" sz="1400" b="1" dirty="0">
                <a:solidFill>
                  <a:srgbClr val="FFFF00"/>
                </a:solidFill>
              </a:rPr>
              <a:t>Respect</a:t>
            </a:r>
            <a:r>
              <a:rPr lang="en-ZA" sz="1400" dirty="0"/>
              <a:t>: Both partners think highly of each other. They do not feel superior or inferior to their partner in important ways. They respect each other’s right to have separate opinions and ideas. </a:t>
            </a:r>
          </a:p>
          <a:p>
            <a:pPr marL="342900" lvl="0" indent="-342900">
              <a:lnSpc>
                <a:spcPct val="115000"/>
              </a:lnSpc>
              <a:spcAft>
                <a:spcPts val="800"/>
              </a:spcAft>
              <a:buFont typeface="Wingdings" panose="05000000000000000000" pitchFamily="2" charset="2"/>
              <a:buChar char=""/>
            </a:pPr>
            <a:r>
              <a:rPr lang="en-ZA" sz="1400" b="1" dirty="0">
                <a:solidFill>
                  <a:srgbClr val="FFFF00"/>
                </a:solidFill>
              </a:rPr>
              <a:t>Enjoyment</a:t>
            </a:r>
            <a:r>
              <a:rPr lang="en-ZA" sz="1400" dirty="0"/>
              <a:t>: A good relationship is not just about how two people treat each other - it also must be enjoyable. In a healthy relationship, they can play, laugh together, and have fun.</a:t>
            </a:r>
          </a:p>
        </p:txBody>
      </p:sp>
      <p:sp>
        <p:nvSpPr>
          <p:cNvPr id="1068" name="Google Shape;1068;p46"/>
          <p:cNvSpPr txBox="1">
            <a:spLocks noGrp="1"/>
          </p:cNvSpPr>
          <p:nvPr>
            <p:ph type="title" idx="4294967295"/>
          </p:nvPr>
        </p:nvSpPr>
        <p:spPr>
          <a:xfrm>
            <a:off x="0" y="1658938"/>
            <a:ext cx="1027113" cy="8112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01</a:t>
            </a:r>
            <a:endParaRPr dirty="0">
              <a:solidFill>
                <a:schemeClr val="dk1"/>
              </a:solidFill>
            </a:endParaRPr>
          </a:p>
        </p:txBody>
      </p:sp>
      <p:sp>
        <p:nvSpPr>
          <p:cNvPr id="1071" name="Google Shape;1071;p46"/>
          <p:cNvSpPr txBox="1">
            <a:spLocks noGrp="1"/>
          </p:cNvSpPr>
          <p:nvPr>
            <p:ph type="title" idx="4294967295"/>
          </p:nvPr>
        </p:nvSpPr>
        <p:spPr>
          <a:xfrm>
            <a:off x="8116888" y="1658938"/>
            <a:ext cx="1027112" cy="8112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02</a:t>
            </a:r>
            <a:endParaRPr dirty="0">
              <a:solidFill>
                <a:schemeClr val="dk1"/>
              </a:solidFill>
            </a:endParaRPr>
          </a:p>
        </p:txBody>
      </p:sp>
      <p:sp>
        <p:nvSpPr>
          <p:cNvPr id="1073" name="Google Shape;1073;p46"/>
          <p:cNvSpPr txBox="1">
            <a:spLocks noGrp="1"/>
          </p:cNvSpPr>
          <p:nvPr>
            <p:ph type="title" idx="4294967295"/>
          </p:nvPr>
        </p:nvSpPr>
        <p:spPr>
          <a:xfrm>
            <a:off x="0" y="3330575"/>
            <a:ext cx="1027113" cy="8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03</a:t>
            </a:r>
            <a:endParaRPr dirty="0">
              <a:solidFill>
                <a:schemeClr val="dk1"/>
              </a:solidFill>
            </a:endParaRP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grpSp>
        <p:nvGrpSpPr>
          <p:cNvPr id="1084" name="Google Shape;1084;p47"/>
          <p:cNvGrpSpPr/>
          <p:nvPr/>
        </p:nvGrpSpPr>
        <p:grpSpPr>
          <a:xfrm>
            <a:off x="2477470" y="675363"/>
            <a:ext cx="4757688" cy="3840088"/>
            <a:chOff x="2477470" y="675363"/>
            <a:chExt cx="4757688" cy="3840088"/>
          </a:xfrm>
        </p:grpSpPr>
        <p:sp>
          <p:nvSpPr>
            <p:cNvPr id="1085" name="Google Shape;1085;p47"/>
            <p:cNvSpPr/>
            <p:nvPr/>
          </p:nvSpPr>
          <p:spPr>
            <a:xfrm>
              <a:off x="5320707" y="675363"/>
              <a:ext cx="152775" cy="157300"/>
            </a:xfrm>
            <a:custGeom>
              <a:avLst/>
              <a:gdLst/>
              <a:ahLst/>
              <a:cxnLst/>
              <a:rect l="l" t="t" r="r" b="b"/>
              <a:pathLst>
                <a:path w="6111" h="6292" extrusionOk="0">
                  <a:moveTo>
                    <a:pt x="2068" y="0"/>
                  </a:moveTo>
                  <a:lnTo>
                    <a:pt x="1885" y="2189"/>
                  </a:lnTo>
                  <a:lnTo>
                    <a:pt x="1" y="3283"/>
                  </a:lnTo>
                  <a:lnTo>
                    <a:pt x="2037" y="4134"/>
                  </a:lnTo>
                  <a:lnTo>
                    <a:pt x="2493" y="6292"/>
                  </a:lnTo>
                  <a:lnTo>
                    <a:pt x="3922" y="4620"/>
                  </a:lnTo>
                  <a:lnTo>
                    <a:pt x="6110" y="4833"/>
                  </a:lnTo>
                  <a:lnTo>
                    <a:pt x="4955" y="2948"/>
                  </a:lnTo>
                  <a:lnTo>
                    <a:pt x="5837" y="942"/>
                  </a:lnTo>
                  <a:lnTo>
                    <a:pt x="3709" y="1459"/>
                  </a:lnTo>
                  <a:lnTo>
                    <a:pt x="20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47"/>
            <p:cNvSpPr/>
            <p:nvPr/>
          </p:nvSpPr>
          <p:spPr>
            <a:xfrm>
              <a:off x="6567870" y="832663"/>
              <a:ext cx="131475" cy="82850"/>
            </a:xfrm>
            <a:custGeom>
              <a:avLst/>
              <a:gdLst/>
              <a:ahLst/>
              <a:cxnLst/>
              <a:rect l="l" t="t" r="r" b="b"/>
              <a:pathLst>
                <a:path w="5259" h="3314" extrusionOk="0">
                  <a:moveTo>
                    <a:pt x="4681" y="1"/>
                  </a:moveTo>
                  <a:lnTo>
                    <a:pt x="0" y="1794"/>
                  </a:lnTo>
                  <a:lnTo>
                    <a:pt x="578" y="3314"/>
                  </a:lnTo>
                  <a:lnTo>
                    <a:pt x="5259" y="1521"/>
                  </a:lnTo>
                  <a:lnTo>
                    <a:pt x="46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47"/>
            <p:cNvSpPr/>
            <p:nvPr/>
          </p:nvSpPr>
          <p:spPr>
            <a:xfrm>
              <a:off x="2477470" y="1030613"/>
              <a:ext cx="82850" cy="82850"/>
            </a:xfrm>
            <a:custGeom>
              <a:avLst/>
              <a:gdLst/>
              <a:ahLst/>
              <a:cxnLst/>
              <a:rect l="l" t="t" r="r" b="b"/>
              <a:pathLst>
                <a:path w="3314" h="3314" extrusionOk="0">
                  <a:moveTo>
                    <a:pt x="1642" y="1"/>
                  </a:moveTo>
                  <a:cubicBezTo>
                    <a:pt x="730" y="1"/>
                    <a:pt x="0" y="730"/>
                    <a:pt x="0" y="1642"/>
                  </a:cubicBezTo>
                  <a:cubicBezTo>
                    <a:pt x="0" y="2554"/>
                    <a:pt x="730" y="3314"/>
                    <a:pt x="1642" y="3314"/>
                  </a:cubicBezTo>
                  <a:cubicBezTo>
                    <a:pt x="2554" y="3314"/>
                    <a:pt x="3313" y="2554"/>
                    <a:pt x="3313" y="1642"/>
                  </a:cubicBezTo>
                  <a:cubicBezTo>
                    <a:pt x="3313" y="730"/>
                    <a:pt x="2554" y="1"/>
                    <a:pt x="1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47"/>
            <p:cNvSpPr/>
            <p:nvPr/>
          </p:nvSpPr>
          <p:spPr>
            <a:xfrm>
              <a:off x="7104407" y="4160138"/>
              <a:ext cx="130750" cy="126925"/>
            </a:xfrm>
            <a:custGeom>
              <a:avLst/>
              <a:gdLst/>
              <a:ahLst/>
              <a:cxnLst/>
              <a:rect l="l" t="t" r="r" b="b"/>
              <a:pathLst>
                <a:path w="5230" h="5077" extrusionOk="0">
                  <a:moveTo>
                    <a:pt x="711" y="1"/>
                  </a:moveTo>
                  <a:cubicBezTo>
                    <a:pt x="548" y="1"/>
                    <a:pt x="381" y="62"/>
                    <a:pt x="244" y="183"/>
                  </a:cubicBezTo>
                  <a:cubicBezTo>
                    <a:pt x="1" y="426"/>
                    <a:pt x="1" y="821"/>
                    <a:pt x="244" y="1065"/>
                  </a:cubicBezTo>
                  <a:lnTo>
                    <a:pt x="1734" y="2554"/>
                  </a:lnTo>
                  <a:lnTo>
                    <a:pt x="244" y="4013"/>
                  </a:lnTo>
                  <a:cubicBezTo>
                    <a:pt x="1" y="4256"/>
                    <a:pt x="1" y="4651"/>
                    <a:pt x="244" y="4894"/>
                  </a:cubicBezTo>
                  <a:cubicBezTo>
                    <a:pt x="381" y="5016"/>
                    <a:pt x="548" y="5077"/>
                    <a:pt x="711" y="5077"/>
                  </a:cubicBezTo>
                  <a:cubicBezTo>
                    <a:pt x="875" y="5077"/>
                    <a:pt x="1034" y="5016"/>
                    <a:pt x="1156" y="4894"/>
                  </a:cubicBezTo>
                  <a:lnTo>
                    <a:pt x="2615" y="3435"/>
                  </a:lnTo>
                  <a:lnTo>
                    <a:pt x="4074" y="4894"/>
                  </a:lnTo>
                  <a:cubicBezTo>
                    <a:pt x="4196" y="5016"/>
                    <a:pt x="4355" y="5077"/>
                    <a:pt x="4519" y="5077"/>
                  </a:cubicBezTo>
                  <a:cubicBezTo>
                    <a:pt x="4682" y="5077"/>
                    <a:pt x="4849" y="5016"/>
                    <a:pt x="4986" y="4894"/>
                  </a:cubicBezTo>
                  <a:cubicBezTo>
                    <a:pt x="5199" y="4651"/>
                    <a:pt x="5199" y="4256"/>
                    <a:pt x="4986" y="4013"/>
                  </a:cubicBezTo>
                  <a:lnTo>
                    <a:pt x="3496" y="2554"/>
                  </a:lnTo>
                  <a:lnTo>
                    <a:pt x="4986" y="1065"/>
                  </a:lnTo>
                  <a:cubicBezTo>
                    <a:pt x="5229" y="821"/>
                    <a:pt x="5229" y="426"/>
                    <a:pt x="4986" y="183"/>
                  </a:cubicBezTo>
                  <a:cubicBezTo>
                    <a:pt x="4849" y="62"/>
                    <a:pt x="4682" y="1"/>
                    <a:pt x="4519" y="1"/>
                  </a:cubicBezTo>
                  <a:cubicBezTo>
                    <a:pt x="4355" y="1"/>
                    <a:pt x="4196" y="62"/>
                    <a:pt x="4074" y="183"/>
                  </a:cubicBezTo>
                  <a:lnTo>
                    <a:pt x="2615" y="1642"/>
                  </a:lnTo>
                  <a:lnTo>
                    <a:pt x="1156" y="183"/>
                  </a:lnTo>
                  <a:cubicBezTo>
                    <a:pt x="1034" y="62"/>
                    <a:pt x="875" y="1"/>
                    <a:pt x="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47"/>
            <p:cNvSpPr/>
            <p:nvPr/>
          </p:nvSpPr>
          <p:spPr>
            <a:xfrm>
              <a:off x="4832370" y="4432600"/>
              <a:ext cx="130725" cy="82850"/>
            </a:xfrm>
            <a:custGeom>
              <a:avLst/>
              <a:gdLst/>
              <a:ahLst/>
              <a:cxnLst/>
              <a:rect l="l" t="t" r="r" b="b"/>
              <a:pathLst>
                <a:path w="5229" h="3314" extrusionOk="0">
                  <a:moveTo>
                    <a:pt x="4651" y="0"/>
                  </a:moveTo>
                  <a:lnTo>
                    <a:pt x="1" y="1793"/>
                  </a:lnTo>
                  <a:lnTo>
                    <a:pt x="578" y="3313"/>
                  </a:lnTo>
                  <a:lnTo>
                    <a:pt x="5229" y="1520"/>
                  </a:lnTo>
                  <a:lnTo>
                    <a:pt x="4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91" name="Google Shape;1091;p47"/>
          <p:cNvSpPr txBox="1">
            <a:spLocks noGrp="1"/>
          </p:cNvSpPr>
          <p:nvPr>
            <p:ph type="title"/>
          </p:nvPr>
        </p:nvSpPr>
        <p:spPr>
          <a:xfrm>
            <a:off x="93644" y="740024"/>
            <a:ext cx="8956712" cy="7393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solidFill>
                  <a:schemeClr val="accent1">
                    <a:lumMod val="50000"/>
                  </a:schemeClr>
                </a:solidFill>
              </a:rPr>
              <a:t>CHARACTERISTICS OF UNHEALTHY RELATHIONSHIPS </a:t>
            </a:r>
            <a:endParaRPr sz="4000" dirty="0">
              <a:solidFill>
                <a:schemeClr val="accent1">
                  <a:lumMod val="50000"/>
                </a:schemeClr>
              </a:solidFill>
            </a:endParaRPr>
          </a:p>
        </p:txBody>
      </p:sp>
      <p:sp>
        <p:nvSpPr>
          <p:cNvPr id="1092" name="Google Shape;1092;p47"/>
          <p:cNvSpPr txBox="1">
            <a:spLocks noGrp="1"/>
          </p:cNvSpPr>
          <p:nvPr>
            <p:ph type="subTitle" idx="1"/>
          </p:nvPr>
        </p:nvSpPr>
        <p:spPr>
          <a:xfrm>
            <a:off x="398332" y="628050"/>
            <a:ext cx="8582141" cy="4326295"/>
          </a:xfrm>
          <a:prstGeom prst="rect">
            <a:avLst/>
          </a:prstGeom>
        </p:spPr>
        <p:txBody>
          <a:bodyPr spcFirstLastPara="1" wrap="square" lIns="91425" tIns="91425" rIns="91425" bIns="91425" anchor="ctr" anchorCtr="0">
            <a:noAutofit/>
          </a:bodyPr>
          <a:lstStyle/>
          <a:p>
            <a:pPr marL="342900" lvl="0" indent="-342900">
              <a:lnSpc>
                <a:spcPct val="115000"/>
              </a:lnSpc>
              <a:spcAft>
                <a:spcPts val="600"/>
              </a:spcAft>
              <a:buSzPts val="1200"/>
              <a:buFont typeface="Symbol" panose="05050102010706020507" pitchFamily="18" charset="2"/>
              <a:buChar char=""/>
            </a:pPr>
            <a:r>
              <a:rPr lang="en-ZA" b="1" dirty="0"/>
              <a:t>Control: </a:t>
            </a:r>
            <a:r>
              <a:rPr lang="en-ZA" dirty="0"/>
              <a:t>one person makes all the decisions and tells the other what to do, what to wear, or who to spend time with. They are jealous, and/or try to isolate the other person from their friends and family.</a:t>
            </a:r>
          </a:p>
          <a:p>
            <a:pPr marL="342900" lvl="0" indent="-342900">
              <a:lnSpc>
                <a:spcPct val="115000"/>
              </a:lnSpc>
              <a:spcAft>
                <a:spcPts val="600"/>
              </a:spcAft>
              <a:buSzPts val="1200"/>
              <a:buFont typeface="Symbol" panose="05050102010706020507" pitchFamily="18" charset="2"/>
              <a:buChar char=""/>
            </a:pPr>
            <a:r>
              <a:rPr lang="en-ZA" b="1" dirty="0"/>
              <a:t>Dependence: </a:t>
            </a:r>
            <a:r>
              <a:rPr lang="en-ZA" dirty="0"/>
              <a:t>one person feels that they “can’t live without” the other. Or they threaten to do something drastic if the relationship ends.</a:t>
            </a:r>
          </a:p>
          <a:p>
            <a:pPr marL="342900" lvl="0" indent="-342900">
              <a:lnSpc>
                <a:spcPct val="115000"/>
              </a:lnSpc>
              <a:spcAft>
                <a:spcPts val="600"/>
              </a:spcAft>
              <a:buSzPts val="1200"/>
              <a:buFont typeface="Symbol" panose="05050102010706020507" pitchFamily="18" charset="2"/>
              <a:buChar char=""/>
            </a:pPr>
            <a:r>
              <a:rPr lang="en-ZA" b="1" dirty="0"/>
              <a:t>Digital monitoring or “clocking”: </a:t>
            </a:r>
            <a:r>
              <a:rPr lang="en-ZA" dirty="0"/>
              <a:t>one person uses social media sites like Instagram and Snapchat to keep tabs on the other person. They constantly message or text the other person and demand quick responses.</a:t>
            </a:r>
          </a:p>
          <a:p>
            <a:pPr marL="342900" lvl="0" indent="-342900">
              <a:lnSpc>
                <a:spcPct val="115000"/>
              </a:lnSpc>
              <a:spcAft>
                <a:spcPts val="600"/>
              </a:spcAft>
              <a:buSzPts val="1200"/>
              <a:buFont typeface="Symbol" panose="05050102010706020507" pitchFamily="18" charset="2"/>
              <a:buChar char=""/>
            </a:pPr>
            <a:r>
              <a:rPr lang="en-ZA" b="1" dirty="0"/>
              <a:t>Dishonesty: </a:t>
            </a:r>
            <a:r>
              <a:rPr lang="en-ZA" dirty="0"/>
              <a:t>one person lies to, steals from, or keeps information from the other.</a:t>
            </a:r>
          </a:p>
          <a:p>
            <a:pPr marL="342900" lvl="0" indent="-342900">
              <a:lnSpc>
                <a:spcPct val="115000"/>
              </a:lnSpc>
              <a:spcAft>
                <a:spcPts val="600"/>
              </a:spcAft>
              <a:buSzPts val="1200"/>
              <a:buFont typeface="Symbol" panose="05050102010706020507" pitchFamily="18" charset="2"/>
              <a:buChar char=""/>
            </a:pPr>
            <a:r>
              <a:rPr lang="en-ZA" b="1" dirty="0"/>
              <a:t>Disrespect: </a:t>
            </a:r>
            <a:r>
              <a:rPr lang="en-ZA" dirty="0"/>
              <a:t>one person makes fun of the other or talks about them behind their back.</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grpSp>
        <p:nvGrpSpPr>
          <p:cNvPr id="1097" name="Google Shape;1097;p48"/>
          <p:cNvGrpSpPr/>
          <p:nvPr/>
        </p:nvGrpSpPr>
        <p:grpSpPr>
          <a:xfrm>
            <a:off x="2137244" y="753863"/>
            <a:ext cx="6038825" cy="3079588"/>
            <a:chOff x="2137244" y="753863"/>
            <a:chExt cx="6038825" cy="3079588"/>
          </a:xfrm>
        </p:grpSpPr>
        <p:sp>
          <p:nvSpPr>
            <p:cNvPr id="1098" name="Google Shape;1098;p48"/>
            <p:cNvSpPr/>
            <p:nvPr/>
          </p:nvSpPr>
          <p:spPr>
            <a:xfrm rot="10800000">
              <a:off x="8045344" y="753863"/>
              <a:ext cx="130725" cy="70675"/>
            </a:xfrm>
            <a:custGeom>
              <a:avLst/>
              <a:gdLst/>
              <a:ahLst/>
              <a:cxnLst/>
              <a:rect l="l" t="t" r="r" b="b"/>
              <a:pathLst>
                <a:path w="5229" h="2827" extrusionOk="0">
                  <a:moveTo>
                    <a:pt x="426" y="0"/>
                  </a:moveTo>
                  <a:lnTo>
                    <a:pt x="0" y="1550"/>
                  </a:lnTo>
                  <a:lnTo>
                    <a:pt x="4833" y="2827"/>
                  </a:lnTo>
                  <a:lnTo>
                    <a:pt x="5228" y="1277"/>
                  </a:lnTo>
                  <a:lnTo>
                    <a:pt x="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48"/>
            <p:cNvSpPr/>
            <p:nvPr/>
          </p:nvSpPr>
          <p:spPr>
            <a:xfrm rot="10800000">
              <a:off x="7297182" y="3740725"/>
              <a:ext cx="92750" cy="92725"/>
            </a:xfrm>
            <a:custGeom>
              <a:avLst/>
              <a:gdLst/>
              <a:ahLst/>
              <a:cxnLst/>
              <a:rect l="l" t="t" r="r" b="b"/>
              <a:pathLst>
                <a:path w="3710" h="3709" extrusionOk="0">
                  <a:moveTo>
                    <a:pt x="1855" y="0"/>
                  </a:moveTo>
                  <a:cubicBezTo>
                    <a:pt x="852" y="0"/>
                    <a:pt x="1" y="821"/>
                    <a:pt x="1" y="1854"/>
                  </a:cubicBezTo>
                  <a:cubicBezTo>
                    <a:pt x="1" y="2857"/>
                    <a:pt x="852" y="3708"/>
                    <a:pt x="1855" y="3708"/>
                  </a:cubicBezTo>
                  <a:cubicBezTo>
                    <a:pt x="2888" y="3708"/>
                    <a:pt x="3709" y="2857"/>
                    <a:pt x="3709" y="1854"/>
                  </a:cubicBezTo>
                  <a:cubicBezTo>
                    <a:pt x="3709" y="821"/>
                    <a:pt x="2888" y="0"/>
                    <a:pt x="1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48"/>
            <p:cNvSpPr/>
            <p:nvPr/>
          </p:nvSpPr>
          <p:spPr>
            <a:xfrm rot="-3363626" flipH="1">
              <a:off x="7513163" y="1872652"/>
              <a:ext cx="382988" cy="370838"/>
            </a:xfrm>
            <a:custGeom>
              <a:avLst/>
              <a:gdLst/>
              <a:ahLst/>
              <a:cxnLst/>
              <a:rect l="l" t="t" r="r" b="b"/>
              <a:pathLst>
                <a:path w="15320" h="14834" extrusionOk="0">
                  <a:moveTo>
                    <a:pt x="3100" y="0"/>
                  </a:moveTo>
                  <a:lnTo>
                    <a:pt x="0" y="5259"/>
                  </a:lnTo>
                  <a:lnTo>
                    <a:pt x="7082" y="12858"/>
                  </a:lnTo>
                  <a:lnTo>
                    <a:pt x="9970" y="9392"/>
                  </a:lnTo>
                  <a:lnTo>
                    <a:pt x="15319" y="14833"/>
                  </a:lnTo>
                  <a:lnTo>
                    <a:pt x="15319" y="14833"/>
                  </a:lnTo>
                  <a:lnTo>
                    <a:pt x="10395" y="3101"/>
                  </a:lnTo>
                  <a:lnTo>
                    <a:pt x="7021" y="7234"/>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48"/>
            <p:cNvSpPr/>
            <p:nvPr/>
          </p:nvSpPr>
          <p:spPr>
            <a:xfrm rot="10800000">
              <a:off x="6033332" y="2075013"/>
              <a:ext cx="157325" cy="152000"/>
            </a:xfrm>
            <a:custGeom>
              <a:avLst/>
              <a:gdLst/>
              <a:ahLst/>
              <a:cxnLst/>
              <a:rect l="l" t="t" r="r" b="b"/>
              <a:pathLst>
                <a:path w="6293" h="6080" extrusionOk="0">
                  <a:moveTo>
                    <a:pt x="3222" y="1"/>
                  </a:moveTo>
                  <a:lnTo>
                    <a:pt x="2189" y="1946"/>
                  </a:lnTo>
                  <a:lnTo>
                    <a:pt x="0" y="2189"/>
                  </a:lnTo>
                  <a:lnTo>
                    <a:pt x="1520" y="3770"/>
                  </a:lnTo>
                  <a:lnTo>
                    <a:pt x="1064" y="5928"/>
                  </a:lnTo>
                  <a:lnTo>
                    <a:pt x="3040" y="4986"/>
                  </a:lnTo>
                  <a:lnTo>
                    <a:pt x="4955" y="6080"/>
                  </a:lnTo>
                  <a:lnTo>
                    <a:pt x="4651" y="3891"/>
                  </a:lnTo>
                  <a:lnTo>
                    <a:pt x="6292" y="2402"/>
                  </a:lnTo>
                  <a:lnTo>
                    <a:pt x="4134" y="2007"/>
                  </a:lnTo>
                  <a:lnTo>
                    <a:pt x="3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48"/>
            <p:cNvSpPr/>
            <p:nvPr/>
          </p:nvSpPr>
          <p:spPr>
            <a:xfrm rot="10800000">
              <a:off x="3316307" y="1219200"/>
              <a:ext cx="131500" cy="71450"/>
            </a:xfrm>
            <a:custGeom>
              <a:avLst/>
              <a:gdLst/>
              <a:ahLst/>
              <a:cxnLst/>
              <a:rect l="l" t="t" r="r" b="b"/>
              <a:pathLst>
                <a:path w="5260" h="2858" extrusionOk="0">
                  <a:moveTo>
                    <a:pt x="426" y="0"/>
                  </a:moveTo>
                  <a:lnTo>
                    <a:pt x="1" y="1551"/>
                  </a:lnTo>
                  <a:lnTo>
                    <a:pt x="4834" y="2858"/>
                  </a:lnTo>
                  <a:lnTo>
                    <a:pt x="5259" y="1277"/>
                  </a:lnTo>
                  <a:lnTo>
                    <a:pt x="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48"/>
            <p:cNvSpPr/>
            <p:nvPr/>
          </p:nvSpPr>
          <p:spPr>
            <a:xfrm rot="10800000">
              <a:off x="2137244" y="765063"/>
              <a:ext cx="130750" cy="126925"/>
            </a:xfrm>
            <a:custGeom>
              <a:avLst/>
              <a:gdLst/>
              <a:ahLst/>
              <a:cxnLst/>
              <a:rect l="l" t="t" r="r" b="b"/>
              <a:pathLst>
                <a:path w="5230" h="5077" extrusionOk="0">
                  <a:moveTo>
                    <a:pt x="711" y="1"/>
                  </a:moveTo>
                  <a:cubicBezTo>
                    <a:pt x="548" y="1"/>
                    <a:pt x="381" y="62"/>
                    <a:pt x="244" y="183"/>
                  </a:cubicBezTo>
                  <a:cubicBezTo>
                    <a:pt x="1" y="426"/>
                    <a:pt x="1" y="821"/>
                    <a:pt x="244" y="1065"/>
                  </a:cubicBezTo>
                  <a:lnTo>
                    <a:pt x="1734" y="2554"/>
                  </a:lnTo>
                  <a:lnTo>
                    <a:pt x="244" y="4013"/>
                  </a:lnTo>
                  <a:cubicBezTo>
                    <a:pt x="1" y="4256"/>
                    <a:pt x="1" y="4651"/>
                    <a:pt x="244" y="4894"/>
                  </a:cubicBezTo>
                  <a:cubicBezTo>
                    <a:pt x="381" y="5016"/>
                    <a:pt x="548" y="5077"/>
                    <a:pt x="711" y="5077"/>
                  </a:cubicBezTo>
                  <a:cubicBezTo>
                    <a:pt x="875" y="5077"/>
                    <a:pt x="1034" y="5016"/>
                    <a:pt x="1156" y="4894"/>
                  </a:cubicBezTo>
                  <a:lnTo>
                    <a:pt x="2615" y="3435"/>
                  </a:lnTo>
                  <a:lnTo>
                    <a:pt x="4074" y="4894"/>
                  </a:lnTo>
                  <a:cubicBezTo>
                    <a:pt x="4196" y="5016"/>
                    <a:pt x="4355" y="5077"/>
                    <a:pt x="4519" y="5077"/>
                  </a:cubicBezTo>
                  <a:cubicBezTo>
                    <a:pt x="4682" y="5077"/>
                    <a:pt x="4849" y="5016"/>
                    <a:pt x="4986" y="4894"/>
                  </a:cubicBezTo>
                  <a:cubicBezTo>
                    <a:pt x="5199" y="4651"/>
                    <a:pt x="5199" y="4256"/>
                    <a:pt x="4986" y="4013"/>
                  </a:cubicBezTo>
                  <a:lnTo>
                    <a:pt x="3496" y="2554"/>
                  </a:lnTo>
                  <a:lnTo>
                    <a:pt x="4986" y="1065"/>
                  </a:lnTo>
                  <a:cubicBezTo>
                    <a:pt x="5229" y="821"/>
                    <a:pt x="5229" y="426"/>
                    <a:pt x="4986" y="183"/>
                  </a:cubicBezTo>
                  <a:cubicBezTo>
                    <a:pt x="4849" y="62"/>
                    <a:pt x="4682" y="1"/>
                    <a:pt x="4519" y="1"/>
                  </a:cubicBezTo>
                  <a:cubicBezTo>
                    <a:pt x="4355" y="1"/>
                    <a:pt x="4196" y="62"/>
                    <a:pt x="4074" y="183"/>
                  </a:cubicBezTo>
                  <a:lnTo>
                    <a:pt x="2615" y="1642"/>
                  </a:lnTo>
                  <a:lnTo>
                    <a:pt x="1156" y="183"/>
                  </a:lnTo>
                  <a:cubicBezTo>
                    <a:pt x="1034" y="62"/>
                    <a:pt x="875" y="1"/>
                    <a:pt x="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48"/>
            <p:cNvSpPr/>
            <p:nvPr/>
          </p:nvSpPr>
          <p:spPr>
            <a:xfrm rot="3363626">
              <a:off x="2248163" y="2090840"/>
              <a:ext cx="382988" cy="370838"/>
            </a:xfrm>
            <a:custGeom>
              <a:avLst/>
              <a:gdLst/>
              <a:ahLst/>
              <a:cxnLst/>
              <a:rect l="l" t="t" r="r" b="b"/>
              <a:pathLst>
                <a:path w="15320" h="14834" extrusionOk="0">
                  <a:moveTo>
                    <a:pt x="3100" y="0"/>
                  </a:moveTo>
                  <a:lnTo>
                    <a:pt x="0" y="5259"/>
                  </a:lnTo>
                  <a:lnTo>
                    <a:pt x="7082" y="12858"/>
                  </a:lnTo>
                  <a:lnTo>
                    <a:pt x="9970" y="9392"/>
                  </a:lnTo>
                  <a:lnTo>
                    <a:pt x="15319" y="14833"/>
                  </a:lnTo>
                  <a:lnTo>
                    <a:pt x="15319" y="14833"/>
                  </a:lnTo>
                  <a:lnTo>
                    <a:pt x="10395" y="3101"/>
                  </a:lnTo>
                  <a:lnTo>
                    <a:pt x="7021" y="7234"/>
                  </a:lnTo>
                  <a:lnTo>
                    <a:pt x="31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09" name="Google Shape;1109;p48"/>
          <p:cNvGrpSpPr/>
          <p:nvPr/>
        </p:nvGrpSpPr>
        <p:grpSpPr>
          <a:xfrm>
            <a:off x="198894" y="3519312"/>
            <a:ext cx="925552" cy="1451716"/>
            <a:chOff x="4934525" y="3654200"/>
            <a:chExt cx="813100" cy="1275225"/>
          </a:xfrm>
        </p:grpSpPr>
        <p:sp>
          <p:nvSpPr>
            <p:cNvPr id="1110" name="Google Shape;1110;p48"/>
            <p:cNvSpPr/>
            <p:nvPr/>
          </p:nvSpPr>
          <p:spPr>
            <a:xfrm>
              <a:off x="5092975" y="4548700"/>
              <a:ext cx="237700" cy="380725"/>
            </a:xfrm>
            <a:custGeom>
              <a:avLst/>
              <a:gdLst/>
              <a:ahLst/>
              <a:cxnLst/>
              <a:rect l="l" t="t" r="r" b="b"/>
              <a:pathLst>
                <a:path w="9508" h="15229" extrusionOk="0">
                  <a:moveTo>
                    <a:pt x="6038" y="0"/>
                  </a:moveTo>
                  <a:cubicBezTo>
                    <a:pt x="6038" y="0"/>
                    <a:pt x="3603" y="3403"/>
                    <a:pt x="4537" y="9240"/>
                  </a:cubicBezTo>
                  <a:cubicBezTo>
                    <a:pt x="4670" y="10041"/>
                    <a:pt x="4871" y="10908"/>
                    <a:pt x="5137" y="11809"/>
                  </a:cubicBezTo>
                  <a:cubicBezTo>
                    <a:pt x="734" y="12109"/>
                    <a:pt x="0" y="14244"/>
                    <a:pt x="1368" y="14911"/>
                  </a:cubicBezTo>
                  <a:cubicBezTo>
                    <a:pt x="1828" y="15149"/>
                    <a:pt x="2854" y="15229"/>
                    <a:pt x="4009" y="15229"/>
                  </a:cubicBezTo>
                  <a:cubicBezTo>
                    <a:pt x="5281" y="15229"/>
                    <a:pt x="6709" y="15132"/>
                    <a:pt x="7706" y="15045"/>
                  </a:cubicBezTo>
                  <a:cubicBezTo>
                    <a:pt x="8340" y="14978"/>
                    <a:pt x="8773" y="14377"/>
                    <a:pt x="8607" y="13744"/>
                  </a:cubicBezTo>
                  <a:cubicBezTo>
                    <a:pt x="8340" y="12710"/>
                    <a:pt x="7973" y="11075"/>
                    <a:pt x="7739" y="9240"/>
                  </a:cubicBezTo>
                  <a:cubicBezTo>
                    <a:pt x="7372" y="6071"/>
                    <a:pt x="7506" y="2269"/>
                    <a:pt x="9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11;p48"/>
            <p:cNvSpPr/>
            <p:nvPr/>
          </p:nvSpPr>
          <p:spPr>
            <a:xfrm>
              <a:off x="5338150" y="4548700"/>
              <a:ext cx="237700" cy="380725"/>
            </a:xfrm>
            <a:custGeom>
              <a:avLst/>
              <a:gdLst/>
              <a:ahLst/>
              <a:cxnLst/>
              <a:rect l="l" t="t" r="r" b="b"/>
              <a:pathLst>
                <a:path w="9508" h="15229" extrusionOk="0">
                  <a:moveTo>
                    <a:pt x="0" y="0"/>
                  </a:moveTo>
                  <a:cubicBezTo>
                    <a:pt x="2002" y="2269"/>
                    <a:pt x="2102" y="6071"/>
                    <a:pt x="1735" y="9240"/>
                  </a:cubicBezTo>
                  <a:cubicBezTo>
                    <a:pt x="1535" y="11075"/>
                    <a:pt x="1168" y="12710"/>
                    <a:pt x="868" y="13744"/>
                  </a:cubicBezTo>
                  <a:cubicBezTo>
                    <a:pt x="701" y="14377"/>
                    <a:pt x="1168" y="14978"/>
                    <a:pt x="1802" y="15045"/>
                  </a:cubicBezTo>
                  <a:cubicBezTo>
                    <a:pt x="2799" y="15132"/>
                    <a:pt x="4227" y="15229"/>
                    <a:pt x="5499" y="15229"/>
                  </a:cubicBezTo>
                  <a:cubicBezTo>
                    <a:pt x="6653" y="15229"/>
                    <a:pt x="7680" y="15149"/>
                    <a:pt x="8140" y="14911"/>
                  </a:cubicBezTo>
                  <a:cubicBezTo>
                    <a:pt x="9507" y="14244"/>
                    <a:pt x="8773" y="12109"/>
                    <a:pt x="4370" y="11809"/>
                  </a:cubicBezTo>
                  <a:cubicBezTo>
                    <a:pt x="4637" y="10908"/>
                    <a:pt x="4837" y="10041"/>
                    <a:pt x="4971" y="9240"/>
                  </a:cubicBezTo>
                  <a:cubicBezTo>
                    <a:pt x="5871" y="3403"/>
                    <a:pt x="3470" y="0"/>
                    <a:pt x="3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2" name="Google Shape;1112;p48"/>
            <p:cNvSpPr/>
            <p:nvPr/>
          </p:nvSpPr>
          <p:spPr>
            <a:xfrm>
              <a:off x="4947025" y="3771575"/>
              <a:ext cx="160975" cy="191725"/>
            </a:xfrm>
            <a:custGeom>
              <a:avLst/>
              <a:gdLst/>
              <a:ahLst/>
              <a:cxnLst/>
              <a:rect l="l" t="t" r="r" b="b"/>
              <a:pathLst>
                <a:path w="6439" h="7669" extrusionOk="0">
                  <a:moveTo>
                    <a:pt x="938" y="1"/>
                  </a:moveTo>
                  <a:cubicBezTo>
                    <a:pt x="762" y="1"/>
                    <a:pt x="584" y="54"/>
                    <a:pt x="435" y="163"/>
                  </a:cubicBezTo>
                  <a:cubicBezTo>
                    <a:pt x="68" y="464"/>
                    <a:pt x="1" y="964"/>
                    <a:pt x="301" y="1331"/>
                  </a:cubicBezTo>
                  <a:lnTo>
                    <a:pt x="4838" y="7335"/>
                  </a:lnTo>
                  <a:cubicBezTo>
                    <a:pt x="5005" y="7569"/>
                    <a:pt x="5238" y="7669"/>
                    <a:pt x="5505" y="7669"/>
                  </a:cubicBezTo>
                  <a:cubicBezTo>
                    <a:pt x="5672" y="7669"/>
                    <a:pt x="5838" y="7602"/>
                    <a:pt x="6005" y="7502"/>
                  </a:cubicBezTo>
                  <a:cubicBezTo>
                    <a:pt x="6372" y="7235"/>
                    <a:pt x="6439" y="6701"/>
                    <a:pt x="6139" y="6334"/>
                  </a:cubicBezTo>
                  <a:lnTo>
                    <a:pt x="1602" y="330"/>
                  </a:lnTo>
                  <a:cubicBezTo>
                    <a:pt x="1444" y="113"/>
                    <a:pt x="1193"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48"/>
            <p:cNvSpPr/>
            <p:nvPr/>
          </p:nvSpPr>
          <p:spPr>
            <a:xfrm>
              <a:off x="5166350" y="3664625"/>
              <a:ext cx="110950" cy="223625"/>
            </a:xfrm>
            <a:custGeom>
              <a:avLst/>
              <a:gdLst/>
              <a:ahLst/>
              <a:cxnLst/>
              <a:rect l="l" t="t" r="r" b="b"/>
              <a:pathLst>
                <a:path w="4438" h="8945" extrusionOk="0">
                  <a:moveTo>
                    <a:pt x="920" y="1"/>
                  </a:moveTo>
                  <a:cubicBezTo>
                    <a:pt x="835" y="1"/>
                    <a:pt x="750" y="13"/>
                    <a:pt x="668" y="38"/>
                  </a:cubicBezTo>
                  <a:cubicBezTo>
                    <a:pt x="234" y="205"/>
                    <a:pt x="1" y="672"/>
                    <a:pt x="168" y="1106"/>
                  </a:cubicBezTo>
                  <a:lnTo>
                    <a:pt x="2736" y="8377"/>
                  </a:lnTo>
                  <a:cubicBezTo>
                    <a:pt x="2836" y="8744"/>
                    <a:pt x="3170" y="8945"/>
                    <a:pt x="3503" y="8945"/>
                  </a:cubicBezTo>
                  <a:cubicBezTo>
                    <a:pt x="3603" y="8945"/>
                    <a:pt x="3704" y="8945"/>
                    <a:pt x="3770" y="8911"/>
                  </a:cubicBezTo>
                  <a:cubicBezTo>
                    <a:pt x="4237" y="8744"/>
                    <a:pt x="4437" y="8277"/>
                    <a:pt x="4304" y="7844"/>
                  </a:cubicBezTo>
                  <a:lnTo>
                    <a:pt x="1735" y="572"/>
                  </a:lnTo>
                  <a:cubicBezTo>
                    <a:pt x="1627" y="221"/>
                    <a:pt x="1279" y="1"/>
                    <a:pt x="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48"/>
            <p:cNvSpPr/>
            <p:nvPr/>
          </p:nvSpPr>
          <p:spPr>
            <a:xfrm>
              <a:off x="5399025" y="3654200"/>
              <a:ext cx="89250" cy="224050"/>
            </a:xfrm>
            <a:custGeom>
              <a:avLst/>
              <a:gdLst/>
              <a:ahLst/>
              <a:cxnLst/>
              <a:rect l="l" t="t" r="r" b="b"/>
              <a:pathLst>
                <a:path w="3570" h="8962" extrusionOk="0">
                  <a:moveTo>
                    <a:pt x="2675" y="1"/>
                  </a:moveTo>
                  <a:cubicBezTo>
                    <a:pt x="2286" y="1"/>
                    <a:pt x="1950" y="254"/>
                    <a:pt x="1835" y="655"/>
                  </a:cubicBezTo>
                  <a:lnTo>
                    <a:pt x="134" y="7927"/>
                  </a:lnTo>
                  <a:cubicBezTo>
                    <a:pt x="1" y="8361"/>
                    <a:pt x="301" y="8828"/>
                    <a:pt x="734" y="8928"/>
                  </a:cubicBezTo>
                  <a:cubicBezTo>
                    <a:pt x="801" y="8928"/>
                    <a:pt x="868" y="8961"/>
                    <a:pt x="935" y="8961"/>
                  </a:cubicBezTo>
                  <a:cubicBezTo>
                    <a:pt x="1301" y="8961"/>
                    <a:pt x="1635" y="8694"/>
                    <a:pt x="1735" y="8327"/>
                  </a:cubicBezTo>
                  <a:lnTo>
                    <a:pt x="3470" y="1022"/>
                  </a:lnTo>
                  <a:cubicBezTo>
                    <a:pt x="3570" y="589"/>
                    <a:pt x="3303" y="122"/>
                    <a:pt x="2869" y="22"/>
                  </a:cubicBezTo>
                  <a:cubicBezTo>
                    <a:pt x="2803" y="7"/>
                    <a:pt x="2738" y="1"/>
                    <a:pt x="2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48"/>
            <p:cNvSpPr/>
            <p:nvPr/>
          </p:nvSpPr>
          <p:spPr>
            <a:xfrm>
              <a:off x="5542450" y="3744350"/>
              <a:ext cx="163475" cy="203950"/>
            </a:xfrm>
            <a:custGeom>
              <a:avLst/>
              <a:gdLst/>
              <a:ahLst/>
              <a:cxnLst/>
              <a:rect l="l" t="t" r="r" b="b"/>
              <a:pathLst>
                <a:path w="6539" h="8158" extrusionOk="0">
                  <a:moveTo>
                    <a:pt x="5586" y="1"/>
                  </a:moveTo>
                  <a:cubicBezTo>
                    <a:pt x="5322" y="1"/>
                    <a:pt x="5069" y="126"/>
                    <a:pt x="4904" y="352"/>
                  </a:cubicBezTo>
                  <a:lnTo>
                    <a:pt x="268" y="6856"/>
                  </a:lnTo>
                  <a:cubicBezTo>
                    <a:pt x="1" y="7223"/>
                    <a:pt x="101" y="7724"/>
                    <a:pt x="468" y="7990"/>
                  </a:cubicBezTo>
                  <a:cubicBezTo>
                    <a:pt x="635" y="8124"/>
                    <a:pt x="802" y="8157"/>
                    <a:pt x="968" y="8157"/>
                  </a:cubicBezTo>
                  <a:cubicBezTo>
                    <a:pt x="1235" y="8157"/>
                    <a:pt x="1469" y="8024"/>
                    <a:pt x="1635" y="7824"/>
                  </a:cubicBezTo>
                  <a:lnTo>
                    <a:pt x="6272" y="1319"/>
                  </a:lnTo>
                  <a:cubicBezTo>
                    <a:pt x="6539" y="952"/>
                    <a:pt x="6439" y="418"/>
                    <a:pt x="6072" y="152"/>
                  </a:cubicBezTo>
                  <a:cubicBezTo>
                    <a:pt x="5918" y="49"/>
                    <a:pt x="5750" y="1"/>
                    <a:pt x="5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48"/>
            <p:cNvSpPr/>
            <p:nvPr/>
          </p:nvSpPr>
          <p:spPr>
            <a:xfrm>
              <a:off x="4934525" y="3792325"/>
              <a:ext cx="813100" cy="813100"/>
            </a:xfrm>
            <a:custGeom>
              <a:avLst/>
              <a:gdLst/>
              <a:ahLst/>
              <a:cxnLst/>
              <a:rect l="l" t="t" r="r" b="b"/>
              <a:pathLst>
                <a:path w="32524" h="32524" extrusionOk="0">
                  <a:moveTo>
                    <a:pt x="16246" y="0"/>
                  </a:moveTo>
                  <a:cubicBezTo>
                    <a:pt x="7272" y="0"/>
                    <a:pt x="1" y="7306"/>
                    <a:pt x="1" y="16279"/>
                  </a:cubicBezTo>
                  <a:cubicBezTo>
                    <a:pt x="1" y="25252"/>
                    <a:pt x="7272" y="32524"/>
                    <a:pt x="16246" y="32524"/>
                  </a:cubicBezTo>
                  <a:cubicBezTo>
                    <a:pt x="25252" y="32524"/>
                    <a:pt x="32524" y="25252"/>
                    <a:pt x="32524" y="16279"/>
                  </a:cubicBezTo>
                  <a:cubicBezTo>
                    <a:pt x="32524" y="7306"/>
                    <a:pt x="25252" y="0"/>
                    <a:pt x="16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48"/>
            <p:cNvSpPr/>
            <p:nvPr/>
          </p:nvSpPr>
          <p:spPr>
            <a:xfrm>
              <a:off x="5084625" y="3942425"/>
              <a:ext cx="512900" cy="513725"/>
            </a:xfrm>
            <a:custGeom>
              <a:avLst/>
              <a:gdLst/>
              <a:ahLst/>
              <a:cxnLst/>
              <a:rect l="l" t="t" r="r" b="b"/>
              <a:pathLst>
                <a:path w="20516" h="20549" extrusionOk="0">
                  <a:moveTo>
                    <a:pt x="10242" y="1"/>
                  </a:moveTo>
                  <a:cubicBezTo>
                    <a:pt x="4571" y="1"/>
                    <a:pt x="1" y="4604"/>
                    <a:pt x="1" y="10275"/>
                  </a:cubicBezTo>
                  <a:cubicBezTo>
                    <a:pt x="1" y="15945"/>
                    <a:pt x="4571" y="20549"/>
                    <a:pt x="10242" y="20549"/>
                  </a:cubicBezTo>
                  <a:cubicBezTo>
                    <a:pt x="15912" y="20549"/>
                    <a:pt x="20516" y="15945"/>
                    <a:pt x="20516" y="10275"/>
                  </a:cubicBezTo>
                  <a:cubicBezTo>
                    <a:pt x="20516" y="4604"/>
                    <a:pt x="15912" y="1"/>
                    <a:pt x="10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18;p48"/>
            <p:cNvSpPr/>
            <p:nvPr/>
          </p:nvSpPr>
          <p:spPr>
            <a:xfrm>
              <a:off x="5213050" y="4070850"/>
              <a:ext cx="256050" cy="256050"/>
            </a:xfrm>
            <a:custGeom>
              <a:avLst/>
              <a:gdLst/>
              <a:ahLst/>
              <a:cxnLst/>
              <a:rect l="l" t="t" r="r" b="b"/>
              <a:pathLst>
                <a:path w="10242" h="10242" extrusionOk="0">
                  <a:moveTo>
                    <a:pt x="5105" y="1"/>
                  </a:moveTo>
                  <a:cubicBezTo>
                    <a:pt x="2303" y="1"/>
                    <a:pt x="1" y="2302"/>
                    <a:pt x="1" y="5138"/>
                  </a:cubicBezTo>
                  <a:cubicBezTo>
                    <a:pt x="1" y="7973"/>
                    <a:pt x="2303" y="10241"/>
                    <a:pt x="5105" y="10241"/>
                  </a:cubicBezTo>
                  <a:cubicBezTo>
                    <a:pt x="7940" y="10241"/>
                    <a:pt x="10242" y="7973"/>
                    <a:pt x="10242" y="5138"/>
                  </a:cubicBezTo>
                  <a:cubicBezTo>
                    <a:pt x="10242" y="2302"/>
                    <a:pt x="7940" y="1"/>
                    <a:pt x="5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48"/>
            <p:cNvSpPr/>
            <p:nvPr/>
          </p:nvSpPr>
          <p:spPr>
            <a:xfrm>
              <a:off x="5084625" y="3964950"/>
              <a:ext cx="105950" cy="105925"/>
            </a:xfrm>
            <a:custGeom>
              <a:avLst/>
              <a:gdLst/>
              <a:ahLst/>
              <a:cxnLst/>
              <a:rect l="l" t="t" r="r" b="b"/>
              <a:pathLst>
                <a:path w="4238" h="4237" extrusionOk="0">
                  <a:moveTo>
                    <a:pt x="2102" y="0"/>
                  </a:moveTo>
                  <a:cubicBezTo>
                    <a:pt x="935" y="0"/>
                    <a:pt x="1" y="968"/>
                    <a:pt x="1" y="2135"/>
                  </a:cubicBezTo>
                  <a:cubicBezTo>
                    <a:pt x="1" y="3303"/>
                    <a:pt x="935" y="4237"/>
                    <a:pt x="2102" y="4237"/>
                  </a:cubicBezTo>
                  <a:cubicBezTo>
                    <a:pt x="3270" y="4237"/>
                    <a:pt x="4237" y="3303"/>
                    <a:pt x="4237" y="2135"/>
                  </a:cubicBezTo>
                  <a:cubicBezTo>
                    <a:pt x="4237" y="968"/>
                    <a:pt x="3270" y="0"/>
                    <a:pt x="2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48"/>
            <p:cNvSpPr/>
            <p:nvPr/>
          </p:nvSpPr>
          <p:spPr>
            <a:xfrm>
              <a:off x="5390675" y="4229175"/>
              <a:ext cx="222700" cy="202925"/>
            </a:xfrm>
            <a:custGeom>
              <a:avLst/>
              <a:gdLst/>
              <a:ahLst/>
              <a:cxnLst/>
              <a:rect l="l" t="t" r="r" b="b"/>
              <a:pathLst>
                <a:path w="8908" h="8117" extrusionOk="0">
                  <a:moveTo>
                    <a:pt x="4453" y="1"/>
                  </a:moveTo>
                  <a:cubicBezTo>
                    <a:pt x="2621" y="1"/>
                    <a:pt x="959" y="1247"/>
                    <a:pt x="501" y="3108"/>
                  </a:cubicBezTo>
                  <a:cubicBezTo>
                    <a:pt x="1" y="5309"/>
                    <a:pt x="1335" y="7478"/>
                    <a:pt x="3537" y="8011"/>
                  </a:cubicBezTo>
                  <a:cubicBezTo>
                    <a:pt x="3844" y="8082"/>
                    <a:pt x="4151" y="8116"/>
                    <a:pt x="4454" y="8116"/>
                  </a:cubicBezTo>
                  <a:cubicBezTo>
                    <a:pt x="6287" y="8116"/>
                    <a:pt x="7949" y="6866"/>
                    <a:pt x="8407" y="4976"/>
                  </a:cubicBezTo>
                  <a:cubicBezTo>
                    <a:pt x="8907" y="2808"/>
                    <a:pt x="7573" y="639"/>
                    <a:pt x="5371" y="106"/>
                  </a:cubicBezTo>
                  <a:cubicBezTo>
                    <a:pt x="5064" y="35"/>
                    <a:pt x="4756" y="1"/>
                    <a:pt x="4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48"/>
            <p:cNvSpPr/>
            <p:nvPr/>
          </p:nvSpPr>
          <p:spPr>
            <a:xfrm>
              <a:off x="5092975" y="4779700"/>
              <a:ext cx="219350" cy="149725"/>
            </a:xfrm>
            <a:custGeom>
              <a:avLst/>
              <a:gdLst/>
              <a:ahLst/>
              <a:cxnLst/>
              <a:rect l="l" t="t" r="r" b="b"/>
              <a:pathLst>
                <a:path w="8774" h="5989" extrusionOk="0">
                  <a:moveTo>
                    <a:pt x="4537" y="0"/>
                  </a:moveTo>
                  <a:cubicBezTo>
                    <a:pt x="4670" y="801"/>
                    <a:pt x="4871" y="1668"/>
                    <a:pt x="5137" y="2569"/>
                  </a:cubicBezTo>
                  <a:cubicBezTo>
                    <a:pt x="734" y="2869"/>
                    <a:pt x="0" y="5004"/>
                    <a:pt x="1368" y="5671"/>
                  </a:cubicBezTo>
                  <a:cubicBezTo>
                    <a:pt x="1828" y="5909"/>
                    <a:pt x="2854" y="5989"/>
                    <a:pt x="4009" y="5989"/>
                  </a:cubicBezTo>
                  <a:cubicBezTo>
                    <a:pt x="5281" y="5989"/>
                    <a:pt x="6709" y="5892"/>
                    <a:pt x="7706" y="5805"/>
                  </a:cubicBezTo>
                  <a:cubicBezTo>
                    <a:pt x="8340" y="5738"/>
                    <a:pt x="8773" y="5137"/>
                    <a:pt x="8607" y="4504"/>
                  </a:cubicBezTo>
                  <a:cubicBezTo>
                    <a:pt x="8340" y="3470"/>
                    <a:pt x="7973" y="1835"/>
                    <a:pt x="7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48"/>
            <p:cNvSpPr/>
            <p:nvPr/>
          </p:nvSpPr>
          <p:spPr>
            <a:xfrm>
              <a:off x="5355650" y="4779700"/>
              <a:ext cx="220200" cy="149725"/>
            </a:xfrm>
            <a:custGeom>
              <a:avLst/>
              <a:gdLst/>
              <a:ahLst/>
              <a:cxnLst/>
              <a:rect l="l" t="t" r="r" b="b"/>
              <a:pathLst>
                <a:path w="8808" h="5989" extrusionOk="0">
                  <a:moveTo>
                    <a:pt x="1035" y="0"/>
                  </a:moveTo>
                  <a:cubicBezTo>
                    <a:pt x="835" y="1835"/>
                    <a:pt x="468" y="3470"/>
                    <a:pt x="168" y="4504"/>
                  </a:cubicBezTo>
                  <a:cubicBezTo>
                    <a:pt x="1" y="5137"/>
                    <a:pt x="468" y="5738"/>
                    <a:pt x="1102" y="5805"/>
                  </a:cubicBezTo>
                  <a:cubicBezTo>
                    <a:pt x="2099" y="5892"/>
                    <a:pt x="3527" y="5989"/>
                    <a:pt x="4799" y="5989"/>
                  </a:cubicBezTo>
                  <a:cubicBezTo>
                    <a:pt x="5953" y="5989"/>
                    <a:pt x="6980" y="5909"/>
                    <a:pt x="7440" y="5671"/>
                  </a:cubicBezTo>
                  <a:cubicBezTo>
                    <a:pt x="8807" y="5004"/>
                    <a:pt x="8073" y="2869"/>
                    <a:pt x="3670" y="2569"/>
                  </a:cubicBezTo>
                  <a:cubicBezTo>
                    <a:pt x="3937" y="1668"/>
                    <a:pt x="4137" y="801"/>
                    <a:pt x="4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48"/>
            <p:cNvSpPr/>
            <p:nvPr/>
          </p:nvSpPr>
          <p:spPr>
            <a:xfrm>
              <a:off x="5190550" y="4759675"/>
              <a:ext cx="119275" cy="39225"/>
            </a:xfrm>
            <a:custGeom>
              <a:avLst/>
              <a:gdLst/>
              <a:ahLst/>
              <a:cxnLst/>
              <a:rect l="l" t="t" r="r" b="b"/>
              <a:pathLst>
                <a:path w="4771" h="1569" extrusionOk="0">
                  <a:moveTo>
                    <a:pt x="767" y="1"/>
                  </a:moveTo>
                  <a:cubicBezTo>
                    <a:pt x="334" y="1"/>
                    <a:pt x="0" y="368"/>
                    <a:pt x="0" y="801"/>
                  </a:cubicBezTo>
                  <a:cubicBezTo>
                    <a:pt x="0" y="1235"/>
                    <a:pt x="334" y="1569"/>
                    <a:pt x="767" y="1569"/>
                  </a:cubicBezTo>
                  <a:lnTo>
                    <a:pt x="3970" y="1569"/>
                  </a:lnTo>
                  <a:cubicBezTo>
                    <a:pt x="4403" y="1569"/>
                    <a:pt x="4737" y="1235"/>
                    <a:pt x="4770" y="801"/>
                  </a:cubicBezTo>
                  <a:cubicBezTo>
                    <a:pt x="4770" y="368"/>
                    <a:pt x="4403" y="1"/>
                    <a:pt x="39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4" name="Google Shape;1124;p48"/>
            <p:cNvSpPr/>
            <p:nvPr/>
          </p:nvSpPr>
          <p:spPr>
            <a:xfrm>
              <a:off x="5362325" y="4759675"/>
              <a:ext cx="119275" cy="39225"/>
            </a:xfrm>
            <a:custGeom>
              <a:avLst/>
              <a:gdLst/>
              <a:ahLst/>
              <a:cxnLst/>
              <a:rect l="l" t="t" r="r" b="b"/>
              <a:pathLst>
                <a:path w="4771" h="1569" extrusionOk="0">
                  <a:moveTo>
                    <a:pt x="801" y="1"/>
                  </a:moveTo>
                  <a:cubicBezTo>
                    <a:pt x="368" y="1"/>
                    <a:pt x="1" y="368"/>
                    <a:pt x="1" y="801"/>
                  </a:cubicBezTo>
                  <a:cubicBezTo>
                    <a:pt x="1" y="1235"/>
                    <a:pt x="368" y="1569"/>
                    <a:pt x="801" y="1569"/>
                  </a:cubicBezTo>
                  <a:lnTo>
                    <a:pt x="4004" y="1569"/>
                  </a:lnTo>
                  <a:cubicBezTo>
                    <a:pt x="4437" y="1569"/>
                    <a:pt x="4771" y="1235"/>
                    <a:pt x="4771" y="801"/>
                  </a:cubicBezTo>
                  <a:cubicBezTo>
                    <a:pt x="4771" y="368"/>
                    <a:pt x="4437" y="1"/>
                    <a:pt x="4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Google Shape;1092;p47">
            <a:extLst>
              <a:ext uri="{FF2B5EF4-FFF2-40B4-BE49-F238E27FC236}">
                <a16:creationId xmlns:a16="http://schemas.microsoft.com/office/drawing/2014/main" id="{3A3CEDDD-EF7F-4082-B808-6C1A6E042ABD}"/>
              </a:ext>
            </a:extLst>
          </p:cNvPr>
          <p:cNvSpPr txBox="1">
            <a:spLocks noGrp="1"/>
          </p:cNvSpPr>
          <p:nvPr>
            <p:ph type="subTitle" idx="1"/>
          </p:nvPr>
        </p:nvSpPr>
        <p:spPr>
          <a:xfrm>
            <a:off x="1020006" y="468630"/>
            <a:ext cx="7511559" cy="4474616"/>
          </a:xfrm>
          <a:prstGeom prst="rect">
            <a:avLst/>
          </a:prstGeom>
          <a:noFill/>
        </p:spPr>
        <p:txBody>
          <a:bodyPr spcFirstLastPara="1" wrap="square" lIns="91425" tIns="91425" rIns="91425" bIns="91425" anchor="ctr" anchorCtr="0">
            <a:noAutofit/>
          </a:bodyPr>
          <a:lstStyle/>
          <a:p>
            <a:pPr marL="342900" lvl="0" indent="-342900" algn="l">
              <a:lnSpc>
                <a:spcPct val="115000"/>
              </a:lnSpc>
              <a:spcAft>
                <a:spcPts val="600"/>
              </a:spcAft>
              <a:buSzPts val="1200"/>
              <a:buFont typeface="Symbol" panose="05050102010706020507" pitchFamily="18" charset="2"/>
              <a:buChar char=""/>
            </a:pPr>
            <a:r>
              <a:rPr lang="en-ZA" b="1" dirty="0">
                <a:solidFill>
                  <a:schemeClr val="bg1"/>
                </a:solidFill>
              </a:rPr>
              <a:t>Hostility: </a:t>
            </a:r>
            <a:r>
              <a:rPr lang="en-ZA" dirty="0">
                <a:solidFill>
                  <a:schemeClr val="bg1"/>
                </a:solidFill>
              </a:rPr>
              <a:t>one person picks a fight with the other. This may lead to one person changing their behaviour to avoid upsetting the other.</a:t>
            </a:r>
          </a:p>
          <a:p>
            <a:pPr marL="342900" lvl="0" indent="-342900" algn="l">
              <a:lnSpc>
                <a:spcPct val="115000"/>
              </a:lnSpc>
              <a:spcAft>
                <a:spcPts val="600"/>
              </a:spcAft>
              <a:buSzPts val="1200"/>
              <a:buFont typeface="Symbol" panose="05050102010706020507" pitchFamily="18" charset="2"/>
              <a:buChar char=""/>
            </a:pPr>
            <a:r>
              <a:rPr lang="en-ZA" b="1" dirty="0">
                <a:solidFill>
                  <a:schemeClr val="bg1"/>
                </a:solidFill>
              </a:rPr>
              <a:t>Harassment: </a:t>
            </a:r>
            <a:r>
              <a:rPr lang="en-ZA" dirty="0">
                <a:solidFill>
                  <a:schemeClr val="bg1"/>
                </a:solidFill>
              </a:rPr>
              <a:t>one person uses unwanted, unwelcome, and uninvited behaviour to make the other feel unsafe. They may use cat calls to make inappropriate comments about the other's body or make physical advances without consent.</a:t>
            </a:r>
          </a:p>
          <a:p>
            <a:pPr marL="342900" lvl="0" indent="-342900" algn="l">
              <a:lnSpc>
                <a:spcPct val="115000"/>
              </a:lnSpc>
              <a:spcAft>
                <a:spcPts val="600"/>
              </a:spcAft>
              <a:buSzPts val="1200"/>
              <a:buFont typeface="Symbol" panose="05050102010706020507" pitchFamily="18" charset="2"/>
              <a:buChar char=""/>
            </a:pPr>
            <a:r>
              <a:rPr lang="en-ZA" b="1" dirty="0">
                <a:solidFill>
                  <a:schemeClr val="bg1"/>
                </a:solidFill>
              </a:rPr>
              <a:t>Intimidation: </a:t>
            </a:r>
            <a:r>
              <a:rPr lang="en-ZA" dirty="0">
                <a:solidFill>
                  <a:schemeClr val="bg1"/>
                </a:solidFill>
              </a:rPr>
              <a:t>one person tries to control the other by making them fearful or timid. They may attempt to keep the other person from friends and family or threaten violence or a break-up.</a:t>
            </a:r>
          </a:p>
          <a:p>
            <a:pPr marL="342900" lvl="0" indent="-342900" algn="l">
              <a:lnSpc>
                <a:spcPct val="115000"/>
              </a:lnSpc>
              <a:spcAft>
                <a:spcPts val="600"/>
              </a:spcAft>
              <a:buSzPts val="1200"/>
              <a:buFont typeface="Symbol" panose="05050102010706020507" pitchFamily="18" charset="2"/>
              <a:buChar char=""/>
            </a:pPr>
            <a:r>
              <a:rPr lang="en-ZA" b="1" dirty="0">
                <a:solidFill>
                  <a:schemeClr val="bg1"/>
                </a:solidFill>
              </a:rPr>
              <a:t>Physical violence: </a:t>
            </a:r>
            <a:r>
              <a:rPr lang="en-ZA" dirty="0">
                <a:solidFill>
                  <a:schemeClr val="bg1"/>
                </a:solidFill>
              </a:rPr>
              <a:t>one person uses force to get their way </a:t>
            </a:r>
            <a:br>
              <a:rPr lang="en-ZA" dirty="0">
                <a:solidFill>
                  <a:schemeClr val="bg1"/>
                </a:solidFill>
              </a:rPr>
            </a:br>
            <a:r>
              <a:rPr lang="en-ZA" dirty="0">
                <a:solidFill>
                  <a:schemeClr val="bg1"/>
                </a:solidFill>
              </a:rPr>
              <a:t>(such as hitting, slapping, grabbing, or shoving).</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 y="1143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grpSp>
        <p:nvGrpSpPr>
          <p:cNvPr id="1129" name="Google Shape;1129;p49"/>
          <p:cNvGrpSpPr/>
          <p:nvPr/>
        </p:nvGrpSpPr>
        <p:grpSpPr>
          <a:xfrm>
            <a:off x="2204295" y="1075713"/>
            <a:ext cx="5658468" cy="3046875"/>
            <a:chOff x="2204295" y="1075713"/>
            <a:chExt cx="5658468" cy="3046875"/>
          </a:xfrm>
        </p:grpSpPr>
        <p:sp>
          <p:nvSpPr>
            <p:cNvPr id="1130" name="Google Shape;1130;p49"/>
            <p:cNvSpPr/>
            <p:nvPr/>
          </p:nvSpPr>
          <p:spPr>
            <a:xfrm rot="10800000" flipH="1">
              <a:off x="2204295" y="4039738"/>
              <a:ext cx="82850" cy="82850"/>
            </a:xfrm>
            <a:custGeom>
              <a:avLst/>
              <a:gdLst/>
              <a:ahLst/>
              <a:cxnLst/>
              <a:rect l="l" t="t" r="r" b="b"/>
              <a:pathLst>
                <a:path w="3314" h="3314" extrusionOk="0">
                  <a:moveTo>
                    <a:pt x="1642" y="1"/>
                  </a:moveTo>
                  <a:cubicBezTo>
                    <a:pt x="730" y="1"/>
                    <a:pt x="0" y="730"/>
                    <a:pt x="0" y="1642"/>
                  </a:cubicBezTo>
                  <a:cubicBezTo>
                    <a:pt x="0" y="2554"/>
                    <a:pt x="730" y="3314"/>
                    <a:pt x="1642" y="3314"/>
                  </a:cubicBezTo>
                  <a:cubicBezTo>
                    <a:pt x="2554" y="3314"/>
                    <a:pt x="3313" y="2554"/>
                    <a:pt x="3313" y="1642"/>
                  </a:cubicBezTo>
                  <a:cubicBezTo>
                    <a:pt x="3313" y="730"/>
                    <a:pt x="2554" y="1"/>
                    <a:pt x="1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1" name="Google Shape;1131;p49"/>
            <p:cNvSpPr/>
            <p:nvPr/>
          </p:nvSpPr>
          <p:spPr>
            <a:xfrm rot="10800000" flipH="1">
              <a:off x="6657107" y="1075713"/>
              <a:ext cx="130750" cy="126925"/>
            </a:xfrm>
            <a:custGeom>
              <a:avLst/>
              <a:gdLst/>
              <a:ahLst/>
              <a:cxnLst/>
              <a:rect l="l" t="t" r="r" b="b"/>
              <a:pathLst>
                <a:path w="5230" h="5077" extrusionOk="0">
                  <a:moveTo>
                    <a:pt x="711" y="1"/>
                  </a:moveTo>
                  <a:cubicBezTo>
                    <a:pt x="548" y="1"/>
                    <a:pt x="381" y="62"/>
                    <a:pt x="244" y="183"/>
                  </a:cubicBezTo>
                  <a:cubicBezTo>
                    <a:pt x="1" y="426"/>
                    <a:pt x="1" y="821"/>
                    <a:pt x="244" y="1065"/>
                  </a:cubicBezTo>
                  <a:lnTo>
                    <a:pt x="1734" y="2554"/>
                  </a:lnTo>
                  <a:lnTo>
                    <a:pt x="244" y="4013"/>
                  </a:lnTo>
                  <a:cubicBezTo>
                    <a:pt x="1" y="4256"/>
                    <a:pt x="1" y="4651"/>
                    <a:pt x="244" y="4894"/>
                  </a:cubicBezTo>
                  <a:cubicBezTo>
                    <a:pt x="381" y="5016"/>
                    <a:pt x="548" y="5077"/>
                    <a:pt x="711" y="5077"/>
                  </a:cubicBezTo>
                  <a:cubicBezTo>
                    <a:pt x="875" y="5077"/>
                    <a:pt x="1034" y="5016"/>
                    <a:pt x="1156" y="4894"/>
                  </a:cubicBezTo>
                  <a:lnTo>
                    <a:pt x="2615" y="3435"/>
                  </a:lnTo>
                  <a:lnTo>
                    <a:pt x="4074" y="4894"/>
                  </a:lnTo>
                  <a:cubicBezTo>
                    <a:pt x="4196" y="5016"/>
                    <a:pt x="4355" y="5077"/>
                    <a:pt x="4519" y="5077"/>
                  </a:cubicBezTo>
                  <a:cubicBezTo>
                    <a:pt x="4682" y="5077"/>
                    <a:pt x="4849" y="5016"/>
                    <a:pt x="4986" y="4894"/>
                  </a:cubicBezTo>
                  <a:cubicBezTo>
                    <a:pt x="5199" y="4651"/>
                    <a:pt x="5199" y="4256"/>
                    <a:pt x="4986" y="4013"/>
                  </a:cubicBezTo>
                  <a:lnTo>
                    <a:pt x="3496" y="2554"/>
                  </a:lnTo>
                  <a:lnTo>
                    <a:pt x="4986" y="1065"/>
                  </a:lnTo>
                  <a:cubicBezTo>
                    <a:pt x="5229" y="821"/>
                    <a:pt x="5229" y="426"/>
                    <a:pt x="4986" y="183"/>
                  </a:cubicBezTo>
                  <a:cubicBezTo>
                    <a:pt x="4849" y="62"/>
                    <a:pt x="4682" y="1"/>
                    <a:pt x="4519" y="1"/>
                  </a:cubicBezTo>
                  <a:cubicBezTo>
                    <a:pt x="4355" y="1"/>
                    <a:pt x="4196" y="62"/>
                    <a:pt x="4074" y="183"/>
                  </a:cubicBezTo>
                  <a:lnTo>
                    <a:pt x="2615" y="1642"/>
                  </a:lnTo>
                  <a:lnTo>
                    <a:pt x="1156" y="183"/>
                  </a:lnTo>
                  <a:cubicBezTo>
                    <a:pt x="1034" y="62"/>
                    <a:pt x="875" y="1"/>
                    <a:pt x="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2" name="Google Shape;1132;p49"/>
            <p:cNvSpPr/>
            <p:nvPr/>
          </p:nvSpPr>
          <p:spPr>
            <a:xfrm rot="3363626">
              <a:off x="7410526" y="1938202"/>
              <a:ext cx="382988" cy="370838"/>
            </a:xfrm>
            <a:custGeom>
              <a:avLst/>
              <a:gdLst/>
              <a:ahLst/>
              <a:cxnLst/>
              <a:rect l="l" t="t" r="r" b="b"/>
              <a:pathLst>
                <a:path w="15320" h="14834" extrusionOk="0">
                  <a:moveTo>
                    <a:pt x="3100" y="0"/>
                  </a:moveTo>
                  <a:lnTo>
                    <a:pt x="0" y="5259"/>
                  </a:lnTo>
                  <a:lnTo>
                    <a:pt x="7082" y="12858"/>
                  </a:lnTo>
                  <a:lnTo>
                    <a:pt x="9970" y="9392"/>
                  </a:lnTo>
                  <a:lnTo>
                    <a:pt x="15319" y="14833"/>
                  </a:lnTo>
                  <a:lnTo>
                    <a:pt x="15319" y="14833"/>
                  </a:lnTo>
                  <a:lnTo>
                    <a:pt x="10395" y="3101"/>
                  </a:lnTo>
                  <a:lnTo>
                    <a:pt x="7021" y="7234"/>
                  </a:lnTo>
                  <a:lnTo>
                    <a:pt x="3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6" name="Picture 55" descr="Learn to Love Better - One Love Foundation">
            <a:extLst>
              <a:ext uri="{FF2B5EF4-FFF2-40B4-BE49-F238E27FC236}">
                <a16:creationId xmlns:a16="http://schemas.microsoft.com/office/drawing/2014/main" id="{B15978C9-EA9F-4597-B5C4-3F13789DA3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3681" y="701539"/>
            <a:ext cx="3612453" cy="3677195"/>
          </a:xfrm>
          <a:prstGeom prst="rect">
            <a:avLst/>
          </a:prstGeom>
          <a:noFill/>
          <a:ln>
            <a:noFill/>
          </a:ln>
        </p:spPr>
      </p:pic>
      <p:pic>
        <p:nvPicPr>
          <p:cNvPr id="57" name="Picture 56" descr="Learn to Love Better - One Love Foundation">
            <a:extLst>
              <a:ext uri="{FF2B5EF4-FFF2-40B4-BE49-F238E27FC236}">
                <a16:creationId xmlns:a16="http://schemas.microsoft.com/office/drawing/2014/main" id="{1F5A6238-26DB-4779-AB74-F1F382BDDC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226" y="733153"/>
            <a:ext cx="3613180" cy="3677194"/>
          </a:xfrm>
          <a:prstGeom prst="rect">
            <a:avLst/>
          </a:prstGeom>
          <a:noFill/>
          <a:ln>
            <a:noFill/>
          </a:ln>
        </p:spPr>
      </p:pic>
      <p:grpSp>
        <p:nvGrpSpPr>
          <p:cNvPr id="1135" name="Google Shape;1135;p49"/>
          <p:cNvGrpSpPr/>
          <p:nvPr/>
        </p:nvGrpSpPr>
        <p:grpSpPr>
          <a:xfrm>
            <a:off x="132567" y="3515074"/>
            <a:ext cx="1017950" cy="1400200"/>
            <a:chOff x="1732550" y="468275"/>
            <a:chExt cx="1017950" cy="1400200"/>
          </a:xfrm>
        </p:grpSpPr>
        <p:sp>
          <p:nvSpPr>
            <p:cNvPr id="1136" name="Google Shape;1136;p49"/>
            <p:cNvSpPr/>
            <p:nvPr/>
          </p:nvSpPr>
          <p:spPr>
            <a:xfrm>
              <a:off x="2112525" y="1098125"/>
              <a:ext cx="286050" cy="770350"/>
            </a:xfrm>
            <a:custGeom>
              <a:avLst/>
              <a:gdLst/>
              <a:ahLst/>
              <a:cxnLst/>
              <a:rect l="l" t="t" r="r" b="b"/>
              <a:pathLst>
                <a:path w="11442" h="30814" extrusionOk="0">
                  <a:moveTo>
                    <a:pt x="3499" y="0"/>
                  </a:moveTo>
                  <a:cubicBezTo>
                    <a:pt x="3356" y="0"/>
                    <a:pt x="3210" y="29"/>
                    <a:pt x="3069" y="91"/>
                  </a:cubicBezTo>
                  <a:cubicBezTo>
                    <a:pt x="2535" y="325"/>
                    <a:pt x="2302" y="925"/>
                    <a:pt x="2535" y="1459"/>
                  </a:cubicBezTo>
                  <a:cubicBezTo>
                    <a:pt x="2602" y="1626"/>
                    <a:pt x="9173" y="16303"/>
                    <a:pt x="5671" y="24342"/>
                  </a:cubicBezTo>
                  <a:cubicBezTo>
                    <a:pt x="4737" y="26544"/>
                    <a:pt x="3169" y="27978"/>
                    <a:pt x="834" y="28779"/>
                  </a:cubicBezTo>
                  <a:cubicBezTo>
                    <a:pt x="300" y="28945"/>
                    <a:pt x="0" y="29546"/>
                    <a:pt x="200" y="30079"/>
                  </a:cubicBezTo>
                  <a:cubicBezTo>
                    <a:pt x="334" y="30546"/>
                    <a:pt x="734" y="30813"/>
                    <a:pt x="1201" y="30813"/>
                  </a:cubicBezTo>
                  <a:cubicBezTo>
                    <a:pt x="1301" y="30813"/>
                    <a:pt x="1401" y="30780"/>
                    <a:pt x="1501" y="30747"/>
                  </a:cubicBezTo>
                  <a:cubicBezTo>
                    <a:pt x="4370" y="29779"/>
                    <a:pt x="6405" y="27911"/>
                    <a:pt x="7605" y="25176"/>
                  </a:cubicBezTo>
                  <a:cubicBezTo>
                    <a:pt x="11442" y="16303"/>
                    <a:pt x="4737" y="1259"/>
                    <a:pt x="4437" y="592"/>
                  </a:cubicBezTo>
                  <a:cubicBezTo>
                    <a:pt x="4265" y="224"/>
                    <a:pt x="3895" y="0"/>
                    <a:pt x="3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7" name="Google Shape;1137;p49"/>
            <p:cNvSpPr/>
            <p:nvPr/>
          </p:nvSpPr>
          <p:spPr>
            <a:xfrm>
              <a:off x="1732550" y="607550"/>
              <a:ext cx="1017950" cy="664675"/>
            </a:xfrm>
            <a:custGeom>
              <a:avLst/>
              <a:gdLst/>
              <a:ahLst/>
              <a:cxnLst/>
              <a:rect l="l" t="t" r="r" b="b"/>
              <a:pathLst>
                <a:path w="40718" h="26587" extrusionOk="0">
                  <a:moveTo>
                    <a:pt x="13531" y="0"/>
                  </a:moveTo>
                  <a:lnTo>
                    <a:pt x="8528" y="9607"/>
                  </a:lnTo>
                  <a:lnTo>
                    <a:pt x="222" y="9607"/>
                  </a:lnTo>
                  <a:cubicBezTo>
                    <a:pt x="222" y="9607"/>
                    <a:pt x="1" y="26586"/>
                    <a:pt x="15308" y="26586"/>
                  </a:cubicBezTo>
                  <a:cubicBezTo>
                    <a:pt x="16826" y="26586"/>
                    <a:pt x="18497" y="26419"/>
                    <a:pt x="20336" y="26052"/>
                  </a:cubicBezTo>
                  <a:cubicBezTo>
                    <a:pt x="40717" y="21983"/>
                    <a:pt x="29743" y="1"/>
                    <a:pt x="29743" y="0"/>
                  </a:cubicBezTo>
                  <a:lnTo>
                    <a:pt x="29743" y="0"/>
                  </a:lnTo>
                  <a:lnTo>
                    <a:pt x="23105" y="6171"/>
                  </a:lnTo>
                  <a:lnTo>
                    <a:pt x="135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8" name="Google Shape;1138;p49"/>
            <p:cNvSpPr/>
            <p:nvPr/>
          </p:nvSpPr>
          <p:spPr>
            <a:xfrm>
              <a:off x="1918200" y="1089550"/>
              <a:ext cx="104275" cy="103450"/>
            </a:xfrm>
            <a:custGeom>
              <a:avLst/>
              <a:gdLst/>
              <a:ahLst/>
              <a:cxnLst/>
              <a:rect l="l" t="t" r="r" b="b"/>
              <a:pathLst>
                <a:path w="4171" h="4138" extrusionOk="0">
                  <a:moveTo>
                    <a:pt x="2069" y="1"/>
                  </a:moveTo>
                  <a:cubicBezTo>
                    <a:pt x="935" y="1"/>
                    <a:pt x="1" y="935"/>
                    <a:pt x="1" y="2069"/>
                  </a:cubicBezTo>
                  <a:cubicBezTo>
                    <a:pt x="1" y="3236"/>
                    <a:pt x="935" y="4137"/>
                    <a:pt x="2069" y="4137"/>
                  </a:cubicBezTo>
                  <a:cubicBezTo>
                    <a:pt x="3236" y="4137"/>
                    <a:pt x="4170" y="3236"/>
                    <a:pt x="4170" y="2069"/>
                  </a:cubicBezTo>
                  <a:cubicBezTo>
                    <a:pt x="4170" y="935"/>
                    <a:pt x="3236" y="1"/>
                    <a:pt x="2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39;p49"/>
            <p:cNvSpPr/>
            <p:nvPr/>
          </p:nvSpPr>
          <p:spPr>
            <a:xfrm>
              <a:off x="2389375" y="994475"/>
              <a:ext cx="103425" cy="103450"/>
            </a:xfrm>
            <a:custGeom>
              <a:avLst/>
              <a:gdLst/>
              <a:ahLst/>
              <a:cxnLst/>
              <a:rect l="l" t="t" r="r" b="b"/>
              <a:pathLst>
                <a:path w="4137" h="4138" extrusionOk="0">
                  <a:moveTo>
                    <a:pt x="2069" y="1"/>
                  </a:moveTo>
                  <a:cubicBezTo>
                    <a:pt x="901" y="1"/>
                    <a:pt x="1" y="902"/>
                    <a:pt x="1" y="2069"/>
                  </a:cubicBezTo>
                  <a:cubicBezTo>
                    <a:pt x="1" y="3203"/>
                    <a:pt x="935" y="4137"/>
                    <a:pt x="2069" y="4137"/>
                  </a:cubicBezTo>
                  <a:cubicBezTo>
                    <a:pt x="3203" y="4137"/>
                    <a:pt x="4137" y="3203"/>
                    <a:pt x="4137" y="2069"/>
                  </a:cubicBezTo>
                  <a:cubicBezTo>
                    <a:pt x="4137" y="902"/>
                    <a:pt x="3203" y="1"/>
                    <a:pt x="2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40;p49"/>
            <p:cNvSpPr/>
            <p:nvPr/>
          </p:nvSpPr>
          <p:spPr>
            <a:xfrm>
              <a:off x="1999925" y="870575"/>
              <a:ext cx="119275" cy="172575"/>
            </a:xfrm>
            <a:custGeom>
              <a:avLst/>
              <a:gdLst/>
              <a:ahLst/>
              <a:cxnLst/>
              <a:rect l="l" t="t" r="r" b="b"/>
              <a:pathLst>
                <a:path w="4771" h="6903" extrusionOk="0">
                  <a:moveTo>
                    <a:pt x="1633" y="0"/>
                  </a:moveTo>
                  <a:cubicBezTo>
                    <a:pt x="1520" y="0"/>
                    <a:pt x="1409" y="18"/>
                    <a:pt x="1302" y="53"/>
                  </a:cubicBezTo>
                  <a:cubicBezTo>
                    <a:pt x="301" y="354"/>
                    <a:pt x="1" y="2122"/>
                    <a:pt x="601" y="4023"/>
                  </a:cubicBezTo>
                  <a:cubicBezTo>
                    <a:pt x="1142" y="5707"/>
                    <a:pt x="2225" y="6902"/>
                    <a:pt x="3167" y="6902"/>
                  </a:cubicBezTo>
                  <a:cubicBezTo>
                    <a:pt x="3270" y="6902"/>
                    <a:pt x="3371" y="6888"/>
                    <a:pt x="3470" y="6858"/>
                  </a:cubicBezTo>
                  <a:cubicBezTo>
                    <a:pt x="4471" y="6525"/>
                    <a:pt x="4771" y="4757"/>
                    <a:pt x="4170" y="2889"/>
                  </a:cubicBezTo>
                  <a:cubicBezTo>
                    <a:pt x="3635" y="1192"/>
                    <a:pt x="2568" y="0"/>
                    <a:pt x="1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1" name="Google Shape;1141;p49"/>
            <p:cNvSpPr/>
            <p:nvPr/>
          </p:nvSpPr>
          <p:spPr>
            <a:xfrm>
              <a:off x="2033300" y="903375"/>
              <a:ext cx="52550" cy="106475"/>
            </a:xfrm>
            <a:custGeom>
              <a:avLst/>
              <a:gdLst/>
              <a:ahLst/>
              <a:cxnLst/>
              <a:rect l="l" t="t" r="r" b="b"/>
              <a:pathLst>
                <a:path w="2102" h="4259" extrusionOk="0">
                  <a:moveTo>
                    <a:pt x="429" y="1"/>
                  </a:moveTo>
                  <a:cubicBezTo>
                    <a:pt x="408" y="1"/>
                    <a:pt x="387" y="4"/>
                    <a:pt x="367" y="9"/>
                  </a:cubicBezTo>
                  <a:cubicBezTo>
                    <a:pt x="0" y="142"/>
                    <a:pt x="0" y="1177"/>
                    <a:pt x="367" y="2344"/>
                  </a:cubicBezTo>
                  <a:cubicBezTo>
                    <a:pt x="709" y="3432"/>
                    <a:pt x="1282" y="4259"/>
                    <a:pt x="1656" y="4259"/>
                  </a:cubicBezTo>
                  <a:cubicBezTo>
                    <a:pt x="1683" y="4259"/>
                    <a:pt x="1710" y="4255"/>
                    <a:pt x="1735" y="4245"/>
                  </a:cubicBezTo>
                  <a:cubicBezTo>
                    <a:pt x="2102" y="4112"/>
                    <a:pt x="2102" y="3078"/>
                    <a:pt x="1735" y="1910"/>
                  </a:cubicBezTo>
                  <a:cubicBezTo>
                    <a:pt x="1356" y="807"/>
                    <a:pt x="799"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2" name="Google Shape;1142;p49"/>
            <p:cNvSpPr/>
            <p:nvPr/>
          </p:nvSpPr>
          <p:spPr>
            <a:xfrm>
              <a:off x="2027450" y="931950"/>
              <a:ext cx="20050" cy="20025"/>
            </a:xfrm>
            <a:custGeom>
              <a:avLst/>
              <a:gdLst/>
              <a:ahLst/>
              <a:cxnLst/>
              <a:rect l="l" t="t" r="r" b="b"/>
              <a:pathLst>
                <a:path w="802" h="801" extrusionOk="0">
                  <a:moveTo>
                    <a:pt x="401" y="0"/>
                  </a:moveTo>
                  <a:cubicBezTo>
                    <a:pt x="201" y="0"/>
                    <a:pt x="1" y="167"/>
                    <a:pt x="1" y="400"/>
                  </a:cubicBezTo>
                  <a:cubicBezTo>
                    <a:pt x="1" y="601"/>
                    <a:pt x="167" y="801"/>
                    <a:pt x="401" y="801"/>
                  </a:cubicBezTo>
                  <a:cubicBezTo>
                    <a:pt x="634" y="801"/>
                    <a:pt x="801" y="601"/>
                    <a:pt x="801" y="400"/>
                  </a:cubicBezTo>
                  <a:cubicBezTo>
                    <a:pt x="801" y="167"/>
                    <a:pt x="634"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3" name="Google Shape;1143;p49"/>
            <p:cNvSpPr/>
            <p:nvPr/>
          </p:nvSpPr>
          <p:spPr>
            <a:xfrm>
              <a:off x="2195900" y="807425"/>
              <a:ext cx="120125" cy="173175"/>
            </a:xfrm>
            <a:custGeom>
              <a:avLst/>
              <a:gdLst/>
              <a:ahLst/>
              <a:cxnLst/>
              <a:rect l="l" t="t" r="r" b="b"/>
              <a:pathLst>
                <a:path w="4805" h="6927" extrusionOk="0">
                  <a:moveTo>
                    <a:pt x="1606" y="0"/>
                  </a:moveTo>
                  <a:cubicBezTo>
                    <a:pt x="1502" y="0"/>
                    <a:pt x="1400" y="15"/>
                    <a:pt x="1302" y="44"/>
                  </a:cubicBezTo>
                  <a:cubicBezTo>
                    <a:pt x="301" y="378"/>
                    <a:pt x="1" y="2146"/>
                    <a:pt x="601" y="4047"/>
                  </a:cubicBezTo>
                  <a:cubicBezTo>
                    <a:pt x="1142" y="5731"/>
                    <a:pt x="2252" y="6927"/>
                    <a:pt x="3175" y="6927"/>
                  </a:cubicBezTo>
                  <a:cubicBezTo>
                    <a:pt x="3276" y="6927"/>
                    <a:pt x="3374" y="6912"/>
                    <a:pt x="3470" y="6883"/>
                  </a:cubicBezTo>
                  <a:cubicBezTo>
                    <a:pt x="4471" y="6549"/>
                    <a:pt x="4804" y="4781"/>
                    <a:pt x="4204" y="2880"/>
                  </a:cubicBezTo>
                  <a:cubicBezTo>
                    <a:pt x="3663" y="1196"/>
                    <a:pt x="2552"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4" name="Google Shape;1144;p49"/>
            <p:cNvSpPr/>
            <p:nvPr/>
          </p:nvSpPr>
          <p:spPr>
            <a:xfrm>
              <a:off x="2230100" y="840850"/>
              <a:ext cx="51725" cy="106325"/>
            </a:xfrm>
            <a:custGeom>
              <a:avLst/>
              <a:gdLst/>
              <a:ahLst/>
              <a:cxnLst/>
              <a:rect l="l" t="t" r="r" b="b"/>
              <a:pathLst>
                <a:path w="2069" h="4253" extrusionOk="0">
                  <a:moveTo>
                    <a:pt x="429" y="0"/>
                  </a:moveTo>
                  <a:cubicBezTo>
                    <a:pt x="408" y="0"/>
                    <a:pt x="387" y="3"/>
                    <a:pt x="367" y="8"/>
                  </a:cubicBezTo>
                  <a:cubicBezTo>
                    <a:pt x="0" y="142"/>
                    <a:pt x="0" y="1176"/>
                    <a:pt x="367" y="2343"/>
                  </a:cubicBezTo>
                  <a:cubicBezTo>
                    <a:pt x="714" y="3447"/>
                    <a:pt x="1270" y="4253"/>
                    <a:pt x="1640" y="4253"/>
                  </a:cubicBezTo>
                  <a:cubicBezTo>
                    <a:pt x="1661" y="4253"/>
                    <a:pt x="1682" y="4250"/>
                    <a:pt x="1702" y="4245"/>
                  </a:cubicBezTo>
                  <a:cubicBezTo>
                    <a:pt x="2069" y="4111"/>
                    <a:pt x="2069" y="3077"/>
                    <a:pt x="1702" y="1910"/>
                  </a:cubicBezTo>
                  <a:cubicBezTo>
                    <a:pt x="1355" y="806"/>
                    <a:pt x="79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5" name="Google Shape;1145;p49"/>
            <p:cNvSpPr/>
            <p:nvPr/>
          </p:nvSpPr>
          <p:spPr>
            <a:xfrm>
              <a:off x="2224250" y="868575"/>
              <a:ext cx="20050" cy="20850"/>
            </a:xfrm>
            <a:custGeom>
              <a:avLst/>
              <a:gdLst/>
              <a:ahLst/>
              <a:cxnLst/>
              <a:rect l="l" t="t" r="r" b="b"/>
              <a:pathLst>
                <a:path w="802" h="834" extrusionOk="0">
                  <a:moveTo>
                    <a:pt x="401" y="0"/>
                  </a:moveTo>
                  <a:cubicBezTo>
                    <a:pt x="168" y="0"/>
                    <a:pt x="1" y="200"/>
                    <a:pt x="1" y="400"/>
                  </a:cubicBezTo>
                  <a:cubicBezTo>
                    <a:pt x="1" y="634"/>
                    <a:pt x="168" y="834"/>
                    <a:pt x="401" y="834"/>
                  </a:cubicBezTo>
                  <a:cubicBezTo>
                    <a:pt x="601" y="834"/>
                    <a:pt x="801" y="634"/>
                    <a:pt x="801" y="400"/>
                  </a:cubicBezTo>
                  <a:cubicBezTo>
                    <a:pt x="801" y="200"/>
                    <a:pt x="601"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6" name="Google Shape;1146;p49"/>
            <p:cNvSpPr/>
            <p:nvPr/>
          </p:nvSpPr>
          <p:spPr>
            <a:xfrm>
              <a:off x="2136700" y="1003250"/>
              <a:ext cx="115100" cy="60475"/>
            </a:xfrm>
            <a:custGeom>
              <a:avLst/>
              <a:gdLst/>
              <a:ahLst/>
              <a:cxnLst/>
              <a:rect l="l" t="t" r="r" b="b"/>
              <a:pathLst>
                <a:path w="4604" h="2419" extrusionOk="0">
                  <a:moveTo>
                    <a:pt x="3879" y="1"/>
                  </a:moveTo>
                  <a:cubicBezTo>
                    <a:pt x="3685" y="1"/>
                    <a:pt x="3491" y="89"/>
                    <a:pt x="3369" y="250"/>
                  </a:cubicBezTo>
                  <a:cubicBezTo>
                    <a:pt x="2838" y="1027"/>
                    <a:pt x="2031" y="1178"/>
                    <a:pt x="1470" y="1178"/>
                  </a:cubicBezTo>
                  <a:cubicBezTo>
                    <a:pt x="1116" y="1178"/>
                    <a:pt x="860" y="1118"/>
                    <a:pt x="834" y="1118"/>
                  </a:cubicBezTo>
                  <a:cubicBezTo>
                    <a:pt x="776" y="1100"/>
                    <a:pt x="717" y="1092"/>
                    <a:pt x="660" y="1092"/>
                  </a:cubicBezTo>
                  <a:cubicBezTo>
                    <a:pt x="391" y="1092"/>
                    <a:pt x="150" y="1276"/>
                    <a:pt x="67" y="1551"/>
                  </a:cubicBezTo>
                  <a:cubicBezTo>
                    <a:pt x="0" y="1885"/>
                    <a:pt x="201" y="2218"/>
                    <a:pt x="534" y="2319"/>
                  </a:cubicBezTo>
                  <a:cubicBezTo>
                    <a:pt x="567" y="2319"/>
                    <a:pt x="968" y="2419"/>
                    <a:pt x="1501" y="2419"/>
                  </a:cubicBezTo>
                  <a:cubicBezTo>
                    <a:pt x="2369" y="2419"/>
                    <a:pt x="3570" y="2185"/>
                    <a:pt x="4404" y="984"/>
                  </a:cubicBezTo>
                  <a:cubicBezTo>
                    <a:pt x="4604" y="684"/>
                    <a:pt x="4537" y="284"/>
                    <a:pt x="4237" y="117"/>
                  </a:cubicBezTo>
                  <a:cubicBezTo>
                    <a:pt x="4131" y="38"/>
                    <a:pt x="4005" y="1"/>
                    <a:pt x="3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7" name="Google Shape;1147;p49"/>
            <p:cNvSpPr/>
            <p:nvPr/>
          </p:nvSpPr>
          <p:spPr>
            <a:xfrm>
              <a:off x="2010775" y="808225"/>
              <a:ext cx="97600" cy="41175"/>
            </a:xfrm>
            <a:custGeom>
              <a:avLst/>
              <a:gdLst/>
              <a:ahLst/>
              <a:cxnLst/>
              <a:rect l="l" t="t" r="r" b="b"/>
              <a:pathLst>
                <a:path w="3904" h="1647" extrusionOk="0">
                  <a:moveTo>
                    <a:pt x="652" y="1"/>
                  </a:moveTo>
                  <a:cubicBezTo>
                    <a:pt x="361" y="1"/>
                    <a:pt x="97" y="218"/>
                    <a:pt x="67" y="513"/>
                  </a:cubicBezTo>
                  <a:cubicBezTo>
                    <a:pt x="0" y="846"/>
                    <a:pt x="234" y="1180"/>
                    <a:pt x="568" y="1247"/>
                  </a:cubicBezTo>
                  <a:lnTo>
                    <a:pt x="3136" y="1647"/>
                  </a:lnTo>
                  <a:lnTo>
                    <a:pt x="3236" y="1647"/>
                  </a:lnTo>
                  <a:cubicBezTo>
                    <a:pt x="3536" y="1647"/>
                    <a:pt x="3803" y="1447"/>
                    <a:pt x="3837" y="1146"/>
                  </a:cubicBezTo>
                  <a:cubicBezTo>
                    <a:pt x="3903" y="780"/>
                    <a:pt x="3670" y="479"/>
                    <a:pt x="3336" y="413"/>
                  </a:cubicBezTo>
                  <a:lnTo>
                    <a:pt x="768" y="12"/>
                  </a:lnTo>
                  <a:cubicBezTo>
                    <a:pt x="729" y="5"/>
                    <a:pt x="691"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8" name="Google Shape;1148;p49"/>
            <p:cNvSpPr/>
            <p:nvPr/>
          </p:nvSpPr>
          <p:spPr>
            <a:xfrm>
              <a:off x="2147550" y="753600"/>
              <a:ext cx="73400" cy="79975"/>
            </a:xfrm>
            <a:custGeom>
              <a:avLst/>
              <a:gdLst/>
              <a:ahLst/>
              <a:cxnLst/>
              <a:rect l="l" t="t" r="r" b="b"/>
              <a:pathLst>
                <a:path w="2936" h="3199" extrusionOk="0">
                  <a:moveTo>
                    <a:pt x="2228" y="1"/>
                  </a:moveTo>
                  <a:cubicBezTo>
                    <a:pt x="2045" y="1"/>
                    <a:pt x="1868" y="77"/>
                    <a:pt x="1735" y="229"/>
                  </a:cubicBezTo>
                  <a:lnTo>
                    <a:pt x="234" y="2197"/>
                  </a:lnTo>
                  <a:cubicBezTo>
                    <a:pt x="0" y="2464"/>
                    <a:pt x="67" y="2864"/>
                    <a:pt x="334" y="3065"/>
                  </a:cubicBezTo>
                  <a:cubicBezTo>
                    <a:pt x="434" y="3165"/>
                    <a:pt x="567" y="3198"/>
                    <a:pt x="701" y="3198"/>
                  </a:cubicBezTo>
                  <a:cubicBezTo>
                    <a:pt x="901" y="3198"/>
                    <a:pt x="1067" y="3131"/>
                    <a:pt x="1201" y="2965"/>
                  </a:cubicBezTo>
                  <a:lnTo>
                    <a:pt x="2735" y="1030"/>
                  </a:lnTo>
                  <a:cubicBezTo>
                    <a:pt x="2935" y="730"/>
                    <a:pt x="2902" y="329"/>
                    <a:pt x="2635" y="129"/>
                  </a:cubicBezTo>
                  <a:cubicBezTo>
                    <a:pt x="2507" y="43"/>
                    <a:pt x="2366" y="1"/>
                    <a:pt x="2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9" name="Google Shape;1149;p49"/>
            <p:cNvSpPr/>
            <p:nvPr/>
          </p:nvSpPr>
          <p:spPr>
            <a:xfrm>
              <a:off x="2254275" y="1297200"/>
              <a:ext cx="293225" cy="215350"/>
            </a:xfrm>
            <a:custGeom>
              <a:avLst/>
              <a:gdLst/>
              <a:ahLst/>
              <a:cxnLst/>
              <a:rect l="l" t="t" r="r" b="b"/>
              <a:pathLst>
                <a:path w="11729" h="8614" extrusionOk="0">
                  <a:moveTo>
                    <a:pt x="10808" y="1"/>
                  </a:moveTo>
                  <a:cubicBezTo>
                    <a:pt x="1" y="1"/>
                    <a:pt x="2136" y="8607"/>
                    <a:pt x="2136" y="8607"/>
                  </a:cubicBezTo>
                  <a:cubicBezTo>
                    <a:pt x="2136" y="8607"/>
                    <a:pt x="2253" y="8614"/>
                    <a:pt x="2461" y="8614"/>
                  </a:cubicBezTo>
                  <a:cubicBezTo>
                    <a:pt x="4142" y="8614"/>
                    <a:pt x="11729" y="8165"/>
                    <a:pt x="10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0" name="Google Shape;1150;p49"/>
            <p:cNvSpPr/>
            <p:nvPr/>
          </p:nvSpPr>
          <p:spPr>
            <a:xfrm>
              <a:off x="2018275" y="1519225"/>
              <a:ext cx="251875" cy="200275"/>
            </a:xfrm>
            <a:custGeom>
              <a:avLst/>
              <a:gdLst/>
              <a:ahLst/>
              <a:cxnLst/>
              <a:rect l="l" t="t" r="r" b="b"/>
              <a:pathLst>
                <a:path w="10075" h="8011" extrusionOk="0">
                  <a:moveTo>
                    <a:pt x="3111" y="1"/>
                  </a:moveTo>
                  <a:cubicBezTo>
                    <a:pt x="1365" y="1"/>
                    <a:pt x="1" y="626"/>
                    <a:pt x="1" y="626"/>
                  </a:cubicBezTo>
                  <a:cubicBezTo>
                    <a:pt x="1" y="626"/>
                    <a:pt x="975" y="8011"/>
                    <a:pt x="7149" y="8011"/>
                  </a:cubicBezTo>
                  <a:cubicBezTo>
                    <a:pt x="8018" y="8011"/>
                    <a:pt x="8989" y="7865"/>
                    <a:pt x="10075" y="7531"/>
                  </a:cubicBezTo>
                  <a:cubicBezTo>
                    <a:pt x="8896" y="1285"/>
                    <a:pt x="5612"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1" name="Google Shape;1151;p49"/>
            <p:cNvSpPr/>
            <p:nvPr/>
          </p:nvSpPr>
          <p:spPr>
            <a:xfrm>
              <a:off x="2091675" y="1574875"/>
              <a:ext cx="142625" cy="115125"/>
            </a:xfrm>
            <a:custGeom>
              <a:avLst/>
              <a:gdLst/>
              <a:ahLst/>
              <a:cxnLst/>
              <a:rect l="l" t="t" r="r" b="b"/>
              <a:pathLst>
                <a:path w="5705" h="4605" extrusionOk="0">
                  <a:moveTo>
                    <a:pt x="111" y="0"/>
                  </a:moveTo>
                  <a:cubicBezTo>
                    <a:pt x="74" y="0"/>
                    <a:pt x="37" y="1"/>
                    <a:pt x="0" y="2"/>
                  </a:cubicBezTo>
                  <a:lnTo>
                    <a:pt x="5704" y="4605"/>
                  </a:lnTo>
                  <a:cubicBezTo>
                    <a:pt x="5704" y="4605"/>
                    <a:pt x="3581"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1152;p49"/>
            <p:cNvSpPr/>
            <p:nvPr/>
          </p:nvSpPr>
          <p:spPr>
            <a:xfrm>
              <a:off x="2332675" y="1348075"/>
              <a:ext cx="150125" cy="135125"/>
            </a:xfrm>
            <a:custGeom>
              <a:avLst/>
              <a:gdLst/>
              <a:ahLst/>
              <a:cxnLst/>
              <a:rect l="l" t="t" r="r" b="b"/>
              <a:pathLst>
                <a:path w="6005" h="5405" extrusionOk="0">
                  <a:moveTo>
                    <a:pt x="6005" y="0"/>
                  </a:moveTo>
                  <a:cubicBezTo>
                    <a:pt x="6004" y="0"/>
                    <a:pt x="2168" y="167"/>
                    <a:pt x="0" y="5404"/>
                  </a:cubicBezTo>
                  <a:lnTo>
                    <a:pt x="60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3" name="Google Shape;1153;p49"/>
            <p:cNvSpPr/>
            <p:nvPr/>
          </p:nvSpPr>
          <p:spPr>
            <a:xfrm>
              <a:off x="1826475" y="700950"/>
              <a:ext cx="64250" cy="64225"/>
            </a:xfrm>
            <a:custGeom>
              <a:avLst/>
              <a:gdLst/>
              <a:ahLst/>
              <a:cxnLst/>
              <a:rect l="l" t="t" r="r" b="b"/>
              <a:pathLst>
                <a:path w="2570" h="2569" extrusionOk="0">
                  <a:moveTo>
                    <a:pt x="1268" y="0"/>
                  </a:moveTo>
                  <a:cubicBezTo>
                    <a:pt x="568" y="0"/>
                    <a:pt x="1" y="567"/>
                    <a:pt x="1" y="1268"/>
                  </a:cubicBezTo>
                  <a:cubicBezTo>
                    <a:pt x="1" y="1968"/>
                    <a:pt x="568" y="2569"/>
                    <a:pt x="1268" y="2569"/>
                  </a:cubicBezTo>
                  <a:cubicBezTo>
                    <a:pt x="1969" y="2569"/>
                    <a:pt x="2569" y="1968"/>
                    <a:pt x="2569" y="1268"/>
                  </a:cubicBezTo>
                  <a:cubicBezTo>
                    <a:pt x="2569" y="567"/>
                    <a:pt x="1969" y="0"/>
                    <a:pt x="1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4" name="Google Shape;1154;p49"/>
            <p:cNvSpPr/>
            <p:nvPr/>
          </p:nvSpPr>
          <p:spPr>
            <a:xfrm>
              <a:off x="2285975" y="575850"/>
              <a:ext cx="63400" cy="63400"/>
            </a:xfrm>
            <a:custGeom>
              <a:avLst/>
              <a:gdLst/>
              <a:ahLst/>
              <a:cxnLst/>
              <a:rect l="l" t="t" r="r" b="b"/>
              <a:pathLst>
                <a:path w="2536" h="2536" extrusionOk="0">
                  <a:moveTo>
                    <a:pt x="1268" y="1"/>
                  </a:moveTo>
                  <a:cubicBezTo>
                    <a:pt x="567" y="1"/>
                    <a:pt x="0" y="568"/>
                    <a:pt x="0" y="1268"/>
                  </a:cubicBezTo>
                  <a:cubicBezTo>
                    <a:pt x="0" y="1969"/>
                    <a:pt x="567" y="2536"/>
                    <a:pt x="1268" y="2536"/>
                  </a:cubicBezTo>
                  <a:cubicBezTo>
                    <a:pt x="1968" y="2536"/>
                    <a:pt x="2535" y="1969"/>
                    <a:pt x="2535" y="1268"/>
                  </a:cubicBezTo>
                  <a:cubicBezTo>
                    <a:pt x="2535" y="568"/>
                    <a:pt x="1968" y="1"/>
                    <a:pt x="1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55;p49"/>
            <p:cNvSpPr/>
            <p:nvPr/>
          </p:nvSpPr>
          <p:spPr>
            <a:xfrm>
              <a:off x="1902375" y="532500"/>
              <a:ext cx="63400" cy="63400"/>
            </a:xfrm>
            <a:custGeom>
              <a:avLst/>
              <a:gdLst/>
              <a:ahLst/>
              <a:cxnLst/>
              <a:rect l="l" t="t" r="r" b="b"/>
              <a:pathLst>
                <a:path w="2536" h="2536" extrusionOk="0">
                  <a:moveTo>
                    <a:pt x="1268" y="0"/>
                  </a:moveTo>
                  <a:cubicBezTo>
                    <a:pt x="567" y="0"/>
                    <a:pt x="0" y="567"/>
                    <a:pt x="0" y="1268"/>
                  </a:cubicBezTo>
                  <a:cubicBezTo>
                    <a:pt x="0" y="1968"/>
                    <a:pt x="567" y="2535"/>
                    <a:pt x="1268" y="2535"/>
                  </a:cubicBezTo>
                  <a:cubicBezTo>
                    <a:pt x="1968" y="2535"/>
                    <a:pt x="2535" y="1968"/>
                    <a:pt x="2535" y="1268"/>
                  </a:cubicBezTo>
                  <a:cubicBezTo>
                    <a:pt x="2535" y="567"/>
                    <a:pt x="1968" y="0"/>
                    <a:pt x="1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6" name="Google Shape;1156;p49"/>
            <p:cNvSpPr/>
            <p:nvPr/>
          </p:nvSpPr>
          <p:spPr>
            <a:xfrm>
              <a:off x="2112525" y="468275"/>
              <a:ext cx="63400" cy="63400"/>
            </a:xfrm>
            <a:custGeom>
              <a:avLst/>
              <a:gdLst/>
              <a:ahLst/>
              <a:cxnLst/>
              <a:rect l="l" t="t" r="r" b="b"/>
              <a:pathLst>
                <a:path w="2536" h="2536" extrusionOk="0">
                  <a:moveTo>
                    <a:pt x="1268" y="1"/>
                  </a:moveTo>
                  <a:cubicBezTo>
                    <a:pt x="567" y="1"/>
                    <a:pt x="0" y="568"/>
                    <a:pt x="0" y="1268"/>
                  </a:cubicBezTo>
                  <a:cubicBezTo>
                    <a:pt x="0" y="1969"/>
                    <a:pt x="567" y="2536"/>
                    <a:pt x="1268" y="2536"/>
                  </a:cubicBezTo>
                  <a:cubicBezTo>
                    <a:pt x="1968" y="2536"/>
                    <a:pt x="2535" y="1969"/>
                    <a:pt x="2535" y="1268"/>
                  </a:cubicBezTo>
                  <a:cubicBezTo>
                    <a:pt x="2535" y="568"/>
                    <a:pt x="1968" y="1"/>
                    <a:pt x="1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63;p46">
            <a:extLst>
              <a:ext uri="{FF2B5EF4-FFF2-40B4-BE49-F238E27FC236}">
                <a16:creationId xmlns:a16="http://schemas.microsoft.com/office/drawing/2014/main" id="{9E4EF6E8-13A6-48FA-9AFB-EF15C2409E78}"/>
              </a:ext>
            </a:extLst>
          </p:cNvPr>
          <p:cNvSpPr/>
          <p:nvPr/>
        </p:nvSpPr>
        <p:spPr>
          <a:xfrm>
            <a:off x="8116888" y="4007288"/>
            <a:ext cx="1026900" cy="1026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759"/>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dvertising Major for College by Slidesgo">
  <a:themeElements>
    <a:clrScheme name="Simple Light">
      <a:dk1>
        <a:srgbClr val="000000"/>
      </a:dk1>
      <a:lt1>
        <a:srgbClr val="FFFFFF"/>
      </a:lt1>
      <a:dk2>
        <a:srgbClr val="FFD000"/>
      </a:dk2>
      <a:lt2>
        <a:srgbClr val="00ADDF"/>
      </a:lt2>
      <a:accent1>
        <a:srgbClr val="FF87C5"/>
      </a:accent1>
      <a:accent2>
        <a:srgbClr val="FF533A"/>
      </a:accent2>
      <a:accent3>
        <a:srgbClr val="28CFA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813</Words>
  <Application>Microsoft Office PowerPoint</Application>
  <PresentationFormat>On-screen Show (16:9)</PresentationFormat>
  <Paragraphs>42</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Staatliches</vt:lpstr>
      <vt:lpstr>Calibri</vt:lpstr>
      <vt:lpstr>Symbol</vt:lpstr>
      <vt:lpstr>Chewy</vt:lpstr>
      <vt:lpstr>Wingdings</vt:lpstr>
      <vt:lpstr>Arial</vt:lpstr>
      <vt:lpstr>Times New Roman</vt:lpstr>
      <vt:lpstr>Raleway Medium</vt:lpstr>
      <vt:lpstr>Advertising Major for College by Slidesgo</vt:lpstr>
      <vt:lpstr>Healthy and unhealthy relationships</vt:lpstr>
      <vt:lpstr>Characteristics of healthy  relationships</vt:lpstr>
      <vt:lpstr>01</vt:lpstr>
      <vt:lpstr>CHARACTERISTICS OF UNHEALTHY RELATHIONSHIPS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and unhealthy relationships</dc:title>
  <cp:lastModifiedBy>Carsten Gertz</cp:lastModifiedBy>
  <cp:revision>12</cp:revision>
  <dcterms:modified xsi:type="dcterms:W3CDTF">2022-10-24T13:44:33Z</dcterms:modified>
</cp:coreProperties>
</file>