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7" r:id="rId1"/>
  </p:sldMasterIdLst>
  <p:notesMasterIdLst>
    <p:notesMasterId r:id="rId11"/>
  </p:notesMasterIdLst>
  <p:sldIdLst>
    <p:sldId id="256" r:id="rId2"/>
    <p:sldId id="260" r:id="rId3"/>
    <p:sldId id="264" r:id="rId4"/>
    <p:sldId id="273" r:id="rId5"/>
    <p:sldId id="261" r:id="rId6"/>
    <p:sldId id="263" r:id="rId7"/>
    <p:sldId id="275" r:id="rId8"/>
    <p:sldId id="272" r:id="rId9"/>
    <p:sldId id="27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AF041D-1F73-403D-A794-D486A5978746}" v="52" dt="2021-12-18T11:25:21.941"/>
  </p1510:revLst>
</p1510:revInfo>
</file>

<file path=ppt/tableStyles.xml><?xml version="1.0" encoding="utf-8"?>
<a:tblStyleLst xmlns:a="http://schemas.openxmlformats.org/drawingml/2006/main" def="{A9603935-DBEA-46C8-B59D-011B1A42A39D}">
  <a:tblStyle styleId="{A9603935-DBEA-46C8-B59D-011B1A42A39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418" autoAdjust="0"/>
  </p:normalViewPr>
  <p:slideViewPr>
    <p:cSldViewPr snapToGrid="0">
      <p:cViewPr varScale="1">
        <p:scale>
          <a:sx n="122" d="100"/>
          <a:sy n="122" d="100"/>
        </p:scale>
        <p:origin x="128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ri Cunningham" userId="5ca8a513-eaf1-4adc-9d18-6db7e5361089" providerId="ADAL" clId="{05AF041D-1F73-403D-A794-D486A5978746}"/>
    <pc:docChg chg="undo custSel addSld delSld modSld sldOrd delMainMaster">
      <pc:chgData name="Kerri Cunningham" userId="5ca8a513-eaf1-4adc-9d18-6db7e5361089" providerId="ADAL" clId="{05AF041D-1F73-403D-A794-D486A5978746}" dt="2021-12-18T12:12:24.320" v="1505" actId="313"/>
      <pc:docMkLst>
        <pc:docMk/>
      </pc:docMkLst>
      <pc:sldChg chg="addSp modSp mod">
        <pc:chgData name="Kerri Cunningham" userId="5ca8a513-eaf1-4adc-9d18-6db7e5361089" providerId="ADAL" clId="{05AF041D-1F73-403D-A794-D486A5978746}" dt="2021-12-07T15:38:12.441" v="1038" actId="1076"/>
        <pc:sldMkLst>
          <pc:docMk/>
          <pc:sldMk cId="0" sldId="256"/>
        </pc:sldMkLst>
        <pc:spChg chg="mod">
          <ac:chgData name="Kerri Cunningham" userId="5ca8a513-eaf1-4adc-9d18-6db7e5361089" providerId="ADAL" clId="{05AF041D-1F73-403D-A794-D486A5978746}" dt="2021-12-06T22:05:50.967" v="64" actId="20577"/>
          <ac:spMkLst>
            <pc:docMk/>
            <pc:sldMk cId="0" sldId="256"/>
            <ac:spMk id="645" creationId="{00000000-0000-0000-0000-000000000000}"/>
          </ac:spMkLst>
        </pc:spChg>
        <pc:spChg chg="mod">
          <ac:chgData name="Kerri Cunningham" userId="5ca8a513-eaf1-4adc-9d18-6db7e5361089" providerId="ADAL" clId="{05AF041D-1F73-403D-A794-D486A5978746}" dt="2021-12-06T22:43:18.397" v="510" actId="1076"/>
          <ac:spMkLst>
            <pc:docMk/>
            <pc:sldMk cId="0" sldId="256"/>
            <ac:spMk id="646" creationId="{00000000-0000-0000-0000-000000000000}"/>
          </ac:spMkLst>
        </pc:spChg>
        <pc:picChg chg="add mod">
          <ac:chgData name="Kerri Cunningham" userId="5ca8a513-eaf1-4adc-9d18-6db7e5361089" providerId="ADAL" clId="{05AF041D-1F73-403D-A794-D486A5978746}" dt="2021-12-07T15:38:12.441" v="1038" actId="1076"/>
          <ac:picMkLst>
            <pc:docMk/>
            <pc:sldMk cId="0" sldId="256"/>
            <ac:picMk id="166" creationId="{CB9B02C9-D705-436A-994E-9355481822A6}"/>
          </ac:picMkLst>
        </pc:picChg>
      </pc:sldChg>
      <pc:sldChg chg="del">
        <pc:chgData name="Kerri Cunningham" userId="5ca8a513-eaf1-4adc-9d18-6db7e5361089" providerId="ADAL" clId="{05AF041D-1F73-403D-A794-D486A5978746}" dt="2021-12-06T21:58:00.584" v="0" actId="47"/>
        <pc:sldMkLst>
          <pc:docMk/>
          <pc:sldMk cId="0" sldId="257"/>
        </pc:sldMkLst>
      </pc:sldChg>
      <pc:sldChg chg="addSp delSp modSp del mod ord modClrScheme chgLayout">
        <pc:chgData name="Kerri Cunningham" userId="5ca8a513-eaf1-4adc-9d18-6db7e5361089" providerId="ADAL" clId="{05AF041D-1F73-403D-A794-D486A5978746}" dt="2021-12-06T23:27:49.041" v="1033" actId="47"/>
        <pc:sldMkLst>
          <pc:docMk/>
          <pc:sldMk cId="0" sldId="258"/>
        </pc:sldMkLst>
        <pc:spChg chg="add del mod">
          <ac:chgData name="Kerri Cunningham" userId="5ca8a513-eaf1-4adc-9d18-6db7e5361089" providerId="ADAL" clId="{05AF041D-1F73-403D-A794-D486A5978746}" dt="2021-12-06T21:59:14.570" v="21" actId="478"/>
          <ac:spMkLst>
            <pc:docMk/>
            <pc:sldMk cId="0" sldId="258"/>
            <ac:spMk id="3" creationId="{2423DF94-9D45-4796-B958-C8DC74A7B713}"/>
          </ac:spMkLst>
        </pc:spChg>
        <pc:spChg chg="add del mod">
          <ac:chgData name="Kerri Cunningham" userId="5ca8a513-eaf1-4adc-9d18-6db7e5361089" providerId="ADAL" clId="{05AF041D-1F73-403D-A794-D486A5978746}" dt="2021-12-06T21:59:18.727" v="23" actId="478"/>
          <ac:spMkLst>
            <pc:docMk/>
            <pc:sldMk cId="0" sldId="258"/>
            <ac:spMk id="5" creationId="{8BD7CB14-481D-4124-8CDF-2C6A6A97E368}"/>
          </ac:spMkLst>
        </pc:spChg>
        <pc:spChg chg="add del mod">
          <ac:chgData name="Kerri Cunningham" userId="5ca8a513-eaf1-4adc-9d18-6db7e5361089" providerId="ADAL" clId="{05AF041D-1F73-403D-A794-D486A5978746}" dt="2021-12-06T21:59:38.584" v="26" actId="478"/>
          <ac:spMkLst>
            <pc:docMk/>
            <pc:sldMk cId="0" sldId="258"/>
            <ac:spMk id="6" creationId="{3DAB007F-8F9F-4839-BDAF-3035BBB299FF}"/>
          </ac:spMkLst>
        </pc:spChg>
        <pc:spChg chg="add del">
          <ac:chgData name="Kerri Cunningham" userId="5ca8a513-eaf1-4adc-9d18-6db7e5361089" providerId="ADAL" clId="{05AF041D-1F73-403D-A794-D486A5978746}" dt="2021-12-06T21:59:41.897" v="28" actId="478"/>
          <ac:spMkLst>
            <pc:docMk/>
            <pc:sldMk cId="0" sldId="258"/>
            <ac:spMk id="7" creationId="{E10FD934-CB88-48B2-BCBA-7057DBC21D9D}"/>
          </ac:spMkLst>
        </pc:spChg>
        <pc:spChg chg="add del mod">
          <ac:chgData name="Kerri Cunningham" userId="5ca8a513-eaf1-4adc-9d18-6db7e5361089" providerId="ADAL" clId="{05AF041D-1F73-403D-A794-D486A5978746}" dt="2021-12-06T22:00:46.419" v="31" actId="478"/>
          <ac:spMkLst>
            <pc:docMk/>
            <pc:sldMk cId="0" sldId="258"/>
            <ac:spMk id="8" creationId="{BE279576-9D8F-44BA-83C7-41213494EA77}"/>
          </ac:spMkLst>
        </pc:spChg>
        <pc:spChg chg="add del mod ord">
          <ac:chgData name="Kerri Cunningham" userId="5ca8a513-eaf1-4adc-9d18-6db7e5361089" providerId="ADAL" clId="{05AF041D-1F73-403D-A794-D486A5978746}" dt="2021-12-06T22:00:56.839" v="33"/>
          <ac:spMkLst>
            <pc:docMk/>
            <pc:sldMk cId="0" sldId="258"/>
            <ac:spMk id="9" creationId="{6A97C835-0DE6-42A1-9620-CB586B037A39}"/>
          </ac:spMkLst>
        </pc:spChg>
        <pc:spChg chg="add del mod">
          <ac:chgData name="Kerri Cunningham" userId="5ca8a513-eaf1-4adc-9d18-6db7e5361089" providerId="ADAL" clId="{05AF041D-1F73-403D-A794-D486A5978746}" dt="2021-12-06T22:01:06.965" v="34"/>
          <ac:spMkLst>
            <pc:docMk/>
            <pc:sldMk cId="0" sldId="258"/>
            <ac:spMk id="10" creationId="{9D86BC37-66A1-46AC-B635-DEEBEA2DACAB}"/>
          </ac:spMkLst>
        </pc:spChg>
        <pc:spChg chg="add del mod">
          <ac:chgData name="Kerri Cunningham" userId="5ca8a513-eaf1-4adc-9d18-6db7e5361089" providerId="ADAL" clId="{05AF041D-1F73-403D-A794-D486A5978746}" dt="2021-12-06T22:02:44.677" v="43" actId="478"/>
          <ac:spMkLst>
            <pc:docMk/>
            <pc:sldMk cId="0" sldId="258"/>
            <ac:spMk id="11" creationId="{73B161EA-905A-491F-A615-643613ADEDFD}"/>
          </ac:spMkLst>
        </pc:spChg>
        <pc:spChg chg="del mod">
          <ac:chgData name="Kerri Cunningham" userId="5ca8a513-eaf1-4adc-9d18-6db7e5361089" providerId="ADAL" clId="{05AF041D-1F73-403D-A794-D486A5978746}" dt="2021-12-06T21:59:08.966" v="20" actId="478"/>
          <ac:spMkLst>
            <pc:docMk/>
            <pc:sldMk cId="0" sldId="258"/>
            <ac:spMk id="877" creationId="{00000000-0000-0000-0000-000000000000}"/>
          </ac:spMkLst>
        </pc:spChg>
        <pc:spChg chg="del">
          <ac:chgData name="Kerri Cunningham" userId="5ca8a513-eaf1-4adc-9d18-6db7e5361089" providerId="ADAL" clId="{05AF041D-1F73-403D-A794-D486A5978746}" dt="2021-12-06T21:59:16.168" v="22" actId="478"/>
          <ac:spMkLst>
            <pc:docMk/>
            <pc:sldMk cId="0" sldId="258"/>
            <ac:spMk id="878" creationId="{00000000-0000-0000-0000-000000000000}"/>
          </ac:spMkLst>
        </pc:spChg>
        <pc:grpChg chg="del mod">
          <ac:chgData name="Kerri Cunningham" userId="5ca8a513-eaf1-4adc-9d18-6db7e5361089" providerId="ADAL" clId="{05AF041D-1F73-403D-A794-D486A5978746}" dt="2021-12-06T22:09:32.574" v="81" actId="478"/>
          <ac:grpSpMkLst>
            <pc:docMk/>
            <pc:sldMk cId="0" sldId="258"/>
            <ac:grpSpMk id="818" creationId="{00000000-0000-0000-0000-000000000000}"/>
          </ac:grpSpMkLst>
        </pc:grpChg>
        <pc:picChg chg="add mod">
          <ac:chgData name="Kerri Cunningham" userId="5ca8a513-eaf1-4adc-9d18-6db7e5361089" providerId="ADAL" clId="{05AF041D-1F73-403D-A794-D486A5978746}" dt="2021-12-06T22:09:37.656" v="83" actId="1076"/>
          <ac:picMkLst>
            <pc:docMk/>
            <pc:sldMk cId="0" sldId="258"/>
            <ac:picMk id="1036" creationId="{563A9B07-36F2-49E6-83A2-0812E9D7F4B8}"/>
          </ac:picMkLst>
        </pc:picChg>
      </pc:sldChg>
      <pc:sldChg chg="del">
        <pc:chgData name="Kerri Cunningham" userId="5ca8a513-eaf1-4adc-9d18-6db7e5361089" providerId="ADAL" clId="{05AF041D-1F73-403D-A794-D486A5978746}" dt="2021-12-06T21:58:11.189" v="1" actId="2696"/>
        <pc:sldMkLst>
          <pc:docMk/>
          <pc:sldMk cId="0" sldId="259"/>
        </pc:sldMkLst>
      </pc:sldChg>
      <pc:sldChg chg="modSp mod ord modNotesTx">
        <pc:chgData name="Kerri Cunningham" userId="5ca8a513-eaf1-4adc-9d18-6db7e5361089" providerId="ADAL" clId="{05AF041D-1F73-403D-A794-D486A5978746}" dt="2021-12-08T02:27:43.251" v="1197"/>
        <pc:sldMkLst>
          <pc:docMk/>
          <pc:sldMk cId="0" sldId="260"/>
        </pc:sldMkLst>
        <pc:spChg chg="mod">
          <ac:chgData name="Kerri Cunningham" userId="5ca8a513-eaf1-4adc-9d18-6db7e5361089" providerId="ADAL" clId="{05AF041D-1F73-403D-A794-D486A5978746}" dt="2021-12-06T22:09:21.170" v="78" actId="20577"/>
          <ac:spMkLst>
            <pc:docMk/>
            <pc:sldMk cId="0" sldId="260"/>
            <ac:spMk id="911" creationId="{00000000-0000-0000-0000-000000000000}"/>
          </ac:spMkLst>
        </pc:spChg>
        <pc:spChg chg="mod">
          <ac:chgData name="Kerri Cunningham" userId="5ca8a513-eaf1-4adc-9d18-6db7e5361089" providerId="ADAL" clId="{05AF041D-1F73-403D-A794-D486A5978746}" dt="2021-12-06T22:09:19.081" v="77" actId="1076"/>
          <ac:spMkLst>
            <pc:docMk/>
            <pc:sldMk cId="0" sldId="260"/>
            <ac:spMk id="912" creationId="{00000000-0000-0000-0000-000000000000}"/>
          </ac:spMkLst>
        </pc:spChg>
      </pc:sldChg>
      <pc:sldChg chg="addSp delSp modSp mod modNotesTx">
        <pc:chgData name="Kerri Cunningham" userId="5ca8a513-eaf1-4adc-9d18-6db7e5361089" providerId="ADAL" clId="{05AF041D-1F73-403D-A794-D486A5978746}" dt="2021-12-08T02:28:05.791" v="1201"/>
        <pc:sldMkLst>
          <pc:docMk/>
          <pc:sldMk cId="0" sldId="261"/>
        </pc:sldMkLst>
        <pc:spChg chg="add del mod">
          <ac:chgData name="Kerri Cunningham" userId="5ca8a513-eaf1-4adc-9d18-6db7e5361089" providerId="ADAL" clId="{05AF041D-1F73-403D-A794-D486A5978746}" dt="2021-12-06T22:10:07.212" v="102" actId="478"/>
          <ac:spMkLst>
            <pc:docMk/>
            <pc:sldMk cId="0" sldId="261"/>
            <ac:spMk id="3" creationId="{10387E30-D549-418B-B52C-58C7DE773355}"/>
          </ac:spMkLst>
        </pc:spChg>
        <pc:spChg chg="mod">
          <ac:chgData name="Kerri Cunningham" userId="5ca8a513-eaf1-4adc-9d18-6db7e5361089" providerId="ADAL" clId="{05AF041D-1F73-403D-A794-D486A5978746}" dt="2021-12-06T22:12:25.425" v="121" actId="1076"/>
          <ac:spMkLst>
            <pc:docMk/>
            <pc:sldMk cId="0" sldId="261"/>
            <ac:spMk id="1264" creationId="{00000000-0000-0000-0000-000000000000}"/>
          </ac:spMkLst>
        </pc:spChg>
        <pc:spChg chg="mod">
          <ac:chgData name="Kerri Cunningham" userId="5ca8a513-eaf1-4adc-9d18-6db7e5361089" providerId="ADAL" clId="{05AF041D-1F73-403D-A794-D486A5978746}" dt="2021-12-06T22:42:26.702" v="505" actId="1076"/>
          <ac:spMkLst>
            <pc:docMk/>
            <pc:sldMk cId="0" sldId="261"/>
            <ac:spMk id="1265" creationId="{00000000-0000-0000-0000-000000000000}"/>
          </ac:spMkLst>
        </pc:spChg>
        <pc:spChg chg="del">
          <ac:chgData name="Kerri Cunningham" userId="5ca8a513-eaf1-4adc-9d18-6db7e5361089" providerId="ADAL" clId="{05AF041D-1F73-403D-A794-D486A5978746}" dt="2021-12-06T22:10:04.096" v="101" actId="478"/>
          <ac:spMkLst>
            <pc:docMk/>
            <pc:sldMk cId="0" sldId="261"/>
            <ac:spMk id="1266" creationId="{00000000-0000-0000-0000-000000000000}"/>
          </ac:spMkLst>
        </pc:spChg>
        <pc:grpChg chg="mod">
          <ac:chgData name="Kerri Cunningham" userId="5ca8a513-eaf1-4adc-9d18-6db7e5361089" providerId="ADAL" clId="{05AF041D-1F73-403D-A794-D486A5978746}" dt="2021-12-06T22:42:29.255" v="506" actId="1076"/>
          <ac:grpSpMkLst>
            <pc:docMk/>
            <pc:sldMk cId="0" sldId="261"/>
            <ac:grpSpMk id="1267" creationId="{00000000-0000-0000-0000-000000000000}"/>
          </ac:grpSpMkLst>
        </pc:grpChg>
      </pc:sldChg>
      <pc:sldChg chg="addSp delSp modSp mod modNotesTx">
        <pc:chgData name="Kerri Cunningham" userId="5ca8a513-eaf1-4adc-9d18-6db7e5361089" providerId="ADAL" clId="{05AF041D-1F73-403D-A794-D486A5978746}" dt="2021-12-18T11:15:37.165" v="1208"/>
        <pc:sldMkLst>
          <pc:docMk/>
          <pc:sldMk cId="0" sldId="262"/>
        </pc:sldMkLst>
        <pc:spChg chg="add del mod">
          <ac:chgData name="Kerri Cunningham" userId="5ca8a513-eaf1-4adc-9d18-6db7e5361089" providerId="ADAL" clId="{05AF041D-1F73-403D-A794-D486A5978746}" dt="2021-12-06T22:27:03.802" v="268" actId="478"/>
          <ac:spMkLst>
            <pc:docMk/>
            <pc:sldMk cId="0" sldId="262"/>
            <ac:spMk id="3" creationId="{CC314B50-6981-4410-85E0-0059E417BBD5}"/>
          </ac:spMkLst>
        </pc:spChg>
        <pc:spChg chg="del">
          <ac:chgData name="Kerri Cunningham" userId="5ca8a513-eaf1-4adc-9d18-6db7e5361089" providerId="ADAL" clId="{05AF041D-1F73-403D-A794-D486A5978746}" dt="2021-12-06T22:27:02.499" v="267" actId="478"/>
          <ac:spMkLst>
            <pc:docMk/>
            <pc:sldMk cId="0" sldId="262"/>
            <ac:spMk id="1349" creationId="{00000000-0000-0000-0000-000000000000}"/>
          </ac:spMkLst>
        </pc:spChg>
        <pc:spChg chg="mod">
          <ac:chgData name="Kerri Cunningham" userId="5ca8a513-eaf1-4adc-9d18-6db7e5361089" providerId="ADAL" clId="{05AF041D-1F73-403D-A794-D486A5978746}" dt="2021-12-06T23:27:24.127" v="1030" actId="122"/>
          <ac:spMkLst>
            <pc:docMk/>
            <pc:sldMk cId="0" sldId="262"/>
            <ac:spMk id="1350" creationId="{00000000-0000-0000-0000-000000000000}"/>
          </ac:spMkLst>
        </pc:spChg>
        <pc:spChg chg="mod">
          <ac:chgData name="Kerri Cunningham" userId="5ca8a513-eaf1-4adc-9d18-6db7e5361089" providerId="ADAL" clId="{05AF041D-1F73-403D-A794-D486A5978746}" dt="2021-12-06T23:27:38.104" v="1032" actId="1076"/>
          <ac:spMkLst>
            <pc:docMk/>
            <pc:sldMk cId="0" sldId="262"/>
            <ac:spMk id="1352" creationId="{00000000-0000-0000-0000-000000000000}"/>
          </ac:spMkLst>
        </pc:spChg>
        <pc:spChg chg="mod">
          <ac:chgData name="Kerri Cunningham" userId="5ca8a513-eaf1-4adc-9d18-6db7e5361089" providerId="ADAL" clId="{05AF041D-1F73-403D-A794-D486A5978746}" dt="2021-12-06T23:27:30.559" v="1031" actId="1076"/>
          <ac:spMkLst>
            <pc:docMk/>
            <pc:sldMk cId="0" sldId="262"/>
            <ac:spMk id="1353" creationId="{00000000-0000-0000-0000-000000000000}"/>
          </ac:spMkLst>
        </pc:spChg>
      </pc:sldChg>
      <pc:sldChg chg="addSp delSp modSp mod ord modNotesTx">
        <pc:chgData name="Kerri Cunningham" userId="5ca8a513-eaf1-4adc-9d18-6db7e5361089" providerId="ADAL" clId="{05AF041D-1F73-403D-A794-D486A5978746}" dt="2021-12-18T11:13:45.225" v="1204"/>
        <pc:sldMkLst>
          <pc:docMk/>
          <pc:sldMk cId="0" sldId="263"/>
        </pc:sldMkLst>
        <pc:spChg chg="add del mod">
          <ac:chgData name="Kerri Cunningham" userId="5ca8a513-eaf1-4adc-9d18-6db7e5361089" providerId="ADAL" clId="{05AF041D-1F73-403D-A794-D486A5978746}" dt="2021-12-06T22:18:28.469" v="148" actId="478"/>
          <ac:spMkLst>
            <pc:docMk/>
            <pc:sldMk cId="0" sldId="263"/>
            <ac:spMk id="3" creationId="{D647FBBA-294F-4CCB-AECD-7BF43AD25C63}"/>
          </ac:spMkLst>
        </pc:spChg>
        <pc:spChg chg="add del mod">
          <ac:chgData name="Kerri Cunningham" userId="5ca8a513-eaf1-4adc-9d18-6db7e5361089" providerId="ADAL" clId="{05AF041D-1F73-403D-A794-D486A5978746}" dt="2021-12-06T22:18:31.673" v="150" actId="478"/>
          <ac:spMkLst>
            <pc:docMk/>
            <pc:sldMk cId="0" sldId="263"/>
            <ac:spMk id="5" creationId="{A2DF7184-3803-4594-BD38-4AF5A7740810}"/>
          </ac:spMkLst>
        </pc:spChg>
        <pc:spChg chg="add del mod">
          <ac:chgData name="Kerri Cunningham" userId="5ca8a513-eaf1-4adc-9d18-6db7e5361089" providerId="ADAL" clId="{05AF041D-1F73-403D-A794-D486A5978746}" dt="2021-12-06T22:19:12.782" v="157" actId="478"/>
          <ac:spMkLst>
            <pc:docMk/>
            <pc:sldMk cId="0" sldId="263"/>
            <ac:spMk id="7" creationId="{EFFC7362-37DA-4B5D-B76A-D39FD383F64E}"/>
          </ac:spMkLst>
        </pc:spChg>
        <pc:spChg chg="mod">
          <ac:chgData name="Kerri Cunningham" userId="5ca8a513-eaf1-4adc-9d18-6db7e5361089" providerId="ADAL" clId="{05AF041D-1F73-403D-A794-D486A5978746}" dt="2021-12-06T22:24:35.362" v="220"/>
          <ac:spMkLst>
            <pc:docMk/>
            <pc:sldMk cId="0" sldId="263"/>
            <ac:spMk id="74" creationId="{B1EDEACF-4D5E-4C52-A17A-A7451A63A40D}"/>
          </ac:spMkLst>
        </pc:spChg>
        <pc:spChg chg="mod">
          <ac:chgData name="Kerri Cunningham" userId="5ca8a513-eaf1-4adc-9d18-6db7e5361089" providerId="ADAL" clId="{05AF041D-1F73-403D-A794-D486A5978746}" dt="2021-12-06T22:24:35.362" v="220"/>
          <ac:spMkLst>
            <pc:docMk/>
            <pc:sldMk cId="0" sldId="263"/>
            <ac:spMk id="75" creationId="{DD7B44F8-A18D-43D5-905F-D5AFDC3CD40F}"/>
          </ac:spMkLst>
        </pc:spChg>
        <pc:spChg chg="mod">
          <ac:chgData name="Kerri Cunningham" userId="5ca8a513-eaf1-4adc-9d18-6db7e5361089" providerId="ADAL" clId="{05AF041D-1F73-403D-A794-D486A5978746}" dt="2021-12-06T22:24:35.362" v="220"/>
          <ac:spMkLst>
            <pc:docMk/>
            <pc:sldMk cId="0" sldId="263"/>
            <ac:spMk id="76" creationId="{076F6661-5838-469E-B491-B676CC88BC5D}"/>
          </ac:spMkLst>
        </pc:spChg>
        <pc:spChg chg="mod">
          <ac:chgData name="Kerri Cunningham" userId="5ca8a513-eaf1-4adc-9d18-6db7e5361089" providerId="ADAL" clId="{05AF041D-1F73-403D-A794-D486A5978746}" dt="2021-12-06T22:24:35.362" v="220"/>
          <ac:spMkLst>
            <pc:docMk/>
            <pc:sldMk cId="0" sldId="263"/>
            <ac:spMk id="77" creationId="{CC46614F-9FFA-4AE2-8778-27C7C73380BC}"/>
          </ac:spMkLst>
        </pc:spChg>
        <pc:spChg chg="mod">
          <ac:chgData name="Kerri Cunningham" userId="5ca8a513-eaf1-4adc-9d18-6db7e5361089" providerId="ADAL" clId="{05AF041D-1F73-403D-A794-D486A5978746}" dt="2021-12-06T22:24:35.362" v="220"/>
          <ac:spMkLst>
            <pc:docMk/>
            <pc:sldMk cId="0" sldId="263"/>
            <ac:spMk id="78" creationId="{6DAAE140-AC30-46B2-96C6-DB94B44BB92C}"/>
          </ac:spMkLst>
        </pc:spChg>
        <pc:spChg chg="mod">
          <ac:chgData name="Kerri Cunningham" userId="5ca8a513-eaf1-4adc-9d18-6db7e5361089" providerId="ADAL" clId="{05AF041D-1F73-403D-A794-D486A5978746}" dt="2021-12-06T22:24:35.362" v="220"/>
          <ac:spMkLst>
            <pc:docMk/>
            <pc:sldMk cId="0" sldId="263"/>
            <ac:spMk id="79" creationId="{2FE32CC7-11E3-4D49-98AD-190EA8D5C8F3}"/>
          </ac:spMkLst>
        </pc:spChg>
        <pc:spChg chg="mod">
          <ac:chgData name="Kerri Cunningham" userId="5ca8a513-eaf1-4adc-9d18-6db7e5361089" providerId="ADAL" clId="{05AF041D-1F73-403D-A794-D486A5978746}" dt="2021-12-06T22:24:35.362" v="220"/>
          <ac:spMkLst>
            <pc:docMk/>
            <pc:sldMk cId="0" sldId="263"/>
            <ac:spMk id="80" creationId="{90247369-8337-4F90-944E-ADD59BC8C756}"/>
          </ac:spMkLst>
        </pc:spChg>
        <pc:spChg chg="mod">
          <ac:chgData name="Kerri Cunningham" userId="5ca8a513-eaf1-4adc-9d18-6db7e5361089" providerId="ADAL" clId="{05AF041D-1F73-403D-A794-D486A5978746}" dt="2021-12-06T22:24:35.362" v="220"/>
          <ac:spMkLst>
            <pc:docMk/>
            <pc:sldMk cId="0" sldId="263"/>
            <ac:spMk id="81" creationId="{59E83AC5-870C-496E-9202-227B0C8D2638}"/>
          </ac:spMkLst>
        </pc:spChg>
        <pc:spChg chg="mod">
          <ac:chgData name="Kerri Cunningham" userId="5ca8a513-eaf1-4adc-9d18-6db7e5361089" providerId="ADAL" clId="{05AF041D-1F73-403D-A794-D486A5978746}" dt="2021-12-06T22:24:35.362" v="220"/>
          <ac:spMkLst>
            <pc:docMk/>
            <pc:sldMk cId="0" sldId="263"/>
            <ac:spMk id="82" creationId="{0942FC6C-387D-4696-9E0A-53B0980B4DCA}"/>
          </ac:spMkLst>
        </pc:spChg>
        <pc:spChg chg="mod">
          <ac:chgData name="Kerri Cunningham" userId="5ca8a513-eaf1-4adc-9d18-6db7e5361089" providerId="ADAL" clId="{05AF041D-1F73-403D-A794-D486A5978746}" dt="2021-12-06T22:24:35.362" v="220"/>
          <ac:spMkLst>
            <pc:docMk/>
            <pc:sldMk cId="0" sldId="263"/>
            <ac:spMk id="83" creationId="{BEE62ECD-B84C-434E-A500-A76ECEC97E84}"/>
          </ac:spMkLst>
        </pc:spChg>
        <pc:spChg chg="mod">
          <ac:chgData name="Kerri Cunningham" userId="5ca8a513-eaf1-4adc-9d18-6db7e5361089" providerId="ADAL" clId="{05AF041D-1F73-403D-A794-D486A5978746}" dt="2021-12-06T22:24:35.362" v="220"/>
          <ac:spMkLst>
            <pc:docMk/>
            <pc:sldMk cId="0" sldId="263"/>
            <ac:spMk id="84" creationId="{96563F07-A585-4437-85C1-5F7CAB48A4A8}"/>
          </ac:spMkLst>
        </pc:spChg>
        <pc:spChg chg="mod">
          <ac:chgData name="Kerri Cunningham" userId="5ca8a513-eaf1-4adc-9d18-6db7e5361089" providerId="ADAL" clId="{05AF041D-1F73-403D-A794-D486A5978746}" dt="2021-12-06T22:24:35.362" v="220"/>
          <ac:spMkLst>
            <pc:docMk/>
            <pc:sldMk cId="0" sldId="263"/>
            <ac:spMk id="85" creationId="{3E947A0D-0418-4DFA-9B5D-02373C84EC41}"/>
          </ac:spMkLst>
        </pc:spChg>
        <pc:spChg chg="mod">
          <ac:chgData name="Kerri Cunningham" userId="5ca8a513-eaf1-4adc-9d18-6db7e5361089" providerId="ADAL" clId="{05AF041D-1F73-403D-A794-D486A5978746}" dt="2021-12-06T22:24:35.362" v="220"/>
          <ac:spMkLst>
            <pc:docMk/>
            <pc:sldMk cId="0" sldId="263"/>
            <ac:spMk id="86" creationId="{A22A0C7A-2303-49EA-A24F-7D4864564091}"/>
          </ac:spMkLst>
        </pc:spChg>
        <pc:spChg chg="mod">
          <ac:chgData name="Kerri Cunningham" userId="5ca8a513-eaf1-4adc-9d18-6db7e5361089" providerId="ADAL" clId="{05AF041D-1F73-403D-A794-D486A5978746}" dt="2021-12-06T22:24:35.362" v="220"/>
          <ac:spMkLst>
            <pc:docMk/>
            <pc:sldMk cId="0" sldId="263"/>
            <ac:spMk id="87" creationId="{88AE9DD3-FB40-49BA-8481-09B4C63DA8BF}"/>
          </ac:spMkLst>
        </pc:spChg>
        <pc:spChg chg="mod">
          <ac:chgData name="Kerri Cunningham" userId="5ca8a513-eaf1-4adc-9d18-6db7e5361089" providerId="ADAL" clId="{05AF041D-1F73-403D-A794-D486A5978746}" dt="2021-12-06T22:24:35.362" v="220"/>
          <ac:spMkLst>
            <pc:docMk/>
            <pc:sldMk cId="0" sldId="263"/>
            <ac:spMk id="88" creationId="{F353B14D-3D79-4663-BCBD-D88758F04826}"/>
          </ac:spMkLst>
        </pc:spChg>
        <pc:spChg chg="mod">
          <ac:chgData name="Kerri Cunningham" userId="5ca8a513-eaf1-4adc-9d18-6db7e5361089" providerId="ADAL" clId="{05AF041D-1F73-403D-A794-D486A5978746}" dt="2021-12-06T22:24:35.362" v="220"/>
          <ac:spMkLst>
            <pc:docMk/>
            <pc:sldMk cId="0" sldId="263"/>
            <ac:spMk id="89" creationId="{52216F22-A4EE-40A4-9504-FC8070C95368}"/>
          </ac:spMkLst>
        </pc:spChg>
        <pc:spChg chg="mod">
          <ac:chgData name="Kerri Cunningham" userId="5ca8a513-eaf1-4adc-9d18-6db7e5361089" providerId="ADAL" clId="{05AF041D-1F73-403D-A794-D486A5978746}" dt="2021-12-06T22:24:35.362" v="220"/>
          <ac:spMkLst>
            <pc:docMk/>
            <pc:sldMk cId="0" sldId="263"/>
            <ac:spMk id="90" creationId="{A4B05198-8F3B-4C99-B122-CD94B3023FF2}"/>
          </ac:spMkLst>
        </pc:spChg>
        <pc:spChg chg="mod">
          <ac:chgData name="Kerri Cunningham" userId="5ca8a513-eaf1-4adc-9d18-6db7e5361089" providerId="ADAL" clId="{05AF041D-1F73-403D-A794-D486A5978746}" dt="2021-12-06T22:24:35.362" v="220"/>
          <ac:spMkLst>
            <pc:docMk/>
            <pc:sldMk cId="0" sldId="263"/>
            <ac:spMk id="91" creationId="{D94F0940-B9A8-41F2-AD7A-EB12097FDE0C}"/>
          </ac:spMkLst>
        </pc:spChg>
        <pc:spChg chg="mod">
          <ac:chgData name="Kerri Cunningham" userId="5ca8a513-eaf1-4adc-9d18-6db7e5361089" providerId="ADAL" clId="{05AF041D-1F73-403D-A794-D486A5978746}" dt="2021-12-06T22:24:35.362" v="220"/>
          <ac:spMkLst>
            <pc:docMk/>
            <pc:sldMk cId="0" sldId="263"/>
            <ac:spMk id="92" creationId="{B5FF0A1C-2C25-4608-AD40-6C2411133CAE}"/>
          </ac:spMkLst>
        </pc:spChg>
        <pc:spChg chg="mod">
          <ac:chgData name="Kerri Cunningham" userId="5ca8a513-eaf1-4adc-9d18-6db7e5361089" providerId="ADAL" clId="{05AF041D-1F73-403D-A794-D486A5978746}" dt="2021-12-06T22:24:35.362" v="220"/>
          <ac:spMkLst>
            <pc:docMk/>
            <pc:sldMk cId="0" sldId="263"/>
            <ac:spMk id="93" creationId="{36C4C8CE-8851-45C2-9D0E-1F10434A7A48}"/>
          </ac:spMkLst>
        </pc:spChg>
        <pc:spChg chg="mod">
          <ac:chgData name="Kerri Cunningham" userId="5ca8a513-eaf1-4adc-9d18-6db7e5361089" providerId="ADAL" clId="{05AF041D-1F73-403D-A794-D486A5978746}" dt="2021-12-06T22:24:35.362" v="220"/>
          <ac:spMkLst>
            <pc:docMk/>
            <pc:sldMk cId="0" sldId="263"/>
            <ac:spMk id="94" creationId="{E1C58B4F-23D2-4F25-8BF6-E2DD5E030FB1}"/>
          </ac:spMkLst>
        </pc:spChg>
        <pc:spChg chg="mod">
          <ac:chgData name="Kerri Cunningham" userId="5ca8a513-eaf1-4adc-9d18-6db7e5361089" providerId="ADAL" clId="{05AF041D-1F73-403D-A794-D486A5978746}" dt="2021-12-06T22:24:35.362" v="220"/>
          <ac:spMkLst>
            <pc:docMk/>
            <pc:sldMk cId="0" sldId="263"/>
            <ac:spMk id="95" creationId="{F45D907C-872D-41BD-8716-CB69ECE4043F}"/>
          </ac:spMkLst>
        </pc:spChg>
        <pc:spChg chg="mod">
          <ac:chgData name="Kerri Cunningham" userId="5ca8a513-eaf1-4adc-9d18-6db7e5361089" providerId="ADAL" clId="{05AF041D-1F73-403D-A794-D486A5978746}" dt="2021-12-06T22:24:35.362" v="220"/>
          <ac:spMkLst>
            <pc:docMk/>
            <pc:sldMk cId="0" sldId="263"/>
            <ac:spMk id="96" creationId="{A53707A0-40AE-4D88-BA33-57B495E008AC}"/>
          </ac:spMkLst>
        </pc:spChg>
        <pc:spChg chg="mod">
          <ac:chgData name="Kerri Cunningham" userId="5ca8a513-eaf1-4adc-9d18-6db7e5361089" providerId="ADAL" clId="{05AF041D-1F73-403D-A794-D486A5978746}" dt="2021-12-06T22:24:35.362" v="220"/>
          <ac:spMkLst>
            <pc:docMk/>
            <pc:sldMk cId="0" sldId="263"/>
            <ac:spMk id="97" creationId="{90EBF316-5AA9-46EE-A792-7E9DEF78ADB6}"/>
          </ac:spMkLst>
        </pc:spChg>
        <pc:spChg chg="mod">
          <ac:chgData name="Kerri Cunningham" userId="5ca8a513-eaf1-4adc-9d18-6db7e5361089" providerId="ADAL" clId="{05AF041D-1F73-403D-A794-D486A5978746}" dt="2021-12-06T22:24:35.362" v="220"/>
          <ac:spMkLst>
            <pc:docMk/>
            <pc:sldMk cId="0" sldId="263"/>
            <ac:spMk id="98" creationId="{D9B823C3-D901-4E55-B38E-2B49A234C0CF}"/>
          </ac:spMkLst>
        </pc:spChg>
        <pc:spChg chg="mod">
          <ac:chgData name="Kerri Cunningham" userId="5ca8a513-eaf1-4adc-9d18-6db7e5361089" providerId="ADAL" clId="{05AF041D-1F73-403D-A794-D486A5978746}" dt="2021-12-06T22:24:35.362" v="220"/>
          <ac:spMkLst>
            <pc:docMk/>
            <pc:sldMk cId="0" sldId="263"/>
            <ac:spMk id="99" creationId="{4236F9DC-FB15-4E29-A06E-48E4B568C127}"/>
          </ac:spMkLst>
        </pc:spChg>
        <pc:spChg chg="mod">
          <ac:chgData name="Kerri Cunningham" userId="5ca8a513-eaf1-4adc-9d18-6db7e5361089" providerId="ADAL" clId="{05AF041D-1F73-403D-A794-D486A5978746}" dt="2021-12-06T22:24:35.362" v="220"/>
          <ac:spMkLst>
            <pc:docMk/>
            <pc:sldMk cId="0" sldId="263"/>
            <ac:spMk id="100" creationId="{0D30BDAA-28B6-46A5-BFF8-1F05C871B0E5}"/>
          </ac:spMkLst>
        </pc:spChg>
        <pc:spChg chg="mod">
          <ac:chgData name="Kerri Cunningham" userId="5ca8a513-eaf1-4adc-9d18-6db7e5361089" providerId="ADAL" clId="{05AF041D-1F73-403D-A794-D486A5978746}" dt="2021-12-06T22:24:35.362" v="220"/>
          <ac:spMkLst>
            <pc:docMk/>
            <pc:sldMk cId="0" sldId="263"/>
            <ac:spMk id="101" creationId="{7F8BF053-7D9D-483F-8DDB-45EA876053AC}"/>
          </ac:spMkLst>
        </pc:spChg>
        <pc:spChg chg="mod">
          <ac:chgData name="Kerri Cunningham" userId="5ca8a513-eaf1-4adc-9d18-6db7e5361089" providerId="ADAL" clId="{05AF041D-1F73-403D-A794-D486A5978746}" dt="2021-12-06T22:24:35.362" v="220"/>
          <ac:spMkLst>
            <pc:docMk/>
            <pc:sldMk cId="0" sldId="263"/>
            <ac:spMk id="102" creationId="{C23E230F-D296-412D-BA50-6CA816B485A4}"/>
          </ac:spMkLst>
        </pc:spChg>
        <pc:spChg chg="mod">
          <ac:chgData name="Kerri Cunningham" userId="5ca8a513-eaf1-4adc-9d18-6db7e5361089" providerId="ADAL" clId="{05AF041D-1F73-403D-A794-D486A5978746}" dt="2021-12-06T22:24:35.362" v="220"/>
          <ac:spMkLst>
            <pc:docMk/>
            <pc:sldMk cId="0" sldId="263"/>
            <ac:spMk id="103" creationId="{3BA5DC32-2F1D-4315-9A5A-D62CDA41485A}"/>
          </ac:spMkLst>
        </pc:spChg>
        <pc:spChg chg="mod">
          <ac:chgData name="Kerri Cunningham" userId="5ca8a513-eaf1-4adc-9d18-6db7e5361089" providerId="ADAL" clId="{05AF041D-1F73-403D-A794-D486A5978746}" dt="2021-12-06T22:24:35.362" v="220"/>
          <ac:spMkLst>
            <pc:docMk/>
            <pc:sldMk cId="0" sldId="263"/>
            <ac:spMk id="104" creationId="{C440B70B-8AA8-4F6C-A370-C8E67D936D09}"/>
          </ac:spMkLst>
        </pc:spChg>
        <pc:spChg chg="mod">
          <ac:chgData name="Kerri Cunningham" userId="5ca8a513-eaf1-4adc-9d18-6db7e5361089" providerId="ADAL" clId="{05AF041D-1F73-403D-A794-D486A5978746}" dt="2021-12-06T22:24:35.362" v="220"/>
          <ac:spMkLst>
            <pc:docMk/>
            <pc:sldMk cId="0" sldId="263"/>
            <ac:spMk id="105" creationId="{23100CAA-7E62-4C77-9D0C-5FC3F5C3D3BF}"/>
          </ac:spMkLst>
        </pc:spChg>
        <pc:spChg chg="mod">
          <ac:chgData name="Kerri Cunningham" userId="5ca8a513-eaf1-4adc-9d18-6db7e5361089" providerId="ADAL" clId="{05AF041D-1F73-403D-A794-D486A5978746}" dt="2021-12-06T22:24:35.362" v="220"/>
          <ac:spMkLst>
            <pc:docMk/>
            <pc:sldMk cId="0" sldId="263"/>
            <ac:spMk id="106" creationId="{6F4601B4-5AB7-4C79-9AC7-4C4C53C90BCF}"/>
          </ac:spMkLst>
        </pc:spChg>
        <pc:spChg chg="mod">
          <ac:chgData name="Kerri Cunningham" userId="5ca8a513-eaf1-4adc-9d18-6db7e5361089" providerId="ADAL" clId="{05AF041D-1F73-403D-A794-D486A5978746}" dt="2021-12-06T22:24:35.362" v="220"/>
          <ac:spMkLst>
            <pc:docMk/>
            <pc:sldMk cId="0" sldId="263"/>
            <ac:spMk id="107" creationId="{A682FC46-A659-472D-81D5-871BEE7A1BD1}"/>
          </ac:spMkLst>
        </pc:spChg>
        <pc:spChg chg="mod">
          <ac:chgData name="Kerri Cunningham" userId="5ca8a513-eaf1-4adc-9d18-6db7e5361089" providerId="ADAL" clId="{05AF041D-1F73-403D-A794-D486A5978746}" dt="2021-12-06T22:24:35.362" v="220"/>
          <ac:spMkLst>
            <pc:docMk/>
            <pc:sldMk cId="0" sldId="263"/>
            <ac:spMk id="108" creationId="{1075C6B1-BF1B-4AA7-8523-3FEC72E16DEE}"/>
          </ac:spMkLst>
        </pc:spChg>
        <pc:spChg chg="mod">
          <ac:chgData name="Kerri Cunningham" userId="5ca8a513-eaf1-4adc-9d18-6db7e5361089" providerId="ADAL" clId="{05AF041D-1F73-403D-A794-D486A5978746}" dt="2021-12-06T22:24:35.362" v="220"/>
          <ac:spMkLst>
            <pc:docMk/>
            <pc:sldMk cId="0" sldId="263"/>
            <ac:spMk id="109" creationId="{56321CBB-3FCB-405A-85E4-289D67B0CD2D}"/>
          </ac:spMkLst>
        </pc:spChg>
        <pc:spChg chg="mod">
          <ac:chgData name="Kerri Cunningham" userId="5ca8a513-eaf1-4adc-9d18-6db7e5361089" providerId="ADAL" clId="{05AF041D-1F73-403D-A794-D486A5978746}" dt="2021-12-06T22:24:35.362" v="220"/>
          <ac:spMkLst>
            <pc:docMk/>
            <pc:sldMk cId="0" sldId="263"/>
            <ac:spMk id="110" creationId="{EDCA9021-F5F2-4692-B530-407BD62BBBB2}"/>
          </ac:spMkLst>
        </pc:spChg>
        <pc:spChg chg="mod">
          <ac:chgData name="Kerri Cunningham" userId="5ca8a513-eaf1-4adc-9d18-6db7e5361089" providerId="ADAL" clId="{05AF041D-1F73-403D-A794-D486A5978746}" dt="2021-12-06T22:24:35.362" v="220"/>
          <ac:spMkLst>
            <pc:docMk/>
            <pc:sldMk cId="0" sldId="263"/>
            <ac:spMk id="111" creationId="{42A0C2BF-9F41-4162-A101-5C4080006E51}"/>
          </ac:spMkLst>
        </pc:spChg>
        <pc:spChg chg="mod">
          <ac:chgData name="Kerri Cunningham" userId="5ca8a513-eaf1-4adc-9d18-6db7e5361089" providerId="ADAL" clId="{05AF041D-1F73-403D-A794-D486A5978746}" dt="2021-12-06T22:24:35.362" v="220"/>
          <ac:spMkLst>
            <pc:docMk/>
            <pc:sldMk cId="0" sldId="263"/>
            <ac:spMk id="112" creationId="{C7F5D833-7174-441C-810B-0F10A9B117C3}"/>
          </ac:spMkLst>
        </pc:spChg>
        <pc:spChg chg="mod">
          <ac:chgData name="Kerri Cunningham" userId="5ca8a513-eaf1-4adc-9d18-6db7e5361089" providerId="ADAL" clId="{05AF041D-1F73-403D-A794-D486A5978746}" dt="2021-12-06T22:24:35.362" v="220"/>
          <ac:spMkLst>
            <pc:docMk/>
            <pc:sldMk cId="0" sldId="263"/>
            <ac:spMk id="113" creationId="{EC5AE742-1FFF-4776-9B40-F82F50701115}"/>
          </ac:spMkLst>
        </pc:spChg>
        <pc:spChg chg="mod">
          <ac:chgData name="Kerri Cunningham" userId="5ca8a513-eaf1-4adc-9d18-6db7e5361089" providerId="ADAL" clId="{05AF041D-1F73-403D-A794-D486A5978746}" dt="2021-12-06T22:24:35.362" v="220"/>
          <ac:spMkLst>
            <pc:docMk/>
            <pc:sldMk cId="0" sldId="263"/>
            <ac:spMk id="114" creationId="{D0D2A374-1548-41D5-9424-F35E40F2A29E}"/>
          </ac:spMkLst>
        </pc:spChg>
        <pc:spChg chg="mod">
          <ac:chgData name="Kerri Cunningham" userId="5ca8a513-eaf1-4adc-9d18-6db7e5361089" providerId="ADAL" clId="{05AF041D-1F73-403D-A794-D486A5978746}" dt="2021-12-06T22:24:35.362" v="220"/>
          <ac:spMkLst>
            <pc:docMk/>
            <pc:sldMk cId="0" sldId="263"/>
            <ac:spMk id="115" creationId="{EF45F234-5021-4CB2-8FA1-9CFB61C62828}"/>
          </ac:spMkLst>
        </pc:spChg>
        <pc:spChg chg="mod">
          <ac:chgData name="Kerri Cunningham" userId="5ca8a513-eaf1-4adc-9d18-6db7e5361089" providerId="ADAL" clId="{05AF041D-1F73-403D-A794-D486A5978746}" dt="2021-12-06T22:24:35.362" v="220"/>
          <ac:spMkLst>
            <pc:docMk/>
            <pc:sldMk cId="0" sldId="263"/>
            <ac:spMk id="116" creationId="{3B9D10E3-DF8D-4492-9090-CB139690D96D}"/>
          </ac:spMkLst>
        </pc:spChg>
        <pc:spChg chg="mod">
          <ac:chgData name="Kerri Cunningham" userId="5ca8a513-eaf1-4adc-9d18-6db7e5361089" providerId="ADAL" clId="{05AF041D-1F73-403D-A794-D486A5978746}" dt="2021-12-06T22:24:35.362" v="220"/>
          <ac:spMkLst>
            <pc:docMk/>
            <pc:sldMk cId="0" sldId="263"/>
            <ac:spMk id="117" creationId="{EC14F208-07F7-4162-90C2-914C7E3FFF06}"/>
          </ac:spMkLst>
        </pc:spChg>
        <pc:spChg chg="mod">
          <ac:chgData name="Kerri Cunningham" userId="5ca8a513-eaf1-4adc-9d18-6db7e5361089" providerId="ADAL" clId="{05AF041D-1F73-403D-A794-D486A5978746}" dt="2021-12-06T22:24:35.362" v="220"/>
          <ac:spMkLst>
            <pc:docMk/>
            <pc:sldMk cId="0" sldId="263"/>
            <ac:spMk id="118" creationId="{336DBD67-59E3-45EE-8B3D-59AE60B80010}"/>
          </ac:spMkLst>
        </pc:spChg>
        <pc:spChg chg="mod">
          <ac:chgData name="Kerri Cunningham" userId="5ca8a513-eaf1-4adc-9d18-6db7e5361089" providerId="ADAL" clId="{05AF041D-1F73-403D-A794-D486A5978746}" dt="2021-12-06T22:24:35.362" v="220"/>
          <ac:spMkLst>
            <pc:docMk/>
            <pc:sldMk cId="0" sldId="263"/>
            <ac:spMk id="119" creationId="{2B2B250A-9003-43BA-B18A-0FA329A74EDF}"/>
          </ac:spMkLst>
        </pc:spChg>
        <pc:spChg chg="mod">
          <ac:chgData name="Kerri Cunningham" userId="5ca8a513-eaf1-4adc-9d18-6db7e5361089" providerId="ADAL" clId="{05AF041D-1F73-403D-A794-D486A5978746}" dt="2021-12-06T22:24:35.362" v="220"/>
          <ac:spMkLst>
            <pc:docMk/>
            <pc:sldMk cId="0" sldId="263"/>
            <ac:spMk id="120" creationId="{E0CF8189-9B35-49D2-B247-83CF6760DE1E}"/>
          </ac:spMkLst>
        </pc:spChg>
        <pc:spChg chg="mod">
          <ac:chgData name="Kerri Cunningham" userId="5ca8a513-eaf1-4adc-9d18-6db7e5361089" providerId="ADAL" clId="{05AF041D-1F73-403D-A794-D486A5978746}" dt="2021-12-06T22:24:35.362" v="220"/>
          <ac:spMkLst>
            <pc:docMk/>
            <pc:sldMk cId="0" sldId="263"/>
            <ac:spMk id="121" creationId="{F2185730-D9F1-4691-AB93-697C198A81CF}"/>
          </ac:spMkLst>
        </pc:spChg>
        <pc:spChg chg="mod">
          <ac:chgData name="Kerri Cunningham" userId="5ca8a513-eaf1-4adc-9d18-6db7e5361089" providerId="ADAL" clId="{05AF041D-1F73-403D-A794-D486A5978746}" dt="2021-12-06T22:24:35.362" v="220"/>
          <ac:spMkLst>
            <pc:docMk/>
            <pc:sldMk cId="0" sldId="263"/>
            <ac:spMk id="122" creationId="{BAC6670D-FC68-4BFF-85FF-AAD918B63D1A}"/>
          </ac:spMkLst>
        </pc:spChg>
        <pc:spChg chg="mod">
          <ac:chgData name="Kerri Cunningham" userId="5ca8a513-eaf1-4adc-9d18-6db7e5361089" providerId="ADAL" clId="{05AF041D-1F73-403D-A794-D486A5978746}" dt="2021-12-06T22:24:35.362" v="220"/>
          <ac:spMkLst>
            <pc:docMk/>
            <pc:sldMk cId="0" sldId="263"/>
            <ac:spMk id="123" creationId="{A4C780D1-FE92-4315-B224-A91E08D2DC63}"/>
          </ac:spMkLst>
        </pc:spChg>
        <pc:spChg chg="mod">
          <ac:chgData name="Kerri Cunningham" userId="5ca8a513-eaf1-4adc-9d18-6db7e5361089" providerId="ADAL" clId="{05AF041D-1F73-403D-A794-D486A5978746}" dt="2021-12-06T22:24:35.362" v="220"/>
          <ac:spMkLst>
            <pc:docMk/>
            <pc:sldMk cId="0" sldId="263"/>
            <ac:spMk id="124" creationId="{1D54DFC6-C056-4661-90B3-E7CDED16E910}"/>
          </ac:spMkLst>
        </pc:spChg>
        <pc:spChg chg="mod">
          <ac:chgData name="Kerri Cunningham" userId="5ca8a513-eaf1-4adc-9d18-6db7e5361089" providerId="ADAL" clId="{05AF041D-1F73-403D-A794-D486A5978746}" dt="2021-12-06T22:24:35.362" v="220"/>
          <ac:spMkLst>
            <pc:docMk/>
            <pc:sldMk cId="0" sldId="263"/>
            <ac:spMk id="125" creationId="{61C506A3-99C3-49DA-8419-77CF0B84BE0E}"/>
          </ac:spMkLst>
        </pc:spChg>
        <pc:spChg chg="mod">
          <ac:chgData name="Kerri Cunningham" userId="5ca8a513-eaf1-4adc-9d18-6db7e5361089" providerId="ADAL" clId="{05AF041D-1F73-403D-A794-D486A5978746}" dt="2021-12-06T22:24:35.362" v="220"/>
          <ac:spMkLst>
            <pc:docMk/>
            <pc:sldMk cId="0" sldId="263"/>
            <ac:spMk id="126" creationId="{69C7A1A0-E993-4F0E-8946-60AABA3BCBD8}"/>
          </ac:spMkLst>
        </pc:spChg>
        <pc:spChg chg="mod">
          <ac:chgData name="Kerri Cunningham" userId="5ca8a513-eaf1-4adc-9d18-6db7e5361089" providerId="ADAL" clId="{05AF041D-1F73-403D-A794-D486A5978746}" dt="2021-12-06T22:24:35.362" v="220"/>
          <ac:spMkLst>
            <pc:docMk/>
            <pc:sldMk cId="0" sldId="263"/>
            <ac:spMk id="127" creationId="{6AC4B7CF-AD5E-4253-94C3-17A53B5504D5}"/>
          </ac:spMkLst>
        </pc:spChg>
        <pc:spChg chg="mod">
          <ac:chgData name="Kerri Cunningham" userId="5ca8a513-eaf1-4adc-9d18-6db7e5361089" providerId="ADAL" clId="{05AF041D-1F73-403D-A794-D486A5978746}" dt="2021-12-06T22:24:35.362" v="220"/>
          <ac:spMkLst>
            <pc:docMk/>
            <pc:sldMk cId="0" sldId="263"/>
            <ac:spMk id="128" creationId="{7FF84483-52EE-478E-9EC1-D091C388755A}"/>
          </ac:spMkLst>
        </pc:spChg>
        <pc:spChg chg="mod">
          <ac:chgData name="Kerri Cunningham" userId="5ca8a513-eaf1-4adc-9d18-6db7e5361089" providerId="ADAL" clId="{05AF041D-1F73-403D-A794-D486A5978746}" dt="2021-12-06T22:24:35.362" v="220"/>
          <ac:spMkLst>
            <pc:docMk/>
            <pc:sldMk cId="0" sldId="263"/>
            <ac:spMk id="129" creationId="{77172635-B35E-47CE-B079-713075A3B600}"/>
          </ac:spMkLst>
        </pc:spChg>
        <pc:spChg chg="mod">
          <ac:chgData name="Kerri Cunningham" userId="5ca8a513-eaf1-4adc-9d18-6db7e5361089" providerId="ADAL" clId="{05AF041D-1F73-403D-A794-D486A5978746}" dt="2021-12-06T22:24:35.362" v="220"/>
          <ac:spMkLst>
            <pc:docMk/>
            <pc:sldMk cId="0" sldId="263"/>
            <ac:spMk id="130" creationId="{A386EF6D-BFA0-4262-BCD9-6B63B86B50B3}"/>
          </ac:spMkLst>
        </pc:spChg>
        <pc:spChg chg="mod">
          <ac:chgData name="Kerri Cunningham" userId="5ca8a513-eaf1-4adc-9d18-6db7e5361089" providerId="ADAL" clId="{05AF041D-1F73-403D-A794-D486A5978746}" dt="2021-12-06T22:24:35.362" v="220"/>
          <ac:spMkLst>
            <pc:docMk/>
            <pc:sldMk cId="0" sldId="263"/>
            <ac:spMk id="131" creationId="{328364A9-F6B6-4D89-863D-5FFA35DEAC7C}"/>
          </ac:spMkLst>
        </pc:spChg>
        <pc:spChg chg="mod">
          <ac:chgData name="Kerri Cunningham" userId="5ca8a513-eaf1-4adc-9d18-6db7e5361089" providerId="ADAL" clId="{05AF041D-1F73-403D-A794-D486A5978746}" dt="2021-12-06T22:24:35.362" v="220"/>
          <ac:spMkLst>
            <pc:docMk/>
            <pc:sldMk cId="0" sldId="263"/>
            <ac:spMk id="132" creationId="{CE25C204-D9C5-4054-98DD-34109E4897B6}"/>
          </ac:spMkLst>
        </pc:spChg>
        <pc:spChg chg="mod">
          <ac:chgData name="Kerri Cunningham" userId="5ca8a513-eaf1-4adc-9d18-6db7e5361089" providerId="ADAL" clId="{05AF041D-1F73-403D-A794-D486A5978746}" dt="2021-12-06T22:24:35.362" v="220"/>
          <ac:spMkLst>
            <pc:docMk/>
            <pc:sldMk cId="0" sldId="263"/>
            <ac:spMk id="133" creationId="{8C030394-6F0F-489D-A5EC-A8FB6D7E8EB9}"/>
          </ac:spMkLst>
        </pc:spChg>
        <pc:spChg chg="mod">
          <ac:chgData name="Kerri Cunningham" userId="5ca8a513-eaf1-4adc-9d18-6db7e5361089" providerId="ADAL" clId="{05AF041D-1F73-403D-A794-D486A5978746}" dt="2021-12-06T22:24:35.362" v="220"/>
          <ac:spMkLst>
            <pc:docMk/>
            <pc:sldMk cId="0" sldId="263"/>
            <ac:spMk id="134" creationId="{48F32D03-ADA9-42D0-8C60-AD831FF7137F}"/>
          </ac:spMkLst>
        </pc:spChg>
        <pc:spChg chg="mod">
          <ac:chgData name="Kerri Cunningham" userId="5ca8a513-eaf1-4adc-9d18-6db7e5361089" providerId="ADAL" clId="{05AF041D-1F73-403D-A794-D486A5978746}" dt="2021-12-06T22:24:35.362" v="220"/>
          <ac:spMkLst>
            <pc:docMk/>
            <pc:sldMk cId="0" sldId="263"/>
            <ac:spMk id="135" creationId="{19DC7CB0-4093-46A5-B550-9BE52B9496DE}"/>
          </ac:spMkLst>
        </pc:spChg>
        <pc:spChg chg="mod">
          <ac:chgData name="Kerri Cunningham" userId="5ca8a513-eaf1-4adc-9d18-6db7e5361089" providerId="ADAL" clId="{05AF041D-1F73-403D-A794-D486A5978746}" dt="2021-12-06T22:24:35.362" v="220"/>
          <ac:spMkLst>
            <pc:docMk/>
            <pc:sldMk cId="0" sldId="263"/>
            <ac:spMk id="136" creationId="{A8800563-2E5C-4070-ACFE-5EB112760A3D}"/>
          </ac:spMkLst>
        </pc:spChg>
        <pc:spChg chg="mod">
          <ac:chgData name="Kerri Cunningham" userId="5ca8a513-eaf1-4adc-9d18-6db7e5361089" providerId="ADAL" clId="{05AF041D-1F73-403D-A794-D486A5978746}" dt="2021-12-06T22:24:35.362" v="220"/>
          <ac:spMkLst>
            <pc:docMk/>
            <pc:sldMk cId="0" sldId="263"/>
            <ac:spMk id="137" creationId="{641111E7-1D76-4D7C-8E4F-B8833D69934C}"/>
          </ac:spMkLst>
        </pc:spChg>
        <pc:spChg chg="mod">
          <ac:chgData name="Kerri Cunningham" userId="5ca8a513-eaf1-4adc-9d18-6db7e5361089" providerId="ADAL" clId="{05AF041D-1F73-403D-A794-D486A5978746}" dt="2021-12-06T22:24:35.362" v="220"/>
          <ac:spMkLst>
            <pc:docMk/>
            <pc:sldMk cId="0" sldId="263"/>
            <ac:spMk id="138" creationId="{80C834DA-28F4-4912-90AF-720DE9E861CB}"/>
          </ac:spMkLst>
        </pc:spChg>
        <pc:spChg chg="mod">
          <ac:chgData name="Kerri Cunningham" userId="5ca8a513-eaf1-4adc-9d18-6db7e5361089" providerId="ADAL" clId="{05AF041D-1F73-403D-A794-D486A5978746}" dt="2021-12-06T22:24:35.362" v="220"/>
          <ac:spMkLst>
            <pc:docMk/>
            <pc:sldMk cId="0" sldId="263"/>
            <ac:spMk id="139" creationId="{FB835477-6A59-4410-9C4D-7CBE551A19D9}"/>
          </ac:spMkLst>
        </pc:spChg>
        <pc:spChg chg="mod">
          <ac:chgData name="Kerri Cunningham" userId="5ca8a513-eaf1-4adc-9d18-6db7e5361089" providerId="ADAL" clId="{05AF041D-1F73-403D-A794-D486A5978746}" dt="2021-12-06T22:24:35.362" v="220"/>
          <ac:spMkLst>
            <pc:docMk/>
            <pc:sldMk cId="0" sldId="263"/>
            <ac:spMk id="140" creationId="{47EE6941-22FC-465C-A41B-449165A94D49}"/>
          </ac:spMkLst>
        </pc:spChg>
        <pc:spChg chg="mod">
          <ac:chgData name="Kerri Cunningham" userId="5ca8a513-eaf1-4adc-9d18-6db7e5361089" providerId="ADAL" clId="{05AF041D-1F73-403D-A794-D486A5978746}" dt="2021-12-06T22:24:35.362" v="220"/>
          <ac:spMkLst>
            <pc:docMk/>
            <pc:sldMk cId="0" sldId="263"/>
            <ac:spMk id="141" creationId="{CED79C48-2B72-4894-800A-664DE18D2EDD}"/>
          </ac:spMkLst>
        </pc:spChg>
        <pc:spChg chg="mod">
          <ac:chgData name="Kerri Cunningham" userId="5ca8a513-eaf1-4adc-9d18-6db7e5361089" providerId="ADAL" clId="{05AF041D-1F73-403D-A794-D486A5978746}" dt="2021-12-06T22:24:35.362" v="220"/>
          <ac:spMkLst>
            <pc:docMk/>
            <pc:sldMk cId="0" sldId="263"/>
            <ac:spMk id="142" creationId="{B2FB26F5-834C-4B4F-9398-3D4B554A2685}"/>
          </ac:spMkLst>
        </pc:spChg>
        <pc:spChg chg="mod">
          <ac:chgData name="Kerri Cunningham" userId="5ca8a513-eaf1-4adc-9d18-6db7e5361089" providerId="ADAL" clId="{05AF041D-1F73-403D-A794-D486A5978746}" dt="2021-12-06T22:24:35.362" v="220"/>
          <ac:spMkLst>
            <pc:docMk/>
            <pc:sldMk cId="0" sldId="263"/>
            <ac:spMk id="143" creationId="{6FDD8359-575B-4CB7-8EFB-AEE6F7FC0C3C}"/>
          </ac:spMkLst>
        </pc:spChg>
        <pc:spChg chg="mod">
          <ac:chgData name="Kerri Cunningham" userId="5ca8a513-eaf1-4adc-9d18-6db7e5361089" providerId="ADAL" clId="{05AF041D-1F73-403D-A794-D486A5978746}" dt="2021-12-06T22:24:35.362" v="220"/>
          <ac:spMkLst>
            <pc:docMk/>
            <pc:sldMk cId="0" sldId="263"/>
            <ac:spMk id="144" creationId="{2F6B6036-88F3-4F60-8946-5D59042F30A5}"/>
          </ac:spMkLst>
        </pc:spChg>
        <pc:spChg chg="mod">
          <ac:chgData name="Kerri Cunningham" userId="5ca8a513-eaf1-4adc-9d18-6db7e5361089" providerId="ADAL" clId="{05AF041D-1F73-403D-A794-D486A5978746}" dt="2021-12-06T22:24:35.362" v="220"/>
          <ac:spMkLst>
            <pc:docMk/>
            <pc:sldMk cId="0" sldId="263"/>
            <ac:spMk id="145" creationId="{BF28CE69-A42F-4003-B879-2E796C46C879}"/>
          </ac:spMkLst>
        </pc:spChg>
        <pc:spChg chg="mod">
          <ac:chgData name="Kerri Cunningham" userId="5ca8a513-eaf1-4adc-9d18-6db7e5361089" providerId="ADAL" clId="{05AF041D-1F73-403D-A794-D486A5978746}" dt="2021-12-06T22:24:35.362" v="220"/>
          <ac:spMkLst>
            <pc:docMk/>
            <pc:sldMk cId="0" sldId="263"/>
            <ac:spMk id="146" creationId="{421CABE1-98DB-460E-B76C-01CECF5EA5CA}"/>
          </ac:spMkLst>
        </pc:spChg>
        <pc:spChg chg="mod">
          <ac:chgData name="Kerri Cunningham" userId="5ca8a513-eaf1-4adc-9d18-6db7e5361089" providerId="ADAL" clId="{05AF041D-1F73-403D-A794-D486A5978746}" dt="2021-12-06T22:24:35.362" v="220"/>
          <ac:spMkLst>
            <pc:docMk/>
            <pc:sldMk cId="0" sldId="263"/>
            <ac:spMk id="147" creationId="{09241E24-DEEE-4797-BA8B-87458588AC5A}"/>
          </ac:spMkLst>
        </pc:spChg>
        <pc:spChg chg="mod">
          <ac:chgData name="Kerri Cunningham" userId="5ca8a513-eaf1-4adc-9d18-6db7e5361089" providerId="ADAL" clId="{05AF041D-1F73-403D-A794-D486A5978746}" dt="2021-12-06T22:24:35.362" v="220"/>
          <ac:spMkLst>
            <pc:docMk/>
            <pc:sldMk cId="0" sldId="263"/>
            <ac:spMk id="148" creationId="{8963CFF2-2263-434E-8AC9-2AB752A91D19}"/>
          </ac:spMkLst>
        </pc:spChg>
        <pc:spChg chg="mod">
          <ac:chgData name="Kerri Cunningham" userId="5ca8a513-eaf1-4adc-9d18-6db7e5361089" providerId="ADAL" clId="{05AF041D-1F73-403D-A794-D486A5978746}" dt="2021-12-06T22:24:35.362" v="220"/>
          <ac:spMkLst>
            <pc:docMk/>
            <pc:sldMk cId="0" sldId="263"/>
            <ac:spMk id="149" creationId="{DA2C533D-374A-4022-8CFC-90973FCAA150}"/>
          </ac:spMkLst>
        </pc:spChg>
        <pc:spChg chg="mod">
          <ac:chgData name="Kerri Cunningham" userId="5ca8a513-eaf1-4adc-9d18-6db7e5361089" providerId="ADAL" clId="{05AF041D-1F73-403D-A794-D486A5978746}" dt="2021-12-06T22:24:35.362" v="220"/>
          <ac:spMkLst>
            <pc:docMk/>
            <pc:sldMk cId="0" sldId="263"/>
            <ac:spMk id="150" creationId="{EB6C1271-4C51-4FB0-A418-6EDA933108A1}"/>
          </ac:spMkLst>
        </pc:spChg>
        <pc:spChg chg="mod">
          <ac:chgData name="Kerri Cunningham" userId="5ca8a513-eaf1-4adc-9d18-6db7e5361089" providerId="ADAL" clId="{05AF041D-1F73-403D-A794-D486A5978746}" dt="2021-12-06T22:24:35.362" v="220"/>
          <ac:spMkLst>
            <pc:docMk/>
            <pc:sldMk cId="0" sldId="263"/>
            <ac:spMk id="151" creationId="{8A26851B-ACA3-43C3-B03D-436CC62217F2}"/>
          </ac:spMkLst>
        </pc:spChg>
        <pc:spChg chg="mod">
          <ac:chgData name="Kerri Cunningham" userId="5ca8a513-eaf1-4adc-9d18-6db7e5361089" providerId="ADAL" clId="{05AF041D-1F73-403D-A794-D486A5978746}" dt="2021-12-06T22:24:35.362" v="220"/>
          <ac:spMkLst>
            <pc:docMk/>
            <pc:sldMk cId="0" sldId="263"/>
            <ac:spMk id="152" creationId="{739CF679-E88F-4F84-9E4E-4A0EE69A6217}"/>
          </ac:spMkLst>
        </pc:spChg>
        <pc:spChg chg="mod">
          <ac:chgData name="Kerri Cunningham" userId="5ca8a513-eaf1-4adc-9d18-6db7e5361089" providerId="ADAL" clId="{05AF041D-1F73-403D-A794-D486A5978746}" dt="2021-12-06T22:24:35.362" v="220"/>
          <ac:spMkLst>
            <pc:docMk/>
            <pc:sldMk cId="0" sldId="263"/>
            <ac:spMk id="153" creationId="{E183CE0E-DCAC-4724-BD7A-68E0949E9F4F}"/>
          </ac:spMkLst>
        </pc:spChg>
        <pc:spChg chg="mod">
          <ac:chgData name="Kerri Cunningham" userId="5ca8a513-eaf1-4adc-9d18-6db7e5361089" providerId="ADAL" clId="{05AF041D-1F73-403D-A794-D486A5978746}" dt="2021-12-06T22:24:35.362" v="220"/>
          <ac:spMkLst>
            <pc:docMk/>
            <pc:sldMk cId="0" sldId="263"/>
            <ac:spMk id="154" creationId="{49084D79-CF5F-4FDF-BADB-06CCD34EB385}"/>
          </ac:spMkLst>
        </pc:spChg>
        <pc:spChg chg="mod">
          <ac:chgData name="Kerri Cunningham" userId="5ca8a513-eaf1-4adc-9d18-6db7e5361089" providerId="ADAL" clId="{05AF041D-1F73-403D-A794-D486A5978746}" dt="2021-12-06T22:24:35.362" v="220"/>
          <ac:spMkLst>
            <pc:docMk/>
            <pc:sldMk cId="0" sldId="263"/>
            <ac:spMk id="155" creationId="{47F37FA4-D3E5-48F8-B243-F79C6454D2A8}"/>
          </ac:spMkLst>
        </pc:spChg>
        <pc:spChg chg="mod">
          <ac:chgData name="Kerri Cunningham" userId="5ca8a513-eaf1-4adc-9d18-6db7e5361089" providerId="ADAL" clId="{05AF041D-1F73-403D-A794-D486A5978746}" dt="2021-12-06T22:24:35.362" v="220"/>
          <ac:spMkLst>
            <pc:docMk/>
            <pc:sldMk cId="0" sldId="263"/>
            <ac:spMk id="156" creationId="{279C03CD-3218-42C7-8CED-5117B8A7BDB9}"/>
          </ac:spMkLst>
        </pc:spChg>
        <pc:spChg chg="mod">
          <ac:chgData name="Kerri Cunningham" userId="5ca8a513-eaf1-4adc-9d18-6db7e5361089" providerId="ADAL" clId="{05AF041D-1F73-403D-A794-D486A5978746}" dt="2021-12-06T22:24:35.362" v="220"/>
          <ac:spMkLst>
            <pc:docMk/>
            <pc:sldMk cId="0" sldId="263"/>
            <ac:spMk id="157" creationId="{B4D5B4AA-1491-473A-B394-8C1873DBC0EC}"/>
          </ac:spMkLst>
        </pc:spChg>
        <pc:spChg chg="mod">
          <ac:chgData name="Kerri Cunningham" userId="5ca8a513-eaf1-4adc-9d18-6db7e5361089" providerId="ADAL" clId="{05AF041D-1F73-403D-A794-D486A5978746}" dt="2021-12-06T22:24:35.362" v="220"/>
          <ac:spMkLst>
            <pc:docMk/>
            <pc:sldMk cId="0" sldId="263"/>
            <ac:spMk id="158" creationId="{560C5F3C-B20C-4AAB-A01C-CCA8D7E5D4C0}"/>
          </ac:spMkLst>
        </pc:spChg>
        <pc:spChg chg="mod">
          <ac:chgData name="Kerri Cunningham" userId="5ca8a513-eaf1-4adc-9d18-6db7e5361089" providerId="ADAL" clId="{05AF041D-1F73-403D-A794-D486A5978746}" dt="2021-12-06T22:24:35.362" v="220"/>
          <ac:spMkLst>
            <pc:docMk/>
            <pc:sldMk cId="0" sldId="263"/>
            <ac:spMk id="159" creationId="{B23DAE08-424C-4051-8469-EEF99D90AB56}"/>
          </ac:spMkLst>
        </pc:spChg>
        <pc:spChg chg="mod">
          <ac:chgData name="Kerri Cunningham" userId="5ca8a513-eaf1-4adc-9d18-6db7e5361089" providerId="ADAL" clId="{05AF041D-1F73-403D-A794-D486A5978746}" dt="2021-12-06T22:22:00.400" v="190" actId="1076"/>
          <ac:spMkLst>
            <pc:docMk/>
            <pc:sldMk cId="0" sldId="263"/>
            <ac:spMk id="1363" creationId="{00000000-0000-0000-0000-000000000000}"/>
          </ac:spMkLst>
        </pc:spChg>
        <pc:spChg chg="del mod">
          <ac:chgData name="Kerri Cunningham" userId="5ca8a513-eaf1-4adc-9d18-6db7e5361089" providerId="ADAL" clId="{05AF041D-1F73-403D-A794-D486A5978746}" dt="2021-12-06T22:19:09.140" v="156" actId="478"/>
          <ac:spMkLst>
            <pc:docMk/>
            <pc:sldMk cId="0" sldId="263"/>
            <ac:spMk id="1364" creationId="{00000000-0000-0000-0000-000000000000}"/>
          </ac:spMkLst>
        </pc:spChg>
        <pc:spChg chg="del">
          <ac:chgData name="Kerri Cunningham" userId="5ca8a513-eaf1-4adc-9d18-6db7e5361089" providerId="ADAL" clId="{05AF041D-1F73-403D-A794-D486A5978746}" dt="2021-12-06T22:18:25.542" v="147" actId="478"/>
          <ac:spMkLst>
            <pc:docMk/>
            <pc:sldMk cId="0" sldId="263"/>
            <ac:spMk id="1365" creationId="{00000000-0000-0000-0000-000000000000}"/>
          </ac:spMkLst>
        </pc:spChg>
        <pc:spChg chg="del">
          <ac:chgData name="Kerri Cunningham" userId="5ca8a513-eaf1-4adc-9d18-6db7e5361089" providerId="ADAL" clId="{05AF041D-1F73-403D-A794-D486A5978746}" dt="2021-12-06T22:18:30.231" v="149" actId="478"/>
          <ac:spMkLst>
            <pc:docMk/>
            <pc:sldMk cId="0" sldId="263"/>
            <ac:spMk id="1366" creationId="{00000000-0000-0000-0000-000000000000}"/>
          </ac:spMkLst>
        </pc:spChg>
        <pc:spChg chg="mod">
          <ac:chgData name="Kerri Cunningham" userId="5ca8a513-eaf1-4adc-9d18-6db7e5361089" providerId="ADAL" clId="{05AF041D-1F73-403D-A794-D486A5978746}" dt="2021-12-06T22:25:58.052" v="259" actId="20577"/>
          <ac:spMkLst>
            <pc:docMk/>
            <pc:sldMk cId="0" sldId="263"/>
            <ac:spMk id="1367" creationId="{00000000-0000-0000-0000-000000000000}"/>
          </ac:spMkLst>
        </pc:spChg>
        <pc:spChg chg="mod">
          <ac:chgData name="Kerri Cunningham" userId="5ca8a513-eaf1-4adc-9d18-6db7e5361089" providerId="ADAL" clId="{05AF041D-1F73-403D-A794-D486A5978746}" dt="2021-12-06T22:19:00.586" v="153" actId="1076"/>
          <ac:spMkLst>
            <pc:docMk/>
            <pc:sldMk cId="0" sldId="263"/>
            <ac:spMk id="1409" creationId="{00000000-0000-0000-0000-000000000000}"/>
          </ac:spMkLst>
        </pc:spChg>
        <pc:spChg chg="mod">
          <ac:chgData name="Kerri Cunningham" userId="5ca8a513-eaf1-4adc-9d18-6db7e5361089" providerId="ADAL" clId="{05AF041D-1F73-403D-A794-D486A5978746}" dt="2021-12-06T22:19:00.586" v="153" actId="1076"/>
          <ac:spMkLst>
            <pc:docMk/>
            <pc:sldMk cId="0" sldId="263"/>
            <ac:spMk id="1420" creationId="{00000000-0000-0000-0000-000000000000}"/>
          </ac:spMkLst>
        </pc:spChg>
        <pc:spChg chg="mod">
          <ac:chgData name="Kerri Cunningham" userId="5ca8a513-eaf1-4adc-9d18-6db7e5361089" providerId="ADAL" clId="{05AF041D-1F73-403D-A794-D486A5978746}" dt="2021-12-06T22:19:00.586" v="153" actId="1076"/>
          <ac:spMkLst>
            <pc:docMk/>
            <pc:sldMk cId="0" sldId="263"/>
            <ac:spMk id="1421" creationId="{00000000-0000-0000-0000-000000000000}"/>
          </ac:spMkLst>
        </pc:spChg>
        <pc:grpChg chg="add mod">
          <ac:chgData name="Kerri Cunningham" userId="5ca8a513-eaf1-4adc-9d18-6db7e5361089" providerId="ADAL" clId="{05AF041D-1F73-403D-A794-D486A5978746}" dt="2021-12-06T22:24:42.642" v="221" actId="1076"/>
          <ac:grpSpMkLst>
            <pc:docMk/>
            <pc:sldMk cId="0" sldId="263"/>
            <ac:grpSpMk id="73" creationId="{8AD22ECC-FEDB-45C0-B981-7C3D31844EDB}"/>
          </ac:grpSpMkLst>
        </pc:grpChg>
        <pc:grpChg chg="mod">
          <ac:chgData name="Kerri Cunningham" userId="5ca8a513-eaf1-4adc-9d18-6db7e5361089" providerId="ADAL" clId="{05AF041D-1F73-403D-A794-D486A5978746}" dt="2021-12-06T22:19:00.586" v="153" actId="1076"/>
          <ac:grpSpMkLst>
            <pc:docMk/>
            <pc:sldMk cId="0" sldId="263"/>
            <ac:grpSpMk id="1358" creationId="{00000000-0000-0000-0000-000000000000}"/>
          </ac:grpSpMkLst>
        </pc:grpChg>
        <pc:grpChg chg="mod">
          <ac:chgData name="Kerri Cunningham" userId="5ca8a513-eaf1-4adc-9d18-6db7e5361089" providerId="ADAL" clId="{05AF041D-1F73-403D-A794-D486A5978746}" dt="2021-12-06T22:19:00.586" v="153" actId="1076"/>
          <ac:grpSpMkLst>
            <pc:docMk/>
            <pc:sldMk cId="0" sldId="263"/>
            <ac:grpSpMk id="1368" creationId="{00000000-0000-0000-0000-000000000000}"/>
          </ac:grpSpMkLst>
        </pc:grpChg>
        <pc:grpChg chg="mod">
          <ac:chgData name="Kerri Cunningham" userId="5ca8a513-eaf1-4adc-9d18-6db7e5361089" providerId="ADAL" clId="{05AF041D-1F73-403D-A794-D486A5978746}" dt="2021-12-06T22:19:00.586" v="153" actId="1076"/>
          <ac:grpSpMkLst>
            <pc:docMk/>
            <pc:sldMk cId="0" sldId="263"/>
            <ac:grpSpMk id="1410" creationId="{00000000-0000-0000-0000-000000000000}"/>
          </ac:grpSpMkLst>
        </pc:grpChg>
        <pc:grpChg chg="mod">
          <ac:chgData name="Kerri Cunningham" userId="5ca8a513-eaf1-4adc-9d18-6db7e5361089" providerId="ADAL" clId="{05AF041D-1F73-403D-A794-D486A5978746}" dt="2021-12-06T22:19:00.586" v="153" actId="1076"/>
          <ac:grpSpMkLst>
            <pc:docMk/>
            <pc:sldMk cId="0" sldId="263"/>
            <ac:grpSpMk id="1415" creationId="{00000000-0000-0000-0000-000000000000}"/>
          </ac:grpSpMkLst>
        </pc:grpChg>
        <pc:picChg chg="del mod">
          <ac:chgData name="Kerri Cunningham" userId="5ca8a513-eaf1-4adc-9d18-6db7e5361089" providerId="ADAL" clId="{05AF041D-1F73-403D-A794-D486A5978746}" dt="2021-12-06T22:19:31.777" v="163" actId="478"/>
          <ac:picMkLst>
            <pc:docMk/>
            <pc:sldMk cId="0" sldId="263"/>
            <ac:picMk id="1422" creationId="{00000000-0000-0000-0000-000000000000}"/>
          </ac:picMkLst>
        </pc:picChg>
      </pc:sldChg>
      <pc:sldChg chg="addSp delSp modSp mod ord modNotesTx">
        <pc:chgData name="Kerri Cunningham" userId="5ca8a513-eaf1-4adc-9d18-6db7e5361089" providerId="ADAL" clId="{05AF041D-1F73-403D-A794-D486A5978746}" dt="2021-12-08T02:27:49.107" v="1198"/>
        <pc:sldMkLst>
          <pc:docMk/>
          <pc:sldMk cId="0" sldId="264"/>
        </pc:sldMkLst>
        <pc:spChg chg="add del mod">
          <ac:chgData name="Kerri Cunningham" userId="5ca8a513-eaf1-4adc-9d18-6db7e5361089" providerId="ADAL" clId="{05AF041D-1F73-403D-A794-D486A5978746}" dt="2021-12-06T22:39:21.656" v="468" actId="478"/>
          <ac:spMkLst>
            <pc:docMk/>
            <pc:sldMk cId="0" sldId="264"/>
            <ac:spMk id="3" creationId="{DFB7C45C-F1A4-4320-871B-BBE6D79C9BE8}"/>
          </ac:spMkLst>
        </pc:spChg>
        <pc:spChg chg="add del mod">
          <ac:chgData name="Kerri Cunningham" userId="5ca8a513-eaf1-4adc-9d18-6db7e5361089" providerId="ADAL" clId="{05AF041D-1F73-403D-A794-D486A5978746}" dt="2021-12-06T22:39:25.206" v="470" actId="478"/>
          <ac:spMkLst>
            <pc:docMk/>
            <pc:sldMk cId="0" sldId="264"/>
            <ac:spMk id="5" creationId="{14EAF1B1-5745-4692-817E-ADD9840E9F09}"/>
          </ac:spMkLst>
        </pc:spChg>
        <pc:spChg chg="add del mod">
          <ac:chgData name="Kerri Cunningham" userId="5ca8a513-eaf1-4adc-9d18-6db7e5361089" providerId="ADAL" clId="{05AF041D-1F73-403D-A794-D486A5978746}" dt="2021-12-06T22:39:28.160" v="472" actId="478"/>
          <ac:spMkLst>
            <pc:docMk/>
            <pc:sldMk cId="0" sldId="264"/>
            <ac:spMk id="7" creationId="{F8373FB4-9F1A-415F-B606-216E2CF6B311}"/>
          </ac:spMkLst>
        </pc:spChg>
        <pc:spChg chg="add del mod">
          <ac:chgData name="Kerri Cunningham" userId="5ca8a513-eaf1-4adc-9d18-6db7e5361089" providerId="ADAL" clId="{05AF041D-1F73-403D-A794-D486A5978746}" dt="2021-12-06T22:39:33.556" v="474" actId="478"/>
          <ac:spMkLst>
            <pc:docMk/>
            <pc:sldMk cId="0" sldId="264"/>
            <ac:spMk id="9" creationId="{157EC24E-F1FC-403D-875B-7E4B27ACF06E}"/>
          </ac:spMkLst>
        </pc:spChg>
        <pc:spChg chg="mod">
          <ac:chgData name="Kerri Cunningham" userId="5ca8a513-eaf1-4adc-9d18-6db7e5361089" providerId="ADAL" clId="{05AF041D-1F73-403D-A794-D486A5978746}" dt="2021-12-06T22:38:29.685" v="440"/>
          <ac:spMkLst>
            <pc:docMk/>
            <pc:sldMk cId="0" sldId="264"/>
            <ac:spMk id="242" creationId="{18B2B036-55D1-41EC-AD73-2609BFB90060}"/>
          </ac:spMkLst>
        </pc:spChg>
        <pc:spChg chg="mod">
          <ac:chgData name="Kerri Cunningham" userId="5ca8a513-eaf1-4adc-9d18-6db7e5361089" providerId="ADAL" clId="{05AF041D-1F73-403D-A794-D486A5978746}" dt="2021-12-06T22:38:29.685" v="440"/>
          <ac:spMkLst>
            <pc:docMk/>
            <pc:sldMk cId="0" sldId="264"/>
            <ac:spMk id="243" creationId="{8D7C7E55-1CD6-427B-BA12-1D0ECA445896}"/>
          </ac:spMkLst>
        </pc:spChg>
        <pc:spChg chg="mod">
          <ac:chgData name="Kerri Cunningham" userId="5ca8a513-eaf1-4adc-9d18-6db7e5361089" providerId="ADAL" clId="{05AF041D-1F73-403D-A794-D486A5978746}" dt="2021-12-06T22:38:29.685" v="440"/>
          <ac:spMkLst>
            <pc:docMk/>
            <pc:sldMk cId="0" sldId="264"/>
            <ac:spMk id="244" creationId="{B20E0560-BB86-42E2-BA58-B8823E774C06}"/>
          </ac:spMkLst>
        </pc:spChg>
        <pc:spChg chg="mod">
          <ac:chgData name="Kerri Cunningham" userId="5ca8a513-eaf1-4adc-9d18-6db7e5361089" providerId="ADAL" clId="{05AF041D-1F73-403D-A794-D486A5978746}" dt="2021-12-06T22:38:29.685" v="440"/>
          <ac:spMkLst>
            <pc:docMk/>
            <pc:sldMk cId="0" sldId="264"/>
            <ac:spMk id="245" creationId="{0E15288D-8DD3-475B-82AB-05EF56E4C6C0}"/>
          </ac:spMkLst>
        </pc:spChg>
        <pc:spChg chg="mod">
          <ac:chgData name="Kerri Cunningham" userId="5ca8a513-eaf1-4adc-9d18-6db7e5361089" providerId="ADAL" clId="{05AF041D-1F73-403D-A794-D486A5978746}" dt="2021-12-06T22:38:29.685" v="440"/>
          <ac:spMkLst>
            <pc:docMk/>
            <pc:sldMk cId="0" sldId="264"/>
            <ac:spMk id="246" creationId="{2D6B084B-5B51-4DB2-82F9-448183A6C349}"/>
          </ac:spMkLst>
        </pc:spChg>
        <pc:spChg chg="mod">
          <ac:chgData name="Kerri Cunningham" userId="5ca8a513-eaf1-4adc-9d18-6db7e5361089" providerId="ADAL" clId="{05AF041D-1F73-403D-A794-D486A5978746}" dt="2021-12-06T22:38:29.685" v="440"/>
          <ac:spMkLst>
            <pc:docMk/>
            <pc:sldMk cId="0" sldId="264"/>
            <ac:spMk id="247" creationId="{B8029F96-D478-4F7B-9D50-5E90FA3DAD2D}"/>
          </ac:spMkLst>
        </pc:spChg>
        <pc:spChg chg="mod">
          <ac:chgData name="Kerri Cunningham" userId="5ca8a513-eaf1-4adc-9d18-6db7e5361089" providerId="ADAL" clId="{05AF041D-1F73-403D-A794-D486A5978746}" dt="2021-12-06T22:38:29.685" v="440"/>
          <ac:spMkLst>
            <pc:docMk/>
            <pc:sldMk cId="0" sldId="264"/>
            <ac:spMk id="248" creationId="{E9452A18-3FCD-4810-BA87-625956258A42}"/>
          </ac:spMkLst>
        </pc:spChg>
        <pc:spChg chg="mod">
          <ac:chgData name="Kerri Cunningham" userId="5ca8a513-eaf1-4adc-9d18-6db7e5361089" providerId="ADAL" clId="{05AF041D-1F73-403D-A794-D486A5978746}" dt="2021-12-06T22:38:29.685" v="440"/>
          <ac:spMkLst>
            <pc:docMk/>
            <pc:sldMk cId="0" sldId="264"/>
            <ac:spMk id="249" creationId="{8275A37D-F619-4620-BCF2-D898DB7BFC99}"/>
          </ac:spMkLst>
        </pc:spChg>
        <pc:spChg chg="mod">
          <ac:chgData name="Kerri Cunningham" userId="5ca8a513-eaf1-4adc-9d18-6db7e5361089" providerId="ADAL" clId="{05AF041D-1F73-403D-A794-D486A5978746}" dt="2021-12-06T22:38:29.685" v="440"/>
          <ac:spMkLst>
            <pc:docMk/>
            <pc:sldMk cId="0" sldId="264"/>
            <ac:spMk id="250" creationId="{B1BCCD8F-50DB-4D3E-8182-76F5F2668032}"/>
          </ac:spMkLst>
        </pc:spChg>
        <pc:spChg chg="mod">
          <ac:chgData name="Kerri Cunningham" userId="5ca8a513-eaf1-4adc-9d18-6db7e5361089" providerId="ADAL" clId="{05AF041D-1F73-403D-A794-D486A5978746}" dt="2021-12-06T22:38:29.685" v="440"/>
          <ac:spMkLst>
            <pc:docMk/>
            <pc:sldMk cId="0" sldId="264"/>
            <ac:spMk id="251" creationId="{667144F1-DC89-4DCC-88EE-797D7B9A2440}"/>
          </ac:spMkLst>
        </pc:spChg>
        <pc:spChg chg="mod">
          <ac:chgData name="Kerri Cunningham" userId="5ca8a513-eaf1-4adc-9d18-6db7e5361089" providerId="ADAL" clId="{05AF041D-1F73-403D-A794-D486A5978746}" dt="2021-12-06T22:38:29.685" v="440"/>
          <ac:spMkLst>
            <pc:docMk/>
            <pc:sldMk cId="0" sldId="264"/>
            <ac:spMk id="252" creationId="{CCDB9696-3928-473D-A201-A265A3B1AC07}"/>
          </ac:spMkLst>
        </pc:spChg>
        <pc:spChg chg="mod">
          <ac:chgData name="Kerri Cunningham" userId="5ca8a513-eaf1-4adc-9d18-6db7e5361089" providerId="ADAL" clId="{05AF041D-1F73-403D-A794-D486A5978746}" dt="2021-12-06T22:38:29.685" v="440"/>
          <ac:spMkLst>
            <pc:docMk/>
            <pc:sldMk cId="0" sldId="264"/>
            <ac:spMk id="253" creationId="{D40FB2EB-F942-40FB-9F6A-69BD5AA60650}"/>
          </ac:spMkLst>
        </pc:spChg>
        <pc:spChg chg="mod">
          <ac:chgData name="Kerri Cunningham" userId="5ca8a513-eaf1-4adc-9d18-6db7e5361089" providerId="ADAL" clId="{05AF041D-1F73-403D-A794-D486A5978746}" dt="2021-12-06T22:38:29.685" v="440"/>
          <ac:spMkLst>
            <pc:docMk/>
            <pc:sldMk cId="0" sldId="264"/>
            <ac:spMk id="254" creationId="{F0CC5087-B684-4D54-9B1A-1590C20BB42F}"/>
          </ac:spMkLst>
        </pc:spChg>
        <pc:spChg chg="mod">
          <ac:chgData name="Kerri Cunningham" userId="5ca8a513-eaf1-4adc-9d18-6db7e5361089" providerId="ADAL" clId="{05AF041D-1F73-403D-A794-D486A5978746}" dt="2021-12-06T22:38:29.685" v="440"/>
          <ac:spMkLst>
            <pc:docMk/>
            <pc:sldMk cId="0" sldId="264"/>
            <ac:spMk id="255" creationId="{C5B6E5B2-160E-4EC1-842B-3C749F27D741}"/>
          </ac:spMkLst>
        </pc:spChg>
        <pc:spChg chg="mod">
          <ac:chgData name="Kerri Cunningham" userId="5ca8a513-eaf1-4adc-9d18-6db7e5361089" providerId="ADAL" clId="{05AF041D-1F73-403D-A794-D486A5978746}" dt="2021-12-06T22:38:29.685" v="440"/>
          <ac:spMkLst>
            <pc:docMk/>
            <pc:sldMk cId="0" sldId="264"/>
            <ac:spMk id="256" creationId="{64A15F54-C835-4BE3-8052-4DEE79F68D5A}"/>
          </ac:spMkLst>
        </pc:spChg>
        <pc:spChg chg="mod">
          <ac:chgData name="Kerri Cunningham" userId="5ca8a513-eaf1-4adc-9d18-6db7e5361089" providerId="ADAL" clId="{05AF041D-1F73-403D-A794-D486A5978746}" dt="2021-12-06T22:38:29.685" v="440"/>
          <ac:spMkLst>
            <pc:docMk/>
            <pc:sldMk cId="0" sldId="264"/>
            <ac:spMk id="257" creationId="{994740C4-9A39-42A5-98FB-62877F5CE60E}"/>
          </ac:spMkLst>
        </pc:spChg>
        <pc:spChg chg="mod">
          <ac:chgData name="Kerri Cunningham" userId="5ca8a513-eaf1-4adc-9d18-6db7e5361089" providerId="ADAL" clId="{05AF041D-1F73-403D-A794-D486A5978746}" dt="2021-12-06T22:38:29.685" v="440"/>
          <ac:spMkLst>
            <pc:docMk/>
            <pc:sldMk cId="0" sldId="264"/>
            <ac:spMk id="258" creationId="{AC102236-A2EB-4A7C-A973-9C9FABD37732}"/>
          </ac:spMkLst>
        </pc:spChg>
        <pc:spChg chg="mod">
          <ac:chgData name="Kerri Cunningham" userId="5ca8a513-eaf1-4adc-9d18-6db7e5361089" providerId="ADAL" clId="{05AF041D-1F73-403D-A794-D486A5978746}" dt="2021-12-06T22:38:29.685" v="440"/>
          <ac:spMkLst>
            <pc:docMk/>
            <pc:sldMk cId="0" sldId="264"/>
            <ac:spMk id="259" creationId="{85063EB7-0F37-4621-AB60-9D494CFF6DF8}"/>
          </ac:spMkLst>
        </pc:spChg>
        <pc:spChg chg="mod">
          <ac:chgData name="Kerri Cunningham" userId="5ca8a513-eaf1-4adc-9d18-6db7e5361089" providerId="ADAL" clId="{05AF041D-1F73-403D-A794-D486A5978746}" dt="2021-12-06T22:38:29.685" v="440"/>
          <ac:spMkLst>
            <pc:docMk/>
            <pc:sldMk cId="0" sldId="264"/>
            <ac:spMk id="260" creationId="{C5227EB7-A73B-4ACD-A8B7-5877B4F27DC6}"/>
          </ac:spMkLst>
        </pc:spChg>
        <pc:spChg chg="mod">
          <ac:chgData name="Kerri Cunningham" userId="5ca8a513-eaf1-4adc-9d18-6db7e5361089" providerId="ADAL" clId="{05AF041D-1F73-403D-A794-D486A5978746}" dt="2021-12-06T22:38:29.685" v="440"/>
          <ac:spMkLst>
            <pc:docMk/>
            <pc:sldMk cId="0" sldId="264"/>
            <ac:spMk id="261" creationId="{549FB090-3E17-4FCF-941B-0DD014039DA8}"/>
          </ac:spMkLst>
        </pc:spChg>
        <pc:spChg chg="mod">
          <ac:chgData name="Kerri Cunningham" userId="5ca8a513-eaf1-4adc-9d18-6db7e5361089" providerId="ADAL" clId="{05AF041D-1F73-403D-A794-D486A5978746}" dt="2021-12-06T22:38:29.685" v="440"/>
          <ac:spMkLst>
            <pc:docMk/>
            <pc:sldMk cId="0" sldId="264"/>
            <ac:spMk id="262" creationId="{1F6A44C2-B5E2-4246-9A50-F3D0F2FD981F}"/>
          </ac:spMkLst>
        </pc:spChg>
        <pc:spChg chg="mod">
          <ac:chgData name="Kerri Cunningham" userId="5ca8a513-eaf1-4adc-9d18-6db7e5361089" providerId="ADAL" clId="{05AF041D-1F73-403D-A794-D486A5978746}" dt="2021-12-06T22:38:29.685" v="440"/>
          <ac:spMkLst>
            <pc:docMk/>
            <pc:sldMk cId="0" sldId="264"/>
            <ac:spMk id="263" creationId="{99EFD823-3F76-4070-BFBB-9680C90EFE32}"/>
          </ac:spMkLst>
        </pc:spChg>
        <pc:spChg chg="mod">
          <ac:chgData name="Kerri Cunningham" userId="5ca8a513-eaf1-4adc-9d18-6db7e5361089" providerId="ADAL" clId="{05AF041D-1F73-403D-A794-D486A5978746}" dt="2021-12-06T22:38:29.685" v="440"/>
          <ac:spMkLst>
            <pc:docMk/>
            <pc:sldMk cId="0" sldId="264"/>
            <ac:spMk id="264" creationId="{7D9F5498-36E3-4C97-82FE-9477FB854DB5}"/>
          </ac:spMkLst>
        </pc:spChg>
        <pc:spChg chg="mod">
          <ac:chgData name="Kerri Cunningham" userId="5ca8a513-eaf1-4adc-9d18-6db7e5361089" providerId="ADAL" clId="{05AF041D-1F73-403D-A794-D486A5978746}" dt="2021-12-06T22:38:29.685" v="440"/>
          <ac:spMkLst>
            <pc:docMk/>
            <pc:sldMk cId="0" sldId="264"/>
            <ac:spMk id="265" creationId="{440CF6EF-7934-4BFD-AE84-D61261E9B439}"/>
          </ac:spMkLst>
        </pc:spChg>
        <pc:spChg chg="mod">
          <ac:chgData name="Kerri Cunningham" userId="5ca8a513-eaf1-4adc-9d18-6db7e5361089" providerId="ADAL" clId="{05AF041D-1F73-403D-A794-D486A5978746}" dt="2021-12-06T22:38:29.685" v="440"/>
          <ac:spMkLst>
            <pc:docMk/>
            <pc:sldMk cId="0" sldId="264"/>
            <ac:spMk id="266" creationId="{B80BBD29-8127-4A55-AF5B-6985B1396992}"/>
          </ac:spMkLst>
        </pc:spChg>
        <pc:spChg chg="mod">
          <ac:chgData name="Kerri Cunningham" userId="5ca8a513-eaf1-4adc-9d18-6db7e5361089" providerId="ADAL" clId="{05AF041D-1F73-403D-A794-D486A5978746}" dt="2021-12-06T22:38:29.685" v="440"/>
          <ac:spMkLst>
            <pc:docMk/>
            <pc:sldMk cId="0" sldId="264"/>
            <ac:spMk id="267" creationId="{E80822CA-EB1D-4633-B3EC-8A7DFE0B4013}"/>
          </ac:spMkLst>
        </pc:spChg>
        <pc:spChg chg="mod">
          <ac:chgData name="Kerri Cunningham" userId="5ca8a513-eaf1-4adc-9d18-6db7e5361089" providerId="ADAL" clId="{05AF041D-1F73-403D-A794-D486A5978746}" dt="2021-12-06T22:38:29.685" v="440"/>
          <ac:spMkLst>
            <pc:docMk/>
            <pc:sldMk cId="0" sldId="264"/>
            <ac:spMk id="268" creationId="{7E266F2F-A7BB-44B1-BF3F-EADE974BD033}"/>
          </ac:spMkLst>
        </pc:spChg>
        <pc:spChg chg="mod">
          <ac:chgData name="Kerri Cunningham" userId="5ca8a513-eaf1-4adc-9d18-6db7e5361089" providerId="ADAL" clId="{05AF041D-1F73-403D-A794-D486A5978746}" dt="2021-12-06T22:38:29.685" v="440"/>
          <ac:spMkLst>
            <pc:docMk/>
            <pc:sldMk cId="0" sldId="264"/>
            <ac:spMk id="269" creationId="{9D4918D1-B9F9-473D-BDD1-64C50A5F25CA}"/>
          </ac:spMkLst>
        </pc:spChg>
        <pc:spChg chg="mod">
          <ac:chgData name="Kerri Cunningham" userId="5ca8a513-eaf1-4adc-9d18-6db7e5361089" providerId="ADAL" clId="{05AF041D-1F73-403D-A794-D486A5978746}" dt="2021-12-06T22:38:29.685" v="440"/>
          <ac:spMkLst>
            <pc:docMk/>
            <pc:sldMk cId="0" sldId="264"/>
            <ac:spMk id="270" creationId="{6E171C80-50EC-40D1-A409-7EE6A30F7FDA}"/>
          </ac:spMkLst>
        </pc:spChg>
        <pc:spChg chg="mod">
          <ac:chgData name="Kerri Cunningham" userId="5ca8a513-eaf1-4adc-9d18-6db7e5361089" providerId="ADAL" clId="{05AF041D-1F73-403D-A794-D486A5978746}" dt="2021-12-06T22:38:29.685" v="440"/>
          <ac:spMkLst>
            <pc:docMk/>
            <pc:sldMk cId="0" sldId="264"/>
            <ac:spMk id="271" creationId="{655D520E-6293-432D-82EE-DE2A0E8CCEC9}"/>
          </ac:spMkLst>
        </pc:spChg>
        <pc:spChg chg="mod">
          <ac:chgData name="Kerri Cunningham" userId="5ca8a513-eaf1-4adc-9d18-6db7e5361089" providerId="ADAL" clId="{05AF041D-1F73-403D-A794-D486A5978746}" dt="2021-12-06T22:38:29.685" v="440"/>
          <ac:spMkLst>
            <pc:docMk/>
            <pc:sldMk cId="0" sldId="264"/>
            <ac:spMk id="272" creationId="{20C02361-5AE0-4D3D-B6FB-3834E231F27E}"/>
          </ac:spMkLst>
        </pc:spChg>
        <pc:spChg chg="mod">
          <ac:chgData name="Kerri Cunningham" userId="5ca8a513-eaf1-4adc-9d18-6db7e5361089" providerId="ADAL" clId="{05AF041D-1F73-403D-A794-D486A5978746}" dt="2021-12-06T22:38:29.685" v="440"/>
          <ac:spMkLst>
            <pc:docMk/>
            <pc:sldMk cId="0" sldId="264"/>
            <ac:spMk id="273" creationId="{3063DDEE-6672-4CC3-B51E-23BCF7B9C1DA}"/>
          </ac:spMkLst>
        </pc:spChg>
        <pc:spChg chg="mod">
          <ac:chgData name="Kerri Cunningham" userId="5ca8a513-eaf1-4adc-9d18-6db7e5361089" providerId="ADAL" clId="{05AF041D-1F73-403D-A794-D486A5978746}" dt="2021-12-06T22:38:29.685" v="440"/>
          <ac:spMkLst>
            <pc:docMk/>
            <pc:sldMk cId="0" sldId="264"/>
            <ac:spMk id="274" creationId="{9348EFC3-5785-4E0C-B83E-576A5981598E}"/>
          </ac:spMkLst>
        </pc:spChg>
        <pc:spChg chg="mod">
          <ac:chgData name="Kerri Cunningham" userId="5ca8a513-eaf1-4adc-9d18-6db7e5361089" providerId="ADAL" clId="{05AF041D-1F73-403D-A794-D486A5978746}" dt="2021-12-06T22:38:29.685" v="440"/>
          <ac:spMkLst>
            <pc:docMk/>
            <pc:sldMk cId="0" sldId="264"/>
            <ac:spMk id="275" creationId="{EE06CE6D-D6F2-410A-AF5B-D6D2DA5A296A}"/>
          </ac:spMkLst>
        </pc:spChg>
        <pc:spChg chg="mod">
          <ac:chgData name="Kerri Cunningham" userId="5ca8a513-eaf1-4adc-9d18-6db7e5361089" providerId="ADAL" clId="{05AF041D-1F73-403D-A794-D486A5978746}" dt="2021-12-06T22:38:29.685" v="440"/>
          <ac:spMkLst>
            <pc:docMk/>
            <pc:sldMk cId="0" sldId="264"/>
            <ac:spMk id="276" creationId="{A6158155-0B8E-4299-97DB-384188632EFD}"/>
          </ac:spMkLst>
        </pc:spChg>
        <pc:spChg chg="mod">
          <ac:chgData name="Kerri Cunningham" userId="5ca8a513-eaf1-4adc-9d18-6db7e5361089" providerId="ADAL" clId="{05AF041D-1F73-403D-A794-D486A5978746}" dt="2021-12-06T22:38:29.685" v="440"/>
          <ac:spMkLst>
            <pc:docMk/>
            <pc:sldMk cId="0" sldId="264"/>
            <ac:spMk id="277" creationId="{907A59F7-EF72-47D1-959B-1A706E630910}"/>
          </ac:spMkLst>
        </pc:spChg>
        <pc:spChg chg="mod">
          <ac:chgData name="Kerri Cunningham" userId="5ca8a513-eaf1-4adc-9d18-6db7e5361089" providerId="ADAL" clId="{05AF041D-1F73-403D-A794-D486A5978746}" dt="2021-12-06T22:38:29.685" v="440"/>
          <ac:spMkLst>
            <pc:docMk/>
            <pc:sldMk cId="0" sldId="264"/>
            <ac:spMk id="278" creationId="{F7C2DB88-928B-4467-9818-5617B7FE163F}"/>
          </ac:spMkLst>
        </pc:spChg>
        <pc:spChg chg="mod">
          <ac:chgData name="Kerri Cunningham" userId="5ca8a513-eaf1-4adc-9d18-6db7e5361089" providerId="ADAL" clId="{05AF041D-1F73-403D-A794-D486A5978746}" dt="2021-12-06T22:38:29.685" v="440"/>
          <ac:spMkLst>
            <pc:docMk/>
            <pc:sldMk cId="0" sldId="264"/>
            <ac:spMk id="279" creationId="{686A4C2D-DE7B-4B49-97BA-3A75FF5ABE3C}"/>
          </ac:spMkLst>
        </pc:spChg>
        <pc:spChg chg="mod">
          <ac:chgData name="Kerri Cunningham" userId="5ca8a513-eaf1-4adc-9d18-6db7e5361089" providerId="ADAL" clId="{05AF041D-1F73-403D-A794-D486A5978746}" dt="2021-12-06T22:38:29.685" v="440"/>
          <ac:spMkLst>
            <pc:docMk/>
            <pc:sldMk cId="0" sldId="264"/>
            <ac:spMk id="280" creationId="{831D5000-0CBC-461C-AF12-33CA1B6195FE}"/>
          </ac:spMkLst>
        </pc:spChg>
        <pc:spChg chg="mod">
          <ac:chgData name="Kerri Cunningham" userId="5ca8a513-eaf1-4adc-9d18-6db7e5361089" providerId="ADAL" clId="{05AF041D-1F73-403D-A794-D486A5978746}" dt="2021-12-06T22:38:29.685" v="440"/>
          <ac:spMkLst>
            <pc:docMk/>
            <pc:sldMk cId="0" sldId="264"/>
            <ac:spMk id="281" creationId="{71AC9052-19EA-4FAA-A679-7B8E39F32C39}"/>
          </ac:spMkLst>
        </pc:spChg>
        <pc:spChg chg="mod">
          <ac:chgData name="Kerri Cunningham" userId="5ca8a513-eaf1-4adc-9d18-6db7e5361089" providerId="ADAL" clId="{05AF041D-1F73-403D-A794-D486A5978746}" dt="2021-12-06T22:38:29.685" v="440"/>
          <ac:spMkLst>
            <pc:docMk/>
            <pc:sldMk cId="0" sldId="264"/>
            <ac:spMk id="282" creationId="{5072D52B-CCAC-4461-B071-7D2D2373E0FE}"/>
          </ac:spMkLst>
        </pc:spChg>
        <pc:spChg chg="mod">
          <ac:chgData name="Kerri Cunningham" userId="5ca8a513-eaf1-4adc-9d18-6db7e5361089" providerId="ADAL" clId="{05AF041D-1F73-403D-A794-D486A5978746}" dt="2021-12-06T22:38:29.685" v="440"/>
          <ac:spMkLst>
            <pc:docMk/>
            <pc:sldMk cId="0" sldId="264"/>
            <ac:spMk id="283" creationId="{B897A2E9-7627-44CE-937E-CDDA74FEB070}"/>
          </ac:spMkLst>
        </pc:spChg>
        <pc:spChg chg="mod">
          <ac:chgData name="Kerri Cunningham" userId="5ca8a513-eaf1-4adc-9d18-6db7e5361089" providerId="ADAL" clId="{05AF041D-1F73-403D-A794-D486A5978746}" dt="2021-12-06T22:38:29.685" v="440"/>
          <ac:spMkLst>
            <pc:docMk/>
            <pc:sldMk cId="0" sldId="264"/>
            <ac:spMk id="284" creationId="{4CC7AE53-66F6-4C78-942F-3E31EC0D2D76}"/>
          </ac:spMkLst>
        </pc:spChg>
        <pc:spChg chg="add del mod">
          <ac:chgData name="Kerri Cunningham" userId="5ca8a513-eaf1-4adc-9d18-6db7e5361089" providerId="ADAL" clId="{05AF041D-1F73-403D-A794-D486A5978746}" dt="2021-12-07T20:10:56.786" v="1196" actId="478"/>
          <ac:spMkLst>
            <pc:docMk/>
            <pc:sldMk cId="0" sldId="264"/>
            <ac:spMk id="293" creationId="{0087442A-EE2F-47A2-9CC8-DCDAF25BFA41}"/>
          </ac:spMkLst>
        </pc:spChg>
        <pc:spChg chg="add del mod">
          <ac:chgData name="Kerri Cunningham" userId="5ca8a513-eaf1-4adc-9d18-6db7e5361089" providerId="ADAL" clId="{05AF041D-1F73-403D-A794-D486A5978746}" dt="2021-12-06T22:41:35.481" v="500" actId="478"/>
          <ac:spMkLst>
            <pc:docMk/>
            <pc:sldMk cId="0" sldId="264"/>
            <ac:spMk id="294" creationId="{849A28CC-6431-4470-8409-A07A06030A9B}"/>
          </ac:spMkLst>
        </pc:spChg>
        <pc:spChg chg="mod">
          <ac:chgData name="Kerri Cunningham" userId="5ca8a513-eaf1-4adc-9d18-6db7e5361089" providerId="ADAL" clId="{05AF041D-1F73-403D-A794-D486A5978746}" dt="2021-12-06T22:41:07.245" v="492"/>
          <ac:spMkLst>
            <pc:docMk/>
            <pc:sldMk cId="0" sldId="264"/>
            <ac:spMk id="296" creationId="{B1654389-8B1E-4B42-A478-28E89FB7A9AC}"/>
          </ac:spMkLst>
        </pc:spChg>
        <pc:spChg chg="mod">
          <ac:chgData name="Kerri Cunningham" userId="5ca8a513-eaf1-4adc-9d18-6db7e5361089" providerId="ADAL" clId="{05AF041D-1F73-403D-A794-D486A5978746}" dt="2021-12-06T22:41:07.245" v="492"/>
          <ac:spMkLst>
            <pc:docMk/>
            <pc:sldMk cId="0" sldId="264"/>
            <ac:spMk id="297" creationId="{E42899FE-A96D-4973-B666-3F6A6B690CF1}"/>
          </ac:spMkLst>
        </pc:spChg>
        <pc:spChg chg="mod">
          <ac:chgData name="Kerri Cunningham" userId="5ca8a513-eaf1-4adc-9d18-6db7e5361089" providerId="ADAL" clId="{05AF041D-1F73-403D-A794-D486A5978746}" dt="2021-12-06T22:41:07.245" v="492"/>
          <ac:spMkLst>
            <pc:docMk/>
            <pc:sldMk cId="0" sldId="264"/>
            <ac:spMk id="298" creationId="{06B2475E-A620-485D-B448-208B8E58DAF7}"/>
          </ac:spMkLst>
        </pc:spChg>
        <pc:spChg chg="mod">
          <ac:chgData name="Kerri Cunningham" userId="5ca8a513-eaf1-4adc-9d18-6db7e5361089" providerId="ADAL" clId="{05AF041D-1F73-403D-A794-D486A5978746}" dt="2021-12-06T22:41:07.245" v="492"/>
          <ac:spMkLst>
            <pc:docMk/>
            <pc:sldMk cId="0" sldId="264"/>
            <ac:spMk id="299" creationId="{5869C141-6E69-48D7-AA42-9FD2DFB2650A}"/>
          </ac:spMkLst>
        </pc:spChg>
        <pc:spChg chg="mod">
          <ac:chgData name="Kerri Cunningham" userId="5ca8a513-eaf1-4adc-9d18-6db7e5361089" providerId="ADAL" clId="{05AF041D-1F73-403D-A794-D486A5978746}" dt="2021-12-06T22:41:07.245" v="492"/>
          <ac:spMkLst>
            <pc:docMk/>
            <pc:sldMk cId="0" sldId="264"/>
            <ac:spMk id="300" creationId="{53F938E1-6B25-4B5D-B3F5-F287C2C94197}"/>
          </ac:spMkLst>
        </pc:spChg>
        <pc:spChg chg="mod">
          <ac:chgData name="Kerri Cunningham" userId="5ca8a513-eaf1-4adc-9d18-6db7e5361089" providerId="ADAL" clId="{05AF041D-1F73-403D-A794-D486A5978746}" dt="2021-12-06T22:41:07.245" v="492"/>
          <ac:spMkLst>
            <pc:docMk/>
            <pc:sldMk cId="0" sldId="264"/>
            <ac:spMk id="301" creationId="{9045EE23-8B0B-4395-8F3D-6360BC63AD14}"/>
          </ac:spMkLst>
        </pc:spChg>
        <pc:spChg chg="mod">
          <ac:chgData name="Kerri Cunningham" userId="5ca8a513-eaf1-4adc-9d18-6db7e5361089" providerId="ADAL" clId="{05AF041D-1F73-403D-A794-D486A5978746}" dt="2021-12-06T22:41:07.245" v="492"/>
          <ac:spMkLst>
            <pc:docMk/>
            <pc:sldMk cId="0" sldId="264"/>
            <ac:spMk id="302" creationId="{F8CC2BEB-259A-445A-B03A-48C0D46745DE}"/>
          </ac:spMkLst>
        </pc:spChg>
        <pc:spChg chg="mod">
          <ac:chgData name="Kerri Cunningham" userId="5ca8a513-eaf1-4adc-9d18-6db7e5361089" providerId="ADAL" clId="{05AF041D-1F73-403D-A794-D486A5978746}" dt="2021-12-06T22:41:07.245" v="492"/>
          <ac:spMkLst>
            <pc:docMk/>
            <pc:sldMk cId="0" sldId="264"/>
            <ac:spMk id="303" creationId="{FF9F5735-CB7A-4255-848A-39964D4C7363}"/>
          </ac:spMkLst>
        </pc:spChg>
        <pc:spChg chg="mod">
          <ac:chgData name="Kerri Cunningham" userId="5ca8a513-eaf1-4adc-9d18-6db7e5361089" providerId="ADAL" clId="{05AF041D-1F73-403D-A794-D486A5978746}" dt="2021-12-06T22:41:07.245" v="492"/>
          <ac:spMkLst>
            <pc:docMk/>
            <pc:sldMk cId="0" sldId="264"/>
            <ac:spMk id="304" creationId="{9EF48665-26BD-4CAE-A289-779C27102DFE}"/>
          </ac:spMkLst>
        </pc:spChg>
        <pc:spChg chg="mod">
          <ac:chgData name="Kerri Cunningham" userId="5ca8a513-eaf1-4adc-9d18-6db7e5361089" providerId="ADAL" clId="{05AF041D-1F73-403D-A794-D486A5978746}" dt="2021-12-06T22:41:07.245" v="492"/>
          <ac:spMkLst>
            <pc:docMk/>
            <pc:sldMk cId="0" sldId="264"/>
            <ac:spMk id="305" creationId="{57A2B0FB-B4E5-47FA-B20E-E7F3B609E6FA}"/>
          </ac:spMkLst>
        </pc:spChg>
        <pc:spChg chg="mod">
          <ac:chgData name="Kerri Cunningham" userId="5ca8a513-eaf1-4adc-9d18-6db7e5361089" providerId="ADAL" clId="{05AF041D-1F73-403D-A794-D486A5978746}" dt="2021-12-06T22:41:07.245" v="492"/>
          <ac:spMkLst>
            <pc:docMk/>
            <pc:sldMk cId="0" sldId="264"/>
            <ac:spMk id="306" creationId="{16C544A3-0BBD-4AD3-8D9E-ADDE351713C0}"/>
          </ac:spMkLst>
        </pc:spChg>
        <pc:spChg chg="mod">
          <ac:chgData name="Kerri Cunningham" userId="5ca8a513-eaf1-4adc-9d18-6db7e5361089" providerId="ADAL" clId="{05AF041D-1F73-403D-A794-D486A5978746}" dt="2021-12-06T22:41:07.245" v="492"/>
          <ac:spMkLst>
            <pc:docMk/>
            <pc:sldMk cId="0" sldId="264"/>
            <ac:spMk id="307" creationId="{87E52E56-46C3-491A-9CCE-D89E4EC9D473}"/>
          </ac:spMkLst>
        </pc:spChg>
        <pc:spChg chg="mod">
          <ac:chgData name="Kerri Cunningham" userId="5ca8a513-eaf1-4adc-9d18-6db7e5361089" providerId="ADAL" clId="{05AF041D-1F73-403D-A794-D486A5978746}" dt="2021-12-06T22:41:07.245" v="492"/>
          <ac:spMkLst>
            <pc:docMk/>
            <pc:sldMk cId="0" sldId="264"/>
            <ac:spMk id="308" creationId="{8A177628-CB73-4D5E-9315-76F2BFBC7F8A}"/>
          </ac:spMkLst>
        </pc:spChg>
        <pc:spChg chg="mod">
          <ac:chgData name="Kerri Cunningham" userId="5ca8a513-eaf1-4adc-9d18-6db7e5361089" providerId="ADAL" clId="{05AF041D-1F73-403D-A794-D486A5978746}" dt="2021-12-06T22:41:07.245" v="492"/>
          <ac:spMkLst>
            <pc:docMk/>
            <pc:sldMk cId="0" sldId="264"/>
            <ac:spMk id="309" creationId="{2F6D52F9-D130-49C0-8EAC-733A702B1795}"/>
          </ac:spMkLst>
        </pc:spChg>
        <pc:spChg chg="mod">
          <ac:chgData name="Kerri Cunningham" userId="5ca8a513-eaf1-4adc-9d18-6db7e5361089" providerId="ADAL" clId="{05AF041D-1F73-403D-A794-D486A5978746}" dt="2021-12-06T22:41:07.245" v="492"/>
          <ac:spMkLst>
            <pc:docMk/>
            <pc:sldMk cId="0" sldId="264"/>
            <ac:spMk id="310" creationId="{DCB248ED-D2CD-4D6C-8AEC-5BD7AA9A56D8}"/>
          </ac:spMkLst>
        </pc:spChg>
        <pc:spChg chg="mod">
          <ac:chgData name="Kerri Cunningham" userId="5ca8a513-eaf1-4adc-9d18-6db7e5361089" providerId="ADAL" clId="{05AF041D-1F73-403D-A794-D486A5978746}" dt="2021-12-06T22:41:07.245" v="492"/>
          <ac:spMkLst>
            <pc:docMk/>
            <pc:sldMk cId="0" sldId="264"/>
            <ac:spMk id="311" creationId="{3C58F046-7516-479C-AD92-28757A7C51DB}"/>
          </ac:spMkLst>
        </pc:spChg>
        <pc:spChg chg="mod">
          <ac:chgData name="Kerri Cunningham" userId="5ca8a513-eaf1-4adc-9d18-6db7e5361089" providerId="ADAL" clId="{05AF041D-1F73-403D-A794-D486A5978746}" dt="2021-12-06T22:41:07.245" v="492"/>
          <ac:spMkLst>
            <pc:docMk/>
            <pc:sldMk cId="0" sldId="264"/>
            <ac:spMk id="312" creationId="{6F1A60F4-50ED-4023-9784-2344E63AFC8C}"/>
          </ac:spMkLst>
        </pc:spChg>
        <pc:spChg chg="mod">
          <ac:chgData name="Kerri Cunningham" userId="5ca8a513-eaf1-4adc-9d18-6db7e5361089" providerId="ADAL" clId="{05AF041D-1F73-403D-A794-D486A5978746}" dt="2021-12-06T22:41:07.245" v="492"/>
          <ac:spMkLst>
            <pc:docMk/>
            <pc:sldMk cId="0" sldId="264"/>
            <ac:spMk id="313" creationId="{6B43268F-EC38-4F27-BF29-04D273D65925}"/>
          </ac:spMkLst>
        </pc:spChg>
        <pc:spChg chg="mod">
          <ac:chgData name="Kerri Cunningham" userId="5ca8a513-eaf1-4adc-9d18-6db7e5361089" providerId="ADAL" clId="{05AF041D-1F73-403D-A794-D486A5978746}" dt="2021-12-06T22:41:07.245" v="492"/>
          <ac:spMkLst>
            <pc:docMk/>
            <pc:sldMk cId="0" sldId="264"/>
            <ac:spMk id="314" creationId="{D703A43F-1135-4617-A616-9D6AA5CB7DEE}"/>
          </ac:spMkLst>
        </pc:spChg>
        <pc:spChg chg="mod">
          <ac:chgData name="Kerri Cunningham" userId="5ca8a513-eaf1-4adc-9d18-6db7e5361089" providerId="ADAL" clId="{05AF041D-1F73-403D-A794-D486A5978746}" dt="2021-12-06T22:41:07.245" v="492"/>
          <ac:spMkLst>
            <pc:docMk/>
            <pc:sldMk cId="0" sldId="264"/>
            <ac:spMk id="315" creationId="{1950801D-3988-4F46-8427-0E3D48DC085A}"/>
          </ac:spMkLst>
        </pc:spChg>
        <pc:spChg chg="mod">
          <ac:chgData name="Kerri Cunningham" userId="5ca8a513-eaf1-4adc-9d18-6db7e5361089" providerId="ADAL" clId="{05AF041D-1F73-403D-A794-D486A5978746}" dt="2021-12-06T22:41:07.245" v="492"/>
          <ac:spMkLst>
            <pc:docMk/>
            <pc:sldMk cId="0" sldId="264"/>
            <ac:spMk id="316" creationId="{A0CFC449-DD93-439C-9C05-02E6A0D9B964}"/>
          </ac:spMkLst>
        </pc:spChg>
        <pc:spChg chg="mod">
          <ac:chgData name="Kerri Cunningham" userId="5ca8a513-eaf1-4adc-9d18-6db7e5361089" providerId="ADAL" clId="{05AF041D-1F73-403D-A794-D486A5978746}" dt="2021-12-06T22:41:07.245" v="492"/>
          <ac:spMkLst>
            <pc:docMk/>
            <pc:sldMk cId="0" sldId="264"/>
            <ac:spMk id="317" creationId="{77B202D4-305C-459E-9325-C7BD058860C7}"/>
          </ac:spMkLst>
        </pc:spChg>
        <pc:spChg chg="mod">
          <ac:chgData name="Kerri Cunningham" userId="5ca8a513-eaf1-4adc-9d18-6db7e5361089" providerId="ADAL" clId="{05AF041D-1F73-403D-A794-D486A5978746}" dt="2021-12-06T22:41:07.245" v="492"/>
          <ac:spMkLst>
            <pc:docMk/>
            <pc:sldMk cId="0" sldId="264"/>
            <ac:spMk id="318" creationId="{01FA2B43-1CF3-4B95-97A9-197AE4A9F974}"/>
          </ac:spMkLst>
        </pc:spChg>
        <pc:spChg chg="mod">
          <ac:chgData name="Kerri Cunningham" userId="5ca8a513-eaf1-4adc-9d18-6db7e5361089" providerId="ADAL" clId="{05AF041D-1F73-403D-A794-D486A5978746}" dt="2021-12-06T22:41:07.245" v="492"/>
          <ac:spMkLst>
            <pc:docMk/>
            <pc:sldMk cId="0" sldId="264"/>
            <ac:spMk id="319" creationId="{2E7F9123-9ED3-487C-AD04-070BA960E58A}"/>
          </ac:spMkLst>
        </pc:spChg>
        <pc:spChg chg="mod">
          <ac:chgData name="Kerri Cunningham" userId="5ca8a513-eaf1-4adc-9d18-6db7e5361089" providerId="ADAL" clId="{05AF041D-1F73-403D-A794-D486A5978746}" dt="2021-12-06T22:41:07.245" v="492"/>
          <ac:spMkLst>
            <pc:docMk/>
            <pc:sldMk cId="0" sldId="264"/>
            <ac:spMk id="320" creationId="{F0031819-C002-4F1B-9D81-4D66CE4243F9}"/>
          </ac:spMkLst>
        </pc:spChg>
        <pc:spChg chg="mod">
          <ac:chgData name="Kerri Cunningham" userId="5ca8a513-eaf1-4adc-9d18-6db7e5361089" providerId="ADAL" clId="{05AF041D-1F73-403D-A794-D486A5978746}" dt="2021-12-06T22:41:07.245" v="492"/>
          <ac:spMkLst>
            <pc:docMk/>
            <pc:sldMk cId="0" sldId="264"/>
            <ac:spMk id="321" creationId="{FF94A81D-9E9B-4CA3-88AC-42A20DED27DC}"/>
          </ac:spMkLst>
        </pc:spChg>
        <pc:spChg chg="mod">
          <ac:chgData name="Kerri Cunningham" userId="5ca8a513-eaf1-4adc-9d18-6db7e5361089" providerId="ADAL" clId="{05AF041D-1F73-403D-A794-D486A5978746}" dt="2021-12-06T22:41:07.245" v="492"/>
          <ac:spMkLst>
            <pc:docMk/>
            <pc:sldMk cId="0" sldId="264"/>
            <ac:spMk id="322" creationId="{D3BA15E0-DE99-495C-97A8-98C4D5F6642B}"/>
          </ac:spMkLst>
        </pc:spChg>
        <pc:spChg chg="mod">
          <ac:chgData name="Kerri Cunningham" userId="5ca8a513-eaf1-4adc-9d18-6db7e5361089" providerId="ADAL" clId="{05AF041D-1F73-403D-A794-D486A5978746}" dt="2021-12-06T22:41:07.245" v="492"/>
          <ac:spMkLst>
            <pc:docMk/>
            <pc:sldMk cId="0" sldId="264"/>
            <ac:spMk id="323" creationId="{5B0E9E59-0F98-438F-9C35-A99828950912}"/>
          </ac:spMkLst>
        </pc:spChg>
        <pc:spChg chg="mod">
          <ac:chgData name="Kerri Cunningham" userId="5ca8a513-eaf1-4adc-9d18-6db7e5361089" providerId="ADAL" clId="{05AF041D-1F73-403D-A794-D486A5978746}" dt="2021-12-06T22:41:07.245" v="492"/>
          <ac:spMkLst>
            <pc:docMk/>
            <pc:sldMk cId="0" sldId="264"/>
            <ac:spMk id="324" creationId="{7722C186-D257-49C4-A6CA-7206C38489CC}"/>
          </ac:spMkLst>
        </pc:spChg>
        <pc:spChg chg="mod">
          <ac:chgData name="Kerri Cunningham" userId="5ca8a513-eaf1-4adc-9d18-6db7e5361089" providerId="ADAL" clId="{05AF041D-1F73-403D-A794-D486A5978746}" dt="2021-12-06T22:41:07.245" v="492"/>
          <ac:spMkLst>
            <pc:docMk/>
            <pc:sldMk cId="0" sldId="264"/>
            <ac:spMk id="325" creationId="{BB5F2CD9-4A5D-483D-B5DB-A984DB01E872}"/>
          </ac:spMkLst>
        </pc:spChg>
        <pc:spChg chg="mod">
          <ac:chgData name="Kerri Cunningham" userId="5ca8a513-eaf1-4adc-9d18-6db7e5361089" providerId="ADAL" clId="{05AF041D-1F73-403D-A794-D486A5978746}" dt="2021-12-06T22:41:07.245" v="492"/>
          <ac:spMkLst>
            <pc:docMk/>
            <pc:sldMk cId="0" sldId="264"/>
            <ac:spMk id="326" creationId="{F50CAE92-CC40-40F0-B5CA-CDEAA1600947}"/>
          </ac:spMkLst>
        </pc:spChg>
        <pc:spChg chg="mod">
          <ac:chgData name="Kerri Cunningham" userId="5ca8a513-eaf1-4adc-9d18-6db7e5361089" providerId="ADAL" clId="{05AF041D-1F73-403D-A794-D486A5978746}" dt="2021-12-06T22:41:07.245" v="492"/>
          <ac:spMkLst>
            <pc:docMk/>
            <pc:sldMk cId="0" sldId="264"/>
            <ac:spMk id="327" creationId="{3EF9DE9B-1033-4CBD-A83B-FFB02F4DAF1F}"/>
          </ac:spMkLst>
        </pc:spChg>
        <pc:spChg chg="mod">
          <ac:chgData name="Kerri Cunningham" userId="5ca8a513-eaf1-4adc-9d18-6db7e5361089" providerId="ADAL" clId="{05AF041D-1F73-403D-A794-D486A5978746}" dt="2021-12-06T22:41:07.245" v="492"/>
          <ac:spMkLst>
            <pc:docMk/>
            <pc:sldMk cId="0" sldId="264"/>
            <ac:spMk id="328" creationId="{E39A2842-DDFD-4C88-9822-8D360161B8DE}"/>
          </ac:spMkLst>
        </pc:spChg>
        <pc:spChg chg="mod">
          <ac:chgData name="Kerri Cunningham" userId="5ca8a513-eaf1-4adc-9d18-6db7e5361089" providerId="ADAL" clId="{05AF041D-1F73-403D-A794-D486A5978746}" dt="2021-12-06T22:41:07.245" v="492"/>
          <ac:spMkLst>
            <pc:docMk/>
            <pc:sldMk cId="0" sldId="264"/>
            <ac:spMk id="329" creationId="{DC643FF4-9208-4E0B-B518-33E7AB9F6B5B}"/>
          </ac:spMkLst>
        </pc:spChg>
        <pc:spChg chg="mod">
          <ac:chgData name="Kerri Cunningham" userId="5ca8a513-eaf1-4adc-9d18-6db7e5361089" providerId="ADAL" clId="{05AF041D-1F73-403D-A794-D486A5978746}" dt="2021-12-06T22:41:07.245" v="492"/>
          <ac:spMkLst>
            <pc:docMk/>
            <pc:sldMk cId="0" sldId="264"/>
            <ac:spMk id="330" creationId="{33702251-6C51-40C1-B39D-CC587582F04E}"/>
          </ac:spMkLst>
        </pc:spChg>
        <pc:spChg chg="mod">
          <ac:chgData name="Kerri Cunningham" userId="5ca8a513-eaf1-4adc-9d18-6db7e5361089" providerId="ADAL" clId="{05AF041D-1F73-403D-A794-D486A5978746}" dt="2021-12-06T22:41:07.245" v="492"/>
          <ac:spMkLst>
            <pc:docMk/>
            <pc:sldMk cId="0" sldId="264"/>
            <ac:spMk id="331" creationId="{5B13E80D-B5B6-4962-BBB0-75B9B717C1A9}"/>
          </ac:spMkLst>
        </pc:spChg>
        <pc:spChg chg="mod">
          <ac:chgData name="Kerri Cunningham" userId="5ca8a513-eaf1-4adc-9d18-6db7e5361089" providerId="ADAL" clId="{05AF041D-1F73-403D-A794-D486A5978746}" dt="2021-12-06T22:41:07.245" v="492"/>
          <ac:spMkLst>
            <pc:docMk/>
            <pc:sldMk cId="0" sldId="264"/>
            <ac:spMk id="332" creationId="{350D26BB-90CC-4DAA-9177-F5E94AFE6106}"/>
          </ac:spMkLst>
        </pc:spChg>
        <pc:spChg chg="mod">
          <ac:chgData name="Kerri Cunningham" userId="5ca8a513-eaf1-4adc-9d18-6db7e5361089" providerId="ADAL" clId="{05AF041D-1F73-403D-A794-D486A5978746}" dt="2021-12-06T22:41:07.245" v="492"/>
          <ac:spMkLst>
            <pc:docMk/>
            <pc:sldMk cId="0" sldId="264"/>
            <ac:spMk id="333" creationId="{7D3DC52D-6B11-4E03-8A62-4567F855D09C}"/>
          </ac:spMkLst>
        </pc:spChg>
        <pc:spChg chg="mod">
          <ac:chgData name="Kerri Cunningham" userId="5ca8a513-eaf1-4adc-9d18-6db7e5361089" providerId="ADAL" clId="{05AF041D-1F73-403D-A794-D486A5978746}" dt="2021-12-06T22:41:07.245" v="492"/>
          <ac:spMkLst>
            <pc:docMk/>
            <pc:sldMk cId="0" sldId="264"/>
            <ac:spMk id="334" creationId="{07A17B6D-096A-442E-944B-63ED26E01BF7}"/>
          </ac:spMkLst>
        </pc:spChg>
        <pc:spChg chg="mod">
          <ac:chgData name="Kerri Cunningham" userId="5ca8a513-eaf1-4adc-9d18-6db7e5361089" providerId="ADAL" clId="{05AF041D-1F73-403D-A794-D486A5978746}" dt="2021-12-06T22:41:07.245" v="492"/>
          <ac:spMkLst>
            <pc:docMk/>
            <pc:sldMk cId="0" sldId="264"/>
            <ac:spMk id="335" creationId="{C0D55508-0C13-4314-8031-C491BD75FD28}"/>
          </ac:spMkLst>
        </pc:spChg>
        <pc:spChg chg="mod">
          <ac:chgData name="Kerri Cunningham" userId="5ca8a513-eaf1-4adc-9d18-6db7e5361089" providerId="ADAL" clId="{05AF041D-1F73-403D-A794-D486A5978746}" dt="2021-12-06T22:41:07.245" v="492"/>
          <ac:spMkLst>
            <pc:docMk/>
            <pc:sldMk cId="0" sldId="264"/>
            <ac:spMk id="336" creationId="{53BBB8AE-FED0-4EA8-968C-31ECE5382F51}"/>
          </ac:spMkLst>
        </pc:spChg>
        <pc:spChg chg="mod">
          <ac:chgData name="Kerri Cunningham" userId="5ca8a513-eaf1-4adc-9d18-6db7e5361089" providerId="ADAL" clId="{05AF041D-1F73-403D-A794-D486A5978746}" dt="2021-12-06T22:41:07.245" v="492"/>
          <ac:spMkLst>
            <pc:docMk/>
            <pc:sldMk cId="0" sldId="264"/>
            <ac:spMk id="337" creationId="{8D5B856D-B2BD-4381-8097-3EFECF00F204}"/>
          </ac:spMkLst>
        </pc:spChg>
        <pc:spChg chg="mod">
          <ac:chgData name="Kerri Cunningham" userId="5ca8a513-eaf1-4adc-9d18-6db7e5361089" providerId="ADAL" clId="{05AF041D-1F73-403D-A794-D486A5978746}" dt="2021-12-06T22:41:07.245" v="492"/>
          <ac:spMkLst>
            <pc:docMk/>
            <pc:sldMk cId="0" sldId="264"/>
            <ac:spMk id="338" creationId="{16977AB3-0BBB-4980-B96F-91B35C11E99C}"/>
          </ac:spMkLst>
        </pc:spChg>
        <pc:spChg chg="mod">
          <ac:chgData name="Kerri Cunningham" userId="5ca8a513-eaf1-4adc-9d18-6db7e5361089" providerId="ADAL" clId="{05AF041D-1F73-403D-A794-D486A5978746}" dt="2021-12-06T22:41:07.245" v="492"/>
          <ac:spMkLst>
            <pc:docMk/>
            <pc:sldMk cId="0" sldId="264"/>
            <ac:spMk id="339" creationId="{C4EFFE92-2265-4230-9E20-77BEA53596D5}"/>
          </ac:spMkLst>
        </pc:spChg>
        <pc:spChg chg="mod">
          <ac:chgData name="Kerri Cunningham" userId="5ca8a513-eaf1-4adc-9d18-6db7e5361089" providerId="ADAL" clId="{05AF041D-1F73-403D-A794-D486A5978746}" dt="2021-12-06T22:41:07.245" v="492"/>
          <ac:spMkLst>
            <pc:docMk/>
            <pc:sldMk cId="0" sldId="264"/>
            <ac:spMk id="340" creationId="{7E25ABD6-DC81-4FF0-A53A-B1AE3ACDD2A8}"/>
          </ac:spMkLst>
        </pc:spChg>
        <pc:spChg chg="mod">
          <ac:chgData name="Kerri Cunningham" userId="5ca8a513-eaf1-4adc-9d18-6db7e5361089" providerId="ADAL" clId="{05AF041D-1F73-403D-A794-D486A5978746}" dt="2021-12-06T22:41:07.245" v="492"/>
          <ac:spMkLst>
            <pc:docMk/>
            <pc:sldMk cId="0" sldId="264"/>
            <ac:spMk id="341" creationId="{D066D9A7-5620-421F-BB79-EB0399B37828}"/>
          </ac:spMkLst>
        </pc:spChg>
        <pc:spChg chg="mod">
          <ac:chgData name="Kerri Cunningham" userId="5ca8a513-eaf1-4adc-9d18-6db7e5361089" providerId="ADAL" clId="{05AF041D-1F73-403D-A794-D486A5978746}" dt="2021-12-06T22:41:07.245" v="492"/>
          <ac:spMkLst>
            <pc:docMk/>
            <pc:sldMk cId="0" sldId="264"/>
            <ac:spMk id="342" creationId="{6E0D59C0-B39B-4D83-AE27-E4B4FEFB40E3}"/>
          </ac:spMkLst>
        </pc:spChg>
        <pc:spChg chg="mod">
          <ac:chgData name="Kerri Cunningham" userId="5ca8a513-eaf1-4adc-9d18-6db7e5361089" providerId="ADAL" clId="{05AF041D-1F73-403D-A794-D486A5978746}" dt="2021-12-06T22:41:07.245" v="492"/>
          <ac:spMkLst>
            <pc:docMk/>
            <pc:sldMk cId="0" sldId="264"/>
            <ac:spMk id="343" creationId="{22AFE11C-13B5-4FD6-9E2F-DE563E5FD7D8}"/>
          </ac:spMkLst>
        </pc:spChg>
        <pc:spChg chg="mod">
          <ac:chgData name="Kerri Cunningham" userId="5ca8a513-eaf1-4adc-9d18-6db7e5361089" providerId="ADAL" clId="{05AF041D-1F73-403D-A794-D486A5978746}" dt="2021-12-06T22:41:07.245" v="492"/>
          <ac:spMkLst>
            <pc:docMk/>
            <pc:sldMk cId="0" sldId="264"/>
            <ac:spMk id="344" creationId="{1E56416C-4659-4541-A57A-EFDAA1D47CB3}"/>
          </ac:spMkLst>
        </pc:spChg>
        <pc:spChg chg="mod">
          <ac:chgData name="Kerri Cunningham" userId="5ca8a513-eaf1-4adc-9d18-6db7e5361089" providerId="ADAL" clId="{05AF041D-1F73-403D-A794-D486A5978746}" dt="2021-12-06T22:41:07.245" v="492"/>
          <ac:spMkLst>
            <pc:docMk/>
            <pc:sldMk cId="0" sldId="264"/>
            <ac:spMk id="345" creationId="{BE0E2C70-4F71-4A61-9880-5BD8861FD3D2}"/>
          </ac:spMkLst>
        </pc:spChg>
        <pc:spChg chg="mod">
          <ac:chgData name="Kerri Cunningham" userId="5ca8a513-eaf1-4adc-9d18-6db7e5361089" providerId="ADAL" clId="{05AF041D-1F73-403D-A794-D486A5978746}" dt="2021-12-06T22:41:07.245" v="492"/>
          <ac:spMkLst>
            <pc:docMk/>
            <pc:sldMk cId="0" sldId="264"/>
            <ac:spMk id="346" creationId="{966208F1-77EB-4327-851C-BDBD11CA2720}"/>
          </ac:spMkLst>
        </pc:spChg>
        <pc:spChg chg="mod">
          <ac:chgData name="Kerri Cunningham" userId="5ca8a513-eaf1-4adc-9d18-6db7e5361089" providerId="ADAL" clId="{05AF041D-1F73-403D-A794-D486A5978746}" dt="2021-12-06T22:41:07.245" v="492"/>
          <ac:spMkLst>
            <pc:docMk/>
            <pc:sldMk cId="0" sldId="264"/>
            <ac:spMk id="347" creationId="{41830B43-E108-4736-AA16-18735EBBEBCF}"/>
          </ac:spMkLst>
        </pc:spChg>
        <pc:spChg chg="mod">
          <ac:chgData name="Kerri Cunningham" userId="5ca8a513-eaf1-4adc-9d18-6db7e5361089" providerId="ADAL" clId="{05AF041D-1F73-403D-A794-D486A5978746}" dt="2021-12-06T22:41:07.245" v="492"/>
          <ac:spMkLst>
            <pc:docMk/>
            <pc:sldMk cId="0" sldId="264"/>
            <ac:spMk id="348" creationId="{0C8AA455-30FC-4CA9-9417-BA03A3F184DD}"/>
          </ac:spMkLst>
        </pc:spChg>
        <pc:spChg chg="mod">
          <ac:chgData name="Kerri Cunningham" userId="5ca8a513-eaf1-4adc-9d18-6db7e5361089" providerId="ADAL" clId="{05AF041D-1F73-403D-A794-D486A5978746}" dt="2021-12-06T22:41:07.245" v="492"/>
          <ac:spMkLst>
            <pc:docMk/>
            <pc:sldMk cId="0" sldId="264"/>
            <ac:spMk id="349" creationId="{7222261F-F91F-47D6-8776-77B188EEB549}"/>
          </ac:spMkLst>
        </pc:spChg>
        <pc:spChg chg="mod">
          <ac:chgData name="Kerri Cunningham" userId="5ca8a513-eaf1-4adc-9d18-6db7e5361089" providerId="ADAL" clId="{05AF041D-1F73-403D-A794-D486A5978746}" dt="2021-12-06T22:41:07.245" v="492"/>
          <ac:spMkLst>
            <pc:docMk/>
            <pc:sldMk cId="0" sldId="264"/>
            <ac:spMk id="350" creationId="{503FEAFC-AA59-4D85-B6AF-613777B2DF52}"/>
          </ac:spMkLst>
        </pc:spChg>
        <pc:spChg chg="mod">
          <ac:chgData name="Kerri Cunningham" userId="5ca8a513-eaf1-4adc-9d18-6db7e5361089" providerId="ADAL" clId="{05AF041D-1F73-403D-A794-D486A5978746}" dt="2021-12-06T22:41:07.245" v="492"/>
          <ac:spMkLst>
            <pc:docMk/>
            <pc:sldMk cId="0" sldId="264"/>
            <ac:spMk id="351" creationId="{179F999F-E753-4E82-BCE7-B25DC2EC38C6}"/>
          </ac:spMkLst>
        </pc:spChg>
        <pc:spChg chg="mod">
          <ac:chgData name="Kerri Cunningham" userId="5ca8a513-eaf1-4adc-9d18-6db7e5361089" providerId="ADAL" clId="{05AF041D-1F73-403D-A794-D486A5978746}" dt="2021-12-06T22:41:07.245" v="492"/>
          <ac:spMkLst>
            <pc:docMk/>
            <pc:sldMk cId="0" sldId="264"/>
            <ac:spMk id="352" creationId="{C136E520-84CE-4172-AA8D-05C5FB32C78D}"/>
          </ac:spMkLst>
        </pc:spChg>
        <pc:spChg chg="mod">
          <ac:chgData name="Kerri Cunningham" userId="5ca8a513-eaf1-4adc-9d18-6db7e5361089" providerId="ADAL" clId="{05AF041D-1F73-403D-A794-D486A5978746}" dt="2021-12-06T22:41:07.245" v="492"/>
          <ac:spMkLst>
            <pc:docMk/>
            <pc:sldMk cId="0" sldId="264"/>
            <ac:spMk id="353" creationId="{155C32D1-C6E7-4102-8D56-E6879589DD0C}"/>
          </ac:spMkLst>
        </pc:spChg>
        <pc:spChg chg="mod">
          <ac:chgData name="Kerri Cunningham" userId="5ca8a513-eaf1-4adc-9d18-6db7e5361089" providerId="ADAL" clId="{05AF041D-1F73-403D-A794-D486A5978746}" dt="2021-12-06T22:41:07.245" v="492"/>
          <ac:spMkLst>
            <pc:docMk/>
            <pc:sldMk cId="0" sldId="264"/>
            <ac:spMk id="354" creationId="{2B4800DA-481C-4104-AE0A-1E6AB1ADC9B0}"/>
          </ac:spMkLst>
        </pc:spChg>
        <pc:spChg chg="mod">
          <ac:chgData name="Kerri Cunningham" userId="5ca8a513-eaf1-4adc-9d18-6db7e5361089" providerId="ADAL" clId="{05AF041D-1F73-403D-A794-D486A5978746}" dt="2021-12-06T22:41:07.245" v="492"/>
          <ac:spMkLst>
            <pc:docMk/>
            <pc:sldMk cId="0" sldId="264"/>
            <ac:spMk id="355" creationId="{A9388718-1A0C-48D6-A2B7-364716A3537F}"/>
          </ac:spMkLst>
        </pc:spChg>
        <pc:spChg chg="mod">
          <ac:chgData name="Kerri Cunningham" userId="5ca8a513-eaf1-4adc-9d18-6db7e5361089" providerId="ADAL" clId="{05AF041D-1F73-403D-A794-D486A5978746}" dt="2021-12-06T22:41:07.245" v="492"/>
          <ac:spMkLst>
            <pc:docMk/>
            <pc:sldMk cId="0" sldId="264"/>
            <ac:spMk id="356" creationId="{3FB50FC9-59B9-4860-B56C-73C76FAAB166}"/>
          </ac:spMkLst>
        </pc:spChg>
        <pc:spChg chg="mod">
          <ac:chgData name="Kerri Cunningham" userId="5ca8a513-eaf1-4adc-9d18-6db7e5361089" providerId="ADAL" clId="{05AF041D-1F73-403D-A794-D486A5978746}" dt="2021-12-06T22:41:07.245" v="492"/>
          <ac:spMkLst>
            <pc:docMk/>
            <pc:sldMk cId="0" sldId="264"/>
            <ac:spMk id="357" creationId="{17FA2FFD-F2F7-47A4-9E2E-77041C830367}"/>
          </ac:spMkLst>
        </pc:spChg>
        <pc:spChg chg="mod">
          <ac:chgData name="Kerri Cunningham" userId="5ca8a513-eaf1-4adc-9d18-6db7e5361089" providerId="ADAL" clId="{05AF041D-1F73-403D-A794-D486A5978746}" dt="2021-12-06T22:41:07.245" v="492"/>
          <ac:spMkLst>
            <pc:docMk/>
            <pc:sldMk cId="0" sldId="264"/>
            <ac:spMk id="358" creationId="{7326BAC1-B4B9-44B0-B05A-CFE72351A045}"/>
          </ac:spMkLst>
        </pc:spChg>
        <pc:spChg chg="mod">
          <ac:chgData name="Kerri Cunningham" userId="5ca8a513-eaf1-4adc-9d18-6db7e5361089" providerId="ADAL" clId="{05AF041D-1F73-403D-A794-D486A5978746}" dt="2021-12-06T22:41:07.245" v="492"/>
          <ac:spMkLst>
            <pc:docMk/>
            <pc:sldMk cId="0" sldId="264"/>
            <ac:spMk id="359" creationId="{8F932C80-8476-4C40-BF98-A88FAC5F69D9}"/>
          </ac:spMkLst>
        </pc:spChg>
        <pc:spChg chg="mod">
          <ac:chgData name="Kerri Cunningham" userId="5ca8a513-eaf1-4adc-9d18-6db7e5361089" providerId="ADAL" clId="{05AF041D-1F73-403D-A794-D486A5978746}" dt="2021-12-06T22:41:07.245" v="492"/>
          <ac:spMkLst>
            <pc:docMk/>
            <pc:sldMk cId="0" sldId="264"/>
            <ac:spMk id="360" creationId="{8306ACCE-4F44-407B-B16E-E30490F61E64}"/>
          </ac:spMkLst>
        </pc:spChg>
        <pc:spChg chg="mod">
          <ac:chgData name="Kerri Cunningham" userId="5ca8a513-eaf1-4adc-9d18-6db7e5361089" providerId="ADAL" clId="{05AF041D-1F73-403D-A794-D486A5978746}" dt="2021-12-06T22:41:07.245" v="492"/>
          <ac:spMkLst>
            <pc:docMk/>
            <pc:sldMk cId="0" sldId="264"/>
            <ac:spMk id="361" creationId="{959EA03F-55A4-497B-9E93-9049E9EB893A}"/>
          </ac:spMkLst>
        </pc:spChg>
        <pc:spChg chg="mod">
          <ac:chgData name="Kerri Cunningham" userId="5ca8a513-eaf1-4adc-9d18-6db7e5361089" providerId="ADAL" clId="{05AF041D-1F73-403D-A794-D486A5978746}" dt="2021-12-06T22:41:07.245" v="492"/>
          <ac:spMkLst>
            <pc:docMk/>
            <pc:sldMk cId="0" sldId="264"/>
            <ac:spMk id="362" creationId="{B8F7EEA2-D8F0-4208-B852-1ECA28F89E7C}"/>
          </ac:spMkLst>
        </pc:spChg>
        <pc:spChg chg="mod">
          <ac:chgData name="Kerri Cunningham" userId="5ca8a513-eaf1-4adc-9d18-6db7e5361089" providerId="ADAL" clId="{05AF041D-1F73-403D-A794-D486A5978746}" dt="2021-12-06T22:41:07.245" v="492"/>
          <ac:spMkLst>
            <pc:docMk/>
            <pc:sldMk cId="0" sldId="264"/>
            <ac:spMk id="363" creationId="{9C6AF54F-6166-4EDF-AE7D-6E25754D274C}"/>
          </ac:spMkLst>
        </pc:spChg>
        <pc:spChg chg="mod">
          <ac:chgData name="Kerri Cunningham" userId="5ca8a513-eaf1-4adc-9d18-6db7e5361089" providerId="ADAL" clId="{05AF041D-1F73-403D-A794-D486A5978746}" dt="2021-12-06T22:41:07.245" v="492"/>
          <ac:spMkLst>
            <pc:docMk/>
            <pc:sldMk cId="0" sldId="264"/>
            <ac:spMk id="364" creationId="{97C0299E-A690-41A5-9893-272D64301760}"/>
          </ac:spMkLst>
        </pc:spChg>
        <pc:spChg chg="mod">
          <ac:chgData name="Kerri Cunningham" userId="5ca8a513-eaf1-4adc-9d18-6db7e5361089" providerId="ADAL" clId="{05AF041D-1F73-403D-A794-D486A5978746}" dt="2021-12-06T22:41:07.245" v="492"/>
          <ac:spMkLst>
            <pc:docMk/>
            <pc:sldMk cId="0" sldId="264"/>
            <ac:spMk id="365" creationId="{868B0613-7F47-42D8-B19D-147D372D1DCA}"/>
          </ac:spMkLst>
        </pc:spChg>
        <pc:spChg chg="mod">
          <ac:chgData name="Kerri Cunningham" userId="5ca8a513-eaf1-4adc-9d18-6db7e5361089" providerId="ADAL" clId="{05AF041D-1F73-403D-A794-D486A5978746}" dt="2021-12-06T22:41:07.245" v="492"/>
          <ac:spMkLst>
            <pc:docMk/>
            <pc:sldMk cId="0" sldId="264"/>
            <ac:spMk id="366" creationId="{3B7BCDB4-C228-4CF5-8CF3-B79537D5ED21}"/>
          </ac:spMkLst>
        </pc:spChg>
        <pc:spChg chg="mod">
          <ac:chgData name="Kerri Cunningham" userId="5ca8a513-eaf1-4adc-9d18-6db7e5361089" providerId="ADAL" clId="{05AF041D-1F73-403D-A794-D486A5978746}" dt="2021-12-06T22:41:07.245" v="492"/>
          <ac:spMkLst>
            <pc:docMk/>
            <pc:sldMk cId="0" sldId="264"/>
            <ac:spMk id="367" creationId="{C1D47415-81E5-43A9-94F9-2FCA2D47A964}"/>
          </ac:spMkLst>
        </pc:spChg>
        <pc:spChg chg="mod">
          <ac:chgData name="Kerri Cunningham" userId="5ca8a513-eaf1-4adc-9d18-6db7e5361089" providerId="ADAL" clId="{05AF041D-1F73-403D-A794-D486A5978746}" dt="2021-12-06T22:41:07.245" v="492"/>
          <ac:spMkLst>
            <pc:docMk/>
            <pc:sldMk cId="0" sldId="264"/>
            <ac:spMk id="368" creationId="{3F60C731-CD7C-4DD8-9E9E-4F1D96F5F339}"/>
          </ac:spMkLst>
        </pc:spChg>
        <pc:spChg chg="mod">
          <ac:chgData name="Kerri Cunningham" userId="5ca8a513-eaf1-4adc-9d18-6db7e5361089" providerId="ADAL" clId="{05AF041D-1F73-403D-A794-D486A5978746}" dt="2021-12-06T22:41:07.245" v="492"/>
          <ac:spMkLst>
            <pc:docMk/>
            <pc:sldMk cId="0" sldId="264"/>
            <ac:spMk id="369" creationId="{5CAC2E37-ACB7-4A4F-BCCA-24BF60839F02}"/>
          </ac:spMkLst>
        </pc:spChg>
        <pc:spChg chg="mod">
          <ac:chgData name="Kerri Cunningham" userId="5ca8a513-eaf1-4adc-9d18-6db7e5361089" providerId="ADAL" clId="{05AF041D-1F73-403D-A794-D486A5978746}" dt="2021-12-06T22:41:07.245" v="492"/>
          <ac:spMkLst>
            <pc:docMk/>
            <pc:sldMk cId="0" sldId="264"/>
            <ac:spMk id="370" creationId="{819D8982-47BA-42C8-B195-AFE766C851AB}"/>
          </ac:spMkLst>
        </pc:spChg>
        <pc:spChg chg="mod">
          <ac:chgData name="Kerri Cunningham" userId="5ca8a513-eaf1-4adc-9d18-6db7e5361089" providerId="ADAL" clId="{05AF041D-1F73-403D-A794-D486A5978746}" dt="2021-12-06T22:41:07.245" v="492"/>
          <ac:spMkLst>
            <pc:docMk/>
            <pc:sldMk cId="0" sldId="264"/>
            <ac:spMk id="371" creationId="{DD12E11E-EBEF-45B9-B9F9-950820F143C8}"/>
          </ac:spMkLst>
        </pc:spChg>
        <pc:spChg chg="mod">
          <ac:chgData name="Kerri Cunningham" userId="5ca8a513-eaf1-4adc-9d18-6db7e5361089" providerId="ADAL" clId="{05AF041D-1F73-403D-A794-D486A5978746}" dt="2021-12-06T22:41:07.245" v="492"/>
          <ac:spMkLst>
            <pc:docMk/>
            <pc:sldMk cId="0" sldId="264"/>
            <ac:spMk id="372" creationId="{84F51E97-BDE6-474C-8AEB-F1802011EF78}"/>
          </ac:spMkLst>
        </pc:spChg>
        <pc:spChg chg="mod">
          <ac:chgData name="Kerri Cunningham" userId="5ca8a513-eaf1-4adc-9d18-6db7e5361089" providerId="ADAL" clId="{05AF041D-1F73-403D-A794-D486A5978746}" dt="2021-12-06T22:41:07.245" v="492"/>
          <ac:spMkLst>
            <pc:docMk/>
            <pc:sldMk cId="0" sldId="264"/>
            <ac:spMk id="373" creationId="{8F2B32A1-2F7E-4196-8CA7-EC2D1EA1F754}"/>
          </ac:spMkLst>
        </pc:spChg>
        <pc:spChg chg="mod">
          <ac:chgData name="Kerri Cunningham" userId="5ca8a513-eaf1-4adc-9d18-6db7e5361089" providerId="ADAL" clId="{05AF041D-1F73-403D-A794-D486A5978746}" dt="2021-12-06T22:41:07.245" v="492"/>
          <ac:spMkLst>
            <pc:docMk/>
            <pc:sldMk cId="0" sldId="264"/>
            <ac:spMk id="374" creationId="{7FB51BA2-A505-4A6D-AB3E-6AF9326A5573}"/>
          </ac:spMkLst>
        </pc:spChg>
        <pc:spChg chg="mod">
          <ac:chgData name="Kerri Cunningham" userId="5ca8a513-eaf1-4adc-9d18-6db7e5361089" providerId="ADAL" clId="{05AF041D-1F73-403D-A794-D486A5978746}" dt="2021-12-06T22:41:07.245" v="492"/>
          <ac:spMkLst>
            <pc:docMk/>
            <pc:sldMk cId="0" sldId="264"/>
            <ac:spMk id="375" creationId="{068A6552-5571-45D6-AB6F-EAE29E2FD451}"/>
          </ac:spMkLst>
        </pc:spChg>
        <pc:spChg chg="mod">
          <ac:chgData name="Kerri Cunningham" userId="5ca8a513-eaf1-4adc-9d18-6db7e5361089" providerId="ADAL" clId="{05AF041D-1F73-403D-A794-D486A5978746}" dt="2021-12-06T22:41:07.245" v="492"/>
          <ac:spMkLst>
            <pc:docMk/>
            <pc:sldMk cId="0" sldId="264"/>
            <ac:spMk id="376" creationId="{53E5469A-49B6-4B45-A54F-D00FB1D33936}"/>
          </ac:spMkLst>
        </pc:spChg>
        <pc:spChg chg="mod">
          <ac:chgData name="Kerri Cunningham" userId="5ca8a513-eaf1-4adc-9d18-6db7e5361089" providerId="ADAL" clId="{05AF041D-1F73-403D-A794-D486A5978746}" dt="2021-12-06T22:41:07.245" v="492"/>
          <ac:spMkLst>
            <pc:docMk/>
            <pc:sldMk cId="0" sldId="264"/>
            <ac:spMk id="377" creationId="{0FC6E903-0577-4F10-B40E-E239950F91CB}"/>
          </ac:spMkLst>
        </pc:spChg>
        <pc:spChg chg="mod">
          <ac:chgData name="Kerri Cunningham" userId="5ca8a513-eaf1-4adc-9d18-6db7e5361089" providerId="ADAL" clId="{05AF041D-1F73-403D-A794-D486A5978746}" dt="2021-12-06T22:41:07.245" v="492"/>
          <ac:spMkLst>
            <pc:docMk/>
            <pc:sldMk cId="0" sldId="264"/>
            <ac:spMk id="378" creationId="{11D95619-E1F1-45E7-ACBB-A02A511D775B}"/>
          </ac:spMkLst>
        </pc:spChg>
        <pc:spChg chg="mod">
          <ac:chgData name="Kerri Cunningham" userId="5ca8a513-eaf1-4adc-9d18-6db7e5361089" providerId="ADAL" clId="{05AF041D-1F73-403D-A794-D486A5978746}" dt="2021-12-06T22:41:07.245" v="492"/>
          <ac:spMkLst>
            <pc:docMk/>
            <pc:sldMk cId="0" sldId="264"/>
            <ac:spMk id="379" creationId="{34BB389D-0084-4B76-9408-1AFDECAD2745}"/>
          </ac:spMkLst>
        </pc:spChg>
        <pc:spChg chg="mod">
          <ac:chgData name="Kerri Cunningham" userId="5ca8a513-eaf1-4adc-9d18-6db7e5361089" providerId="ADAL" clId="{05AF041D-1F73-403D-A794-D486A5978746}" dt="2021-12-06T22:41:07.245" v="492"/>
          <ac:spMkLst>
            <pc:docMk/>
            <pc:sldMk cId="0" sldId="264"/>
            <ac:spMk id="380" creationId="{81A7DA01-B51A-424E-9129-EB6863F0D389}"/>
          </ac:spMkLst>
        </pc:spChg>
        <pc:spChg chg="mod">
          <ac:chgData name="Kerri Cunningham" userId="5ca8a513-eaf1-4adc-9d18-6db7e5361089" providerId="ADAL" clId="{05AF041D-1F73-403D-A794-D486A5978746}" dt="2021-12-06T22:41:07.245" v="492"/>
          <ac:spMkLst>
            <pc:docMk/>
            <pc:sldMk cId="0" sldId="264"/>
            <ac:spMk id="381" creationId="{A979DA88-89A6-47B3-8BF7-CEE9ECE91925}"/>
          </ac:spMkLst>
        </pc:spChg>
        <pc:spChg chg="mod">
          <ac:chgData name="Kerri Cunningham" userId="5ca8a513-eaf1-4adc-9d18-6db7e5361089" providerId="ADAL" clId="{05AF041D-1F73-403D-A794-D486A5978746}" dt="2021-12-06T22:41:07.245" v="492"/>
          <ac:spMkLst>
            <pc:docMk/>
            <pc:sldMk cId="0" sldId="264"/>
            <ac:spMk id="382" creationId="{B0A9494F-EC11-4019-BD09-176ACE8A797B}"/>
          </ac:spMkLst>
        </pc:spChg>
        <pc:spChg chg="mod">
          <ac:chgData name="Kerri Cunningham" userId="5ca8a513-eaf1-4adc-9d18-6db7e5361089" providerId="ADAL" clId="{05AF041D-1F73-403D-A794-D486A5978746}" dt="2021-12-06T22:41:07.245" v="492"/>
          <ac:spMkLst>
            <pc:docMk/>
            <pc:sldMk cId="0" sldId="264"/>
            <ac:spMk id="383" creationId="{529671B7-6583-49A3-9127-36BC429DD16C}"/>
          </ac:spMkLst>
        </pc:spChg>
        <pc:spChg chg="mod">
          <ac:chgData name="Kerri Cunningham" userId="5ca8a513-eaf1-4adc-9d18-6db7e5361089" providerId="ADAL" clId="{05AF041D-1F73-403D-A794-D486A5978746}" dt="2021-12-06T22:41:07.245" v="492"/>
          <ac:spMkLst>
            <pc:docMk/>
            <pc:sldMk cId="0" sldId="264"/>
            <ac:spMk id="384" creationId="{9D0B91F9-BD37-4ECD-AE92-D0572F91B26D}"/>
          </ac:spMkLst>
        </pc:spChg>
        <pc:spChg chg="mod">
          <ac:chgData name="Kerri Cunningham" userId="5ca8a513-eaf1-4adc-9d18-6db7e5361089" providerId="ADAL" clId="{05AF041D-1F73-403D-A794-D486A5978746}" dt="2021-12-06T22:41:07.245" v="492"/>
          <ac:spMkLst>
            <pc:docMk/>
            <pc:sldMk cId="0" sldId="264"/>
            <ac:spMk id="385" creationId="{DC01CB8D-C501-478D-8586-F4FB0E9DADDE}"/>
          </ac:spMkLst>
        </pc:spChg>
        <pc:spChg chg="mod">
          <ac:chgData name="Kerri Cunningham" userId="5ca8a513-eaf1-4adc-9d18-6db7e5361089" providerId="ADAL" clId="{05AF041D-1F73-403D-A794-D486A5978746}" dt="2021-12-06T22:41:07.245" v="492"/>
          <ac:spMkLst>
            <pc:docMk/>
            <pc:sldMk cId="0" sldId="264"/>
            <ac:spMk id="386" creationId="{1C848588-340D-4885-AE8F-C654C962FDB9}"/>
          </ac:spMkLst>
        </pc:spChg>
        <pc:spChg chg="mod">
          <ac:chgData name="Kerri Cunningham" userId="5ca8a513-eaf1-4adc-9d18-6db7e5361089" providerId="ADAL" clId="{05AF041D-1F73-403D-A794-D486A5978746}" dt="2021-12-06T22:41:07.245" v="492"/>
          <ac:spMkLst>
            <pc:docMk/>
            <pc:sldMk cId="0" sldId="264"/>
            <ac:spMk id="387" creationId="{DDB2310E-6AB0-4C88-8535-214981FAA363}"/>
          </ac:spMkLst>
        </pc:spChg>
        <pc:spChg chg="mod">
          <ac:chgData name="Kerri Cunningham" userId="5ca8a513-eaf1-4adc-9d18-6db7e5361089" providerId="ADAL" clId="{05AF041D-1F73-403D-A794-D486A5978746}" dt="2021-12-06T22:41:07.245" v="492"/>
          <ac:spMkLst>
            <pc:docMk/>
            <pc:sldMk cId="0" sldId="264"/>
            <ac:spMk id="388" creationId="{4AA43E79-02BC-4496-BE2B-C6E4A69359E7}"/>
          </ac:spMkLst>
        </pc:spChg>
        <pc:spChg chg="mod">
          <ac:chgData name="Kerri Cunningham" userId="5ca8a513-eaf1-4adc-9d18-6db7e5361089" providerId="ADAL" clId="{05AF041D-1F73-403D-A794-D486A5978746}" dt="2021-12-06T22:41:07.245" v="492"/>
          <ac:spMkLst>
            <pc:docMk/>
            <pc:sldMk cId="0" sldId="264"/>
            <ac:spMk id="389" creationId="{19F12346-10B9-41F0-A414-72A34EE7F422}"/>
          </ac:spMkLst>
        </pc:spChg>
        <pc:spChg chg="mod">
          <ac:chgData name="Kerri Cunningham" userId="5ca8a513-eaf1-4adc-9d18-6db7e5361089" providerId="ADAL" clId="{05AF041D-1F73-403D-A794-D486A5978746}" dt="2021-12-06T22:41:07.245" v="492"/>
          <ac:spMkLst>
            <pc:docMk/>
            <pc:sldMk cId="0" sldId="264"/>
            <ac:spMk id="390" creationId="{51F53824-AD71-4C89-8A02-C56588F2CD1D}"/>
          </ac:spMkLst>
        </pc:spChg>
        <pc:spChg chg="mod">
          <ac:chgData name="Kerri Cunningham" userId="5ca8a513-eaf1-4adc-9d18-6db7e5361089" providerId="ADAL" clId="{05AF041D-1F73-403D-A794-D486A5978746}" dt="2021-12-06T22:41:07.245" v="492"/>
          <ac:spMkLst>
            <pc:docMk/>
            <pc:sldMk cId="0" sldId="264"/>
            <ac:spMk id="391" creationId="{32C21076-A6C2-4A9A-B537-765D16411736}"/>
          </ac:spMkLst>
        </pc:spChg>
        <pc:spChg chg="mod">
          <ac:chgData name="Kerri Cunningham" userId="5ca8a513-eaf1-4adc-9d18-6db7e5361089" providerId="ADAL" clId="{05AF041D-1F73-403D-A794-D486A5978746}" dt="2021-12-06T22:41:07.245" v="492"/>
          <ac:spMkLst>
            <pc:docMk/>
            <pc:sldMk cId="0" sldId="264"/>
            <ac:spMk id="392" creationId="{0F77E7C1-A7BB-469A-8FB7-EB89D7322CF0}"/>
          </ac:spMkLst>
        </pc:spChg>
        <pc:spChg chg="mod">
          <ac:chgData name="Kerri Cunningham" userId="5ca8a513-eaf1-4adc-9d18-6db7e5361089" providerId="ADAL" clId="{05AF041D-1F73-403D-A794-D486A5978746}" dt="2021-12-06T22:41:07.245" v="492"/>
          <ac:spMkLst>
            <pc:docMk/>
            <pc:sldMk cId="0" sldId="264"/>
            <ac:spMk id="393" creationId="{0EF0FB87-1FB2-4E15-A112-BA175F3CEAF3}"/>
          </ac:spMkLst>
        </pc:spChg>
        <pc:spChg chg="mod">
          <ac:chgData name="Kerri Cunningham" userId="5ca8a513-eaf1-4adc-9d18-6db7e5361089" providerId="ADAL" clId="{05AF041D-1F73-403D-A794-D486A5978746}" dt="2021-12-06T22:41:07.245" v="492"/>
          <ac:spMkLst>
            <pc:docMk/>
            <pc:sldMk cId="0" sldId="264"/>
            <ac:spMk id="394" creationId="{1EE12573-CA3B-40E6-BF21-434912034473}"/>
          </ac:spMkLst>
        </pc:spChg>
        <pc:spChg chg="mod">
          <ac:chgData name="Kerri Cunningham" userId="5ca8a513-eaf1-4adc-9d18-6db7e5361089" providerId="ADAL" clId="{05AF041D-1F73-403D-A794-D486A5978746}" dt="2021-12-06T22:41:07.245" v="492"/>
          <ac:spMkLst>
            <pc:docMk/>
            <pc:sldMk cId="0" sldId="264"/>
            <ac:spMk id="395" creationId="{44EAD74A-C8BA-41D3-A0CD-B1F637EEEE18}"/>
          </ac:spMkLst>
        </pc:spChg>
        <pc:spChg chg="mod">
          <ac:chgData name="Kerri Cunningham" userId="5ca8a513-eaf1-4adc-9d18-6db7e5361089" providerId="ADAL" clId="{05AF041D-1F73-403D-A794-D486A5978746}" dt="2021-12-06T22:41:07.245" v="492"/>
          <ac:spMkLst>
            <pc:docMk/>
            <pc:sldMk cId="0" sldId="264"/>
            <ac:spMk id="396" creationId="{E13F1DB3-DCB9-40EE-9A6F-651F34D8C96B}"/>
          </ac:spMkLst>
        </pc:spChg>
        <pc:spChg chg="mod">
          <ac:chgData name="Kerri Cunningham" userId="5ca8a513-eaf1-4adc-9d18-6db7e5361089" providerId="ADAL" clId="{05AF041D-1F73-403D-A794-D486A5978746}" dt="2021-12-06T22:41:07.245" v="492"/>
          <ac:spMkLst>
            <pc:docMk/>
            <pc:sldMk cId="0" sldId="264"/>
            <ac:spMk id="397" creationId="{11A4CA70-D544-4312-957E-2AB61CDEC171}"/>
          </ac:spMkLst>
        </pc:spChg>
        <pc:spChg chg="mod">
          <ac:chgData name="Kerri Cunningham" userId="5ca8a513-eaf1-4adc-9d18-6db7e5361089" providerId="ADAL" clId="{05AF041D-1F73-403D-A794-D486A5978746}" dt="2021-12-06T22:41:07.245" v="492"/>
          <ac:spMkLst>
            <pc:docMk/>
            <pc:sldMk cId="0" sldId="264"/>
            <ac:spMk id="398" creationId="{D9DC1238-A8E6-42F0-8137-3FCE8591CD63}"/>
          </ac:spMkLst>
        </pc:spChg>
        <pc:spChg chg="mod">
          <ac:chgData name="Kerri Cunningham" userId="5ca8a513-eaf1-4adc-9d18-6db7e5361089" providerId="ADAL" clId="{05AF041D-1F73-403D-A794-D486A5978746}" dt="2021-12-06T22:41:07.245" v="492"/>
          <ac:spMkLst>
            <pc:docMk/>
            <pc:sldMk cId="0" sldId="264"/>
            <ac:spMk id="399" creationId="{C40D8766-4537-4735-B9ED-197A281CC04D}"/>
          </ac:spMkLst>
        </pc:spChg>
        <pc:spChg chg="mod">
          <ac:chgData name="Kerri Cunningham" userId="5ca8a513-eaf1-4adc-9d18-6db7e5361089" providerId="ADAL" clId="{05AF041D-1F73-403D-A794-D486A5978746}" dt="2021-12-06T22:41:07.245" v="492"/>
          <ac:spMkLst>
            <pc:docMk/>
            <pc:sldMk cId="0" sldId="264"/>
            <ac:spMk id="400" creationId="{FD5D5ED6-7ED7-4537-AB20-C7F8FE6B262E}"/>
          </ac:spMkLst>
        </pc:spChg>
        <pc:spChg chg="mod">
          <ac:chgData name="Kerri Cunningham" userId="5ca8a513-eaf1-4adc-9d18-6db7e5361089" providerId="ADAL" clId="{05AF041D-1F73-403D-A794-D486A5978746}" dt="2021-12-06T22:41:07.245" v="492"/>
          <ac:spMkLst>
            <pc:docMk/>
            <pc:sldMk cId="0" sldId="264"/>
            <ac:spMk id="401" creationId="{2C751ABA-0F9C-42B0-BBD3-1308506552ED}"/>
          </ac:spMkLst>
        </pc:spChg>
        <pc:spChg chg="mod">
          <ac:chgData name="Kerri Cunningham" userId="5ca8a513-eaf1-4adc-9d18-6db7e5361089" providerId="ADAL" clId="{05AF041D-1F73-403D-A794-D486A5978746}" dt="2021-12-06T22:41:07.245" v="492"/>
          <ac:spMkLst>
            <pc:docMk/>
            <pc:sldMk cId="0" sldId="264"/>
            <ac:spMk id="402" creationId="{A842D289-84A1-45D6-B59B-A2E4AFCA022A}"/>
          </ac:spMkLst>
        </pc:spChg>
        <pc:spChg chg="mod">
          <ac:chgData name="Kerri Cunningham" userId="5ca8a513-eaf1-4adc-9d18-6db7e5361089" providerId="ADAL" clId="{05AF041D-1F73-403D-A794-D486A5978746}" dt="2021-12-06T22:41:07.245" v="492"/>
          <ac:spMkLst>
            <pc:docMk/>
            <pc:sldMk cId="0" sldId="264"/>
            <ac:spMk id="403" creationId="{3611927E-481F-4804-934E-8816D5C7A362}"/>
          </ac:spMkLst>
        </pc:spChg>
        <pc:spChg chg="mod">
          <ac:chgData name="Kerri Cunningham" userId="5ca8a513-eaf1-4adc-9d18-6db7e5361089" providerId="ADAL" clId="{05AF041D-1F73-403D-A794-D486A5978746}" dt="2021-12-06T22:41:07.245" v="492"/>
          <ac:spMkLst>
            <pc:docMk/>
            <pc:sldMk cId="0" sldId="264"/>
            <ac:spMk id="404" creationId="{A3A1774F-B689-42A9-A77F-590A6BE926C4}"/>
          </ac:spMkLst>
        </pc:spChg>
        <pc:spChg chg="mod">
          <ac:chgData name="Kerri Cunningham" userId="5ca8a513-eaf1-4adc-9d18-6db7e5361089" providerId="ADAL" clId="{05AF041D-1F73-403D-A794-D486A5978746}" dt="2021-12-06T22:41:07.245" v="492"/>
          <ac:spMkLst>
            <pc:docMk/>
            <pc:sldMk cId="0" sldId="264"/>
            <ac:spMk id="405" creationId="{304ECF45-9D62-45CE-B6CC-2118B1B10052}"/>
          </ac:spMkLst>
        </pc:spChg>
        <pc:spChg chg="mod">
          <ac:chgData name="Kerri Cunningham" userId="5ca8a513-eaf1-4adc-9d18-6db7e5361089" providerId="ADAL" clId="{05AF041D-1F73-403D-A794-D486A5978746}" dt="2021-12-06T22:41:07.245" v="492"/>
          <ac:spMkLst>
            <pc:docMk/>
            <pc:sldMk cId="0" sldId="264"/>
            <ac:spMk id="406" creationId="{CA6BDF4B-D978-4654-9134-8CCEF19E24FD}"/>
          </ac:spMkLst>
        </pc:spChg>
        <pc:spChg chg="mod">
          <ac:chgData name="Kerri Cunningham" userId="5ca8a513-eaf1-4adc-9d18-6db7e5361089" providerId="ADAL" clId="{05AF041D-1F73-403D-A794-D486A5978746}" dt="2021-12-06T22:41:07.245" v="492"/>
          <ac:spMkLst>
            <pc:docMk/>
            <pc:sldMk cId="0" sldId="264"/>
            <ac:spMk id="407" creationId="{EABF079E-2010-432E-8147-76F7D4F1D3B4}"/>
          </ac:spMkLst>
        </pc:spChg>
        <pc:spChg chg="mod">
          <ac:chgData name="Kerri Cunningham" userId="5ca8a513-eaf1-4adc-9d18-6db7e5361089" providerId="ADAL" clId="{05AF041D-1F73-403D-A794-D486A5978746}" dt="2021-12-06T22:41:07.245" v="492"/>
          <ac:spMkLst>
            <pc:docMk/>
            <pc:sldMk cId="0" sldId="264"/>
            <ac:spMk id="408" creationId="{F166612B-02DA-4FA0-A2D7-FF3E48B615BE}"/>
          </ac:spMkLst>
        </pc:spChg>
        <pc:spChg chg="mod">
          <ac:chgData name="Kerri Cunningham" userId="5ca8a513-eaf1-4adc-9d18-6db7e5361089" providerId="ADAL" clId="{05AF041D-1F73-403D-A794-D486A5978746}" dt="2021-12-06T22:41:07.245" v="492"/>
          <ac:spMkLst>
            <pc:docMk/>
            <pc:sldMk cId="0" sldId="264"/>
            <ac:spMk id="409" creationId="{8C12D62E-812B-4FE5-A231-BF1D0B496049}"/>
          </ac:spMkLst>
        </pc:spChg>
        <pc:spChg chg="mod">
          <ac:chgData name="Kerri Cunningham" userId="5ca8a513-eaf1-4adc-9d18-6db7e5361089" providerId="ADAL" clId="{05AF041D-1F73-403D-A794-D486A5978746}" dt="2021-12-06T22:41:07.245" v="492"/>
          <ac:spMkLst>
            <pc:docMk/>
            <pc:sldMk cId="0" sldId="264"/>
            <ac:spMk id="410" creationId="{D9F3A1FE-CE63-4DD9-B8B4-8F39AD0BB4C9}"/>
          </ac:spMkLst>
        </pc:spChg>
        <pc:spChg chg="mod">
          <ac:chgData name="Kerri Cunningham" userId="5ca8a513-eaf1-4adc-9d18-6db7e5361089" providerId="ADAL" clId="{05AF041D-1F73-403D-A794-D486A5978746}" dt="2021-12-06T22:41:07.245" v="492"/>
          <ac:spMkLst>
            <pc:docMk/>
            <pc:sldMk cId="0" sldId="264"/>
            <ac:spMk id="411" creationId="{CB860C87-18BF-40ED-B7C5-BA2711D7577F}"/>
          </ac:spMkLst>
        </pc:spChg>
        <pc:spChg chg="mod">
          <ac:chgData name="Kerri Cunningham" userId="5ca8a513-eaf1-4adc-9d18-6db7e5361089" providerId="ADAL" clId="{05AF041D-1F73-403D-A794-D486A5978746}" dt="2021-12-06T22:41:07.245" v="492"/>
          <ac:spMkLst>
            <pc:docMk/>
            <pc:sldMk cId="0" sldId="264"/>
            <ac:spMk id="412" creationId="{74273653-541F-4822-93B4-1198B3A7E948}"/>
          </ac:spMkLst>
        </pc:spChg>
        <pc:spChg chg="mod">
          <ac:chgData name="Kerri Cunningham" userId="5ca8a513-eaf1-4adc-9d18-6db7e5361089" providerId="ADAL" clId="{05AF041D-1F73-403D-A794-D486A5978746}" dt="2021-12-06T22:41:07.245" v="492"/>
          <ac:spMkLst>
            <pc:docMk/>
            <pc:sldMk cId="0" sldId="264"/>
            <ac:spMk id="413" creationId="{F81A6767-5285-4F7E-8B6E-388D9B26FFEB}"/>
          </ac:spMkLst>
        </pc:spChg>
        <pc:spChg chg="mod">
          <ac:chgData name="Kerri Cunningham" userId="5ca8a513-eaf1-4adc-9d18-6db7e5361089" providerId="ADAL" clId="{05AF041D-1F73-403D-A794-D486A5978746}" dt="2021-12-06T22:41:07.245" v="492"/>
          <ac:spMkLst>
            <pc:docMk/>
            <pc:sldMk cId="0" sldId="264"/>
            <ac:spMk id="414" creationId="{D58B4A1B-BF1E-4C23-8FFF-717829963A63}"/>
          </ac:spMkLst>
        </pc:spChg>
        <pc:spChg chg="mod">
          <ac:chgData name="Kerri Cunningham" userId="5ca8a513-eaf1-4adc-9d18-6db7e5361089" providerId="ADAL" clId="{05AF041D-1F73-403D-A794-D486A5978746}" dt="2021-12-06T22:41:07.245" v="492"/>
          <ac:spMkLst>
            <pc:docMk/>
            <pc:sldMk cId="0" sldId="264"/>
            <ac:spMk id="415" creationId="{00703C5F-9A85-4F97-B387-ED04905184BC}"/>
          </ac:spMkLst>
        </pc:spChg>
        <pc:spChg chg="mod">
          <ac:chgData name="Kerri Cunningham" userId="5ca8a513-eaf1-4adc-9d18-6db7e5361089" providerId="ADAL" clId="{05AF041D-1F73-403D-A794-D486A5978746}" dt="2021-12-06T22:41:07.245" v="492"/>
          <ac:spMkLst>
            <pc:docMk/>
            <pc:sldMk cId="0" sldId="264"/>
            <ac:spMk id="416" creationId="{D372DCDE-0DBC-4495-B515-C3543108A40F}"/>
          </ac:spMkLst>
        </pc:spChg>
        <pc:spChg chg="mod">
          <ac:chgData name="Kerri Cunningham" userId="5ca8a513-eaf1-4adc-9d18-6db7e5361089" providerId="ADAL" clId="{05AF041D-1F73-403D-A794-D486A5978746}" dt="2021-12-06T22:41:07.245" v="492"/>
          <ac:spMkLst>
            <pc:docMk/>
            <pc:sldMk cId="0" sldId="264"/>
            <ac:spMk id="417" creationId="{111CCDA9-FB78-4B97-8188-47BD0019E267}"/>
          </ac:spMkLst>
        </pc:spChg>
        <pc:spChg chg="mod">
          <ac:chgData name="Kerri Cunningham" userId="5ca8a513-eaf1-4adc-9d18-6db7e5361089" providerId="ADAL" clId="{05AF041D-1F73-403D-A794-D486A5978746}" dt="2021-12-06T22:41:07.245" v="492"/>
          <ac:spMkLst>
            <pc:docMk/>
            <pc:sldMk cId="0" sldId="264"/>
            <ac:spMk id="418" creationId="{B7F2CA01-0681-48B3-9676-4733BC8F5CB4}"/>
          </ac:spMkLst>
        </pc:spChg>
        <pc:spChg chg="mod">
          <ac:chgData name="Kerri Cunningham" userId="5ca8a513-eaf1-4adc-9d18-6db7e5361089" providerId="ADAL" clId="{05AF041D-1F73-403D-A794-D486A5978746}" dt="2021-12-06T22:41:07.245" v="492"/>
          <ac:spMkLst>
            <pc:docMk/>
            <pc:sldMk cId="0" sldId="264"/>
            <ac:spMk id="419" creationId="{8493BECC-7B55-42FE-BB74-4B2FAC1B6627}"/>
          </ac:spMkLst>
        </pc:spChg>
        <pc:spChg chg="mod">
          <ac:chgData name="Kerri Cunningham" userId="5ca8a513-eaf1-4adc-9d18-6db7e5361089" providerId="ADAL" clId="{05AF041D-1F73-403D-A794-D486A5978746}" dt="2021-12-06T22:41:07.245" v="492"/>
          <ac:spMkLst>
            <pc:docMk/>
            <pc:sldMk cId="0" sldId="264"/>
            <ac:spMk id="420" creationId="{C928975F-BA9E-4F26-A97E-DA5DEA0152C7}"/>
          </ac:spMkLst>
        </pc:spChg>
        <pc:spChg chg="mod">
          <ac:chgData name="Kerri Cunningham" userId="5ca8a513-eaf1-4adc-9d18-6db7e5361089" providerId="ADAL" clId="{05AF041D-1F73-403D-A794-D486A5978746}" dt="2021-12-06T22:41:07.245" v="492"/>
          <ac:spMkLst>
            <pc:docMk/>
            <pc:sldMk cId="0" sldId="264"/>
            <ac:spMk id="421" creationId="{EB927E25-5DBE-4082-A999-8F6641D6F370}"/>
          </ac:spMkLst>
        </pc:spChg>
        <pc:spChg chg="mod">
          <ac:chgData name="Kerri Cunningham" userId="5ca8a513-eaf1-4adc-9d18-6db7e5361089" providerId="ADAL" clId="{05AF041D-1F73-403D-A794-D486A5978746}" dt="2021-12-06T22:41:07.245" v="492"/>
          <ac:spMkLst>
            <pc:docMk/>
            <pc:sldMk cId="0" sldId="264"/>
            <ac:spMk id="422" creationId="{C465B1AB-420B-4829-9433-DFEF58617DAD}"/>
          </ac:spMkLst>
        </pc:spChg>
        <pc:spChg chg="mod">
          <ac:chgData name="Kerri Cunningham" userId="5ca8a513-eaf1-4adc-9d18-6db7e5361089" providerId="ADAL" clId="{05AF041D-1F73-403D-A794-D486A5978746}" dt="2021-12-06T22:41:07.245" v="492"/>
          <ac:spMkLst>
            <pc:docMk/>
            <pc:sldMk cId="0" sldId="264"/>
            <ac:spMk id="423" creationId="{13CCD5D1-6246-4ACE-B1EE-049C82DF8B49}"/>
          </ac:spMkLst>
        </pc:spChg>
        <pc:spChg chg="mod">
          <ac:chgData name="Kerri Cunningham" userId="5ca8a513-eaf1-4adc-9d18-6db7e5361089" providerId="ADAL" clId="{05AF041D-1F73-403D-A794-D486A5978746}" dt="2021-12-06T22:41:07.245" v="492"/>
          <ac:spMkLst>
            <pc:docMk/>
            <pc:sldMk cId="0" sldId="264"/>
            <ac:spMk id="424" creationId="{5441A777-080B-4DF4-AAA6-DFA9B554F857}"/>
          </ac:spMkLst>
        </pc:spChg>
        <pc:spChg chg="mod">
          <ac:chgData name="Kerri Cunningham" userId="5ca8a513-eaf1-4adc-9d18-6db7e5361089" providerId="ADAL" clId="{05AF041D-1F73-403D-A794-D486A5978746}" dt="2021-12-06T22:41:07.245" v="492"/>
          <ac:spMkLst>
            <pc:docMk/>
            <pc:sldMk cId="0" sldId="264"/>
            <ac:spMk id="425" creationId="{911D2478-ED5E-442D-8A00-1DEFD9F6560C}"/>
          </ac:spMkLst>
        </pc:spChg>
        <pc:spChg chg="mod">
          <ac:chgData name="Kerri Cunningham" userId="5ca8a513-eaf1-4adc-9d18-6db7e5361089" providerId="ADAL" clId="{05AF041D-1F73-403D-A794-D486A5978746}" dt="2021-12-06T22:41:07.245" v="492"/>
          <ac:spMkLst>
            <pc:docMk/>
            <pc:sldMk cId="0" sldId="264"/>
            <ac:spMk id="426" creationId="{FFEC8693-1B72-4DF2-965B-46D93EE537ED}"/>
          </ac:spMkLst>
        </pc:spChg>
        <pc:spChg chg="mod">
          <ac:chgData name="Kerri Cunningham" userId="5ca8a513-eaf1-4adc-9d18-6db7e5361089" providerId="ADAL" clId="{05AF041D-1F73-403D-A794-D486A5978746}" dt="2021-12-06T22:41:07.245" v="492"/>
          <ac:spMkLst>
            <pc:docMk/>
            <pc:sldMk cId="0" sldId="264"/>
            <ac:spMk id="427" creationId="{8041A9A9-91D0-4174-8AF2-C9421779B6DA}"/>
          </ac:spMkLst>
        </pc:spChg>
        <pc:spChg chg="mod">
          <ac:chgData name="Kerri Cunningham" userId="5ca8a513-eaf1-4adc-9d18-6db7e5361089" providerId="ADAL" clId="{05AF041D-1F73-403D-A794-D486A5978746}" dt="2021-12-06T22:41:07.245" v="492"/>
          <ac:spMkLst>
            <pc:docMk/>
            <pc:sldMk cId="0" sldId="264"/>
            <ac:spMk id="428" creationId="{B94D5199-11FC-4BBD-8DFF-5EECB4728C79}"/>
          </ac:spMkLst>
        </pc:spChg>
        <pc:spChg chg="mod">
          <ac:chgData name="Kerri Cunningham" userId="5ca8a513-eaf1-4adc-9d18-6db7e5361089" providerId="ADAL" clId="{05AF041D-1F73-403D-A794-D486A5978746}" dt="2021-12-06T22:41:07.245" v="492"/>
          <ac:spMkLst>
            <pc:docMk/>
            <pc:sldMk cId="0" sldId="264"/>
            <ac:spMk id="429" creationId="{063397CE-C301-41D6-B08A-74A150512E03}"/>
          </ac:spMkLst>
        </pc:spChg>
        <pc:spChg chg="mod">
          <ac:chgData name="Kerri Cunningham" userId="5ca8a513-eaf1-4adc-9d18-6db7e5361089" providerId="ADAL" clId="{05AF041D-1F73-403D-A794-D486A5978746}" dt="2021-12-06T22:41:07.245" v="492"/>
          <ac:spMkLst>
            <pc:docMk/>
            <pc:sldMk cId="0" sldId="264"/>
            <ac:spMk id="430" creationId="{5FB8B786-FFBC-4D66-AD4E-1EE8D7AE6E49}"/>
          </ac:spMkLst>
        </pc:spChg>
        <pc:spChg chg="mod">
          <ac:chgData name="Kerri Cunningham" userId="5ca8a513-eaf1-4adc-9d18-6db7e5361089" providerId="ADAL" clId="{05AF041D-1F73-403D-A794-D486A5978746}" dt="2021-12-06T22:41:07.245" v="492"/>
          <ac:spMkLst>
            <pc:docMk/>
            <pc:sldMk cId="0" sldId="264"/>
            <ac:spMk id="431" creationId="{EE6FD45E-E77B-411B-9911-D063BAA781BF}"/>
          </ac:spMkLst>
        </pc:spChg>
        <pc:spChg chg="mod">
          <ac:chgData name="Kerri Cunningham" userId="5ca8a513-eaf1-4adc-9d18-6db7e5361089" providerId="ADAL" clId="{05AF041D-1F73-403D-A794-D486A5978746}" dt="2021-12-06T22:41:07.245" v="492"/>
          <ac:spMkLst>
            <pc:docMk/>
            <pc:sldMk cId="0" sldId="264"/>
            <ac:spMk id="432" creationId="{948203FD-2545-4F2E-8289-093592B42C79}"/>
          </ac:spMkLst>
        </pc:spChg>
        <pc:spChg chg="mod">
          <ac:chgData name="Kerri Cunningham" userId="5ca8a513-eaf1-4adc-9d18-6db7e5361089" providerId="ADAL" clId="{05AF041D-1F73-403D-A794-D486A5978746}" dt="2021-12-06T22:41:07.245" v="492"/>
          <ac:spMkLst>
            <pc:docMk/>
            <pc:sldMk cId="0" sldId="264"/>
            <ac:spMk id="433" creationId="{F25FCE5B-E3C1-4D09-BB2E-A05AB1608C63}"/>
          </ac:spMkLst>
        </pc:spChg>
        <pc:spChg chg="mod">
          <ac:chgData name="Kerri Cunningham" userId="5ca8a513-eaf1-4adc-9d18-6db7e5361089" providerId="ADAL" clId="{05AF041D-1F73-403D-A794-D486A5978746}" dt="2021-12-06T22:41:07.245" v="492"/>
          <ac:spMkLst>
            <pc:docMk/>
            <pc:sldMk cId="0" sldId="264"/>
            <ac:spMk id="434" creationId="{F707E0FA-B37E-4027-9D30-A488F85B97FD}"/>
          </ac:spMkLst>
        </pc:spChg>
        <pc:spChg chg="mod">
          <ac:chgData name="Kerri Cunningham" userId="5ca8a513-eaf1-4adc-9d18-6db7e5361089" providerId="ADAL" clId="{05AF041D-1F73-403D-A794-D486A5978746}" dt="2021-12-06T22:41:07.245" v="492"/>
          <ac:spMkLst>
            <pc:docMk/>
            <pc:sldMk cId="0" sldId="264"/>
            <ac:spMk id="435" creationId="{D7315FF9-488A-46C8-AC94-39EA5BA67A0F}"/>
          </ac:spMkLst>
        </pc:spChg>
        <pc:spChg chg="mod">
          <ac:chgData name="Kerri Cunningham" userId="5ca8a513-eaf1-4adc-9d18-6db7e5361089" providerId="ADAL" clId="{05AF041D-1F73-403D-A794-D486A5978746}" dt="2021-12-06T22:41:07.245" v="492"/>
          <ac:spMkLst>
            <pc:docMk/>
            <pc:sldMk cId="0" sldId="264"/>
            <ac:spMk id="436" creationId="{3C429C37-EA23-4D6B-82BF-1BEF3D48D79F}"/>
          </ac:spMkLst>
        </pc:spChg>
        <pc:spChg chg="mod">
          <ac:chgData name="Kerri Cunningham" userId="5ca8a513-eaf1-4adc-9d18-6db7e5361089" providerId="ADAL" clId="{05AF041D-1F73-403D-A794-D486A5978746}" dt="2021-12-06T22:41:07.245" v="492"/>
          <ac:spMkLst>
            <pc:docMk/>
            <pc:sldMk cId="0" sldId="264"/>
            <ac:spMk id="437" creationId="{D4CD0F02-7324-49FC-A504-5EBC877C2A98}"/>
          </ac:spMkLst>
        </pc:spChg>
        <pc:spChg chg="mod">
          <ac:chgData name="Kerri Cunningham" userId="5ca8a513-eaf1-4adc-9d18-6db7e5361089" providerId="ADAL" clId="{05AF041D-1F73-403D-A794-D486A5978746}" dt="2021-12-06T22:41:07.245" v="492"/>
          <ac:spMkLst>
            <pc:docMk/>
            <pc:sldMk cId="0" sldId="264"/>
            <ac:spMk id="438" creationId="{A7C040DB-5119-4128-BAAF-EBE643CA01C3}"/>
          </ac:spMkLst>
        </pc:spChg>
        <pc:spChg chg="mod">
          <ac:chgData name="Kerri Cunningham" userId="5ca8a513-eaf1-4adc-9d18-6db7e5361089" providerId="ADAL" clId="{05AF041D-1F73-403D-A794-D486A5978746}" dt="2021-12-06T22:41:07.245" v="492"/>
          <ac:spMkLst>
            <pc:docMk/>
            <pc:sldMk cId="0" sldId="264"/>
            <ac:spMk id="439" creationId="{6DFEA40D-475E-44E7-BC7A-71627C410EE3}"/>
          </ac:spMkLst>
        </pc:spChg>
        <pc:spChg chg="mod">
          <ac:chgData name="Kerri Cunningham" userId="5ca8a513-eaf1-4adc-9d18-6db7e5361089" providerId="ADAL" clId="{05AF041D-1F73-403D-A794-D486A5978746}" dt="2021-12-06T22:41:07.245" v="492"/>
          <ac:spMkLst>
            <pc:docMk/>
            <pc:sldMk cId="0" sldId="264"/>
            <ac:spMk id="440" creationId="{39BD9A05-55EF-424F-A380-39F4A193D59A}"/>
          </ac:spMkLst>
        </pc:spChg>
        <pc:spChg chg="mod">
          <ac:chgData name="Kerri Cunningham" userId="5ca8a513-eaf1-4adc-9d18-6db7e5361089" providerId="ADAL" clId="{05AF041D-1F73-403D-A794-D486A5978746}" dt="2021-12-06T22:41:07.245" v="492"/>
          <ac:spMkLst>
            <pc:docMk/>
            <pc:sldMk cId="0" sldId="264"/>
            <ac:spMk id="441" creationId="{317E6946-3E9C-4ACD-97CC-A28E52170B4C}"/>
          </ac:spMkLst>
        </pc:spChg>
        <pc:spChg chg="mod">
          <ac:chgData name="Kerri Cunningham" userId="5ca8a513-eaf1-4adc-9d18-6db7e5361089" providerId="ADAL" clId="{05AF041D-1F73-403D-A794-D486A5978746}" dt="2021-12-06T22:41:07.245" v="492"/>
          <ac:spMkLst>
            <pc:docMk/>
            <pc:sldMk cId="0" sldId="264"/>
            <ac:spMk id="442" creationId="{92290898-E51E-4A8A-BAD3-CCC44E3C58B7}"/>
          </ac:spMkLst>
        </pc:spChg>
        <pc:spChg chg="mod">
          <ac:chgData name="Kerri Cunningham" userId="5ca8a513-eaf1-4adc-9d18-6db7e5361089" providerId="ADAL" clId="{05AF041D-1F73-403D-A794-D486A5978746}" dt="2021-12-06T22:41:07.245" v="492"/>
          <ac:spMkLst>
            <pc:docMk/>
            <pc:sldMk cId="0" sldId="264"/>
            <ac:spMk id="443" creationId="{1B9AEEEF-DE3B-476A-A37F-ECEBF5257D95}"/>
          </ac:spMkLst>
        </pc:spChg>
        <pc:spChg chg="mod">
          <ac:chgData name="Kerri Cunningham" userId="5ca8a513-eaf1-4adc-9d18-6db7e5361089" providerId="ADAL" clId="{05AF041D-1F73-403D-A794-D486A5978746}" dt="2021-12-06T22:41:07.245" v="492"/>
          <ac:spMkLst>
            <pc:docMk/>
            <pc:sldMk cId="0" sldId="264"/>
            <ac:spMk id="444" creationId="{4DFA67B9-E386-4C47-A046-9D7CAECBD98D}"/>
          </ac:spMkLst>
        </pc:spChg>
        <pc:spChg chg="mod">
          <ac:chgData name="Kerri Cunningham" userId="5ca8a513-eaf1-4adc-9d18-6db7e5361089" providerId="ADAL" clId="{05AF041D-1F73-403D-A794-D486A5978746}" dt="2021-12-06T22:41:07.245" v="492"/>
          <ac:spMkLst>
            <pc:docMk/>
            <pc:sldMk cId="0" sldId="264"/>
            <ac:spMk id="445" creationId="{9E4738BA-D3DC-4CDC-BFAB-E8D4616676B5}"/>
          </ac:spMkLst>
        </pc:spChg>
        <pc:spChg chg="mod">
          <ac:chgData name="Kerri Cunningham" userId="5ca8a513-eaf1-4adc-9d18-6db7e5361089" providerId="ADAL" clId="{05AF041D-1F73-403D-A794-D486A5978746}" dt="2021-12-06T22:41:07.245" v="492"/>
          <ac:spMkLst>
            <pc:docMk/>
            <pc:sldMk cId="0" sldId="264"/>
            <ac:spMk id="446" creationId="{0A566067-8915-49D8-B76B-C2D8F49350BA}"/>
          </ac:spMkLst>
        </pc:spChg>
        <pc:spChg chg="mod">
          <ac:chgData name="Kerri Cunningham" userId="5ca8a513-eaf1-4adc-9d18-6db7e5361089" providerId="ADAL" clId="{05AF041D-1F73-403D-A794-D486A5978746}" dt="2021-12-06T22:41:07.245" v="492"/>
          <ac:spMkLst>
            <pc:docMk/>
            <pc:sldMk cId="0" sldId="264"/>
            <ac:spMk id="447" creationId="{6DFDC4A7-64C7-4335-B50A-1BAB9F912696}"/>
          </ac:spMkLst>
        </pc:spChg>
        <pc:spChg chg="mod">
          <ac:chgData name="Kerri Cunningham" userId="5ca8a513-eaf1-4adc-9d18-6db7e5361089" providerId="ADAL" clId="{05AF041D-1F73-403D-A794-D486A5978746}" dt="2021-12-06T22:41:07.245" v="492"/>
          <ac:spMkLst>
            <pc:docMk/>
            <pc:sldMk cId="0" sldId="264"/>
            <ac:spMk id="448" creationId="{25B72506-10FC-4294-A165-E7ACB7C48DF8}"/>
          </ac:spMkLst>
        </pc:spChg>
        <pc:spChg chg="mod">
          <ac:chgData name="Kerri Cunningham" userId="5ca8a513-eaf1-4adc-9d18-6db7e5361089" providerId="ADAL" clId="{05AF041D-1F73-403D-A794-D486A5978746}" dt="2021-12-06T22:41:07.245" v="492"/>
          <ac:spMkLst>
            <pc:docMk/>
            <pc:sldMk cId="0" sldId="264"/>
            <ac:spMk id="449" creationId="{37EB2C66-51ED-4B71-B6CC-6BAA4F436743}"/>
          </ac:spMkLst>
        </pc:spChg>
        <pc:spChg chg="mod">
          <ac:chgData name="Kerri Cunningham" userId="5ca8a513-eaf1-4adc-9d18-6db7e5361089" providerId="ADAL" clId="{05AF041D-1F73-403D-A794-D486A5978746}" dt="2021-12-06T22:41:07.245" v="492"/>
          <ac:spMkLst>
            <pc:docMk/>
            <pc:sldMk cId="0" sldId="264"/>
            <ac:spMk id="450" creationId="{99946A00-5387-492C-BD80-ECB7B457A06B}"/>
          </ac:spMkLst>
        </pc:spChg>
        <pc:spChg chg="mod">
          <ac:chgData name="Kerri Cunningham" userId="5ca8a513-eaf1-4adc-9d18-6db7e5361089" providerId="ADAL" clId="{05AF041D-1F73-403D-A794-D486A5978746}" dt="2021-12-06T22:41:07.245" v="492"/>
          <ac:spMkLst>
            <pc:docMk/>
            <pc:sldMk cId="0" sldId="264"/>
            <ac:spMk id="451" creationId="{62CE8CB9-EE14-42D7-A4DD-8E66849EA0C7}"/>
          </ac:spMkLst>
        </pc:spChg>
        <pc:spChg chg="mod">
          <ac:chgData name="Kerri Cunningham" userId="5ca8a513-eaf1-4adc-9d18-6db7e5361089" providerId="ADAL" clId="{05AF041D-1F73-403D-A794-D486A5978746}" dt="2021-12-06T22:41:07.245" v="492"/>
          <ac:spMkLst>
            <pc:docMk/>
            <pc:sldMk cId="0" sldId="264"/>
            <ac:spMk id="452" creationId="{A061D452-EDE5-41C1-9AEA-A28150B0C767}"/>
          </ac:spMkLst>
        </pc:spChg>
        <pc:spChg chg="mod">
          <ac:chgData name="Kerri Cunningham" userId="5ca8a513-eaf1-4adc-9d18-6db7e5361089" providerId="ADAL" clId="{05AF041D-1F73-403D-A794-D486A5978746}" dt="2021-12-06T22:41:07.245" v="492"/>
          <ac:spMkLst>
            <pc:docMk/>
            <pc:sldMk cId="0" sldId="264"/>
            <ac:spMk id="453" creationId="{B56A9A03-9CEC-40A9-A16E-5A2DA55BF801}"/>
          </ac:spMkLst>
        </pc:spChg>
        <pc:spChg chg="mod">
          <ac:chgData name="Kerri Cunningham" userId="5ca8a513-eaf1-4adc-9d18-6db7e5361089" providerId="ADAL" clId="{05AF041D-1F73-403D-A794-D486A5978746}" dt="2021-12-06T22:41:07.245" v="492"/>
          <ac:spMkLst>
            <pc:docMk/>
            <pc:sldMk cId="0" sldId="264"/>
            <ac:spMk id="454" creationId="{128611AA-3630-4A3E-808F-1012D93F17B2}"/>
          </ac:spMkLst>
        </pc:spChg>
        <pc:spChg chg="mod">
          <ac:chgData name="Kerri Cunningham" userId="5ca8a513-eaf1-4adc-9d18-6db7e5361089" providerId="ADAL" clId="{05AF041D-1F73-403D-A794-D486A5978746}" dt="2021-12-06T22:41:07.245" v="492"/>
          <ac:spMkLst>
            <pc:docMk/>
            <pc:sldMk cId="0" sldId="264"/>
            <ac:spMk id="455" creationId="{9E6F6D91-4B1B-4194-9F52-4DDD55BD54A1}"/>
          </ac:spMkLst>
        </pc:spChg>
        <pc:spChg chg="mod">
          <ac:chgData name="Kerri Cunningham" userId="5ca8a513-eaf1-4adc-9d18-6db7e5361089" providerId="ADAL" clId="{05AF041D-1F73-403D-A794-D486A5978746}" dt="2021-12-06T22:41:07.245" v="492"/>
          <ac:spMkLst>
            <pc:docMk/>
            <pc:sldMk cId="0" sldId="264"/>
            <ac:spMk id="456" creationId="{18720776-6479-435D-8585-EE8BB0C61007}"/>
          </ac:spMkLst>
        </pc:spChg>
        <pc:spChg chg="mod">
          <ac:chgData name="Kerri Cunningham" userId="5ca8a513-eaf1-4adc-9d18-6db7e5361089" providerId="ADAL" clId="{05AF041D-1F73-403D-A794-D486A5978746}" dt="2021-12-06T22:41:07.245" v="492"/>
          <ac:spMkLst>
            <pc:docMk/>
            <pc:sldMk cId="0" sldId="264"/>
            <ac:spMk id="457" creationId="{D4EB84F4-F970-43DF-A3A5-DFD607D4CEFB}"/>
          </ac:spMkLst>
        </pc:spChg>
        <pc:spChg chg="mod">
          <ac:chgData name="Kerri Cunningham" userId="5ca8a513-eaf1-4adc-9d18-6db7e5361089" providerId="ADAL" clId="{05AF041D-1F73-403D-A794-D486A5978746}" dt="2021-12-06T22:41:07.245" v="492"/>
          <ac:spMkLst>
            <pc:docMk/>
            <pc:sldMk cId="0" sldId="264"/>
            <ac:spMk id="458" creationId="{FFB459F0-90F9-456D-A489-D1F3AFFC1015}"/>
          </ac:spMkLst>
        </pc:spChg>
        <pc:spChg chg="mod">
          <ac:chgData name="Kerri Cunningham" userId="5ca8a513-eaf1-4adc-9d18-6db7e5361089" providerId="ADAL" clId="{05AF041D-1F73-403D-A794-D486A5978746}" dt="2021-12-06T22:41:07.245" v="492"/>
          <ac:spMkLst>
            <pc:docMk/>
            <pc:sldMk cId="0" sldId="264"/>
            <ac:spMk id="459" creationId="{3162E1E1-DC06-415C-928C-B7D63979CFD8}"/>
          </ac:spMkLst>
        </pc:spChg>
        <pc:spChg chg="mod">
          <ac:chgData name="Kerri Cunningham" userId="5ca8a513-eaf1-4adc-9d18-6db7e5361089" providerId="ADAL" clId="{05AF041D-1F73-403D-A794-D486A5978746}" dt="2021-12-06T22:41:07.245" v="492"/>
          <ac:spMkLst>
            <pc:docMk/>
            <pc:sldMk cId="0" sldId="264"/>
            <ac:spMk id="460" creationId="{59B1E87B-0ECE-4AB6-8374-0DE5204769D6}"/>
          </ac:spMkLst>
        </pc:spChg>
        <pc:spChg chg="mod">
          <ac:chgData name="Kerri Cunningham" userId="5ca8a513-eaf1-4adc-9d18-6db7e5361089" providerId="ADAL" clId="{05AF041D-1F73-403D-A794-D486A5978746}" dt="2021-12-06T22:41:07.245" v="492"/>
          <ac:spMkLst>
            <pc:docMk/>
            <pc:sldMk cId="0" sldId="264"/>
            <ac:spMk id="461" creationId="{52CF31D2-4DCB-4EC5-8B27-77EB9126D6B8}"/>
          </ac:spMkLst>
        </pc:spChg>
        <pc:spChg chg="mod">
          <ac:chgData name="Kerri Cunningham" userId="5ca8a513-eaf1-4adc-9d18-6db7e5361089" providerId="ADAL" clId="{05AF041D-1F73-403D-A794-D486A5978746}" dt="2021-12-06T22:41:07.245" v="492"/>
          <ac:spMkLst>
            <pc:docMk/>
            <pc:sldMk cId="0" sldId="264"/>
            <ac:spMk id="462" creationId="{3AF3D4E8-F09A-4F8E-9457-0ABCE21A01F2}"/>
          </ac:spMkLst>
        </pc:spChg>
        <pc:spChg chg="mod">
          <ac:chgData name="Kerri Cunningham" userId="5ca8a513-eaf1-4adc-9d18-6db7e5361089" providerId="ADAL" clId="{05AF041D-1F73-403D-A794-D486A5978746}" dt="2021-12-06T22:41:07.245" v="492"/>
          <ac:spMkLst>
            <pc:docMk/>
            <pc:sldMk cId="0" sldId="264"/>
            <ac:spMk id="463" creationId="{36ED2419-9845-4356-94E6-A1F7002CB33D}"/>
          </ac:spMkLst>
        </pc:spChg>
        <pc:spChg chg="mod">
          <ac:chgData name="Kerri Cunningham" userId="5ca8a513-eaf1-4adc-9d18-6db7e5361089" providerId="ADAL" clId="{05AF041D-1F73-403D-A794-D486A5978746}" dt="2021-12-06T22:41:07.245" v="492"/>
          <ac:spMkLst>
            <pc:docMk/>
            <pc:sldMk cId="0" sldId="264"/>
            <ac:spMk id="464" creationId="{E3333340-6A78-4CBA-8BBF-D5113F8ABD83}"/>
          </ac:spMkLst>
        </pc:spChg>
        <pc:spChg chg="mod">
          <ac:chgData name="Kerri Cunningham" userId="5ca8a513-eaf1-4adc-9d18-6db7e5361089" providerId="ADAL" clId="{05AF041D-1F73-403D-A794-D486A5978746}" dt="2021-12-06T22:41:07.245" v="492"/>
          <ac:spMkLst>
            <pc:docMk/>
            <pc:sldMk cId="0" sldId="264"/>
            <ac:spMk id="465" creationId="{61624486-4F69-4379-9A48-276CEE9B02A9}"/>
          </ac:spMkLst>
        </pc:spChg>
        <pc:spChg chg="mod">
          <ac:chgData name="Kerri Cunningham" userId="5ca8a513-eaf1-4adc-9d18-6db7e5361089" providerId="ADAL" clId="{05AF041D-1F73-403D-A794-D486A5978746}" dt="2021-12-06T22:41:07.245" v="492"/>
          <ac:spMkLst>
            <pc:docMk/>
            <pc:sldMk cId="0" sldId="264"/>
            <ac:spMk id="466" creationId="{A35A20F6-1CC3-445C-8E2E-45EAA0D9C017}"/>
          </ac:spMkLst>
        </pc:spChg>
        <pc:spChg chg="mod">
          <ac:chgData name="Kerri Cunningham" userId="5ca8a513-eaf1-4adc-9d18-6db7e5361089" providerId="ADAL" clId="{05AF041D-1F73-403D-A794-D486A5978746}" dt="2021-12-06T22:41:07.245" v="492"/>
          <ac:spMkLst>
            <pc:docMk/>
            <pc:sldMk cId="0" sldId="264"/>
            <ac:spMk id="467" creationId="{0DFC4712-6C3D-4DC4-8BEA-B70AFC780DF3}"/>
          </ac:spMkLst>
        </pc:spChg>
        <pc:spChg chg="mod">
          <ac:chgData name="Kerri Cunningham" userId="5ca8a513-eaf1-4adc-9d18-6db7e5361089" providerId="ADAL" clId="{05AF041D-1F73-403D-A794-D486A5978746}" dt="2021-12-06T22:41:07.245" v="492"/>
          <ac:spMkLst>
            <pc:docMk/>
            <pc:sldMk cId="0" sldId="264"/>
            <ac:spMk id="468" creationId="{B67E019E-696A-4747-9C66-4F4A7B81B0C9}"/>
          </ac:spMkLst>
        </pc:spChg>
        <pc:spChg chg="mod">
          <ac:chgData name="Kerri Cunningham" userId="5ca8a513-eaf1-4adc-9d18-6db7e5361089" providerId="ADAL" clId="{05AF041D-1F73-403D-A794-D486A5978746}" dt="2021-12-06T22:41:07.245" v="492"/>
          <ac:spMkLst>
            <pc:docMk/>
            <pc:sldMk cId="0" sldId="264"/>
            <ac:spMk id="469" creationId="{C928BE59-9B23-4B20-93C2-E757FA2D71C9}"/>
          </ac:spMkLst>
        </pc:spChg>
        <pc:spChg chg="mod">
          <ac:chgData name="Kerri Cunningham" userId="5ca8a513-eaf1-4adc-9d18-6db7e5361089" providerId="ADAL" clId="{05AF041D-1F73-403D-A794-D486A5978746}" dt="2021-12-06T22:41:07.245" v="492"/>
          <ac:spMkLst>
            <pc:docMk/>
            <pc:sldMk cId="0" sldId="264"/>
            <ac:spMk id="470" creationId="{1CF24B60-C745-477B-9411-AC8992220576}"/>
          </ac:spMkLst>
        </pc:spChg>
        <pc:spChg chg="mod">
          <ac:chgData name="Kerri Cunningham" userId="5ca8a513-eaf1-4adc-9d18-6db7e5361089" providerId="ADAL" clId="{05AF041D-1F73-403D-A794-D486A5978746}" dt="2021-12-06T22:41:07.245" v="492"/>
          <ac:spMkLst>
            <pc:docMk/>
            <pc:sldMk cId="0" sldId="264"/>
            <ac:spMk id="471" creationId="{1CE5F4CB-AD16-40C5-BAD5-89E9E350C5C1}"/>
          </ac:spMkLst>
        </pc:spChg>
        <pc:spChg chg="mod">
          <ac:chgData name="Kerri Cunningham" userId="5ca8a513-eaf1-4adc-9d18-6db7e5361089" providerId="ADAL" clId="{05AF041D-1F73-403D-A794-D486A5978746}" dt="2021-12-06T22:41:07.245" v="492"/>
          <ac:spMkLst>
            <pc:docMk/>
            <pc:sldMk cId="0" sldId="264"/>
            <ac:spMk id="472" creationId="{F49F2230-EDFD-478D-9020-9FB23EB7B360}"/>
          </ac:spMkLst>
        </pc:spChg>
        <pc:spChg chg="mod">
          <ac:chgData name="Kerri Cunningham" userId="5ca8a513-eaf1-4adc-9d18-6db7e5361089" providerId="ADAL" clId="{05AF041D-1F73-403D-A794-D486A5978746}" dt="2021-12-06T22:41:07.245" v="492"/>
          <ac:spMkLst>
            <pc:docMk/>
            <pc:sldMk cId="0" sldId="264"/>
            <ac:spMk id="473" creationId="{4AA61513-F65C-4F74-BDD9-D2278B4C4C8D}"/>
          </ac:spMkLst>
        </pc:spChg>
        <pc:spChg chg="mod">
          <ac:chgData name="Kerri Cunningham" userId="5ca8a513-eaf1-4adc-9d18-6db7e5361089" providerId="ADAL" clId="{05AF041D-1F73-403D-A794-D486A5978746}" dt="2021-12-06T22:41:07.245" v="492"/>
          <ac:spMkLst>
            <pc:docMk/>
            <pc:sldMk cId="0" sldId="264"/>
            <ac:spMk id="474" creationId="{40DD0265-27E3-4F06-8A25-0CBC04F7E1E8}"/>
          </ac:spMkLst>
        </pc:spChg>
        <pc:spChg chg="mod">
          <ac:chgData name="Kerri Cunningham" userId="5ca8a513-eaf1-4adc-9d18-6db7e5361089" providerId="ADAL" clId="{05AF041D-1F73-403D-A794-D486A5978746}" dt="2021-12-06T22:41:07.245" v="492"/>
          <ac:spMkLst>
            <pc:docMk/>
            <pc:sldMk cId="0" sldId="264"/>
            <ac:spMk id="475" creationId="{11E512F2-5E80-420C-9A42-C833BA49F746}"/>
          </ac:spMkLst>
        </pc:spChg>
        <pc:spChg chg="mod">
          <ac:chgData name="Kerri Cunningham" userId="5ca8a513-eaf1-4adc-9d18-6db7e5361089" providerId="ADAL" clId="{05AF041D-1F73-403D-A794-D486A5978746}" dt="2021-12-06T22:41:07.245" v="492"/>
          <ac:spMkLst>
            <pc:docMk/>
            <pc:sldMk cId="0" sldId="264"/>
            <ac:spMk id="476" creationId="{ED24CB0F-D56C-43A8-AB4E-229A80B5F11D}"/>
          </ac:spMkLst>
        </pc:spChg>
        <pc:spChg chg="mod">
          <ac:chgData name="Kerri Cunningham" userId="5ca8a513-eaf1-4adc-9d18-6db7e5361089" providerId="ADAL" clId="{05AF041D-1F73-403D-A794-D486A5978746}" dt="2021-12-06T22:41:07.245" v="492"/>
          <ac:spMkLst>
            <pc:docMk/>
            <pc:sldMk cId="0" sldId="264"/>
            <ac:spMk id="477" creationId="{8903E59E-2403-4F57-8DF8-45A5177EE553}"/>
          </ac:spMkLst>
        </pc:spChg>
        <pc:spChg chg="mod">
          <ac:chgData name="Kerri Cunningham" userId="5ca8a513-eaf1-4adc-9d18-6db7e5361089" providerId="ADAL" clId="{05AF041D-1F73-403D-A794-D486A5978746}" dt="2021-12-06T22:41:07.245" v="492"/>
          <ac:spMkLst>
            <pc:docMk/>
            <pc:sldMk cId="0" sldId="264"/>
            <ac:spMk id="478" creationId="{D4681F95-CF96-4DBC-888F-DF5A03D5C652}"/>
          </ac:spMkLst>
        </pc:spChg>
        <pc:spChg chg="mod">
          <ac:chgData name="Kerri Cunningham" userId="5ca8a513-eaf1-4adc-9d18-6db7e5361089" providerId="ADAL" clId="{05AF041D-1F73-403D-A794-D486A5978746}" dt="2021-12-06T22:41:07.245" v="492"/>
          <ac:spMkLst>
            <pc:docMk/>
            <pc:sldMk cId="0" sldId="264"/>
            <ac:spMk id="479" creationId="{A0BD87B7-60E2-4B43-8A9D-E70108015448}"/>
          </ac:spMkLst>
        </pc:spChg>
        <pc:spChg chg="mod">
          <ac:chgData name="Kerri Cunningham" userId="5ca8a513-eaf1-4adc-9d18-6db7e5361089" providerId="ADAL" clId="{05AF041D-1F73-403D-A794-D486A5978746}" dt="2021-12-06T22:41:07.245" v="492"/>
          <ac:spMkLst>
            <pc:docMk/>
            <pc:sldMk cId="0" sldId="264"/>
            <ac:spMk id="480" creationId="{8330D42E-B7D4-425B-A9FF-58FD6B1BE744}"/>
          </ac:spMkLst>
        </pc:spChg>
        <pc:spChg chg="mod">
          <ac:chgData name="Kerri Cunningham" userId="5ca8a513-eaf1-4adc-9d18-6db7e5361089" providerId="ADAL" clId="{05AF041D-1F73-403D-A794-D486A5978746}" dt="2021-12-06T22:41:07.245" v="492"/>
          <ac:spMkLst>
            <pc:docMk/>
            <pc:sldMk cId="0" sldId="264"/>
            <ac:spMk id="481" creationId="{589E9C83-0E79-47DF-A5BB-4FCEB3501553}"/>
          </ac:spMkLst>
        </pc:spChg>
        <pc:spChg chg="mod">
          <ac:chgData name="Kerri Cunningham" userId="5ca8a513-eaf1-4adc-9d18-6db7e5361089" providerId="ADAL" clId="{05AF041D-1F73-403D-A794-D486A5978746}" dt="2021-12-06T22:41:07.245" v="492"/>
          <ac:spMkLst>
            <pc:docMk/>
            <pc:sldMk cId="0" sldId="264"/>
            <ac:spMk id="482" creationId="{CA57B538-FD2D-45AA-A61F-72D3C9FE6075}"/>
          </ac:spMkLst>
        </pc:spChg>
        <pc:spChg chg="mod">
          <ac:chgData name="Kerri Cunningham" userId="5ca8a513-eaf1-4adc-9d18-6db7e5361089" providerId="ADAL" clId="{05AF041D-1F73-403D-A794-D486A5978746}" dt="2021-12-06T22:41:07.245" v="492"/>
          <ac:spMkLst>
            <pc:docMk/>
            <pc:sldMk cId="0" sldId="264"/>
            <ac:spMk id="483" creationId="{B6730D73-124D-41BF-BEFF-D58C5607E7EC}"/>
          </ac:spMkLst>
        </pc:spChg>
        <pc:spChg chg="mod">
          <ac:chgData name="Kerri Cunningham" userId="5ca8a513-eaf1-4adc-9d18-6db7e5361089" providerId="ADAL" clId="{05AF041D-1F73-403D-A794-D486A5978746}" dt="2021-12-06T22:41:07.245" v="492"/>
          <ac:spMkLst>
            <pc:docMk/>
            <pc:sldMk cId="0" sldId="264"/>
            <ac:spMk id="484" creationId="{4A6325FE-1CCD-4880-B8E7-D2CC94D83935}"/>
          </ac:spMkLst>
        </pc:spChg>
        <pc:spChg chg="mod">
          <ac:chgData name="Kerri Cunningham" userId="5ca8a513-eaf1-4adc-9d18-6db7e5361089" providerId="ADAL" clId="{05AF041D-1F73-403D-A794-D486A5978746}" dt="2021-12-06T22:41:07.245" v="492"/>
          <ac:spMkLst>
            <pc:docMk/>
            <pc:sldMk cId="0" sldId="264"/>
            <ac:spMk id="485" creationId="{9874E7F1-5DF4-4291-92BD-99365C43F641}"/>
          </ac:spMkLst>
        </pc:spChg>
        <pc:spChg chg="mod">
          <ac:chgData name="Kerri Cunningham" userId="5ca8a513-eaf1-4adc-9d18-6db7e5361089" providerId="ADAL" clId="{05AF041D-1F73-403D-A794-D486A5978746}" dt="2021-12-06T22:41:07.245" v="492"/>
          <ac:spMkLst>
            <pc:docMk/>
            <pc:sldMk cId="0" sldId="264"/>
            <ac:spMk id="486" creationId="{EC394C2D-4217-4D82-8BA9-76F6A66234D0}"/>
          </ac:spMkLst>
        </pc:spChg>
        <pc:spChg chg="mod">
          <ac:chgData name="Kerri Cunningham" userId="5ca8a513-eaf1-4adc-9d18-6db7e5361089" providerId="ADAL" clId="{05AF041D-1F73-403D-A794-D486A5978746}" dt="2021-12-06T22:41:07.245" v="492"/>
          <ac:spMkLst>
            <pc:docMk/>
            <pc:sldMk cId="0" sldId="264"/>
            <ac:spMk id="487" creationId="{31B3D84A-60AE-46CC-B7B0-66947C50C1D6}"/>
          </ac:spMkLst>
        </pc:spChg>
        <pc:spChg chg="mod">
          <ac:chgData name="Kerri Cunningham" userId="5ca8a513-eaf1-4adc-9d18-6db7e5361089" providerId="ADAL" clId="{05AF041D-1F73-403D-A794-D486A5978746}" dt="2021-12-06T22:41:07.245" v="492"/>
          <ac:spMkLst>
            <pc:docMk/>
            <pc:sldMk cId="0" sldId="264"/>
            <ac:spMk id="488" creationId="{8E49CDBD-75B0-4F1F-AE13-60831F2A5761}"/>
          </ac:spMkLst>
        </pc:spChg>
        <pc:spChg chg="mod">
          <ac:chgData name="Kerri Cunningham" userId="5ca8a513-eaf1-4adc-9d18-6db7e5361089" providerId="ADAL" clId="{05AF041D-1F73-403D-A794-D486A5978746}" dt="2021-12-06T22:41:07.245" v="492"/>
          <ac:spMkLst>
            <pc:docMk/>
            <pc:sldMk cId="0" sldId="264"/>
            <ac:spMk id="489" creationId="{16230287-3D3E-4487-AB70-550E8982BBD0}"/>
          </ac:spMkLst>
        </pc:spChg>
        <pc:spChg chg="mod">
          <ac:chgData name="Kerri Cunningham" userId="5ca8a513-eaf1-4adc-9d18-6db7e5361089" providerId="ADAL" clId="{05AF041D-1F73-403D-A794-D486A5978746}" dt="2021-12-06T22:41:07.245" v="492"/>
          <ac:spMkLst>
            <pc:docMk/>
            <pc:sldMk cId="0" sldId="264"/>
            <ac:spMk id="490" creationId="{A5C92710-C823-4FD2-A3BF-8B168B08436B}"/>
          </ac:spMkLst>
        </pc:spChg>
        <pc:spChg chg="mod">
          <ac:chgData name="Kerri Cunningham" userId="5ca8a513-eaf1-4adc-9d18-6db7e5361089" providerId="ADAL" clId="{05AF041D-1F73-403D-A794-D486A5978746}" dt="2021-12-06T22:41:07.245" v="492"/>
          <ac:spMkLst>
            <pc:docMk/>
            <pc:sldMk cId="0" sldId="264"/>
            <ac:spMk id="491" creationId="{8F73AB49-AF7A-4C58-9200-E09DC534E6C1}"/>
          </ac:spMkLst>
        </pc:spChg>
        <pc:spChg chg="mod">
          <ac:chgData name="Kerri Cunningham" userId="5ca8a513-eaf1-4adc-9d18-6db7e5361089" providerId="ADAL" clId="{05AF041D-1F73-403D-A794-D486A5978746}" dt="2021-12-06T22:41:07.245" v="492"/>
          <ac:spMkLst>
            <pc:docMk/>
            <pc:sldMk cId="0" sldId="264"/>
            <ac:spMk id="492" creationId="{D970843E-2605-4403-9F26-6858EEFCD308}"/>
          </ac:spMkLst>
        </pc:spChg>
        <pc:spChg chg="mod">
          <ac:chgData name="Kerri Cunningham" userId="5ca8a513-eaf1-4adc-9d18-6db7e5361089" providerId="ADAL" clId="{05AF041D-1F73-403D-A794-D486A5978746}" dt="2021-12-06T22:41:07.245" v="492"/>
          <ac:spMkLst>
            <pc:docMk/>
            <pc:sldMk cId="0" sldId="264"/>
            <ac:spMk id="493" creationId="{96F0C92C-4EA5-491F-A984-B6463CB9AE20}"/>
          </ac:spMkLst>
        </pc:spChg>
        <pc:spChg chg="mod">
          <ac:chgData name="Kerri Cunningham" userId="5ca8a513-eaf1-4adc-9d18-6db7e5361089" providerId="ADAL" clId="{05AF041D-1F73-403D-A794-D486A5978746}" dt="2021-12-06T22:41:07.245" v="492"/>
          <ac:spMkLst>
            <pc:docMk/>
            <pc:sldMk cId="0" sldId="264"/>
            <ac:spMk id="494" creationId="{D23A0375-1361-4B24-88F6-C91ABF625397}"/>
          </ac:spMkLst>
        </pc:spChg>
        <pc:spChg chg="mod">
          <ac:chgData name="Kerri Cunningham" userId="5ca8a513-eaf1-4adc-9d18-6db7e5361089" providerId="ADAL" clId="{05AF041D-1F73-403D-A794-D486A5978746}" dt="2021-12-06T22:41:07.245" v="492"/>
          <ac:spMkLst>
            <pc:docMk/>
            <pc:sldMk cId="0" sldId="264"/>
            <ac:spMk id="495" creationId="{99D2611C-3C0B-421E-B187-92ED8F27DB81}"/>
          </ac:spMkLst>
        </pc:spChg>
        <pc:spChg chg="mod">
          <ac:chgData name="Kerri Cunningham" userId="5ca8a513-eaf1-4adc-9d18-6db7e5361089" providerId="ADAL" clId="{05AF041D-1F73-403D-A794-D486A5978746}" dt="2021-12-06T22:41:07.245" v="492"/>
          <ac:spMkLst>
            <pc:docMk/>
            <pc:sldMk cId="0" sldId="264"/>
            <ac:spMk id="496" creationId="{9D4B7424-889A-4445-BD80-9C8D139F2164}"/>
          </ac:spMkLst>
        </pc:spChg>
        <pc:spChg chg="mod">
          <ac:chgData name="Kerri Cunningham" userId="5ca8a513-eaf1-4adc-9d18-6db7e5361089" providerId="ADAL" clId="{05AF041D-1F73-403D-A794-D486A5978746}" dt="2021-12-06T22:41:07.245" v="492"/>
          <ac:spMkLst>
            <pc:docMk/>
            <pc:sldMk cId="0" sldId="264"/>
            <ac:spMk id="497" creationId="{BB1788FB-A43D-4CC0-A7A3-BE9266F354BF}"/>
          </ac:spMkLst>
        </pc:spChg>
        <pc:spChg chg="mod">
          <ac:chgData name="Kerri Cunningham" userId="5ca8a513-eaf1-4adc-9d18-6db7e5361089" providerId="ADAL" clId="{05AF041D-1F73-403D-A794-D486A5978746}" dt="2021-12-06T22:41:07.245" v="492"/>
          <ac:spMkLst>
            <pc:docMk/>
            <pc:sldMk cId="0" sldId="264"/>
            <ac:spMk id="498" creationId="{BF3F0418-46EB-42CA-B073-6276A704D058}"/>
          </ac:spMkLst>
        </pc:spChg>
        <pc:spChg chg="mod">
          <ac:chgData name="Kerri Cunningham" userId="5ca8a513-eaf1-4adc-9d18-6db7e5361089" providerId="ADAL" clId="{05AF041D-1F73-403D-A794-D486A5978746}" dt="2021-12-06T22:41:07.245" v="492"/>
          <ac:spMkLst>
            <pc:docMk/>
            <pc:sldMk cId="0" sldId="264"/>
            <ac:spMk id="499" creationId="{3DE4F5B9-EE5F-43D9-A785-B8C732462672}"/>
          </ac:spMkLst>
        </pc:spChg>
        <pc:spChg chg="mod">
          <ac:chgData name="Kerri Cunningham" userId="5ca8a513-eaf1-4adc-9d18-6db7e5361089" providerId="ADAL" clId="{05AF041D-1F73-403D-A794-D486A5978746}" dt="2021-12-06T22:41:07.245" v="492"/>
          <ac:spMkLst>
            <pc:docMk/>
            <pc:sldMk cId="0" sldId="264"/>
            <ac:spMk id="500" creationId="{128FF7C4-0CE0-4C1B-9AA9-A6FC4C3B3933}"/>
          </ac:spMkLst>
        </pc:spChg>
        <pc:spChg chg="mod">
          <ac:chgData name="Kerri Cunningham" userId="5ca8a513-eaf1-4adc-9d18-6db7e5361089" providerId="ADAL" clId="{05AF041D-1F73-403D-A794-D486A5978746}" dt="2021-12-06T22:41:07.245" v="492"/>
          <ac:spMkLst>
            <pc:docMk/>
            <pc:sldMk cId="0" sldId="264"/>
            <ac:spMk id="501" creationId="{B9FE8855-EBBB-44E3-9EC3-4B93A528D90C}"/>
          </ac:spMkLst>
        </pc:spChg>
        <pc:spChg chg="mod">
          <ac:chgData name="Kerri Cunningham" userId="5ca8a513-eaf1-4adc-9d18-6db7e5361089" providerId="ADAL" clId="{05AF041D-1F73-403D-A794-D486A5978746}" dt="2021-12-06T22:41:07.245" v="492"/>
          <ac:spMkLst>
            <pc:docMk/>
            <pc:sldMk cId="0" sldId="264"/>
            <ac:spMk id="502" creationId="{9A1C9066-C5C5-4B66-9A89-2C264C2E4D3F}"/>
          </ac:spMkLst>
        </pc:spChg>
        <pc:spChg chg="mod">
          <ac:chgData name="Kerri Cunningham" userId="5ca8a513-eaf1-4adc-9d18-6db7e5361089" providerId="ADAL" clId="{05AF041D-1F73-403D-A794-D486A5978746}" dt="2021-12-06T22:41:07.245" v="492"/>
          <ac:spMkLst>
            <pc:docMk/>
            <pc:sldMk cId="0" sldId="264"/>
            <ac:spMk id="503" creationId="{B69AA4E3-5BA0-4BC7-9D0F-3C8656E25426}"/>
          </ac:spMkLst>
        </pc:spChg>
        <pc:spChg chg="mod">
          <ac:chgData name="Kerri Cunningham" userId="5ca8a513-eaf1-4adc-9d18-6db7e5361089" providerId="ADAL" clId="{05AF041D-1F73-403D-A794-D486A5978746}" dt="2021-12-06T22:41:07.245" v="492"/>
          <ac:spMkLst>
            <pc:docMk/>
            <pc:sldMk cId="0" sldId="264"/>
            <ac:spMk id="504" creationId="{AE6405DB-717E-4F16-9F8B-3CF900B4F207}"/>
          </ac:spMkLst>
        </pc:spChg>
        <pc:spChg chg="mod">
          <ac:chgData name="Kerri Cunningham" userId="5ca8a513-eaf1-4adc-9d18-6db7e5361089" providerId="ADAL" clId="{05AF041D-1F73-403D-A794-D486A5978746}" dt="2021-12-06T22:41:07.245" v="492"/>
          <ac:spMkLst>
            <pc:docMk/>
            <pc:sldMk cId="0" sldId="264"/>
            <ac:spMk id="505" creationId="{17745386-F5E9-4FBD-B949-EDF4203E2B18}"/>
          </ac:spMkLst>
        </pc:spChg>
        <pc:spChg chg="mod">
          <ac:chgData name="Kerri Cunningham" userId="5ca8a513-eaf1-4adc-9d18-6db7e5361089" providerId="ADAL" clId="{05AF041D-1F73-403D-A794-D486A5978746}" dt="2021-12-06T22:41:07.245" v="492"/>
          <ac:spMkLst>
            <pc:docMk/>
            <pc:sldMk cId="0" sldId="264"/>
            <ac:spMk id="506" creationId="{9CAEC305-2153-4C95-9677-F870A0913B8A}"/>
          </ac:spMkLst>
        </pc:spChg>
        <pc:spChg chg="mod">
          <ac:chgData name="Kerri Cunningham" userId="5ca8a513-eaf1-4adc-9d18-6db7e5361089" providerId="ADAL" clId="{05AF041D-1F73-403D-A794-D486A5978746}" dt="2021-12-06T22:41:07.245" v="492"/>
          <ac:spMkLst>
            <pc:docMk/>
            <pc:sldMk cId="0" sldId="264"/>
            <ac:spMk id="507" creationId="{47C8CE58-9940-4423-85FE-B6AB49E299DF}"/>
          </ac:spMkLst>
        </pc:spChg>
        <pc:spChg chg="mod">
          <ac:chgData name="Kerri Cunningham" userId="5ca8a513-eaf1-4adc-9d18-6db7e5361089" providerId="ADAL" clId="{05AF041D-1F73-403D-A794-D486A5978746}" dt="2021-12-06T22:41:07.245" v="492"/>
          <ac:spMkLst>
            <pc:docMk/>
            <pc:sldMk cId="0" sldId="264"/>
            <ac:spMk id="508" creationId="{964BA94E-AF02-447C-A8B3-6C77B191B3BE}"/>
          </ac:spMkLst>
        </pc:spChg>
        <pc:spChg chg="mod">
          <ac:chgData name="Kerri Cunningham" userId="5ca8a513-eaf1-4adc-9d18-6db7e5361089" providerId="ADAL" clId="{05AF041D-1F73-403D-A794-D486A5978746}" dt="2021-12-06T22:41:07.245" v="492"/>
          <ac:spMkLst>
            <pc:docMk/>
            <pc:sldMk cId="0" sldId="264"/>
            <ac:spMk id="509" creationId="{AB1BA02D-DA4D-472B-AC27-A3C0BB889BF0}"/>
          </ac:spMkLst>
        </pc:spChg>
        <pc:spChg chg="mod">
          <ac:chgData name="Kerri Cunningham" userId="5ca8a513-eaf1-4adc-9d18-6db7e5361089" providerId="ADAL" clId="{05AF041D-1F73-403D-A794-D486A5978746}" dt="2021-12-06T22:41:07.245" v="492"/>
          <ac:spMkLst>
            <pc:docMk/>
            <pc:sldMk cId="0" sldId="264"/>
            <ac:spMk id="510" creationId="{02AD0E68-6095-475F-81C5-D9AB62D70907}"/>
          </ac:spMkLst>
        </pc:spChg>
        <pc:spChg chg="mod">
          <ac:chgData name="Kerri Cunningham" userId="5ca8a513-eaf1-4adc-9d18-6db7e5361089" providerId="ADAL" clId="{05AF041D-1F73-403D-A794-D486A5978746}" dt="2021-12-06T22:41:07.245" v="492"/>
          <ac:spMkLst>
            <pc:docMk/>
            <pc:sldMk cId="0" sldId="264"/>
            <ac:spMk id="511" creationId="{14CA51F8-0712-4B4D-84D7-D8FB3169835C}"/>
          </ac:spMkLst>
        </pc:spChg>
        <pc:spChg chg="mod">
          <ac:chgData name="Kerri Cunningham" userId="5ca8a513-eaf1-4adc-9d18-6db7e5361089" providerId="ADAL" clId="{05AF041D-1F73-403D-A794-D486A5978746}" dt="2021-12-06T22:41:07.245" v="492"/>
          <ac:spMkLst>
            <pc:docMk/>
            <pc:sldMk cId="0" sldId="264"/>
            <ac:spMk id="512" creationId="{8771512B-748B-4A74-A4D8-8329D2A78EB9}"/>
          </ac:spMkLst>
        </pc:spChg>
        <pc:spChg chg="mod">
          <ac:chgData name="Kerri Cunningham" userId="5ca8a513-eaf1-4adc-9d18-6db7e5361089" providerId="ADAL" clId="{05AF041D-1F73-403D-A794-D486A5978746}" dt="2021-12-06T22:41:07.245" v="492"/>
          <ac:spMkLst>
            <pc:docMk/>
            <pc:sldMk cId="0" sldId="264"/>
            <ac:spMk id="513" creationId="{AFCDF982-B410-458B-AA2B-3E32BCF4F35C}"/>
          </ac:spMkLst>
        </pc:spChg>
        <pc:spChg chg="mod">
          <ac:chgData name="Kerri Cunningham" userId="5ca8a513-eaf1-4adc-9d18-6db7e5361089" providerId="ADAL" clId="{05AF041D-1F73-403D-A794-D486A5978746}" dt="2021-12-06T22:41:07.245" v="492"/>
          <ac:spMkLst>
            <pc:docMk/>
            <pc:sldMk cId="0" sldId="264"/>
            <ac:spMk id="514" creationId="{68F66464-6928-4991-BE58-1A50896265D5}"/>
          </ac:spMkLst>
        </pc:spChg>
        <pc:spChg chg="mod">
          <ac:chgData name="Kerri Cunningham" userId="5ca8a513-eaf1-4adc-9d18-6db7e5361089" providerId="ADAL" clId="{05AF041D-1F73-403D-A794-D486A5978746}" dt="2021-12-06T22:41:07.245" v="492"/>
          <ac:spMkLst>
            <pc:docMk/>
            <pc:sldMk cId="0" sldId="264"/>
            <ac:spMk id="515" creationId="{6C167ABE-A1E5-42C3-9E50-89715D359674}"/>
          </ac:spMkLst>
        </pc:spChg>
        <pc:spChg chg="mod">
          <ac:chgData name="Kerri Cunningham" userId="5ca8a513-eaf1-4adc-9d18-6db7e5361089" providerId="ADAL" clId="{05AF041D-1F73-403D-A794-D486A5978746}" dt="2021-12-06T22:41:07.245" v="492"/>
          <ac:spMkLst>
            <pc:docMk/>
            <pc:sldMk cId="0" sldId="264"/>
            <ac:spMk id="516" creationId="{E75AAA67-A6F4-4DE7-90A1-F7E073351EF3}"/>
          </ac:spMkLst>
        </pc:spChg>
        <pc:spChg chg="mod">
          <ac:chgData name="Kerri Cunningham" userId="5ca8a513-eaf1-4adc-9d18-6db7e5361089" providerId="ADAL" clId="{05AF041D-1F73-403D-A794-D486A5978746}" dt="2021-12-06T22:41:07.245" v="492"/>
          <ac:spMkLst>
            <pc:docMk/>
            <pc:sldMk cId="0" sldId="264"/>
            <ac:spMk id="517" creationId="{CAC5847C-C0C5-4857-8AF0-A8302F4F8ACF}"/>
          </ac:spMkLst>
        </pc:spChg>
        <pc:spChg chg="mod">
          <ac:chgData name="Kerri Cunningham" userId="5ca8a513-eaf1-4adc-9d18-6db7e5361089" providerId="ADAL" clId="{05AF041D-1F73-403D-A794-D486A5978746}" dt="2021-12-06T22:41:07.245" v="492"/>
          <ac:spMkLst>
            <pc:docMk/>
            <pc:sldMk cId="0" sldId="264"/>
            <ac:spMk id="518" creationId="{13BDCF06-D610-4B0C-98F3-C42EB6871494}"/>
          </ac:spMkLst>
        </pc:spChg>
        <pc:spChg chg="mod">
          <ac:chgData name="Kerri Cunningham" userId="5ca8a513-eaf1-4adc-9d18-6db7e5361089" providerId="ADAL" clId="{05AF041D-1F73-403D-A794-D486A5978746}" dt="2021-12-06T22:41:07.245" v="492"/>
          <ac:spMkLst>
            <pc:docMk/>
            <pc:sldMk cId="0" sldId="264"/>
            <ac:spMk id="519" creationId="{0F3BCA21-430C-46E2-8EE7-98EE84E9FCD8}"/>
          </ac:spMkLst>
        </pc:spChg>
        <pc:spChg chg="mod">
          <ac:chgData name="Kerri Cunningham" userId="5ca8a513-eaf1-4adc-9d18-6db7e5361089" providerId="ADAL" clId="{05AF041D-1F73-403D-A794-D486A5978746}" dt="2021-12-06T22:41:07.245" v="492"/>
          <ac:spMkLst>
            <pc:docMk/>
            <pc:sldMk cId="0" sldId="264"/>
            <ac:spMk id="520" creationId="{D24EBDBF-51D1-48BA-80D0-EBCF6AA3AF40}"/>
          </ac:spMkLst>
        </pc:spChg>
        <pc:spChg chg="mod">
          <ac:chgData name="Kerri Cunningham" userId="5ca8a513-eaf1-4adc-9d18-6db7e5361089" providerId="ADAL" clId="{05AF041D-1F73-403D-A794-D486A5978746}" dt="2021-12-06T22:41:07.245" v="492"/>
          <ac:spMkLst>
            <pc:docMk/>
            <pc:sldMk cId="0" sldId="264"/>
            <ac:spMk id="521" creationId="{9FA986F1-B4DE-4534-B761-36C41C9FC1B0}"/>
          </ac:spMkLst>
        </pc:spChg>
        <pc:spChg chg="mod">
          <ac:chgData name="Kerri Cunningham" userId="5ca8a513-eaf1-4adc-9d18-6db7e5361089" providerId="ADAL" clId="{05AF041D-1F73-403D-A794-D486A5978746}" dt="2021-12-06T22:41:07.245" v="492"/>
          <ac:spMkLst>
            <pc:docMk/>
            <pc:sldMk cId="0" sldId="264"/>
            <ac:spMk id="522" creationId="{D2A664AC-AF33-4712-ACBE-65EB10E7B120}"/>
          </ac:spMkLst>
        </pc:spChg>
        <pc:spChg chg="mod">
          <ac:chgData name="Kerri Cunningham" userId="5ca8a513-eaf1-4adc-9d18-6db7e5361089" providerId="ADAL" clId="{05AF041D-1F73-403D-A794-D486A5978746}" dt="2021-12-06T22:41:07.245" v="492"/>
          <ac:spMkLst>
            <pc:docMk/>
            <pc:sldMk cId="0" sldId="264"/>
            <ac:spMk id="523" creationId="{11102CC1-E417-4DA0-9E05-E9D395AB36D1}"/>
          </ac:spMkLst>
        </pc:spChg>
        <pc:spChg chg="mod">
          <ac:chgData name="Kerri Cunningham" userId="5ca8a513-eaf1-4adc-9d18-6db7e5361089" providerId="ADAL" clId="{05AF041D-1F73-403D-A794-D486A5978746}" dt="2021-12-06T22:41:07.245" v="492"/>
          <ac:spMkLst>
            <pc:docMk/>
            <pc:sldMk cId="0" sldId="264"/>
            <ac:spMk id="524" creationId="{1F36667F-0CBB-4AFF-A133-AD5819CF38EA}"/>
          </ac:spMkLst>
        </pc:spChg>
        <pc:spChg chg="mod">
          <ac:chgData name="Kerri Cunningham" userId="5ca8a513-eaf1-4adc-9d18-6db7e5361089" providerId="ADAL" clId="{05AF041D-1F73-403D-A794-D486A5978746}" dt="2021-12-06T22:41:07.245" v="492"/>
          <ac:spMkLst>
            <pc:docMk/>
            <pc:sldMk cId="0" sldId="264"/>
            <ac:spMk id="525" creationId="{255CB474-CC9A-462A-90EB-CB791E603449}"/>
          </ac:spMkLst>
        </pc:spChg>
        <pc:spChg chg="mod">
          <ac:chgData name="Kerri Cunningham" userId="5ca8a513-eaf1-4adc-9d18-6db7e5361089" providerId="ADAL" clId="{05AF041D-1F73-403D-A794-D486A5978746}" dt="2021-12-06T22:41:07.245" v="492"/>
          <ac:spMkLst>
            <pc:docMk/>
            <pc:sldMk cId="0" sldId="264"/>
            <ac:spMk id="526" creationId="{80282F05-22EA-4456-89A5-59B52C50763F}"/>
          </ac:spMkLst>
        </pc:spChg>
        <pc:spChg chg="mod">
          <ac:chgData name="Kerri Cunningham" userId="5ca8a513-eaf1-4adc-9d18-6db7e5361089" providerId="ADAL" clId="{05AF041D-1F73-403D-A794-D486A5978746}" dt="2021-12-06T22:41:07.245" v="492"/>
          <ac:spMkLst>
            <pc:docMk/>
            <pc:sldMk cId="0" sldId="264"/>
            <ac:spMk id="527" creationId="{C6140994-917C-463C-A6E2-B7BA475D4CD7}"/>
          </ac:spMkLst>
        </pc:spChg>
        <pc:spChg chg="mod">
          <ac:chgData name="Kerri Cunningham" userId="5ca8a513-eaf1-4adc-9d18-6db7e5361089" providerId="ADAL" clId="{05AF041D-1F73-403D-A794-D486A5978746}" dt="2021-12-06T22:41:07.245" v="492"/>
          <ac:spMkLst>
            <pc:docMk/>
            <pc:sldMk cId="0" sldId="264"/>
            <ac:spMk id="528" creationId="{0BB6871E-2F0D-462A-85CD-82BC4B346A0D}"/>
          </ac:spMkLst>
        </pc:spChg>
        <pc:spChg chg="mod">
          <ac:chgData name="Kerri Cunningham" userId="5ca8a513-eaf1-4adc-9d18-6db7e5361089" providerId="ADAL" clId="{05AF041D-1F73-403D-A794-D486A5978746}" dt="2021-12-06T22:41:07.245" v="492"/>
          <ac:spMkLst>
            <pc:docMk/>
            <pc:sldMk cId="0" sldId="264"/>
            <ac:spMk id="529" creationId="{768004BD-4CFD-4BA0-B199-8621D400D2E3}"/>
          </ac:spMkLst>
        </pc:spChg>
        <pc:spChg chg="mod">
          <ac:chgData name="Kerri Cunningham" userId="5ca8a513-eaf1-4adc-9d18-6db7e5361089" providerId="ADAL" clId="{05AF041D-1F73-403D-A794-D486A5978746}" dt="2021-12-06T22:41:07.245" v="492"/>
          <ac:spMkLst>
            <pc:docMk/>
            <pc:sldMk cId="0" sldId="264"/>
            <ac:spMk id="530" creationId="{3F789FA5-8C7F-46B7-8054-04AE1D77B6CD}"/>
          </ac:spMkLst>
        </pc:spChg>
        <pc:spChg chg="mod">
          <ac:chgData name="Kerri Cunningham" userId="5ca8a513-eaf1-4adc-9d18-6db7e5361089" providerId="ADAL" clId="{05AF041D-1F73-403D-A794-D486A5978746}" dt="2021-12-06T22:41:07.245" v="492"/>
          <ac:spMkLst>
            <pc:docMk/>
            <pc:sldMk cId="0" sldId="264"/>
            <ac:spMk id="531" creationId="{8F604239-93A5-489A-A92C-64E38250F801}"/>
          </ac:spMkLst>
        </pc:spChg>
        <pc:spChg chg="mod">
          <ac:chgData name="Kerri Cunningham" userId="5ca8a513-eaf1-4adc-9d18-6db7e5361089" providerId="ADAL" clId="{05AF041D-1F73-403D-A794-D486A5978746}" dt="2021-12-06T22:41:07.245" v="492"/>
          <ac:spMkLst>
            <pc:docMk/>
            <pc:sldMk cId="0" sldId="264"/>
            <ac:spMk id="532" creationId="{D578D05D-CE8E-4E31-9905-0F0D202D3C0B}"/>
          </ac:spMkLst>
        </pc:spChg>
        <pc:spChg chg="mod">
          <ac:chgData name="Kerri Cunningham" userId="5ca8a513-eaf1-4adc-9d18-6db7e5361089" providerId="ADAL" clId="{05AF041D-1F73-403D-A794-D486A5978746}" dt="2021-12-06T22:41:07.245" v="492"/>
          <ac:spMkLst>
            <pc:docMk/>
            <pc:sldMk cId="0" sldId="264"/>
            <ac:spMk id="533" creationId="{5B696E3C-DB28-466E-8EF3-1343E12B3198}"/>
          </ac:spMkLst>
        </pc:spChg>
        <pc:spChg chg="mod">
          <ac:chgData name="Kerri Cunningham" userId="5ca8a513-eaf1-4adc-9d18-6db7e5361089" providerId="ADAL" clId="{05AF041D-1F73-403D-A794-D486A5978746}" dt="2021-12-06T22:41:07.245" v="492"/>
          <ac:spMkLst>
            <pc:docMk/>
            <pc:sldMk cId="0" sldId="264"/>
            <ac:spMk id="534" creationId="{917B2719-11F7-4368-9B0C-ED54E465A30A}"/>
          </ac:spMkLst>
        </pc:spChg>
        <pc:spChg chg="mod">
          <ac:chgData name="Kerri Cunningham" userId="5ca8a513-eaf1-4adc-9d18-6db7e5361089" providerId="ADAL" clId="{05AF041D-1F73-403D-A794-D486A5978746}" dt="2021-12-06T22:41:07.245" v="492"/>
          <ac:spMkLst>
            <pc:docMk/>
            <pc:sldMk cId="0" sldId="264"/>
            <ac:spMk id="535" creationId="{434FFAE3-A4A7-47C9-ADD1-79440FE31CFA}"/>
          </ac:spMkLst>
        </pc:spChg>
        <pc:spChg chg="mod">
          <ac:chgData name="Kerri Cunningham" userId="5ca8a513-eaf1-4adc-9d18-6db7e5361089" providerId="ADAL" clId="{05AF041D-1F73-403D-A794-D486A5978746}" dt="2021-12-06T22:41:07.245" v="492"/>
          <ac:spMkLst>
            <pc:docMk/>
            <pc:sldMk cId="0" sldId="264"/>
            <ac:spMk id="536" creationId="{126E17BD-0660-4CC0-84F9-2FE882EC3985}"/>
          </ac:spMkLst>
        </pc:spChg>
        <pc:spChg chg="mod">
          <ac:chgData name="Kerri Cunningham" userId="5ca8a513-eaf1-4adc-9d18-6db7e5361089" providerId="ADAL" clId="{05AF041D-1F73-403D-A794-D486A5978746}" dt="2021-12-06T22:41:07.245" v="492"/>
          <ac:spMkLst>
            <pc:docMk/>
            <pc:sldMk cId="0" sldId="264"/>
            <ac:spMk id="537" creationId="{65A6DC00-2310-49B6-ADFA-4461CAB8DC0F}"/>
          </ac:spMkLst>
        </pc:spChg>
        <pc:spChg chg="mod">
          <ac:chgData name="Kerri Cunningham" userId="5ca8a513-eaf1-4adc-9d18-6db7e5361089" providerId="ADAL" clId="{05AF041D-1F73-403D-A794-D486A5978746}" dt="2021-12-06T22:41:07.245" v="492"/>
          <ac:spMkLst>
            <pc:docMk/>
            <pc:sldMk cId="0" sldId="264"/>
            <ac:spMk id="538" creationId="{446DE79E-70AE-4B15-95BD-664F5198DF5A}"/>
          </ac:spMkLst>
        </pc:spChg>
        <pc:spChg chg="mod">
          <ac:chgData name="Kerri Cunningham" userId="5ca8a513-eaf1-4adc-9d18-6db7e5361089" providerId="ADAL" clId="{05AF041D-1F73-403D-A794-D486A5978746}" dt="2021-12-06T22:41:07.245" v="492"/>
          <ac:spMkLst>
            <pc:docMk/>
            <pc:sldMk cId="0" sldId="264"/>
            <ac:spMk id="539" creationId="{C389843D-7D5D-4B32-8A01-5C42CF425EC1}"/>
          </ac:spMkLst>
        </pc:spChg>
        <pc:spChg chg="mod">
          <ac:chgData name="Kerri Cunningham" userId="5ca8a513-eaf1-4adc-9d18-6db7e5361089" providerId="ADAL" clId="{05AF041D-1F73-403D-A794-D486A5978746}" dt="2021-12-06T22:41:07.245" v="492"/>
          <ac:spMkLst>
            <pc:docMk/>
            <pc:sldMk cId="0" sldId="264"/>
            <ac:spMk id="540" creationId="{8DC5933C-DEF4-41FF-A426-C758BCE85DAA}"/>
          </ac:spMkLst>
        </pc:spChg>
        <pc:spChg chg="mod">
          <ac:chgData name="Kerri Cunningham" userId="5ca8a513-eaf1-4adc-9d18-6db7e5361089" providerId="ADAL" clId="{05AF041D-1F73-403D-A794-D486A5978746}" dt="2021-12-06T22:41:07.245" v="492"/>
          <ac:spMkLst>
            <pc:docMk/>
            <pc:sldMk cId="0" sldId="264"/>
            <ac:spMk id="541" creationId="{6E636411-C716-4EEF-B66A-937B9372842E}"/>
          </ac:spMkLst>
        </pc:spChg>
        <pc:spChg chg="mod">
          <ac:chgData name="Kerri Cunningham" userId="5ca8a513-eaf1-4adc-9d18-6db7e5361089" providerId="ADAL" clId="{05AF041D-1F73-403D-A794-D486A5978746}" dt="2021-12-06T22:41:07.245" v="492"/>
          <ac:spMkLst>
            <pc:docMk/>
            <pc:sldMk cId="0" sldId="264"/>
            <ac:spMk id="542" creationId="{0D0BA4A7-0244-47BA-AC64-7D86EC994FD8}"/>
          </ac:spMkLst>
        </pc:spChg>
        <pc:spChg chg="mod">
          <ac:chgData name="Kerri Cunningham" userId="5ca8a513-eaf1-4adc-9d18-6db7e5361089" providerId="ADAL" clId="{05AF041D-1F73-403D-A794-D486A5978746}" dt="2021-12-06T22:41:07.245" v="492"/>
          <ac:spMkLst>
            <pc:docMk/>
            <pc:sldMk cId="0" sldId="264"/>
            <ac:spMk id="543" creationId="{EDEEDD5F-60A8-4A24-82A4-8C7F002B16BD}"/>
          </ac:spMkLst>
        </pc:spChg>
        <pc:spChg chg="mod">
          <ac:chgData name="Kerri Cunningham" userId="5ca8a513-eaf1-4adc-9d18-6db7e5361089" providerId="ADAL" clId="{05AF041D-1F73-403D-A794-D486A5978746}" dt="2021-12-06T22:41:07.245" v="492"/>
          <ac:spMkLst>
            <pc:docMk/>
            <pc:sldMk cId="0" sldId="264"/>
            <ac:spMk id="544" creationId="{B1897157-BC10-45FA-80D6-251A5B5AE730}"/>
          </ac:spMkLst>
        </pc:spChg>
        <pc:spChg chg="mod">
          <ac:chgData name="Kerri Cunningham" userId="5ca8a513-eaf1-4adc-9d18-6db7e5361089" providerId="ADAL" clId="{05AF041D-1F73-403D-A794-D486A5978746}" dt="2021-12-06T22:41:07.245" v="492"/>
          <ac:spMkLst>
            <pc:docMk/>
            <pc:sldMk cId="0" sldId="264"/>
            <ac:spMk id="545" creationId="{34CD9520-F5A1-422C-8752-E7F62A03C6F5}"/>
          </ac:spMkLst>
        </pc:spChg>
        <pc:spChg chg="mod">
          <ac:chgData name="Kerri Cunningham" userId="5ca8a513-eaf1-4adc-9d18-6db7e5361089" providerId="ADAL" clId="{05AF041D-1F73-403D-A794-D486A5978746}" dt="2021-12-06T22:41:07.245" v="492"/>
          <ac:spMkLst>
            <pc:docMk/>
            <pc:sldMk cId="0" sldId="264"/>
            <ac:spMk id="546" creationId="{C7294076-B225-4831-9168-5903D9C7C254}"/>
          </ac:spMkLst>
        </pc:spChg>
        <pc:spChg chg="mod">
          <ac:chgData name="Kerri Cunningham" userId="5ca8a513-eaf1-4adc-9d18-6db7e5361089" providerId="ADAL" clId="{05AF041D-1F73-403D-A794-D486A5978746}" dt="2021-12-06T22:41:07.245" v="492"/>
          <ac:spMkLst>
            <pc:docMk/>
            <pc:sldMk cId="0" sldId="264"/>
            <ac:spMk id="547" creationId="{E1FB488E-3A13-490C-8A79-010AC0C56607}"/>
          </ac:spMkLst>
        </pc:spChg>
        <pc:spChg chg="mod">
          <ac:chgData name="Kerri Cunningham" userId="5ca8a513-eaf1-4adc-9d18-6db7e5361089" providerId="ADAL" clId="{05AF041D-1F73-403D-A794-D486A5978746}" dt="2021-12-06T22:41:07.245" v="492"/>
          <ac:spMkLst>
            <pc:docMk/>
            <pc:sldMk cId="0" sldId="264"/>
            <ac:spMk id="548" creationId="{2724BABF-2705-489D-A198-062D1F20450D}"/>
          </ac:spMkLst>
        </pc:spChg>
        <pc:spChg chg="mod">
          <ac:chgData name="Kerri Cunningham" userId="5ca8a513-eaf1-4adc-9d18-6db7e5361089" providerId="ADAL" clId="{05AF041D-1F73-403D-A794-D486A5978746}" dt="2021-12-06T22:41:07.245" v="492"/>
          <ac:spMkLst>
            <pc:docMk/>
            <pc:sldMk cId="0" sldId="264"/>
            <ac:spMk id="549" creationId="{563FD087-C6F8-4CEB-A494-9456AF63A2B6}"/>
          </ac:spMkLst>
        </pc:spChg>
        <pc:spChg chg="mod">
          <ac:chgData name="Kerri Cunningham" userId="5ca8a513-eaf1-4adc-9d18-6db7e5361089" providerId="ADAL" clId="{05AF041D-1F73-403D-A794-D486A5978746}" dt="2021-12-06T22:41:07.245" v="492"/>
          <ac:spMkLst>
            <pc:docMk/>
            <pc:sldMk cId="0" sldId="264"/>
            <ac:spMk id="550" creationId="{35086A38-07D8-4248-93FE-E30EE3F61455}"/>
          </ac:spMkLst>
        </pc:spChg>
        <pc:spChg chg="mod">
          <ac:chgData name="Kerri Cunningham" userId="5ca8a513-eaf1-4adc-9d18-6db7e5361089" providerId="ADAL" clId="{05AF041D-1F73-403D-A794-D486A5978746}" dt="2021-12-06T22:41:07.245" v="492"/>
          <ac:spMkLst>
            <pc:docMk/>
            <pc:sldMk cId="0" sldId="264"/>
            <ac:spMk id="551" creationId="{ECE97169-55B1-4EAD-832D-1AE72AE34D29}"/>
          </ac:spMkLst>
        </pc:spChg>
        <pc:spChg chg="mod">
          <ac:chgData name="Kerri Cunningham" userId="5ca8a513-eaf1-4adc-9d18-6db7e5361089" providerId="ADAL" clId="{05AF041D-1F73-403D-A794-D486A5978746}" dt="2021-12-06T22:41:07.245" v="492"/>
          <ac:spMkLst>
            <pc:docMk/>
            <pc:sldMk cId="0" sldId="264"/>
            <ac:spMk id="552" creationId="{E40D5DE0-5B94-40C4-9E90-2D1FC01E996F}"/>
          </ac:spMkLst>
        </pc:spChg>
        <pc:spChg chg="mod">
          <ac:chgData name="Kerri Cunningham" userId="5ca8a513-eaf1-4adc-9d18-6db7e5361089" providerId="ADAL" clId="{05AF041D-1F73-403D-A794-D486A5978746}" dt="2021-12-06T22:41:07.245" v="492"/>
          <ac:spMkLst>
            <pc:docMk/>
            <pc:sldMk cId="0" sldId="264"/>
            <ac:spMk id="553" creationId="{AD538E72-839C-4D36-88E4-80096A84FD29}"/>
          </ac:spMkLst>
        </pc:spChg>
        <pc:spChg chg="mod">
          <ac:chgData name="Kerri Cunningham" userId="5ca8a513-eaf1-4adc-9d18-6db7e5361089" providerId="ADAL" clId="{05AF041D-1F73-403D-A794-D486A5978746}" dt="2021-12-06T22:41:07.245" v="492"/>
          <ac:spMkLst>
            <pc:docMk/>
            <pc:sldMk cId="0" sldId="264"/>
            <ac:spMk id="554" creationId="{F547199A-696D-4C4F-A925-2350FA7C9467}"/>
          </ac:spMkLst>
        </pc:spChg>
        <pc:spChg chg="mod">
          <ac:chgData name="Kerri Cunningham" userId="5ca8a513-eaf1-4adc-9d18-6db7e5361089" providerId="ADAL" clId="{05AF041D-1F73-403D-A794-D486A5978746}" dt="2021-12-06T22:41:07.245" v="492"/>
          <ac:spMkLst>
            <pc:docMk/>
            <pc:sldMk cId="0" sldId="264"/>
            <ac:spMk id="555" creationId="{4FD947EF-6AE7-472A-8EC7-134D63EAEBF8}"/>
          </ac:spMkLst>
        </pc:spChg>
        <pc:spChg chg="mod">
          <ac:chgData name="Kerri Cunningham" userId="5ca8a513-eaf1-4adc-9d18-6db7e5361089" providerId="ADAL" clId="{05AF041D-1F73-403D-A794-D486A5978746}" dt="2021-12-06T22:41:07.245" v="492"/>
          <ac:spMkLst>
            <pc:docMk/>
            <pc:sldMk cId="0" sldId="264"/>
            <ac:spMk id="556" creationId="{DA2445AF-F283-4D47-B05E-1F008E443340}"/>
          </ac:spMkLst>
        </pc:spChg>
        <pc:spChg chg="mod">
          <ac:chgData name="Kerri Cunningham" userId="5ca8a513-eaf1-4adc-9d18-6db7e5361089" providerId="ADAL" clId="{05AF041D-1F73-403D-A794-D486A5978746}" dt="2021-12-06T22:41:07.245" v="492"/>
          <ac:spMkLst>
            <pc:docMk/>
            <pc:sldMk cId="0" sldId="264"/>
            <ac:spMk id="557" creationId="{BF3D9359-3793-4DB6-89FD-5155924D3A7F}"/>
          </ac:spMkLst>
        </pc:spChg>
        <pc:spChg chg="mod">
          <ac:chgData name="Kerri Cunningham" userId="5ca8a513-eaf1-4adc-9d18-6db7e5361089" providerId="ADAL" clId="{05AF041D-1F73-403D-A794-D486A5978746}" dt="2021-12-06T22:41:07.245" v="492"/>
          <ac:spMkLst>
            <pc:docMk/>
            <pc:sldMk cId="0" sldId="264"/>
            <ac:spMk id="558" creationId="{EE821D51-76E7-402C-B4AB-4C63A1A38B31}"/>
          </ac:spMkLst>
        </pc:spChg>
        <pc:spChg chg="mod">
          <ac:chgData name="Kerri Cunningham" userId="5ca8a513-eaf1-4adc-9d18-6db7e5361089" providerId="ADAL" clId="{05AF041D-1F73-403D-A794-D486A5978746}" dt="2021-12-06T22:41:07.245" v="492"/>
          <ac:spMkLst>
            <pc:docMk/>
            <pc:sldMk cId="0" sldId="264"/>
            <ac:spMk id="559" creationId="{A9525D25-21BC-4BD4-881D-B0C2CF35A1B8}"/>
          </ac:spMkLst>
        </pc:spChg>
        <pc:spChg chg="mod">
          <ac:chgData name="Kerri Cunningham" userId="5ca8a513-eaf1-4adc-9d18-6db7e5361089" providerId="ADAL" clId="{05AF041D-1F73-403D-A794-D486A5978746}" dt="2021-12-06T22:41:07.245" v="492"/>
          <ac:spMkLst>
            <pc:docMk/>
            <pc:sldMk cId="0" sldId="264"/>
            <ac:spMk id="560" creationId="{EFBFDE83-6493-46E0-AB6A-B06C9787061A}"/>
          </ac:spMkLst>
        </pc:spChg>
        <pc:spChg chg="mod">
          <ac:chgData name="Kerri Cunningham" userId="5ca8a513-eaf1-4adc-9d18-6db7e5361089" providerId="ADAL" clId="{05AF041D-1F73-403D-A794-D486A5978746}" dt="2021-12-06T22:41:07.245" v="492"/>
          <ac:spMkLst>
            <pc:docMk/>
            <pc:sldMk cId="0" sldId="264"/>
            <ac:spMk id="561" creationId="{0868E11E-7433-413E-AB90-ECB2AC67567F}"/>
          </ac:spMkLst>
        </pc:spChg>
        <pc:spChg chg="mod">
          <ac:chgData name="Kerri Cunningham" userId="5ca8a513-eaf1-4adc-9d18-6db7e5361089" providerId="ADAL" clId="{05AF041D-1F73-403D-A794-D486A5978746}" dt="2021-12-06T22:41:07.245" v="492"/>
          <ac:spMkLst>
            <pc:docMk/>
            <pc:sldMk cId="0" sldId="264"/>
            <ac:spMk id="562" creationId="{D282E390-CEBE-47A1-A53F-673C40462CC1}"/>
          </ac:spMkLst>
        </pc:spChg>
        <pc:spChg chg="mod">
          <ac:chgData name="Kerri Cunningham" userId="5ca8a513-eaf1-4adc-9d18-6db7e5361089" providerId="ADAL" clId="{05AF041D-1F73-403D-A794-D486A5978746}" dt="2021-12-06T22:41:07.245" v="492"/>
          <ac:spMkLst>
            <pc:docMk/>
            <pc:sldMk cId="0" sldId="264"/>
            <ac:spMk id="563" creationId="{85C1B49D-E30F-4CB7-AC39-DE0899A304C6}"/>
          </ac:spMkLst>
        </pc:spChg>
        <pc:spChg chg="mod">
          <ac:chgData name="Kerri Cunningham" userId="5ca8a513-eaf1-4adc-9d18-6db7e5361089" providerId="ADAL" clId="{05AF041D-1F73-403D-A794-D486A5978746}" dt="2021-12-06T22:41:07.245" v="492"/>
          <ac:spMkLst>
            <pc:docMk/>
            <pc:sldMk cId="0" sldId="264"/>
            <ac:spMk id="564" creationId="{5B394E93-3634-41E9-B137-35CDDE5DF4AE}"/>
          </ac:spMkLst>
        </pc:spChg>
        <pc:spChg chg="mod">
          <ac:chgData name="Kerri Cunningham" userId="5ca8a513-eaf1-4adc-9d18-6db7e5361089" providerId="ADAL" clId="{05AF041D-1F73-403D-A794-D486A5978746}" dt="2021-12-06T22:41:07.245" v="492"/>
          <ac:spMkLst>
            <pc:docMk/>
            <pc:sldMk cId="0" sldId="264"/>
            <ac:spMk id="565" creationId="{527B005D-9411-49BA-806C-0E5657F6371A}"/>
          </ac:spMkLst>
        </pc:spChg>
        <pc:spChg chg="mod">
          <ac:chgData name="Kerri Cunningham" userId="5ca8a513-eaf1-4adc-9d18-6db7e5361089" providerId="ADAL" clId="{05AF041D-1F73-403D-A794-D486A5978746}" dt="2021-12-06T22:41:07.245" v="492"/>
          <ac:spMkLst>
            <pc:docMk/>
            <pc:sldMk cId="0" sldId="264"/>
            <ac:spMk id="566" creationId="{7AEA5539-A0B6-4789-A2C9-DBE539B99E4A}"/>
          </ac:spMkLst>
        </pc:spChg>
        <pc:spChg chg="mod">
          <ac:chgData name="Kerri Cunningham" userId="5ca8a513-eaf1-4adc-9d18-6db7e5361089" providerId="ADAL" clId="{05AF041D-1F73-403D-A794-D486A5978746}" dt="2021-12-06T22:41:07.245" v="492"/>
          <ac:spMkLst>
            <pc:docMk/>
            <pc:sldMk cId="0" sldId="264"/>
            <ac:spMk id="567" creationId="{32E76AE5-3BF9-428C-8350-F855C5328DFD}"/>
          </ac:spMkLst>
        </pc:spChg>
        <pc:spChg chg="mod">
          <ac:chgData name="Kerri Cunningham" userId="5ca8a513-eaf1-4adc-9d18-6db7e5361089" providerId="ADAL" clId="{05AF041D-1F73-403D-A794-D486A5978746}" dt="2021-12-06T22:41:07.245" v="492"/>
          <ac:spMkLst>
            <pc:docMk/>
            <pc:sldMk cId="0" sldId="264"/>
            <ac:spMk id="568" creationId="{230F0D3A-8142-45CC-A06B-064D49F241C9}"/>
          </ac:spMkLst>
        </pc:spChg>
        <pc:spChg chg="mod">
          <ac:chgData name="Kerri Cunningham" userId="5ca8a513-eaf1-4adc-9d18-6db7e5361089" providerId="ADAL" clId="{05AF041D-1F73-403D-A794-D486A5978746}" dt="2021-12-06T22:41:07.245" v="492"/>
          <ac:spMkLst>
            <pc:docMk/>
            <pc:sldMk cId="0" sldId="264"/>
            <ac:spMk id="569" creationId="{7DABC974-872E-4B3C-9FC1-38CBE1834218}"/>
          </ac:spMkLst>
        </pc:spChg>
        <pc:spChg chg="mod">
          <ac:chgData name="Kerri Cunningham" userId="5ca8a513-eaf1-4adc-9d18-6db7e5361089" providerId="ADAL" clId="{05AF041D-1F73-403D-A794-D486A5978746}" dt="2021-12-06T22:41:07.245" v="492"/>
          <ac:spMkLst>
            <pc:docMk/>
            <pc:sldMk cId="0" sldId="264"/>
            <ac:spMk id="570" creationId="{FD3BEB6C-482E-42A4-A0DD-0D2D72CB9BB4}"/>
          </ac:spMkLst>
        </pc:spChg>
        <pc:spChg chg="mod">
          <ac:chgData name="Kerri Cunningham" userId="5ca8a513-eaf1-4adc-9d18-6db7e5361089" providerId="ADAL" clId="{05AF041D-1F73-403D-A794-D486A5978746}" dt="2021-12-06T22:41:07.245" v="492"/>
          <ac:spMkLst>
            <pc:docMk/>
            <pc:sldMk cId="0" sldId="264"/>
            <ac:spMk id="571" creationId="{7E0252E2-13DB-4799-9D47-8AEDC29E50CA}"/>
          </ac:spMkLst>
        </pc:spChg>
        <pc:spChg chg="mod">
          <ac:chgData name="Kerri Cunningham" userId="5ca8a513-eaf1-4adc-9d18-6db7e5361089" providerId="ADAL" clId="{05AF041D-1F73-403D-A794-D486A5978746}" dt="2021-12-06T22:41:07.245" v="492"/>
          <ac:spMkLst>
            <pc:docMk/>
            <pc:sldMk cId="0" sldId="264"/>
            <ac:spMk id="572" creationId="{3D08CD87-6AF4-4CC5-A96C-AB3D2B83CDD9}"/>
          </ac:spMkLst>
        </pc:spChg>
        <pc:spChg chg="mod">
          <ac:chgData name="Kerri Cunningham" userId="5ca8a513-eaf1-4adc-9d18-6db7e5361089" providerId="ADAL" clId="{05AF041D-1F73-403D-A794-D486A5978746}" dt="2021-12-06T22:41:07.245" v="492"/>
          <ac:spMkLst>
            <pc:docMk/>
            <pc:sldMk cId="0" sldId="264"/>
            <ac:spMk id="573" creationId="{AB7AD651-DD9D-46DD-9BCA-9324CFC91E10}"/>
          </ac:spMkLst>
        </pc:spChg>
        <pc:spChg chg="mod">
          <ac:chgData name="Kerri Cunningham" userId="5ca8a513-eaf1-4adc-9d18-6db7e5361089" providerId="ADAL" clId="{05AF041D-1F73-403D-A794-D486A5978746}" dt="2021-12-06T22:41:07.245" v="492"/>
          <ac:spMkLst>
            <pc:docMk/>
            <pc:sldMk cId="0" sldId="264"/>
            <ac:spMk id="574" creationId="{B1BE82EC-AA73-4D62-8ADD-93D9D2AFF476}"/>
          </ac:spMkLst>
        </pc:spChg>
        <pc:spChg chg="mod">
          <ac:chgData name="Kerri Cunningham" userId="5ca8a513-eaf1-4adc-9d18-6db7e5361089" providerId="ADAL" clId="{05AF041D-1F73-403D-A794-D486A5978746}" dt="2021-12-06T22:41:07.245" v="492"/>
          <ac:spMkLst>
            <pc:docMk/>
            <pc:sldMk cId="0" sldId="264"/>
            <ac:spMk id="575" creationId="{14F40E6E-DD25-4F0F-9F23-66D7F3FEEC1F}"/>
          </ac:spMkLst>
        </pc:spChg>
        <pc:spChg chg="mod">
          <ac:chgData name="Kerri Cunningham" userId="5ca8a513-eaf1-4adc-9d18-6db7e5361089" providerId="ADAL" clId="{05AF041D-1F73-403D-A794-D486A5978746}" dt="2021-12-06T22:41:07.245" v="492"/>
          <ac:spMkLst>
            <pc:docMk/>
            <pc:sldMk cId="0" sldId="264"/>
            <ac:spMk id="576" creationId="{CD85DA66-68BE-4BC7-9214-07DD920B3594}"/>
          </ac:spMkLst>
        </pc:spChg>
        <pc:spChg chg="mod">
          <ac:chgData name="Kerri Cunningham" userId="5ca8a513-eaf1-4adc-9d18-6db7e5361089" providerId="ADAL" clId="{05AF041D-1F73-403D-A794-D486A5978746}" dt="2021-12-06T22:41:07.245" v="492"/>
          <ac:spMkLst>
            <pc:docMk/>
            <pc:sldMk cId="0" sldId="264"/>
            <ac:spMk id="577" creationId="{53817C54-E41B-4D2A-9109-8F83683C8659}"/>
          </ac:spMkLst>
        </pc:spChg>
        <pc:spChg chg="mod">
          <ac:chgData name="Kerri Cunningham" userId="5ca8a513-eaf1-4adc-9d18-6db7e5361089" providerId="ADAL" clId="{05AF041D-1F73-403D-A794-D486A5978746}" dt="2021-12-06T22:41:07.245" v="492"/>
          <ac:spMkLst>
            <pc:docMk/>
            <pc:sldMk cId="0" sldId="264"/>
            <ac:spMk id="578" creationId="{C1B493D9-8C86-425D-A642-DB485F9D5E87}"/>
          </ac:spMkLst>
        </pc:spChg>
        <pc:spChg chg="mod">
          <ac:chgData name="Kerri Cunningham" userId="5ca8a513-eaf1-4adc-9d18-6db7e5361089" providerId="ADAL" clId="{05AF041D-1F73-403D-A794-D486A5978746}" dt="2021-12-06T22:41:07.245" v="492"/>
          <ac:spMkLst>
            <pc:docMk/>
            <pc:sldMk cId="0" sldId="264"/>
            <ac:spMk id="579" creationId="{20DFC904-BDDA-4C71-BC64-3809F5CA3273}"/>
          </ac:spMkLst>
        </pc:spChg>
        <pc:spChg chg="mod">
          <ac:chgData name="Kerri Cunningham" userId="5ca8a513-eaf1-4adc-9d18-6db7e5361089" providerId="ADAL" clId="{05AF041D-1F73-403D-A794-D486A5978746}" dt="2021-12-06T22:41:07.245" v="492"/>
          <ac:spMkLst>
            <pc:docMk/>
            <pc:sldMk cId="0" sldId="264"/>
            <ac:spMk id="580" creationId="{8ABF36D1-EE0D-4C86-8726-3726E4A941E9}"/>
          </ac:spMkLst>
        </pc:spChg>
        <pc:spChg chg="mod">
          <ac:chgData name="Kerri Cunningham" userId="5ca8a513-eaf1-4adc-9d18-6db7e5361089" providerId="ADAL" clId="{05AF041D-1F73-403D-A794-D486A5978746}" dt="2021-12-06T22:41:07.245" v="492"/>
          <ac:spMkLst>
            <pc:docMk/>
            <pc:sldMk cId="0" sldId="264"/>
            <ac:spMk id="581" creationId="{EBBCC838-0ABB-4266-B644-8D30EDA2791F}"/>
          </ac:spMkLst>
        </pc:spChg>
        <pc:spChg chg="mod">
          <ac:chgData name="Kerri Cunningham" userId="5ca8a513-eaf1-4adc-9d18-6db7e5361089" providerId="ADAL" clId="{05AF041D-1F73-403D-A794-D486A5978746}" dt="2021-12-06T22:41:07.245" v="492"/>
          <ac:spMkLst>
            <pc:docMk/>
            <pc:sldMk cId="0" sldId="264"/>
            <ac:spMk id="582" creationId="{AABCC42F-3D2E-461C-B1A2-34DF5E7612E8}"/>
          </ac:spMkLst>
        </pc:spChg>
        <pc:spChg chg="mod">
          <ac:chgData name="Kerri Cunningham" userId="5ca8a513-eaf1-4adc-9d18-6db7e5361089" providerId="ADAL" clId="{05AF041D-1F73-403D-A794-D486A5978746}" dt="2021-12-06T22:41:07.245" v="492"/>
          <ac:spMkLst>
            <pc:docMk/>
            <pc:sldMk cId="0" sldId="264"/>
            <ac:spMk id="583" creationId="{F0F6DBA7-56C2-4F50-8066-EEFA3B5D6851}"/>
          </ac:spMkLst>
        </pc:spChg>
        <pc:spChg chg="mod">
          <ac:chgData name="Kerri Cunningham" userId="5ca8a513-eaf1-4adc-9d18-6db7e5361089" providerId="ADAL" clId="{05AF041D-1F73-403D-A794-D486A5978746}" dt="2021-12-06T22:41:07.245" v="492"/>
          <ac:spMkLst>
            <pc:docMk/>
            <pc:sldMk cId="0" sldId="264"/>
            <ac:spMk id="584" creationId="{00B63B70-161C-4431-9840-E9BA8C6B1BED}"/>
          </ac:spMkLst>
        </pc:spChg>
        <pc:spChg chg="mod">
          <ac:chgData name="Kerri Cunningham" userId="5ca8a513-eaf1-4adc-9d18-6db7e5361089" providerId="ADAL" clId="{05AF041D-1F73-403D-A794-D486A5978746}" dt="2021-12-06T22:41:07.245" v="492"/>
          <ac:spMkLst>
            <pc:docMk/>
            <pc:sldMk cId="0" sldId="264"/>
            <ac:spMk id="585" creationId="{D0064FC2-2838-4E97-BDCF-4620930B7265}"/>
          </ac:spMkLst>
        </pc:spChg>
        <pc:spChg chg="mod">
          <ac:chgData name="Kerri Cunningham" userId="5ca8a513-eaf1-4adc-9d18-6db7e5361089" providerId="ADAL" clId="{05AF041D-1F73-403D-A794-D486A5978746}" dt="2021-12-06T22:41:07.245" v="492"/>
          <ac:spMkLst>
            <pc:docMk/>
            <pc:sldMk cId="0" sldId="264"/>
            <ac:spMk id="586" creationId="{9725EBC7-535C-419C-AD85-A34959CD706C}"/>
          </ac:spMkLst>
        </pc:spChg>
        <pc:spChg chg="mod">
          <ac:chgData name="Kerri Cunningham" userId="5ca8a513-eaf1-4adc-9d18-6db7e5361089" providerId="ADAL" clId="{05AF041D-1F73-403D-A794-D486A5978746}" dt="2021-12-06T22:41:07.245" v="492"/>
          <ac:spMkLst>
            <pc:docMk/>
            <pc:sldMk cId="0" sldId="264"/>
            <ac:spMk id="587" creationId="{A48E16C2-856B-49B1-BB1C-479D15EE700E}"/>
          </ac:spMkLst>
        </pc:spChg>
        <pc:spChg chg="mod">
          <ac:chgData name="Kerri Cunningham" userId="5ca8a513-eaf1-4adc-9d18-6db7e5361089" providerId="ADAL" clId="{05AF041D-1F73-403D-A794-D486A5978746}" dt="2021-12-06T22:41:07.245" v="492"/>
          <ac:spMkLst>
            <pc:docMk/>
            <pc:sldMk cId="0" sldId="264"/>
            <ac:spMk id="588" creationId="{999EEE9B-AC04-4243-AB14-61CD86748EFD}"/>
          </ac:spMkLst>
        </pc:spChg>
        <pc:spChg chg="mod">
          <ac:chgData name="Kerri Cunningham" userId="5ca8a513-eaf1-4adc-9d18-6db7e5361089" providerId="ADAL" clId="{05AF041D-1F73-403D-A794-D486A5978746}" dt="2021-12-06T22:41:07.245" v="492"/>
          <ac:spMkLst>
            <pc:docMk/>
            <pc:sldMk cId="0" sldId="264"/>
            <ac:spMk id="589" creationId="{A217808E-EA13-493C-ADA2-2FD9118020D5}"/>
          </ac:spMkLst>
        </pc:spChg>
        <pc:spChg chg="mod">
          <ac:chgData name="Kerri Cunningham" userId="5ca8a513-eaf1-4adc-9d18-6db7e5361089" providerId="ADAL" clId="{05AF041D-1F73-403D-A794-D486A5978746}" dt="2021-12-06T22:41:07.245" v="492"/>
          <ac:spMkLst>
            <pc:docMk/>
            <pc:sldMk cId="0" sldId="264"/>
            <ac:spMk id="590" creationId="{B3F9FAF5-BAE3-4679-A2DC-16FA54AE1341}"/>
          </ac:spMkLst>
        </pc:spChg>
        <pc:spChg chg="mod">
          <ac:chgData name="Kerri Cunningham" userId="5ca8a513-eaf1-4adc-9d18-6db7e5361089" providerId="ADAL" clId="{05AF041D-1F73-403D-A794-D486A5978746}" dt="2021-12-06T22:41:07.245" v="492"/>
          <ac:spMkLst>
            <pc:docMk/>
            <pc:sldMk cId="0" sldId="264"/>
            <ac:spMk id="591" creationId="{D8577C4F-5FF8-4DE7-AEAA-C71712311B5A}"/>
          </ac:spMkLst>
        </pc:spChg>
        <pc:spChg chg="mod">
          <ac:chgData name="Kerri Cunningham" userId="5ca8a513-eaf1-4adc-9d18-6db7e5361089" providerId="ADAL" clId="{05AF041D-1F73-403D-A794-D486A5978746}" dt="2021-12-06T22:41:07.245" v="492"/>
          <ac:spMkLst>
            <pc:docMk/>
            <pc:sldMk cId="0" sldId="264"/>
            <ac:spMk id="592" creationId="{0B6C35FB-7DEE-4F06-9388-E25B8F98D787}"/>
          </ac:spMkLst>
        </pc:spChg>
        <pc:spChg chg="mod">
          <ac:chgData name="Kerri Cunningham" userId="5ca8a513-eaf1-4adc-9d18-6db7e5361089" providerId="ADAL" clId="{05AF041D-1F73-403D-A794-D486A5978746}" dt="2021-12-06T22:41:07.245" v="492"/>
          <ac:spMkLst>
            <pc:docMk/>
            <pc:sldMk cId="0" sldId="264"/>
            <ac:spMk id="593" creationId="{4BD3C567-51EE-4CE2-8AB8-CAE71075D6FF}"/>
          </ac:spMkLst>
        </pc:spChg>
        <pc:spChg chg="mod">
          <ac:chgData name="Kerri Cunningham" userId="5ca8a513-eaf1-4adc-9d18-6db7e5361089" providerId="ADAL" clId="{05AF041D-1F73-403D-A794-D486A5978746}" dt="2021-12-06T22:41:07.245" v="492"/>
          <ac:spMkLst>
            <pc:docMk/>
            <pc:sldMk cId="0" sldId="264"/>
            <ac:spMk id="594" creationId="{CD93B7C1-2FAA-41AD-ADFE-121A106E2A3A}"/>
          </ac:spMkLst>
        </pc:spChg>
        <pc:spChg chg="mod">
          <ac:chgData name="Kerri Cunningham" userId="5ca8a513-eaf1-4adc-9d18-6db7e5361089" providerId="ADAL" clId="{05AF041D-1F73-403D-A794-D486A5978746}" dt="2021-12-06T22:41:07.245" v="492"/>
          <ac:spMkLst>
            <pc:docMk/>
            <pc:sldMk cId="0" sldId="264"/>
            <ac:spMk id="595" creationId="{6F9FCBBD-99AD-44D2-88EC-9CDFA9D8194C}"/>
          </ac:spMkLst>
        </pc:spChg>
        <pc:spChg chg="mod">
          <ac:chgData name="Kerri Cunningham" userId="5ca8a513-eaf1-4adc-9d18-6db7e5361089" providerId="ADAL" clId="{05AF041D-1F73-403D-A794-D486A5978746}" dt="2021-12-06T22:41:07.245" v="492"/>
          <ac:spMkLst>
            <pc:docMk/>
            <pc:sldMk cId="0" sldId="264"/>
            <ac:spMk id="596" creationId="{B193D9D2-F3B3-462F-91C1-5C3FFBF93C45}"/>
          </ac:spMkLst>
        </pc:spChg>
        <pc:spChg chg="mod">
          <ac:chgData name="Kerri Cunningham" userId="5ca8a513-eaf1-4adc-9d18-6db7e5361089" providerId="ADAL" clId="{05AF041D-1F73-403D-A794-D486A5978746}" dt="2021-12-06T22:41:07.245" v="492"/>
          <ac:spMkLst>
            <pc:docMk/>
            <pc:sldMk cId="0" sldId="264"/>
            <ac:spMk id="597" creationId="{47948667-4501-4AF7-8733-75DF53C813E4}"/>
          </ac:spMkLst>
        </pc:spChg>
        <pc:spChg chg="mod">
          <ac:chgData name="Kerri Cunningham" userId="5ca8a513-eaf1-4adc-9d18-6db7e5361089" providerId="ADAL" clId="{05AF041D-1F73-403D-A794-D486A5978746}" dt="2021-12-06T22:41:07.245" v="492"/>
          <ac:spMkLst>
            <pc:docMk/>
            <pc:sldMk cId="0" sldId="264"/>
            <ac:spMk id="598" creationId="{0C3E0919-FD16-41A4-8970-10D0A5027F40}"/>
          </ac:spMkLst>
        </pc:spChg>
        <pc:spChg chg="mod">
          <ac:chgData name="Kerri Cunningham" userId="5ca8a513-eaf1-4adc-9d18-6db7e5361089" providerId="ADAL" clId="{05AF041D-1F73-403D-A794-D486A5978746}" dt="2021-12-06T22:41:07.245" v="492"/>
          <ac:spMkLst>
            <pc:docMk/>
            <pc:sldMk cId="0" sldId="264"/>
            <ac:spMk id="599" creationId="{F0B8EA26-1ACF-41AC-BAB6-B1F09FAA3776}"/>
          </ac:spMkLst>
        </pc:spChg>
        <pc:spChg chg="mod">
          <ac:chgData name="Kerri Cunningham" userId="5ca8a513-eaf1-4adc-9d18-6db7e5361089" providerId="ADAL" clId="{05AF041D-1F73-403D-A794-D486A5978746}" dt="2021-12-06T22:41:07.245" v="492"/>
          <ac:spMkLst>
            <pc:docMk/>
            <pc:sldMk cId="0" sldId="264"/>
            <ac:spMk id="600" creationId="{6EA09426-2CDE-45BD-8E37-0E45AE3DCE18}"/>
          </ac:spMkLst>
        </pc:spChg>
        <pc:spChg chg="mod">
          <ac:chgData name="Kerri Cunningham" userId="5ca8a513-eaf1-4adc-9d18-6db7e5361089" providerId="ADAL" clId="{05AF041D-1F73-403D-A794-D486A5978746}" dt="2021-12-06T22:41:07.245" v="492"/>
          <ac:spMkLst>
            <pc:docMk/>
            <pc:sldMk cId="0" sldId="264"/>
            <ac:spMk id="601" creationId="{5458FF8C-2802-44F8-BA23-CFD8F186C8A1}"/>
          </ac:spMkLst>
        </pc:spChg>
        <pc:spChg chg="mod">
          <ac:chgData name="Kerri Cunningham" userId="5ca8a513-eaf1-4adc-9d18-6db7e5361089" providerId="ADAL" clId="{05AF041D-1F73-403D-A794-D486A5978746}" dt="2021-12-06T22:41:07.245" v="492"/>
          <ac:spMkLst>
            <pc:docMk/>
            <pc:sldMk cId="0" sldId="264"/>
            <ac:spMk id="602" creationId="{83DAAEBC-6A6D-4605-B55D-03ED78A2DCD2}"/>
          </ac:spMkLst>
        </pc:spChg>
        <pc:spChg chg="mod">
          <ac:chgData name="Kerri Cunningham" userId="5ca8a513-eaf1-4adc-9d18-6db7e5361089" providerId="ADAL" clId="{05AF041D-1F73-403D-A794-D486A5978746}" dt="2021-12-06T22:41:07.245" v="492"/>
          <ac:spMkLst>
            <pc:docMk/>
            <pc:sldMk cId="0" sldId="264"/>
            <ac:spMk id="603" creationId="{41AC7E7A-6432-4629-B07B-40914923637F}"/>
          </ac:spMkLst>
        </pc:spChg>
        <pc:spChg chg="mod">
          <ac:chgData name="Kerri Cunningham" userId="5ca8a513-eaf1-4adc-9d18-6db7e5361089" providerId="ADAL" clId="{05AF041D-1F73-403D-A794-D486A5978746}" dt="2021-12-06T22:41:07.245" v="492"/>
          <ac:spMkLst>
            <pc:docMk/>
            <pc:sldMk cId="0" sldId="264"/>
            <ac:spMk id="604" creationId="{FFFD2149-F7F4-4E88-840A-B680D223099C}"/>
          </ac:spMkLst>
        </pc:spChg>
        <pc:spChg chg="mod">
          <ac:chgData name="Kerri Cunningham" userId="5ca8a513-eaf1-4adc-9d18-6db7e5361089" providerId="ADAL" clId="{05AF041D-1F73-403D-A794-D486A5978746}" dt="2021-12-06T22:41:07.245" v="492"/>
          <ac:spMkLst>
            <pc:docMk/>
            <pc:sldMk cId="0" sldId="264"/>
            <ac:spMk id="605" creationId="{9F258E44-19B5-48C1-A67E-BF7C7A0938A7}"/>
          </ac:spMkLst>
        </pc:spChg>
        <pc:spChg chg="mod">
          <ac:chgData name="Kerri Cunningham" userId="5ca8a513-eaf1-4adc-9d18-6db7e5361089" providerId="ADAL" clId="{05AF041D-1F73-403D-A794-D486A5978746}" dt="2021-12-06T22:41:07.245" v="492"/>
          <ac:spMkLst>
            <pc:docMk/>
            <pc:sldMk cId="0" sldId="264"/>
            <ac:spMk id="606" creationId="{B7C45389-7986-4D37-B465-E6DFA518BB16}"/>
          </ac:spMkLst>
        </pc:spChg>
        <pc:spChg chg="mod">
          <ac:chgData name="Kerri Cunningham" userId="5ca8a513-eaf1-4adc-9d18-6db7e5361089" providerId="ADAL" clId="{05AF041D-1F73-403D-A794-D486A5978746}" dt="2021-12-06T22:41:07.245" v="492"/>
          <ac:spMkLst>
            <pc:docMk/>
            <pc:sldMk cId="0" sldId="264"/>
            <ac:spMk id="607" creationId="{69E04D66-0996-4B45-8B7D-584AD55033B4}"/>
          </ac:spMkLst>
        </pc:spChg>
        <pc:spChg chg="mod">
          <ac:chgData name="Kerri Cunningham" userId="5ca8a513-eaf1-4adc-9d18-6db7e5361089" providerId="ADAL" clId="{05AF041D-1F73-403D-A794-D486A5978746}" dt="2021-12-06T22:41:07.245" v="492"/>
          <ac:spMkLst>
            <pc:docMk/>
            <pc:sldMk cId="0" sldId="264"/>
            <ac:spMk id="608" creationId="{78B459DE-0C0A-44E1-B5E1-98BCA623EA49}"/>
          </ac:spMkLst>
        </pc:spChg>
        <pc:spChg chg="mod">
          <ac:chgData name="Kerri Cunningham" userId="5ca8a513-eaf1-4adc-9d18-6db7e5361089" providerId="ADAL" clId="{05AF041D-1F73-403D-A794-D486A5978746}" dt="2021-12-06T22:41:07.245" v="492"/>
          <ac:spMkLst>
            <pc:docMk/>
            <pc:sldMk cId="0" sldId="264"/>
            <ac:spMk id="609" creationId="{1C5BFDC8-74B8-4E01-8503-29783A12ECC5}"/>
          </ac:spMkLst>
        </pc:spChg>
        <pc:spChg chg="mod">
          <ac:chgData name="Kerri Cunningham" userId="5ca8a513-eaf1-4adc-9d18-6db7e5361089" providerId="ADAL" clId="{05AF041D-1F73-403D-A794-D486A5978746}" dt="2021-12-06T22:41:07.245" v="492"/>
          <ac:spMkLst>
            <pc:docMk/>
            <pc:sldMk cId="0" sldId="264"/>
            <ac:spMk id="610" creationId="{CAD9A4E0-D521-41B0-A82E-754B4D0787AF}"/>
          </ac:spMkLst>
        </pc:spChg>
        <pc:spChg chg="mod">
          <ac:chgData name="Kerri Cunningham" userId="5ca8a513-eaf1-4adc-9d18-6db7e5361089" providerId="ADAL" clId="{05AF041D-1F73-403D-A794-D486A5978746}" dt="2021-12-06T22:41:07.245" v="492"/>
          <ac:spMkLst>
            <pc:docMk/>
            <pc:sldMk cId="0" sldId="264"/>
            <ac:spMk id="611" creationId="{70DFB85B-A88B-4532-99FC-D2F324DFC4D0}"/>
          </ac:spMkLst>
        </pc:spChg>
        <pc:spChg chg="mod">
          <ac:chgData name="Kerri Cunningham" userId="5ca8a513-eaf1-4adc-9d18-6db7e5361089" providerId="ADAL" clId="{05AF041D-1F73-403D-A794-D486A5978746}" dt="2021-12-06T22:41:07.245" v="492"/>
          <ac:spMkLst>
            <pc:docMk/>
            <pc:sldMk cId="0" sldId="264"/>
            <ac:spMk id="612" creationId="{C3C16CF0-A8DB-442B-89CF-6A8B90B89E6D}"/>
          </ac:spMkLst>
        </pc:spChg>
        <pc:spChg chg="mod">
          <ac:chgData name="Kerri Cunningham" userId="5ca8a513-eaf1-4adc-9d18-6db7e5361089" providerId="ADAL" clId="{05AF041D-1F73-403D-A794-D486A5978746}" dt="2021-12-06T22:41:07.245" v="492"/>
          <ac:spMkLst>
            <pc:docMk/>
            <pc:sldMk cId="0" sldId="264"/>
            <ac:spMk id="613" creationId="{D3CD935A-26D5-40C6-8DB6-99AFA51D7F90}"/>
          </ac:spMkLst>
        </pc:spChg>
        <pc:spChg chg="mod">
          <ac:chgData name="Kerri Cunningham" userId="5ca8a513-eaf1-4adc-9d18-6db7e5361089" providerId="ADAL" clId="{05AF041D-1F73-403D-A794-D486A5978746}" dt="2021-12-06T22:41:07.245" v="492"/>
          <ac:spMkLst>
            <pc:docMk/>
            <pc:sldMk cId="0" sldId="264"/>
            <ac:spMk id="614" creationId="{8ADB7F97-8953-414F-91A8-83D9F7AA86AD}"/>
          </ac:spMkLst>
        </pc:spChg>
        <pc:spChg chg="mod">
          <ac:chgData name="Kerri Cunningham" userId="5ca8a513-eaf1-4adc-9d18-6db7e5361089" providerId="ADAL" clId="{05AF041D-1F73-403D-A794-D486A5978746}" dt="2021-12-06T22:41:07.245" v="492"/>
          <ac:spMkLst>
            <pc:docMk/>
            <pc:sldMk cId="0" sldId="264"/>
            <ac:spMk id="615" creationId="{E97F22AD-5BC1-4E0A-B54A-0530AF93143C}"/>
          </ac:spMkLst>
        </pc:spChg>
        <pc:spChg chg="mod">
          <ac:chgData name="Kerri Cunningham" userId="5ca8a513-eaf1-4adc-9d18-6db7e5361089" providerId="ADAL" clId="{05AF041D-1F73-403D-A794-D486A5978746}" dt="2021-12-06T22:41:07.245" v="492"/>
          <ac:spMkLst>
            <pc:docMk/>
            <pc:sldMk cId="0" sldId="264"/>
            <ac:spMk id="616" creationId="{7475603A-9AC1-4ED8-BE48-ED6AAE651CA1}"/>
          </ac:spMkLst>
        </pc:spChg>
        <pc:spChg chg="mod">
          <ac:chgData name="Kerri Cunningham" userId="5ca8a513-eaf1-4adc-9d18-6db7e5361089" providerId="ADAL" clId="{05AF041D-1F73-403D-A794-D486A5978746}" dt="2021-12-06T22:41:07.245" v="492"/>
          <ac:spMkLst>
            <pc:docMk/>
            <pc:sldMk cId="0" sldId="264"/>
            <ac:spMk id="617" creationId="{CA6E9592-F2B3-4C81-8BBD-9CBEB9ABF271}"/>
          </ac:spMkLst>
        </pc:spChg>
        <pc:spChg chg="mod">
          <ac:chgData name="Kerri Cunningham" userId="5ca8a513-eaf1-4adc-9d18-6db7e5361089" providerId="ADAL" clId="{05AF041D-1F73-403D-A794-D486A5978746}" dt="2021-12-06T22:41:07.245" v="492"/>
          <ac:spMkLst>
            <pc:docMk/>
            <pc:sldMk cId="0" sldId="264"/>
            <ac:spMk id="618" creationId="{CC42AB82-35F2-4996-A5F5-1E5C450B91EC}"/>
          </ac:spMkLst>
        </pc:spChg>
        <pc:spChg chg="mod">
          <ac:chgData name="Kerri Cunningham" userId="5ca8a513-eaf1-4adc-9d18-6db7e5361089" providerId="ADAL" clId="{05AF041D-1F73-403D-A794-D486A5978746}" dt="2021-12-06T22:41:07.245" v="492"/>
          <ac:spMkLst>
            <pc:docMk/>
            <pc:sldMk cId="0" sldId="264"/>
            <ac:spMk id="619" creationId="{C6E201EE-ED7A-48E0-8B5B-CCA923A63538}"/>
          </ac:spMkLst>
        </pc:spChg>
        <pc:spChg chg="mod">
          <ac:chgData name="Kerri Cunningham" userId="5ca8a513-eaf1-4adc-9d18-6db7e5361089" providerId="ADAL" clId="{05AF041D-1F73-403D-A794-D486A5978746}" dt="2021-12-06T22:41:07.245" v="492"/>
          <ac:spMkLst>
            <pc:docMk/>
            <pc:sldMk cId="0" sldId="264"/>
            <ac:spMk id="620" creationId="{46D438D6-DA5C-4A32-9C69-C18799278DEE}"/>
          </ac:spMkLst>
        </pc:spChg>
        <pc:spChg chg="mod">
          <ac:chgData name="Kerri Cunningham" userId="5ca8a513-eaf1-4adc-9d18-6db7e5361089" providerId="ADAL" clId="{05AF041D-1F73-403D-A794-D486A5978746}" dt="2021-12-06T22:41:07.245" v="492"/>
          <ac:spMkLst>
            <pc:docMk/>
            <pc:sldMk cId="0" sldId="264"/>
            <ac:spMk id="621" creationId="{ABAC473B-0FEE-4141-9460-CDE3A72ADAC8}"/>
          </ac:spMkLst>
        </pc:spChg>
        <pc:spChg chg="mod">
          <ac:chgData name="Kerri Cunningham" userId="5ca8a513-eaf1-4adc-9d18-6db7e5361089" providerId="ADAL" clId="{05AF041D-1F73-403D-A794-D486A5978746}" dt="2021-12-06T22:41:07.245" v="492"/>
          <ac:spMkLst>
            <pc:docMk/>
            <pc:sldMk cId="0" sldId="264"/>
            <ac:spMk id="622" creationId="{A3CC765D-8F9E-42D7-BA17-87D06394E8F9}"/>
          </ac:spMkLst>
        </pc:spChg>
        <pc:spChg chg="mod">
          <ac:chgData name="Kerri Cunningham" userId="5ca8a513-eaf1-4adc-9d18-6db7e5361089" providerId="ADAL" clId="{05AF041D-1F73-403D-A794-D486A5978746}" dt="2021-12-06T22:41:07.245" v="492"/>
          <ac:spMkLst>
            <pc:docMk/>
            <pc:sldMk cId="0" sldId="264"/>
            <ac:spMk id="623" creationId="{C11F3FC5-BE0F-4A8B-BFEA-C3A5A158A247}"/>
          </ac:spMkLst>
        </pc:spChg>
        <pc:spChg chg="mod">
          <ac:chgData name="Kerri Cunningham" userId="5ca8a513-eaf1-4adc-9d18-6db7e5361089" providerId="ADAL" clId="{05AF041D-1F73-403D-A794-D486A5978746}" dt="2021-12-06T22:41:07.245" v="492"/>
          <ac:spMkLst>
            <pc:docMk/>
            <pc:sldMk cId="0" sldId="264"/>
            <ac:spMk id="624" creationId="{6706F536-2193-4A9E-93B1-93F2A28D84FA}"/>
          </ac:spMkLst>
        </pc:spChg>
        <pc:spChg chg="mod">
          <ac:chgData name="Kerri Cunningham" userId="5ca8a513-eaf1-4adc-9d18-6db7e5361089" providerId="ADAL" clId="{05AF041D-1F73-403D-A794-D486A5978746}" dt="2021-12-06T22:41:07.245" v="492"/>
          <ac:spMkLst>
            <pc:docMk/>
            <pc:sldMk cId="0" sldId="264"/>
            <ac:spMk id="625" creationId="{7D4588B0-CAA1-4129-85C1-671770AFB6A3}"/>
          </ac:spMkLst>
        </pc:spChg>
        <pc:spChg chg="mod">
          <ac:chgData name="Kerri Cunningham" userId="5ca8a513-eaf1-4adc-9d18-6db7e5361089" providerId="ADAL" clId="{05AF041D-1F73-403D-A794-D486A5978746}" dt="2021-12-06T22:41:07.245" v="492"/>
          <ac:spMkLst>
            <pc:docMk/>
            <pc:sldMk cId="0" sldId="264"/>
            <ac:spMk id="626" creationId="{FE10A0D4-221D-459A-8697-459FE9478E3D}"/>
          </ac:spMkLst>
        </pc:spChg>
        <pc:spChg chg="mod">
          <ac:chgData name="Kerri Cunningham" userId="5ca8a513-eaf1-4adc-9d18-6db7e5361089" providerId="ADAL" clId="{05AF041D-1F73-403D-A794-D486A5978746}" dt="2021-12-06T22:41:07.245" v="492"/>
          <ac:spMkLst>
            <pc:docMk/>
            <pc:sldMk cId="0" sldId="264"/>
            <ac:spMk id="627" creationId="{5B05D410-8EEF-47FA-B487-6DD2C5959B95}"/>
          </ac:spMkLst>
        </pc:spChg>
        <pc:spChg chg="mod">
          <ac:chgData name="Kerri Cunningham" userId="5ca8a513-eaf1-4adc-9d18-6db7e5361089" providerId="ADAL" clId="{05AF041D-1F73-403D-A794-D486A5978746}" dt="2021-12-06T22:41:07.245" v="492"/>
          <ac:spMkLst>
            <pc:docMk/>
            <pc:sldMk cId="0" sldId="264"/>
            <ac:spMk id="628" creationId="{E75F5D9B-8D56-47CE-B6BA-DBF75797D3CC}"/>
          </ac:spMkLst>
        </pc:spChg>
        <pc:spChg chg="mod">
          <ac:chgData name="Kerri Cunningham" userId="5ca8a513-eaf1-4adc-9d18-6db7e5361089" providerId="ADAL" clId="{05AF041D-1F73-403D-A794-D486A5978746}" dt="2021-12-06T22:41:07.245" v="492"/>
          <ac:spMkLst>
            <pc:docMk/>
            <pc:sldMk cId="0" sldId="264"/>
            <ac:spMk id="629" creationId="{8073A043-8211-4121-A192-BD4BD2172CD9}"/>
          </ac:spMkLst>
        </pc:spChg>
        <pc:spChg chg="mod">
          <ac:chgData name="Kerri Cunningham" userId="5ca8a513-eaf1-4adc-9d18-6db7e5361089" providerId="ADAL" clId="{05AF041D-1F73-403D-A794-D486A5978746}" dt="2021-12-06T22:41:07.245" v="492"/>
          <ac:spMkLst>
            <pc:docMk/>
            <pc:sldMk cId="0" sldId="264"/>
            <ac:spMk id="630" creationId="{5B424666-8C66-49B8-846F-402CF2B54A9F}"/>
          </ac:spMkLst>
        </pc:spChg>
        <pc:spChg chg="mod">
          <ac:chgData name="Kerri Cunningham" userId="5ca8a513-eaf1-4adc-9d18-6db7e5361089" providerId="ADAL" clId="{05AF041D-1F73-403D-A794-D486A5978746}" dt="2021-12-06T22:41:07.245" v="492"/>
          <ac:spMkLst>
            <pc:docMk/>
            <pc:sldMk cId="0" sldId="264"/>
            <ac:spMk id="631" creationId="{3666C62B-B330-4ED1-BCA5-D0245901B3F8}"/>
          </ac:spMkLst>
        </pc:spChg>
        <pc:spChg chg="mod">
          <ac:chgData name="Kerri Cunningham" userId="5ca8a513-eaf1-4adc-9d18-6db7e5361089" providerId="ADAL" clId="{05AF041D-1F73-403D-A794-D486A5978746}" dt="2021-12-06T22:41:07.245" v="492"/>
          <ac:spMkLst>
            <pc:docMk/>
            <pc:sldMk cId="0" sldId="264"/>
            <ac:spMk id="632" creationId="{DBF9DED3-2971-4E92-B960-E001C2C84D89}"/>
          </ac:spMkLst>
        </pc:spChg>
        <pc:spChg chg="mod">
          <ac:chgData name="Kerri Cunningham" userId="5ca8a513-eaf1-4adc-9d18-6db7e5361089" providerId="ADAL" clId="{05AF041D-1F73-403D-A794-D486A5978746}" dt="2021-12-06T22:41:07.245" v="492"/>
          <ac:spMkLst>
            <pc:docMk/>
            <pc:sldMk cId="0" sldId="264"/>
            <ac:spMk id="633" creationId="{73514982-53A9-437D-B119-2C6CF81F8B2E}"/>
          </ac:spMkLst>
        </pc:spChg>
        <pc:spChg chg="mod">
          <ac:chgData name="Kerri Cunningham" userId="5ca8a513-eaf1-4adc-9d18-6db7e5361089" providerId="ADAL" clId="{05AF041D-1F73-403D-A794-D486A5978746}" dt="2021-12-06T22:41:07.245" v="492"/>
          <ac:spMkLst>
            <pc:docMk/>
            <pc:sldMk cId="0" sldId="264"/>
            <ac:spMk id="634" creationId="{53D483A9-6B7C-46C6-A82E-2B275CA72AE2}"/>
          </ac:spMkLst>
        </pc:spChg>
        <pc:spChg chg="mod">
          <ac:chgData name="Kerri Cunningham" userId="5ca8a513-eaf1-4adc-9d18-6db7e5361089" providerId="ADAL" clId="{05AF041D-1F73-403D-A794-D486A5978746}" dt="2021-12-06T22:41:07.245" v="492"/>
          <ac:spMkLst>
            <pc:docMk/>
            <pc:sldMk cId="0" sldId="264"/>
            <ac:spMk id="635" creationId="{900D3658-5B51-4FE1-87F5-E55C83D9B66D}"/>
          </ac:spMkLst>
        </pc:spChg>
        <pc:spChg chg="mod">
          <ac:chgData name="Kerri Cunningham" userId="5ca8a513-eaf1-4adc-9d18-6db7e5361089" providerId="ADAL" clId="{05AF041D-1F73-403D-A794-D486A5978746}" dt="2021-12-06T22:41:07.245" v="492"/>
          <ac:spMkLst>
            <pc:docMk/>
            <pc:sldMk cId="0" sldId="264"/>
            <ac:spMk id="636" creationId="{59D3D936-48B2-4E1F-9124-4A7B122204BA}"/>
          </ac:spMkLst>
        </pc:spChg>
        <pc:spChg chg="mod">
          <ac:chgData name="Kerri Cunningham" userId="5ca8a513-eaf1-4adc-9d18-6db7e5361089" providerId="ADAL" clId="{05AF041D-1F73-403D-A794-D486A5978746}" dt="2021-12-06T22:41:07.245" v="492"/>
          <ac:spMkLst>
            <pc:docMk/>
            <pc:sldMk cId="0" sldId="264"/>
            <ac:spMk id="637" creationId="{85539C82-122C-44FD-B963-9E0F648AD6FB}"/>
          </ac:spMkLst>
        </pc:spChg>
        <pc:spChg chg="mod">
          <ac:chgData name="Kerri Cunningham" userId="5ca8a513-eaf1-4adc-9d18-6db7e5361089" providerId="ADAL" clId="{05AF041D-1F73-403D-A794-D486A5978746}" dt="2021-12-06T22:41:07.245" v="492"/>
          <ac:spMkLst>
            <pc:docMk/>
            <pc:sldMk cId="0" sldId="264"/>
            <ac:spMk id="638" creationId="{6A19C855-8E2A-4133-8B0C-E3D600756C30}"/>
          </ac:spMkLst>
        </pc:spChg>
        <pc:spChg chg="mod">
          <ac:chgData name="Kerri Cunningham" userId="5ca8a513-eaf1-4adc-9d18-6db7e5361089" providerId="ADAL" clId="{05AF041D-1F73-403D-A794-D486A5978746}" dt="2021-12-06T22:41:07.245" v="492"/>
          <ac:spMkLst>
            <pc:docMk/>
            <pc:sldMk cId="0" sldId="264"/>
            <ac:spMk id="639" creationId="{7945BBFC-89A8-4CA4-9CAB-EC8805D64FBA}"/>
          </ac:spMkLst>
        </pc:spChg>
        <pc:spChg chg="mod">
          <ac:chgData name="Kerri Cunningham" userId="5ca8a513-eaf1-4adc-9d18-6db7e5361089" providerId="ADAL" clId="{05AF041D-1F73-403D-A794-D486A5978746}" dt="2021-12-06T22:41:07.245" v="492"/>
          <ac:spMkLst>
            <pc:docMk/>
            <pc:sldMk cId="0" sldId="264"/>
            <ac:spMk id="640" creationId="{57ADF07F-9409-4FB0-9385-479BE0C49250}"/>
          </ac:spMkLst>
        </pc:spChg>
        <pc:spChg chg="mod">
          <ac:chgData name="Kerri Cunningham" userId="5ca8a513-eaf1-4adc-9d18-6db7e5361089" providerId="ADAL" clId="{05AF041D-1F73-403D-A794-D486A5978746}" dt="2021-12-06T22:41:07.245" v="492"/>
          <ac:spMkLst>
            <pc:docMk/>
            <pc:sldMk cId="0" sldId="264"/>
            <ac:spMk id="641" creationId="{576E0F8D-074C-4620-B934-9DCF348340CE}"/>
          </ac:spMkLst>
        </pc:spChg>
        <pc:spChg chg="mod">
          <ac:chgData name="Kerri Cunningham" userId="5ca8a513-eaf1-4adc-9d18-6db7e5361089" providerId="ADAL" clId="{05AF041D-1F73-403D-A794-D486A5978746}" dt="2021-12-06T22:41:07.245" v="492"/>
          <ac:spMkLst>
            <pc:docMk/>
            <pc:sldMk cId="0" sldId="264"/>
            <ac:spMk id="642" creationId="{0D524E14-E834-4039-93CE-37D7AE024080}"/>
          </ac:spMkLst>
        </pc:spChg>
        <pc:spChg chg="mod">
          <ac:chgData name="Kerri Cunningham" userId="5ca8a513-eaf1-4adc-9d18-6db7e5361089" providerId="ADAL" clId="{05AF041D-1F73-403D-A794-D486A5978746}" dt="2021-12-06T22:41:07.245" v="492"/>
          <ac:spMkLst>
            <pc:docMk/>
            <pc:sldMk cId="0" sldId="264"/>
            <ac:spMk id="643" creationId="{2836A34B-00BC-4E5E-AD03-682AE6C83D26}"/>
          </ac:spMkLst>
        </pc:spChg>
        <pc:spChg chg="mod">
          <ac:chgData name="Kerri Cunningham" userId="5ca8a513-eaf1-4adc-9d18-6db7e5361089" providerId="ADAL" clId="{05AF041D-1F73-403D-A794-D486A5978746}" dt="2021-12-06T22:41:07.245" v="492"/>
          <ac:spMkLst>
            <pc:docMk/>
            <pc:sldMk cId="0" sldId="264"/>
            <ac:spMk id="644" creationId="{43CF302B-5A08-4720-BF47-4154B851D81A}"/>
          </ac:spMkLst>
        </pc:spChg>
        <pc:spChg chg="mod">
          <ac:chgData name="Kerri Cunningham" userId="5ca8a513-eaf1-4adc-9d18-6db7e5361089" providerId="ADAL" clId="{05AF041D-1F73-403D-A794-D486A5978746}" dt="2021-12-06T22:41:07.245" v="492"/>
          <ac:spMkLst>
            <pc:docMk/>
            <pc:sldMk cId="0" sldId="264"/>
            <ac:spMk id="645" creationId="{AE82AF4D-8FCB-46ED-B427-8F9772F02119}"/>
          </ac:spMkLst>
        </pc:spChg>
        <pc:spChg chg="mod">
          <ac:chgData name="Kerri Cunningham" userId="5ca8a513-eaf1-4adc-9d18-6db7e5361089" providerId="ADAL" clId="{05AF041D-1F73-403D-A794-D486A5978746}" dt="2021-12-06T22:41:07.245" v="492"/>
          <ac:spMkLst>
            <pc:docMk/>
            <pc:sldMk cId="0" sldId="264"/>
            <ac:spMk id="646" creationId="{743C16B8-9795-40A8-AF0F-9F49BF430D94}"/>
          </ac:spMkLst>
        </pc:spChg>
        <pc:spChg chg="mod">
          <ac:chgData name="Kerri Cunningham" userId="5ca8a513-eaf1-4adc-9d18-6db7e5361089" providerId="ADAL" clId="{05AF041D-1F73-403D-A794-D486A5978746}" dt="2021-12-06T22:41:07.245" v="492"/>
          <ac:spMkLst>
            <pc:docMk/>
            <pc:sldMk cId="0" sldId="264"/>
            <ac:spMk id="647" creationId="{D6D394AA-1572-468A-B0BA-E474A5359CB6}"/>
          </ac:spMkLst>
        </pc:spChg>
        <pc:spChg chg="mod">
          <ac:chgData name="Kerri Cunningham" userId="5ca8a513-eaf1-4adc-9d18-6db7e5361089" providerId="ADAL" clId="{05AF041D-1F73-403D-A794-D486A5978746}" dt="2021-12-06T22:41:07.245" v="492"/>
          <ac:spMkLst>
            <pc:docMk/>
            <pc:sldMk cId="0" sldId="264"/>
            <ac:spMk id="648" creationId="{5D08AACE-275E-40A0-8E40-9B36E478B5E1}"/>
          </ac:spMkLst>
        </pc:spChg>
        <pc:spChg chg="mod">
          <ac:chgData name="Kerri Cunningham" userId="5ca8a513-eaf1-4adc-9d18-6db7e5361089" providerId="ADAL" clId="{05AF041D-1F73-403D-A794-D486A5978746}" dt="2021-12-06T22:41:07.245" v="492"/>
          <ac:spMkLst>
            <pc:docMk/>
            <pc:sldMk cId="0" sldId="264"/>
            <ac:spMk id="649" creationId="{346385F1-0306-48D6-895B-165F09B59AD4}"/>
          </ac:spMkLst>
        </pc:spChg>
        <pc:spChg chg="mod">
          <ac:chgData name="Kerri Cunningham" userId="5ca8a513-eaf1-4adc-9d18-6db7e5361089" providerId="ADAL" clId="{05AF041D-1F73-403D-A794-D486A5978746}" dt="2021-12-06T22:41:07.245" v="492"/>
          <ac:spMkLst>
            <pc:docMk/>
            <pc:sldMk cId="0" sldId="264"/>
            <ac:spMk id="650" creationId="{FAA56BC2-E026-4498-BAA6-C22295F616BD}"/>
          </ac:spMkLst>
        </pc:spChg>
        <pc:spChg chg="mod">
          <ac:chgData name="Kerri Cunningham" userId="5ca8a513-eaf1-4adc-9d18-6db7e5361089" providerId="ADAL" clId="{05AF041D-1F73-403D-A794-D486A5978746}" dt="2021-12-06T22:41:07.245" v="492"/>
          <ac:spMkLst>
            <pc:docMk/>
            <pc:sldMk cId="0" sldId="264"/>
            <ac:spMk id="651" creationId="{70C469F3-6388-444C-BD11-51E6635E613A}"/>
          </ac:spMkLst>
        </pc:spChg>
        <pc:spChg chg="mod">
          <ac:chgData name="Kerri Cunningham" userId="5ca8a513-eaf1-4adc-9d18-6db7e5361089" providerId="ADAL" clId="{05AF041D-1F73-403D-A794-D486A5978746}" dt="2021-12-06T22:41:07.245" v="492"/>
          <ac:spMkLst>
            <pc:docMk/>
            <pc:sldMk cId="0" sldId="264"/>
            <ac:spMk id="652" creationId="{3D8B1EDE-DA55-4089-8C2D-0CBA8B4A8F15}"/>
          </ac:spMkLst>
        </pc:spChg>
        <pc:spChg chg="mod">
          <ac:chgData name="Kerri Cunningham" userId="5ca8a513-eaf1-4adc-9d18-6db7e5361089" providerId="ADAL" clId="{05AF041D-1F73-403D-A794-D486A5978746}" dt="2021-12-06T22:41:07.245" v="492"/>
          <ac:spMkLst>
            <pc:docMk/>
            <pc:sldMk cId="0" sldId="264"/>
            <ac:spMk id="653" creationId="{CFE32018-C315-4551-A7E9-54A298CCF804}"/>
          </ac:spMkLst>
        </pc:spChg>
        <pc:spChg chg="mod">
          <ac:chgData name="Kerri Cunningham" userId="5ca8a513-eaf1-4adc-9d18-6db7e5361089" providerId="ADAL" clId="{05AF041D-1F73-403D-A794-D486A5978746}" dt="2021-12-06T22:41:07.245" v="492"/>
          <ac:spMkLst>
            <pc:docMk/>
            <pc:sldMk cId="0" sldId="264"/>
            <ac:spMk id="654" creationId="{EAC418A3-DABC-437C-8530-3B563AECD804}"/>
          </ac:spMkLst>
        </pc:spChg>
        <pc:spChg chg="mod">
          <ac:chgData name="Kerri Cunningham" userId="5ca8a513-eaf1-4adc-9d18-6db7e5361089" providerId="ADAL" clId="{05AF041D-1F73-403D-A794-D486A5978746}" dt="2021-12-06T22:41:07.245" v="492"/>
          <ac:spMkLst>
            <pc:docMk/>
            <pc:sldMk cId="0" sldId="264"/>
            <ac:spMk id="655" creationId="{B0E0BF3E-F286-4322-B909-1B0E483EB8F6}"/>
          </ac:spMkLst>
        </pc:spChg>
        <pc:spChg chg="mod">
          <ac:chgData name="Kerri Cunningham" userId="5ca8a513-eaf1-4adc-9d18-6db7e5361089" providerId="ADAL" clId="{05AF041D-1F73-403D-A794-D486A5978746}" dt="2021-12-06T22:41:07.245" v="492"/>
          <ac:spMkLst>
            <pc:docMk/>
            <pc:sldMk cId="0" sldId="264"/>
            <ac:spMk id="656" creationId="{65057569-45D3-4BB6-8D05-9143E8E2C477}"/>
          </ac:spMkLst>
        </pc:spChg>
        <pc:spChg chg="mod">
          <ac:chgData name="Kerri Cunningham" userId="5ca8a513-eaf1-4adc-9d18-6db7e5361089" providerId="ADAL" clId="{05AF041D-1F73-403D-A794-D486A5978746}" dt="2021-12-06T22:41:07.245" v="492"/>
          <ac:spMkLst>
            <pc:docMk/>
            <pc:sldMk cId="0" sldId="264"/>
            <ac:spMk id="657" creationId="{99A2C38E-EF32-4E87-86D9-38E486F9D97E}"/>
          </ac:spMkLst>
        </pc:spChg>
        <pc:spChg chg="mod">
          <ac:chgData name="Kerri Cunningham" userId="5ca8a513-eaf1-4adc-9d18-6db7e5361089" providerId="ADAL" clId="{05AF041D-1F73-403D-A794-D486A5978746}" dt="2021-12-06T22:41:07.245" v="492"/>
          <ac:spMkLst>
            <pc:docMk/>
            <pc:sldMk cId="0" sldId="264"/>
            <ac:spMk id="658" creationId="{085CB433-0E04-41C9-A207-AEC69122610D}"/>
          </ac:spMkLst>
        </pc:spChg>
        <pc:spChg chg="mod">
          <ac:chgData name="Kerri Cunningham" userId="5ca8a513-eaf1-4adc-9d18-6db7e5361089" providerId="ADAL" clId="{05AF041D-1F73-403D-A794-D486A5978746}" dt="2021-12-06T22:41:07.245" v="492"/>
          <ac:spMkLst>
            <pc:docMk/>
            <pc:sldMk cId="0" sldId="264"/>
            <ac:spMk id="659" creationId="{A637788A-BA31-4CDA-AD68-69DBAFD0EA3B}"/>
          </ac:spMkLst>
        </pc:spChg>
        <pc:spChg chg="mod">
          <ac:chgData name="Kerri Cunningham" userId="5ca8a513-eaf1-4adc-9d18-6db7e5361089" providerId="ADAL" clId="{05AF041D-1F73-403D-A794-D486A5978746}" dt="2021-12-06T22:41:07.245" v="492"/>
          <ac:spMkLst>
            <pc:docMk/>
            <pc:sldMk cId="0" sldId="264"/>
            <ac:spMk id="660" creationId="{AA68953E-8A38-437F-A079-28F9E3CC7302}"/>
          </ac:spMkLst>
        </pc:spChg>
        <pc:spChg chg="mod">
          <ac:chgData name="Kerri Cunningham" userId="5ca8a513-eaf1-4adc-9d18-6db7e5361089" providerId="ADAL" clId="{05AF041D-1F73-403D-A794-D486A5978746}" dt="2021-12-06T22:41:07.245" v="492"/>
          <ac:spMkLst>
            <pc:docMk/>
            <pc:sldMk cId="0" sldId="264"/>
            <ac:spMk id="661" creationId="{48E12055-516E-41C8-A330-06A0C7F119E7}"/>
          </ac:spMkLst>
        </pc:spChg>
        <pc:spChg chg="mod">
          <ac:chgData name="Kerri Cunningham" userId="5ca8a513-eaf1-4adc-9d18-6db7e5361089" providerId="ADAL" clId="{05AF041D-1F73-403D-A794-D486A5978746}" dt="2021-12-06T22:41:07.245" v="492"/>
          <ac:spMkLst>
            <pc:docMk/>
            <pc:sldMk cId="0" sldId="264"/>
            <ac:spMk id="662" creationId="{276DD4B5-2523-4543-9BAC-1D6FD0A33CD6}"/>
          </ac:spMkLst>
        </pc:spChg>
        <pc:spChg chg="mod">
          <ac:chgData name="Kerri Cunningham" userId="5ca8a513-eaf1-4adc-9d18-6db7e5361089" providerId="ADAL" clId="{05AF041D-1F73-403D-A794-D486A5978746}" dt="2021-12-06T22:41:07.245" v="492"/>
          <ac:spMkLst>
            <pc:docMk/>
            <pc:sldMk cId="0" sldId="264"/>
            <ac:spMk id="663" creationId="{219AB87B-1C01-4DCF-9905-B6EFA245918D}"/>
          </ac:spMkLst>
        </pc:spChg>
        <pc:spChg chg="mod">
          <ac:chgData name="Kerri Cunningham" userId="5ca8a513-eaf1-4adc-9d18-6db7e5361089" providerId="ADAL" clId="{05AF041D-1F73-403D-A794-D486A5978746}" dt="2021-12-06T22:41:07.245" v="492"/>
          <ac:spMkLst>
            <pc:docMk/>
            <pc:sldMk cId="0" sldId="264"/>
            <ac:spMk id="664" creationId="{26D0535E-BFB8-4BE6-8FBC-F2A633548C81}"/>
          </ac:spMkLst>
        </pc:spChg>
        <pc:spChg chg="mod">
          <ac:chgData name="Kerri Cunningham" userId="5ca8a513-eaf1-4adc-9d18-6db7e5361089" providerId="ADAL" clId="{05AF041D-1F73-403D-A794-D486A5978746}" dt="2021-12-06T22:41:07.245" v="492"/>
          <ac:spMkLst>
            <pc:docMk/>
            <pc:sldMk cId="0" sldId="264"/>
            <ac:spMk id="665" creationId="{1A901E48-FD8A-4B4C-B6B2-3E2274438E78}"/>
          </ac:spMkLst>
        </pc:spChg>
        <pc:spChg chg="mod">
          <ac:chgData name="Kerri Cunningham" userId="5ca8a513-eaf1-4adc-9d18-6db7e5361089" providerId="ADAL" clId="{05AF041D-1F73-403D-A794-D486A5978746}" dt="2021-12-06T22:41:07.245" v="492"/>
          <ac:spMkLst>
            <pc:docMk/>
            <pc:sldMk cId="0" sldId="264"/>
            <ac:spMk id="666" creationId="{09160112-7015-4A49-8E0C-3F6DDBC4C1FE}"/>
          </ac:spMkLst>
        </pc:spChg>
        <pc:spChg chg="mod">
          <ac:chgData name="Kerri Cunningham" userId="5ca8a513-eaf1-4adc-9d18-6db7e5361089" providerId="ADAL" clId="{05AF041D-1F73-403D-A794-D486A5978746}" dt="2021-12-06T22:41:07.245" v="492"/>
          <ac:spMkLst>
            <pc:docMk/>
            <pc:sldMk cId="0" sldId="264"/>
            <ac:spMk id="667" creationId="{95FF445E-CC20-4120-B186-C0F23ED1CE2A}"/>
          </ac:spMkLst>
        </pc:spChg>
        <pc:spChg chg="mod">
          <ac:chgData name="Kerri Cunningham" userId="5ca8a513-eaf1-4adc-9d18-6db7e5361089" providerId="ADAL" clId="{05AF041D-1F73-403D-A794-D486A5978746}" dt="2021-12-06T22:41:07.245" v="492"/>
          <ac:spMkLst>
            <pc:docMk/>
            <pc:sldMk cId="0" sldId="264"/>
            <ac:spMk id="668" creationId="{46BC056D-5048-454F-9BE7-AB64512F9B99}"/>
          </ac:spMkLst>
        </pc:spChg>
        <pc:spChg chg="mod">
          <ac:chgData name="Kerri Cunningham" userId="5ca8a513-eaf1-4adc-9d18-6db7e5361089" providerId="ADAL" clId="{05AF041D-1F73-403D-A794-D486A5978746}" dt="2021-12-06T22:41:07.245" v="492"/>
          <ac:spMkLst>
            <pc:docMk/>
            <pc:sldMk cId="0" sldId="264"/>
            <ac:spMk id="669" creationId="{3E576353-B120-496D-B8B4-7F7BDF1FC00D}"/>
          </ac:spMkLst>
        </pc:spChg>
        <pc:spChg chg="mod">
          <ac:chgData name="Kerri Cunningham" userId="5ca8a513-eaf1-4adc-9d18-6db7e5361089" providerId="ADAL" clId="{05AF041D-1F73-403D-A794-D486A5978746}" dt="2021-12-06T22:41:07.245" v="492"/>
          <ac:spMkLst>
            <pc:docMk/>
            <pc:sldMk cId="0" sldId="264"/>
            <ac:spMk id="670" creationId="{4658673F-F1D1-403B-9428-115F31DAF0D7}"/>
          </ac:spMkLst>
        </pc:spChg>
        <pc:spChg chg="mod">
          <ac:chgData name="Kerri Cunningham" userId="5ca8a513-eaf1-4adc-9d18-6db7e5361089" providerId="ADAL" clId="{05AF041D-1F73-403D-A794-D486A5978746}" dt="2021-12-06T22:41:07.245" v="492"/>
          <ac:spMkLst>
            <pc:docMk/>
            <pc:sldMk cId="0" sldId="264"/>
            <ac:spMk id="671" creationId="{E886FC87-7E2B-4F1A-89C1-771BD14B1A38}"/>
          </ac:spMkLst>
        </pc:spChg>
        <pc:spChg chg="mod">
          <ac:chgData name="Kerri Cunningham" userId="5ca8a513-eaf1-4adc-9d18-6db7e5361089" providerId="ADAL" clId="{05AF041D-1F73-403D-A794-D486A5978746}" dt="2021-12-06T22:41:07.245" v="492"/>
          <ac:spMkLst>
            <pc:docMk/>
            <pc:sldMk cId="0" sldId="264"/>
            <ac:spMk id="672" creationId="{672C5624-77CD-4A6D-8823-4145B5F83DC7}"/>
          </ac:spMkLst>
        </pc:spChg>
        <pc:spChg chg="mod">
          <ac:chgData name="Kerri Cunningham" userId="5ca8a513-eaf1-4adc-9d18-6db7e5361089" providerId="ADAL" clId="{05AF041D-1F73-403D-A794-D486A5978746}" dt="2021-12-06T23:22:05.731" v="620"/>
          <ac:spMkLst>
            <pc:docMk/>
            <pc:sldMk cId="0" sldId="264"/>
            <ac:spMk id="674" creationId="{FACD40E2-89C9-4287-8EF2-AF18AF995D7B}"/>
          </ac:spMkLst>
        </pc:spChg>
        <pc:spChg chg="mod">
          <ac:chgData name="Kerri Cunningham" userId="5ca8a513-eaf1-4adc-9d18-6db7e5361089" providerId="ADAL" clId="{05AF041D-1F73-403D-A794-D486A5978746}" dt="2021-12-06T23:22:05.731" v="620"/>
          <ac:spMkLst>
            <pc:docMk/>
            <pc:sldMk cId="0" sldId="264"/>
            <ac:spMk id="675" creationId="{510F8295-D9AD-4FBF-983C-F9FBF6C79375}"/>
          </ac:spMkLst>
        </pc:spChg>
        <pc:spChg chg="mod">
          <ac:chgData name="Kerri Cunningham" userId="5ca8a513-eaf1-4adc-9d18-6db7e5361089" providerId="ADAL" clId="{05AF041D-1F73-403D-A794-D486A5978746}" dt="2021-12-06T23:22:05.731" v="620"/>
          <ac:spMkLst>
            <pc:docMk/>
            <pc:sldMk cId="0" sldId="264"/>
            <ac:spMk id="676" creationId="{2C0C42DE-9486-4438-9AC0-ACC51135FF1F}"/>
          </ac:spMkLst>
        </pc:spChg>
        <pc:spChg chg="mod">
          <ac:chgData name="Kerri Cunningham" userId="5ca8a513-eaf1-4adc-9d18-6db7e5361089" providerId="ADAL" clId="{05AF041D-1F73-403D-A794-D486A5978746}" dt="2021-12-06T23:22:05.731" v="620"/>
          <ac:spMkLst>
            <pc:docMk/>
            <pc:sldMk cId="0" sldId="264"/>
            <ac:spMk id="677" creationId="{330CFCA7-DF4A-4E0F-B37C-193A239E2079}"/>
          </ac:spMkLst>
        </pc:spChg>
        <pc:spChg chg="mod">
          <ac:chgData name="Kerri Cunningham" userId="5ca8a513-eaf1-4adc-9d18-6db7e5361089" providerId="ADAL" clId="{05AF041D-1F73-403D-A794-D486A5978746}" dt="2021-12-06T23:22:05.731" v="620"/>
          <ac:spMkLst>
            <pc:docMk/>
            <pc:sldMk cId="0" sldId="264"/>
            <ac:spMk id="678" creationId="{E2941B82-836D-41C2-97CE-756144FDE81D}"/>
          </ac:spMkLst>
        </pc:spChg>
        <pc:spChg chg="mod">
          <ac:chgData name="Kerri Cunningham" userId="5ca8a513-eaf1-4adc-9d18-6db7e5361089" providerId="ADAL" clId="{05AF041D-1F73-403D-A794-D486A5978746}" dt="2021-12-06T23:22:05.731" v="620"/>
          <ac:spMkLst>
            <pc:docMk/>
            <pc:sldMk cId="0" sldId="264"/>
            <ac:spMk id="679" creationId="{69B25C8D-D77F-47EA-99FA-9937D1FBA1E0}"/>
          </ac:spMkLst>
        </pc:spChg>
        <pc:spChg chg="mod">
          <ac:chgData name="Kerri Cunningham" userId="5ca8a513-eaf1-4adc-9d18-6db7e5361089" providerId="ADAL" clId="{05AF041D-1F73-403D-A794-D486A5978746}" dt="2021-12-06T23:22:05.731" v="620"/>
          <ac:spMkLst>
            <pc:docMk/>
            <pc:sldMk cId="0" sldId="264"/>
            <ac:spMk id="680" creationId="{4002F1D3-ABC3-47AE-95F5-432C49A51810}"/>
          </ac:spMkLst>
        </pc:spChg>
        <pc:spChg chg="mod">
          <ac:chgData name="Kerri Cunningham" userId="5ca8a513-eaf1-4adc-9d18-6db7e5361089" providerId="ADAL" clId="{05AF041D-1F73-403D-A794-D486A5978746}" dt="2021-12-06T23:22:05.731" v="620"/>
          <ac:spMkLst>
            <pc:docMk/>
            <pc:sldMk cId="0" sldId="264"/>
            <ac:spMk id="681" creationId="{3FC0BF41-9377-4203-9B15-0ECE4DC9E9EF}"/>
          </ac:spMkLst>
        </pc:spChg>
        <pc:spChg chg="mod">
          <ac:chgData name="Kerri Cunningham" userId="5ca8a513-eaf1-4adc-9d18-6db7e5361089" providerId="ADAL" clId="{05AF041D-1F73-403D-A794-D486A5978746}" dt="2021-12-06T23:22:05.731" v="620"/>
          <ac:spMkLst>
            <pc:docMk/>
            <pc:sldMk cId="0" sldId="264"/>
            <ac:spMk id="682" creationId="{486B9A1D-B515-4C71-BCA7-25BF420BE6FB}"/>
          </ac:spMkLst>
        </pc:spChg>
        <pc:spChg chg="mod">
          <ac:chgData name="Kerri Cunningham" userId="5ca8a513-eaf1-4adc-9d18-6db7e5361089" providerId="ADAL" clId="{05AF041D-1F73-403D-A794-D486A5978746}" dt="2021-12-06T23:22:05.731" v="620"/>
          <ac:spMkLst>
            <pc:docMk/>
            <pc:sldMk cId="0" sldId="264"/>
            <ac:spMk id="683" creationId="{9926689F-2FD4-4B18-9D25-573119AA00E7}"/>
          </ac:spMkLst>
        </pc:spChg>
        <pc:spChg chg="mod">
          <ac:chgData name="Kerri Cunningham" userId="5ca8a513-eaf1-4adc-9d18-6db7e5361089" providerId="ADAL" clId="{05AF041D-1F73-403D-A794-D486A5978746}" dt="2021-12-06T23:22:05.731" v="620"/>
          <ac:spMkLst>
            <pc:docMk/>
            <pc:sldMk cId="0" sldId="264"/>
            <ac:spMk id="684" creationId="{BAB8E668-B7C7-4860-9C2B-1A30626B797B}"/>
          </ac:spMkLst>
        </pc:spChg>
        <pc:spChg chg="mod">
          <ac:chgData name="Kerri Cunningham" userId="5ca8a513-eaf1-4adc-9d18-6db7e5361089" providerId="ADAL" clId="{05AF041D-1F73-403D-A794-D486A5978746}" dt="2021-12-06T23:22:05.731" v="620"/>
          <ac:spMkLst>
            <pc:docMk/>
            <pc:sldMk cId="0" sldId="264"/>
            <ac:spMk id="685" creationId="{6E6BA4C7-EC02-454A-B4B8-C334D560AC95}"/>
          </ac:spMkLst>
        </pc:spChg>
        <pc:spChg chg="mod">
          <ac:chgData name="Kerri Cunningham" userId="5ca8a513-eaf1-4adc-9d18-6db7e5361089" providerId="ADAL" clId="{05AF041D-1F73-403D-A794-D486A5978746}" dt="2021-12-06T23:22:05.731" v="620"/>
          <ac:spMkLst>
            <pc:docMk/>
            <pc:sldMk cId="0" sldId="264"/>
            <ac:spMk id="686" creationId="{E695EFA4-C89F-4C96-86ED-642C97F68DAF}"/>
          </ac:spMkLst>
        </pc:spChg>
        <pc:spChg chg="mod">
          <ac:chgData name="Kerri Cunningham" userId="5ca8a513-eaf1-4adc-9d18-6db7e5361089" providerId="ADAL" clId="{05AF041D-1F73-403D-A794-D486A5978746}" dt="2021-12-06T23:22:05.731" v="620"/>
          <ac:spMkLst>
            <pc:docMk/>
            <pc:sldMk cId="0" sldId="264"/>
            <ac:spMk id="687" creationId="{E5657187-8DAA-41AB-89A7-D624D52A4B7F}"/>
          </ac:spMkLst>
        </pc:spChg>
        <pc:spChg chg="mod">
          <ac:chgData name="Kerri Cunningham" userId="5ca8a513-eaf1-4adc-9d18-6db7e5361089" providerId="ADAL" clId="{05AF041D-1F73-403D-A794-D486A5978746}" dt="2021-12-06T23:22:05.731" v="620"/>
          <ac:spMkLst>
            <pc:docMk/>
            <pc:sldMk cId="0" sldId="264"/>
            <ac:spMk id="688" creationId="{D5C71ACA-DC71-47E9-99E4-5038BE823286}"/>
          </ac:spMkLst>
        </pc:spChg>
        <pc:spChg chg="mod">
          <ac:chgData name="Kerri Cunningham" userId="5ca8a513-eaf1-4adc-9d18-6db7e5361089" providerId="ADAL" clId="{05AF041D-1F73-403D-A794-D486A5978746}" dt="2021-12-06T23:22:05.731" v="620"/>
          <ac:spMkLst>
            <pc:docMk/>
            <pc:sldMk cId="0" sldId="264"/>
            <ac:spMk id="689" creationId="{A3A2865C-545C-4B24-A9EF-C656537A4950}"/>
          </ac:spMkLst>
        </pc:spChg>
        <pc:spChg chg="mod">
          <ac:chgData name="Kerri Cunningham" userId="5ca8a513-eaf1-4adc-9d18-6db7e5361089" providerId="ADAL" clId="{05AF041D-1F73-403D-A794-D486A5978746}" dt="2021-12-06T23:22:05.731" v="620"/>
          <ac:spMkLst>
            <pc:docMk/>
            <pc:sldMk cId="0" sldId="264"/>
            <ac:spMk id="690" creationId="{CFE37C2A-BB06-4268-A981-FFC399DDCFE0}"/>
          </ac:spMkLst>
        </pc:spChg>
        <pc:spChg chg="mod">
          <ac:chgData name="Kerri Cunningham" userId="5ca8a513-eaf1-4adc-9d18-6db7e5361089" providerId="ADAL" clId="{05AF041D-1F73-403D-A794-D486A5978746}" dt="2021-12-06T23:22:05.731" v="620"/>
          <ac:spMkLst>
            <pc:docMk/>
            <pc:sldMk cId="0" sldId="264"/>
            <ac:spMk id="691" creationId="{3C6425CC-15AA-441B-B185-C6CC42027B18}"/>
          </ac:spMkLst>
        </pc:spChg>
        <pc:spChg chg="mod">
          <ac:chgData name="Kerri Cunningham" userId="5ca8a513-eaf1-4adc-9d18-6db7e5361089" providerId="ADAL" clId="{05AF041D-1F73-403D-A794-D486A5978746}" dt="2021-12-06T23:22:05.731" v="620"/>
          <ac:spMkLst>
            <pc:docMk/>
            <pc:sldMk cId="0" sldId="264"/>
            <ac:spMk id="692" creationId="{B3D9183C-191C-4B77-AA1E-D9B9F8670A5E}"/>
          </ac:spMkLst>
        </pc:spChg>
        <pc:spChg chg="mod">
          <ac:chgData name="Kerri Cunningham" userId="5ca8a513-eaf1-4adc-9d18-6db7e5361089" providerId="ADAL" clId="{05AF041D-1F73-403D-A794-D486A5978746}" dt="2021-12-06T23:22:05.731" v="620"/>
          <ac:spMkLst>
            <pc:docMk/>
            <pc:sldMk cId="0" sldId="264"/>
            <ac:spMk id="693" creationId="{DD50DA1E-16E5-4FEB-9B89-EC6BEFB41A02}"/>
          </ac:spMkLst>
        </pc:spChg>
        <pc:spChg chg="mod">
          <ac:chgData name="Kerri Cunningham" userId="5ca8a513-eaf1-4adc-9d18-6db7e5361089" providerId="ADAL" clId="{05AF041D-1F73-403D-A794-D486A5978746}" dt="2021-12-06T23:22:05.731" v="620"/>
          <ac:spMkLst>
            <pc:docMk/>
            <pc:sldMk cId="0" sldId="264"/>
            <ac:spMk id="694" creationId="{E5BA3640-C078-40C6-9AF5-50595BE74E2A}"/>
          </ac:spMkLst>
        </pc:spChg>
        <pc:spChg chg="mod">
          <ac:chgData name="Kerri Cunningham" userId="5ca8a513-eaf1-4adc-9d18-6db7e5361089" providerId="ADAL" clId="{05AF041D-1F73-403D-A794-D486A5978746}" dt="2021-12-06T23:22:05.731" v="620"/>
          <ac:spMkLst>
            <pc:docMk/>
            <pc:sldMk cId="0" sldId="264"/>
            <ac:spMk id="695" creationId="{4ED6B945-A149-45E1-896E-BB61222A5FD7}"/>
          </ac:spMkLst>
        </pc:spChg>
        <pc:spChg chg="mod">
          <ac:chgData name="Kerri Cunningham" userId="5ca8a513-eaf1-4adc-9d18-6db7e5361089" providerId="ADAL" clId="{05AF041D-1F73-403D-A794-D486A5978746}" dt="2021-12-06T23:22:05.731" v="620"/>
          <ac:spMkLst>
            <pc:docMk/>
            <pc:sldMk cId="0" sldId="264"/>
            <ac:spMk id="696" creationId="{0F763D1E-7FA6-4662-8FA5-9C787D8DE3CF}"/>
          </ac:spMkLst>
        </pc:spChg>
        <pc:spChg chg="mod">
          <ac:chgData name="Kerri Cunningham" userId="5ca8a513-eaf1-4adc-9d18-6db7e5361089" providerId="ADAL" clId="{05AF041D-1F73-403D-A794-D486A5978746}" dt="2021-12-06T23:22:05.731" v="620"/>
          <ac:spMkLst>
            <pc:docMk/>
            <pc:sldMk cId="0" sldId="264"/>
            <ac:spMk id="697" creationId="{12965D02-ABA9-4961-BDF6-0B5CD82EA824}"/>
          </ac:spMkLst>
        </pc:spChg>
        <pc:spChg chg="mod">
          <ac:chgData name="Kerri Cunningham" userId="5ca8a513-eaf1-4adc-9d18-6db7e5361089" providerId="ADAL" clId="{05AF041D-1F73-403D-A794-D486A5978746}" dt="2021-12-06T23:22:05.731" v="620"/>
          <ac:spMkLst>
            <pc:docMk/>
            <pc:sldMk cId="0" sldId="264"/>
            <ac:spMk id="698" creationId="{52DF5848-007E-46C4-8172-50C3F5D77455}"/>
          </ac:spMkLst>
        </pc:spChg>
        <pc:spChg chg="mod">
          <ac:chgData name="Kerri Cunningham" userId="5ca8a513-eaf1-4adc-9d18-6db7e5361089" providerId="ADAL" clId="{05AF041D-1F73-403D-A794-D486A5978746}" dt="2021-12-06T23:22:05.731" v="620"/>
          <ac:spMkLst>
            <pc:docMk/>
            <pc:sldMk cId="0" sldId="264"/>
            <ac:spMk id="699" creationId="{C2C8ADCD-633F-47E1-8458-E20D063A95E1}"/>
          </ac:spMkLst>
        </pc:spChg>
        <pc:spChg chg="mod">
          <ac:chgData name="Kerri Cunningham" userId="5ca8a513-eaf1-4adc-9d18-6db7e5361089" providerId="ADAL" clId="{05AF041D-1F73-403D-A794-D486A5978746}" dt="2021-12-06T23:22:05.731" v="620"/>
          <ac:spMkLst>
            <pc:docMk/>
            <pc:sldMk cId="0" sldId="264"/>
            <ac:spMk id="700" creationId="{2061DB00-B308-4B12-8E9F-4B7B8005D73D}"/>
          </ac:spMkLst>
        </pc:spChg>
        <pc:spChg chg="mod">
          <ac:chgData name="Kerri Cunningham" userId="5ca8a513-eaf1-4adc-9d18-6db7e5361089" providerId="ADAL" clId="{05AF041D-1F73-403D-A794-D486A5978746}" dt="2021-12-06T23:22:05.731" v="620"/>
          <ac:spMkLst>
            <pc:docMk/>
            <pc:sldMk cId="0" sldId="264"/>
            <ac:spMk id="701" creationId="{A0924E94-E089-4D62-9C23-22099C73769D}"/>
          </ac:spMkLst>
        </pc:spChg>
        <pc:spChg chg="mod">
          <ac:chgData name="Kerri Cunningham" userId="5ca8a513-eaf1-4adc-9d18-6db7e5361089" providerId="ADAL" clId="{05AF041D-1F73-403D-A794-D486A5978746}" dt="2021-12-06T23:22:05.731" v="620"/>
          <ac:spMkLst>
            <pc:docMk/>
            <pc:sldMk cId="0" sldId="264"/>
            <ac:spMk id="702" creationId="{6B75D3EA-DFCB-4618-922E-BE638F9716FF}"/>
          </ac:spMkLst>
        </pc:spChg>
        <pc:spChg chg="mod">
          <ac:chgData name="Kerri Cunningham" userId="5ca8a513-eaf1-4adc-9d18-6db7e5361089" providerId="ADAL" clId="{05AF041D-1F73-403D-A794-D486A5978746}" dt="2021-12-06T23:22:05.731" v="620"/>
          <ac:spMkLst>
            <pc:docMk/>
            <pc:sldMk cId="0" sldId="264"/>
            <ac:spMk id="703" creationId="{C3DB0090-0D4E-4953-A8A5-4CC2AAF84E5F}"/>
          </ac:spMkLst>
        </pc:spChg>
        <pc:spChg chg="mod">
          <ac:chgData name="Kerri Cunningham" userId="5ca8a513-eaf1-4adc-9d18-6db7e5361089" providerId="ADAL" clId="{05AF041D-1F73-403D-A794-D486A5978746}" dt="2021-12-06T23:22:05.731" v="620"/>
          <ac:spMkLst>
            <pc:docMk/>
            <pc:sldMk cId="0" sldId="264"/>
            <ac:spMk id="704" creationId="{5726A582-921C-4C2D-9CE0-5549FD0CE7B9}"/>
          </ac:spMkLst>
        </pc:spChg>
        <pc:spChg chg="mod">
          <ac:chgData name="Kerri Cunningham" userId="5ca8a513-eaf1-4adc-9d18-6db7e5361089" providerId="ADAL" clId="{05AF041D-1F73-403D-A794-D486A5978746}" dt="2021-12-06T23:22:05.731" v="620"/>
          <ac:spMkLst>
            <pc:docMk/>
            <pc:sldMk cId="0" sldId="264"/>
            <ac:spMk id="705" creationId="{F12B462E-658D-40AC-B31A-96736EEC11AF}"/>
          </ac:spMkLst>
        </pc:spChg>
        <pc:spChg chg="mod">
          <ac:chgData name="Kerri Cunningham" userId="5ca8a513-eaf1-4adc-9d18-6db7e5361089" providerId="ADAL" clId="{05AF041D-1F73-403D-A794-D486A5978746}" dt="2021-12-06T23:22:05.731" v="620"/>
          <ac:spMkLst>
            <pc:docMk/>
            <pc:sldMk cId="0" sldId="264"/>
            <ac:spMk id="706" creationId="{D551F312-9115-4C02-9159-370AF5A6412C}"/>
          </ac:spMkLst>
        </pc:spChg>
        <pc:spChg chg="mod">
          <ac:chgData name="Kerri Cunningham" userId="5ca8a513-eaf1-4adc-9d18-6db7e5361089" providerId="ADAL" clId="{05AF041D-1F73-403D-A794-D486A5978746}" dt="2021-12-06T23:22:05.731" v="620"/>
          <ac:spMkLst>
            <pc:docMk/>
            <pc:sldMk cId="0" sldId="264"/>
            <ac:spMk id="707" creationId="{1B2043EE-E5E9-4E45-AC14-E00C87A888EC}"/>
          </ac:spMkLst>
        </pc:spChg>
        <pc:spChg chg="mod">
          <ac:chgData name="Kerri Cunningham" userId="5ca8a513-eaf1-4adc-9d18-6db7e5361089" providerId="ADAL" clId="{05AF041D-1F73-403D-A794-D486A5978746}" dt="2021-12-06T23:22:05.731" v="620"/>
          <ac:spMkLst>
            <pc:docMk/>
            <pc:sldMk cId="0" sldId="264"/>
            <ac:spMk id="708" creationId="{330EAC72-CD1E-451F-9D63-BBABD8FC1381}"/>
          </ac:spMkLst>
        </pc:spChg>
        <pc:spChg chg="mod">
          <ac:chgData name="Kerri Cunningham" userId="5ca8a513-eaf1-4adc-9d18-6db7e5361089" providerId="ADAL" clId="{05AF041D-1F73-403D-A794-D486A5978746}" dt="2021-12-06T23:22:05.731" v="620"/>
          <ac:spMkLst>
            <pc:docMk/>
            <pc:sldMk cId="0" sldId="264"/>
            <ac:spMk id="709" creationId="{040D92C9-045E-4753-9DF4-A05587F7E4A3}"/>
          </ac:spMkLst>
        </pc:spChg>
        <pc:spChg chg="mod">
          <ac:chgData name="Kerri Cunningham" userId="5ca8a513-eaf1-4adc-9d18-6db7e5361089" providerId="ADAL" clId="{05AF041D-1F73-403D-A794-D486A5978746}" dt="2021-12-06T23:22:05.731" v="620"/>
          <ac:spMkLst>
            <pc:docMk/>
            <pc:sldMk cId="0" sldId="264"/>
            <ac:spMk id="710" creationId="{FF889255-C392-4F99-82A9-3A61007E3D19}"/>
          </ac:spMkLst>
        </pc:spChg>
        <pc:spChg chg="mod">
          <ac:chgData name="Kerri Cunningham" userId="5ca8a513-eaf1-4adc-9d18-6db7e5361089" providerId="ADAL" clId="{05AF041D-1F73-403D-A794-D486A5978746}" dt="2021-12-06T23:22:05.731" v="620"/>
          <ac:spMkLst>
            <pc:docMk/>
            <pc:sldMk cId="0" sldId="264"/>
            <ac:spMk id="711" creationId="{4109E83C-501B-407E-B8C8-A41B4043706D}"/>
          </ac:spMkLst>
        </pc:spChg>
        <pc:spChg chg="mod">
          <ac:chgData name="Kerri Cunningham" userId="5ca8a513-eaf1-4adc-9d18-6db7e5361089" providerId="ADAL" clId="{05AF041D-1F73-403D-A794-D486A5978746}" dt="2021-12-06T23:22:05.731" v="620"/>
          <ac:spMkLst>
            <pc:docMk/>
            <pc:sldMk cId="0" sldId="264"/>
            <ac:spMk id="712" creationId="{27DBAEB9-4CD4-4C2D-A70B-E9B8ECD335C7}"/>
          </ac:spMkLst>
        </pc:spChg>
        <pc:spChg chg="mod">
          <ac:chgData name="Kerri Cunningham" userId="5ca8a513-eaf1-4adc-9d18-6db7e5361089" providerId="ADAL" clId="{05AF041D-1F73-403D-A794-D486A5978746}" dt="2021-12-06T23:22:05.731" v="620"/>
          <ac:spMkLst>
            <pc:docMk/>
            <pc:sldMk cId="0" sldId="264"/>
            <ac:spMk id="713" creationId="{9789A754-42A9-480F-96D8-28630FF8482A}"/>
          </ac:spMkLst>
        </pc:spChg>
        <pc:spChg chg="mod">
          <ac:chgData name="Kerri Cunningham" userId="5ca8a513-eaf1-4adc-9d18-6db7e5361089" providerId="ADAL" clId="{05AF041D-1F73-403D-A794-D486A5978746}" dt="2021-12-06T23:22:05.731" v="620"/>
          <ac:spMkLst>
            <pc:docMk/>
            <pc:sldMk cId="0" sldId="264"/>
            <ac:spMk id="714" creationId="{2F7DA9A3-E6A5-4B54-ADD6-01B9EBF75D44}"/>
          </ac:spMkLst>
        </pc:spChg>
        <pc:spChg chg="mod">
          <ac:chgData name="Kerri Cunningham" userId="5ca8a513-eaf1-4adc-9d18-6db7e5361089" providerId="ADAL" clId="{05AF041D-1F73-403D-A794-D486A5978746}" dt="2021-12-06T23:22:05.731" v="620"/>
          <ac:spMkLst>
            <pc:docMk/>
            <pc:sldMk cId="0" sldId="264"/>
            <ac:spMk id="715" creationId="{4781EC66-808E-4E58-9EEC-56ED7A7763BC}"/>
          </ac:spMkLst>
        </pc:spChg>
        <pc:spChg chg="mod">
          <ac:chgData name="Kerri Cunningham" userId="5ca8a513-eaf1-4adc-9d18-6db7e5361089" providerId="ADAL" clId="{05AF041D-1F73-403D-A794-D486A5978746}" dt="2021-12-06T23:22:05.731" v="620"/>
          <ac:spMkLst>
            <pc:docMk/>
            <pc:sldMk cId="0" sldId="264"/>
            <ac:spMk id="716" creationId="{BF3925E6-05CB-49A9-A7B7-E5A08B254BBC}"/>
          </ac:spMkLst>
        </pc:spChg>
        <pc:spChg chg="mod">
          <ac:chgData name="Kerri Cunningham" userId="5ca8a513-eaf1-4adc-9d18-6db7e5361089" providerId="ADAL" clId="{05AF041D-1F73-403D-A794-D486A5978746}" dt="2021-12-06T23:22:05.731" v="620"/>
          <ac:spMkLst>
            <pc:docMk/>
            <pc:sldMk cId="0" sldId="264"/>
            <ac:spMk id="717" creationId="{196BB8B7-F76D-4F88-9968-F83C913E2FAD}"/>
          </ac:spMkLst>
        </pc:spChg>
        <pc:spChg chg="mod">
          <ac:chgData name="Kerri Cunningham" userId="5ca8a513-eaf1-4adc-9d18-6db7e5361089" providerId="ADAL" clId="{05AF041D-1F73-403D-A794-D486A5978746}" dt="2021-12-06T23:22:05.731" v="620"/>
          <ac:spMkLst>
            <pc:docMk/>
            <pc:sldMk cId="0" sldId="264"/>
            <ac:spMk id="718" creationId="{13538AFA-B049-4F07-879E-CF5482B28130}"/>
          </ac:spMkLst>
        </pc:spChg>
        <pc:spChg chg="mod">
          <ac:chgData name="Kerri Cunningham" userId="5ca8a513-eaf1-4adc-9d18-6db7e5361089" providerId="ADAL" clId="{05AF041D-1F73-403D-A794-D486A5978746}" dt="2021-12-06T23:22:05.731" v="620"/>
          <ac:spMkLst>
            <pc:docMk/>
            <pc:sldMk cId="0" sldId="264"/>
            <ac:spMk id="719" creationId="{8A30F324-14E3-4019-A7F0-BC24A57954A8}"/>
          </ac:spMkLst>
        </pc:spChg>
        <pc:spChg chg="mod">
          <ac:chgData name="Kerri Cunningham" userId="5ca8a513-eaf1-4adc-9d18-6db7e5361089" providerId="ADAL" clId="{05AF041D-1F73-403D-A794-D486A5978746}" dt="2021-12-06T23:22:05.731" v="620"/>
          <ac:spMkLst>
            <pc:docMk/>
            <pc:sldMk cId="0" sldId="264"/>
            <ac:spMk id="720" creationId="{F927EF96-ABF0-4AB3-AFEB-169FA17D9E53}"/>
          </ac:spMkLst>
        </pc:spChg>
        <pc:spChg chg="mod">
          <ac:chgData name="Kerri Cunningham" userId="5ca8a513-eaf1-4adc-9d18-6db7e5361089" providerId="ADAL" clId="{05AF041D-1F73-403D-A794-D486A5978746}" dt="2021-12-06T23:22:05.731" v="620"/>
          <ac:spMkLst>
            <pc:docMk/>
            <pc:sldMk cId="0" sldId="264"/>
            <ac:spMk id="721" creationId="{0778E484-11DE-4963-8317-7B8B2AD6497A}"/>
          </ac:spMkLst>
        </pc:spChg>
        <pc:spChg chg="mod">
          <ac:chgData name="Kerri Cunningham" userId="5ca8a513-eaf1-4adc-9d18-6db7e5361089" providerId="ADAL" clId="{05AF041D-1F73-403D-A794-D486A5978746}" dt="2021-12-06T23:22:05.731" v="620"/>
          <ac:spMkLst>
            <pc:docMk/>
            <pc:sldMk cId="0" sldId="264"/>
            <ac:spMk id="722" creationId="{16B02BD1-B529-47B8-A890-30146BF99BDD}"/>
          </ac:spMkLst>
        </pc:spChg>
        <pc:spChg chg="mod">
          <ac:chgData name="Kerri Cunningham" userId="5ca8a513-eaf1-4adc-9d18-6db7e5361089" providerId="ADAL" clId="{05AF041D-1F73-403D-A794-D486A5978746}" dt="2021-12-06T23:22:05.731" v="620"/>
          <ac:spMkLst>
            <pc:docMk/>
            <pc:sldMk cId="0" sldId="264"/>
            <ac:spMk id="723" creationId="{B9D45A8D-145A-4C65-96F7-227A83BDF6B0}"/>
          </ac:spMkLst>
        </pc:spChg>
        <pc:spChg chg="mod">
          <ac:chgData name="Kerri Cunningham" userId="5ca8a513-eaf1-4adc-9d18-6db7e5361089" providerId="ADAL" clId="{05AF041D-1F73-403D-A794-D486A5978746}" dt="2021-12-06T23:22:05.731" v="620"/>
          <ac:spMkLst>
            <pc:docMk/>
            <pc:sldMk cId="0" sldId="264"/>
            <ac:spMk id="724" creationId="{1C0F8839-B4FD-4189-9435-DB2045D5E7AF}"/>
          </ac:spMkLst>
        </pc:spChg>
        <pc:spChg chg="mod">
          <ac:chgData name="Kerri Cunningham" userId="5ca8a513-eaf1-4adc-9d18-6db7e5361089" providerId="ADAL" clId="{05AF041D-1F73-403D-A794-D486A5978746}" dt="2021-12-06T23:22:05.731" v="620"/>
          <ac:spMkLst>
            <pc:docMk/>
            <pc:sldMk cId="0" sldId="264"/>
            <ac:spMk id="725" creationId="{EF9E2812-B5DC-4DA4-8700-A766E2EB4414}"/>
          </ac:spMkLst>
        </pc:spChg>
        <pc:spChg chg="mod">
          <ac:chgData name="Kerri Cunningham" userId="5ca8a513-eaf1-4adc-9d18-6db7e5361089" providerId="ADAL" clId="{05AF041D-1F73-403D-A794-D486A5978746}" dt="2021-12-06T23:22:05.731" v="620"/>
          <ac:spMkLst>
            <pc:docMk/>
            <pc:sldMk cId="0" sldId="264"/>
            <ac:spMk id="726" creationId="{93C0891B-10BD-4A3C-BCB8-7D17C7EC5ECB}"/>
          </ac:spMkLst>
        </pc:spChg>
        <pc:spChg chg="mod">
          <ac:chgData name="Kerri Cunningham" userId="5ca8a513-eaf1-4adc-9d18-6db7e5361089" providerId="ADAL" clId="{05AF041D-1F73-403D-A794-D486A5978746}" dt="2021-12-06T23:22:05.731" v="620"/>
          <ac:spMkLst>
            <pc:docMk/>
            <pc:sldMk cId="0" sldId="264"/>
            <ac:spMk id="727" creationId="{A1A97127-CA11-40DC-AF65-F3C3948D8185}"/>
          </ac:spMkLst>
        </pc:spChg>
        <pc:spChg chg="mod">
          <ac:chgData name="Kerri Cunningham" userId="5ca8a513-eaf1-4adc-9d18-6db7e5361089" providerId="ADAL" clId="{05AF041D-1F73-403D-A794-D486A5978746}" dt="2021-12-06T23:22:05.731" v="620"/>
          <ac:spMkLst>
            <pc:docMk/>
            <pc:sldMk cId="0" sldId="264"/>
            <ac:spMk id="728" creationId="{C8819B8A-A4D8-48F8-B08A-0316988D4824}"/>
          </ac:spMkLst>
        </pc:spChg>
        <pc:spChg chg="mod">
          <ac:chgData name="Kerri Cunningham" userId="5ca8a513-eaf1-4adc-9d18-6db7e5361089" providerId="ADAL" clId="{05AF041D-1F73-403D-A794-D486A5978746}" dt="2021-12-06T23:22:05.731" v="620"/>
          <ac:spMkLst>
            <pc:docMk/>
            <pc:sldMk cId="0" sldId="264"/>
            <ac:spMk id="729" creationId="{FA4363BC-BA42-4F18-97B5-37A356325F69}"/>
          </ac:spMkLst>
        </pc:spChg>
        <pc:spChg chg="mod">
          <ac:chgData name="Kerri Cunningham" userId="5ca8a513-eaf1-4adc-9d18-6db7e5361089" providerId="ADAL" clId="{05AF041D-1F73-403D-A794-D486A5978746}" dt="2021-12-06T23:22:05.731" v="620"/>
          <ac:spMkLst>
            <pc:docMk/>
            <pc:sldMk cId="0" sldId="264"/>
            <ac:spMk id="730" creationId="{5B0B7410-6F44-4B35-B1F9-B32D0C3A80D9}"/>
          </ac:spMkLst>
        </pc:spChg>
        <pc:spChg chg="mod">
          <ac:chgData name="Kerri Cunningham" userId="5ca8a513-eaf1-4adc-9d18-6db7e5361089" providerId="ADAL" clId="{05AF041D-1F73-403D-A794-D486A5978746}" dt="2021-12-06T23:22:05.731" v="620"/>
          <ac:spMkLst>
            <pc:docMk/>
            <pc:sldMk cId="0" sldId="264"/>
            <ac:spMk id="731" creationId="{60CAC644-721A-4920-B6D1-9507BA4E7C68}"/>
          </ac:spMkLst>
        </pc:spChg>
        <pc:spChg chg="mod">
          <ac:chgData name="Kerri Cunningham" userId="5ca8a513-eaf1-4adc-9d18-6db7e5361089" providerId="ADAL" clId="{05AF041D-1F73-403D-A794-D486A5978746}" dt="2021-12-06T23:22:05.731" v="620"/>
          <ac:spMkLst>
            <pc:docMk/>
            <pc:sldMk cId="0" sldId="264"/>
            <ac:spMk id="732" creationId="{2F5E47F2-E8CC-4584-82BB-D90DCEE55E1D}"/>
          </ac:spMkLst>
        </pc:spChg>
        <pc:spChg chg="mod">
          <ac:chgData name="Kerri Cunningham" userId="5ca8a513-eaf1-4adc-9d18-6db7e5361089" providerId="ADAL" clId="{05AF041D-1F73-403D-A794-D486A5978746}" dt="2021-12-06T23:22:05.731" v="620"/>
          <ac:spMkLst>
            <pc:docMk/>
            <pc:sldMk cId="0" sldId="264"/>
            <ac:spMk id="733" creationId="{03CB6A20-53A5-4A7A-A129-54F6C6CED36C}"/>
          </ac:spMkLst>
        </pc:spChg>
        <pc:spChg chg="mod">
          <ac:chgData name="Kerri Cunningham" userId="5ca8a513-eaf1-4adc-9d18-6db7e5361089" providerId="ADAL" clId="{05AF041D-1F73-403D-A794-D486A5978746}" dt="2021-12-06T23:22:05.731" v="620"/>
          <ac:spMkLst>
            <pc:docMk/>
            <pc:sldMk cId="0" sldId="264"/>
            <ac:spMk id="734" creationId="{A9358192-A47B-4B30-A04F-73D11C00B45C}"/>
          </ac:spMkLst>
        </pc:spChg>
        <pc:spChg chg="mod">
          <ac:chgData name="Kerri Cunningham" userId="5ca8a513-eaf1-4adc-9d18-6db7e5361089" providerId="ADAL" clId="{05AF041D-1F73-403D-A794-D486A5978746}" dt="2021-12-06T23:22:05.731" v="620"/>
          <ac:spMkLst>
            <pc:docMk/>
            <pc:sldMk cId="0" sldId="264"/>
            <ac:spMk id="735" creationId="{BD7BC837-1851-47BB-A03E-F14B3C1DEC6B}"/>
          </ac:spMkLst>
        </pc:spChg>
        <pc:spChg chg="mod">
          <ac:chgData name="Kerri Cunningham" userId="5ca8a513-eaf1-4adc-9d18-6db7e5361089" providerId="ADAL" clId="{05AF041D-1F73-403D-A794-D486A5978746}" dt="2021-12-06T23:22:05.731" v="620"/>
          <ac:spMkLst>
            <pc:docMk/>
            <pc:sldMk cId="0" sldId="264"/>
            <ac:spMk id="736" creationId="{DA0D61DA-3866-4C38-9C36-1D2DF587E324}"/>
          </ac:spMkLst>
        </pc:spChg>
        <pc:spChg chg="mod">
          <ac:chgData name="Kerri Cunningham" userId="5ca8a513-eaf1-4adc-9d18-6db7e5361089" providerId="ADAL" clId="{05AF041D-1F73-403D-A794-D486A5978746}" dt="2021-12-06T23:22:05.731" v="620"/>
          <ac:spMkLst>
            <pc:docMk/>
            <pc:sldMk cId="0" sldId="264"/>
            <ac:spMk id="737" creationId="{3760B061-9276-4188-912B-918F75B05AEC}"/>
          </ac:spMkLst>
        </pc:spChg>
        <pc:spChg chg="mod">
          <ac:chgData name="Kerri Cunningham" userId="5ca8a513-eaf1-4adc-9d18-6db7e5361089" providerId="ADAL" clId="{05AF041D-1F73-403D-A794-D486A5978746}" dt="2021-12-06T23:22:05.731" v="620"/>
          <ac:spMkLst>
            <pc:docMk/>
            <pc:sldMk cId="0" sldId="264"/>
            <ac:spMk id="738" creationId="{FD3C27D9-9376-4B11-9F99-BAE42D3C72A5}"/>
          </ac:spMkLst>
        </pc:spChg>
        <pc:spChg chg="mod">
          <ac:chgData name="Kerri Cunningham" userId="5ca8a513-eaf1-4adc-9d18-6db7e5361089" providerId="ADAL" clId="{05AF041D-1F73-403D-A794-D486A5978746}" dt="2021-12-06T23:22:05.731" v="620"/>
          <ac:spMkLst>
            <pc:docMk/>
            <pc:sldMk cId="0" sldId="264"/>
            <ac:spMk id="739" creationId="{70CC0D6D-FD57-4C43-8AFD-3C4BA815F563}"/>
          </ac:spMkLst>
        </pc:spChg>
        <pc:spChg chg="mod">
          <ac:chgData name="Kerri Cunningham" userId="5ca8a513-eaf1-4adc-9d18-6db7e5361089" providerId="ADAL" clId="{05AF041D-1F73-403D-A794-D486A5978746}" dt="2021-12-06T23:22:05.731" v="620"/>
          <ac:spMkLst>
            <pc:docMk/>
            <pc:sldMk cId="0" sldId="264"/>
            <ac:spMk id="740" creationId="{06FF04D2-8BDE-4BD7-A1CD-55DEAEAA2F1D}"/>
          </ac:spMkLst>
        </pc:spChg>
        <pc:spChg chg="mod">
          <ac:chgData name="Kerri Cunningham" userId="5ca8a513-eaf1-4adc-9d18-6db7e5361089" providerId="ADAL" clId="{05AF041D-1F73-403D-A794-D486A5978746}" dt="2021-12-06T23:22:05.731" v="620"/>
          <ac:spMkLst>
            <pc:docMk/>
            <pc:sldMk cId="0" sldId="264"/>
            <ac:spMk id="741" creationId="{7AAD4454-9BFD-4364-8D59-C30E00D9F536}"/>
          </ac:spMkLst>
        </pc:spChg>
        <pc:spChg chg="mod">
          <ac:chgData name="Kerri Cunningham" userId="5ca8a513-eaf1-4adc-9d18-6db7e5361089" providerId="ADAL" clId="{05AF041D-1F73-403D-A794-D486A5978746}" dt="2021-12-06T23:22:05.731" v="620"/>
          <ac:spMkLst>
            <pc:docMk/>
            <pc:sldMk cId="0" sldId="264"/>
            <ac:spMk id="742" creationId="{C29D3F46-C291-48FC-A20B-CB9C19E2ABFE}"/>
          </ac:spMkLst>
        </pc:spChg>
        <pc:spChg chg="mod">
          <ac:chgData name="Kerri Cunningham" userId="5ca8a513-eaf1-4adc-9d18-6db7e5361089" providerId="ADAL" clId="{05AF041D-1F73-403D-A794-D486A5978746}" dt="2021-12-06T23:22:05.731" v="620"/>
          <ac:spMkLst>
            <pc:docMk/>
            <pc:sldMk cId="0" sldId="264"/>
            <ac:spMk id="743" creationId="{E84219F2-6AF2-441A-93AA-981BD3D44CF0}"/>
          </ac:spMkLst>
        </pc:spChg>
        <pc:spChg chg="mod">
          <ac:chgData name="Kerri Cunningham" userId="5ca8a513-eaf1-4adc-9d18-6db7e5361089" providerId="ADAL" clId="{05AF041D-1F73-403D-A794-D486A5978746}" dt="2021-12-06T23:22:05.731" v="620"/>
          <ac:spMkLst>
            <pc:docMk/>
            <pc:sldMk cId="0" sldId="264"/>
            <ac:spMk id="744" creationId="{9CEBB354-6822-4D45-BB7C-023AC526FB16}"/>
          </ac:spMkLst>
        </pc:spChg>
        <pc:spChg chg="mod">
          <ac:chgData name="Kerri Cunningham" userId="5ca8a513-eaf1-4adc-9d18-6db7e5361089" providerId="ADAL" clId="{05AF041D-1F73-403D-A794-D486A5978746}" dt="2021-12-06T23:28:01.614" v="1034"/>
          <ac:spMkLst>
            <pc:docMk/>
            <pc:sldMk cId="0" sldId="264"/>
            <ac:spMk id="1427" creationId="{00000000-0000-0000-0000-000000000000}"/>
          </ac:spMkLst>
        </pc:spChg>
        <pc:spChg chg="del">
          <ac:chgData name="Kerri Cunningham" userId="5ca8a513-eaf1-4adc-9d18-6db7e5361089" providerId="ADAL" clId="{05AF041D-1F73-403D-A794-D486A5978746}" dt="2021-12-06T22:39:26.657" v="471" actId="478"/>
          <ac:spMkLst>
            <pc:docMk/>
            <pc:sldMk cId="0" sldId="264"/>
            <ac:spMk id="1428" creationId="{00000000-0000-0000-0000-000000000000}"/>
          </ac:spMkLst>
        </pc:spChg>
        <pc:spChg chg="mod">
          <ac:chgData name="Kerri Cunningham" userId="5ca8a513-eaf1-4adc-9d18-6db7e5361089" providerId="ADAL" clId="{05AF041D-1F73-403D-A794-D486A5978746}" dt="2021-12-07T20:10:30.140" v="1182" actId="20577"/>
          <ac:spMkLst>
            <pc:docMk/>
            <pc:sldMk cId="0" sldId="264"/>
            <ac:spMk id="1429" creationId="{00000000-0000-0000-0000-000000000000}"/>
          </ac:spMkLst>
        </pc:spChg>
        <pc:spChg chg="del">
          <ac:chgData name="Kerri Cunningham" userId="5ca8a513-eaf1-4adc-9d18-6db7e5361089" providerId="ADAL" clId="{05AF041D-1F73-403D-A794-D486A5978746}" dt="2021-12-06T22:39:20.158" v="467" actId="478"/>
          <ac:spMkLst>
            <pc:docMk/>
            <pc:sldMk cId="0" sldId="264"/>
            <ac:spMk id="1430" creationId="{00000000-0000-0000-0000-000000000000}"/>
          </ac:spMkLst>
        </pc:spChg>
        <pc:spChg chg="mod">
          <ac:chgData name="Kerri Cunningham" userId="5ca8a513-eaf1-4adc-9d18-6db7e5361089" providerId="ADAL" clId="{05AF041D-1F73-403D-A794-D486A5978746}" dt="2021-12-07T20:10:32.530" v="1184" actId="20577"/>
          <ac:spMkLst>
            <pc:docMk/>
            <pc:sldMk cId="0" sldId="264"/>
            <ac:spMk id="1431" creationId="{00000000-0000-0000-0000-000000000000}"/>
          </ac:spMkLst>
        </pc:spChg>
        <pc:spChg chg="del">
          <ac:chgData name="Kerri Cunningham" userId="5ca8a513-eaf1-4adc-9d18-6db7e5361089" providerId="ADAL" clId="{05AF041D-1F73-403D-A794-D486A5978746}" dt="2021-12-06T22:39:23.129" v="469" actId="478"/>
          <ac:spMkLst>
            <pc:docMk/>
            <pc:sldMk cId="0" sldId="264"/>
            <ac:spMk id="1432" creationId="{00000000-0000-0000-0000-000000000000}"/>
          </ac:spMkLst>
        </pc:spChg>
        <pc:spChg chg="mod">
          <ac:chgData name="Kerri Cunningham" userId="5ca8a513-eaf1-4adc-9d18-6db7e5361089" providerId="ADAL" clId="{05AF041D-1F73-403D-A794-D486A5978746}" dt="2021-12-07T20:10:35.735" v="1186" actId="20577"/>
          <ac:spMkLst>
            <pc:docMk/>
            <pc:sldMk cId="0" sldId="264"/>
            <ac:spMk id="1433" creationId="{00000000-0000-0000-0000-000000000000}"/>
          </ac:spMkLst>
        </pc:spChg>
        <pc:spChg chg="mod">
          <ac:chgData name="Kerri Cunningham" userId="5ca8a513-eaf1-4adc-9d18-6db7e5361089" providerId="ADAL" clId="{05AF041D-1F73-403D-A794-D486A5978746}" dt="2021-12-07T20:10:52.628" v="1195" actId="20577"/>
          <ac:spMkLst>
            <pc:docMk/>
            <pc:sldMk cId="0" sldId="264"/>
            <ac:spMk id="1434" creationId="{00000000-0000-0000-0000-000000000000}"/>
          </ac:spMkLst>
        </pc:spChg>
        <pc:spChg chg="del">
          <ac:chgData name="Kerri Cunningham" userId="5ca8a513-eaf1-4adc-9d18-6db7e5361089" providerId="ADAL" clId="{05AF041D-1F73-403D-A794-D486A5978746}" dt="2021-12-06T22:39:32.389" v="473" actId="478"/>
          <ac:spMkLst>
            <pc:docMk/>
            <pc:sldMk cId="0" sldId="264"/>
            <ac:spMk id="1435" creationId="{00000000-0000-0000-0000-000000000000}"/>
          </ac:spMkLst>
        </pc:spChg>
        <pc:grpChg chg="add mod">
          <ac:chgData name="Kerri Cunningham" userId="5ca8a513-eaf1-4adc-9d18-6db7e5361089" providerId="ADAL" clId="{05AF041D-1F73-403D-A794-D486A5978746}" dt="2021-12-06T22:38:45.343" v="444" actId="1076"/>
          <ac:grpSpMkLst>
            <pc:docMk/>
            <pc:sldMk cId="0" sldId="264"/>
            <ac:grpSpMk id="241" creationId="{3432DB0C-ADAD-49FA-A5D6-90FF0287687B}"/>
          </ac:grpSpMkLst>
        </pc:grpChg>
        <pc:grpChg chg="add mod">
          <ac:chgData name="Kerri Cunningham" userId="5ca8a513-eaf1-4adc-9d18-6db7e5361089" providerId="ADAL" clId="{05AF041D-1F73-403D-A794-D486A5978746}" dt="2021-12-06T22:41:24.079" v="497" actId="1076"/>
          <ac:grpSpMkLst>
            <pc:docMk/>
            <pc:sldMk cId="0" sldId="264"/>
            <ac:grpSpMk id="295" creationId="{6F89F9DE-7C8E-4A52-80C0-84C2FB05E5B3}"/>
          </ac:grpSpMkLst>
        </pc:grpChg>
        <pc:grpChg chg="add del mod">
          <ac:chgData name="Kerri Cunningham" userId="5ca8a513-eaf1-4adc-9d18-6db7e5361089" providerId="ADAL" clId="{05AF041D-1F73-403D-A794-D486A5978746}" dt="2021-12-06T23:22:14.136" v="621"/>
          <ac:grpSpMkLst>
            <pc:docMk/>
            <pc:sldMk cId="0" sldId="264"/>
            <ac:grpSpMk id="673" creationId="{933D0911-69A1-4B4B-93C5-D7B096BED53B}"/>
          </ac:grpSpMkLst>
        </pc:grpChg>
        <pc:grpChg chg="mod">
          <ac:chgData name="Kerri Cunningham" userId="5ca8a513-eaf1-4adc-9d18-6db7e5361089" providerId="ADAL" clId="{05AF041D-1F73-403D-A794-D486A5978746}" dt="2021-12-06T22:40:43.910" v="488" actId="1076"/>
          <ac:grpSpMkLst>
            <pc:docMk/>
            <pc:sldMk cId="0" sldId="264"/>
            <ac:grpSpMk id="1446" creationId="{00000000-0000-0000-0000-000000000000}"/>
          </ac:grpSpMkLst>
        </pc:grpChg>
        <pc:grpChg chg="mod">
          <ac:chgData name="Kerri Cunningham" userId="5ca8a513-eaf1-4adc-9d18-6db7e5361089" providerId="ADAL" clId="{05AF041D-1F73-403D-A794-D486A5978746}" dt="2021-12-06T22:41:12.142" v="494" actId="1076"/>
          <ac:grpSpMkLst>
            <pc:docMk/>
            <pc:sldMk cId="0" sldId="264"/>
            <ac:grpSpMk id="1451" creationId="{00000000-0000-0000-0000-000000000000}"/>
          </ac:grpSpMkLst>
        </pc:grpChg>
        <pc:grpChg chg="del">
          <ac:chgData name="Kerri Cunningham" userId="5ca8a513-eaf1-4adc-9d18-6db7e5361089" providerId="ADAL" clId="{05AF041D-1F73-403D-A794-D486A5978746}" dt="2021-12-06T22:38:27.142" v="439" actId="478"/>
          <ac:grpSpMkLst>
            <pc:docMk/>
            <pc:sldMk cId="0" sldId="264"/>
            <ac:grpSpMk id="1456" creationId="{00000000-0000-0000-0000-000000000000}"/>
          </ac:grpSpMkLst>
        </pc:grpChg>
        <pc:grpChg chg="del mod">
          <ac:chgData name="Kerri Cunningham" userId="5ca8a513-eaf1-4adc-9d18-6db7e5361089" providerId="ADAL" clId="{05AF041D-1F73-403D-A794-D486A5978746}" dt="2021-12-06T22:41:43.187" v="502" actId="478"/>
          <ac:grpSpMkLst>
            <pc:docMk/>
            <pc:sldMk cId="0" sldId="264"/>
            <ac:grpSpMk id="1526" creationId="{00000000-0000-0000-0000-000000000000}"/>
          </ac:grpSpMkLst>
        </pc:grpChg>
        <pc:grpChg chg="mod">
          <ac:chgData name="Kerri Cunningham" userId="5ca8a513-eaf1-4adc-9d18-6db7e5361089" providerId="ADAL" clId="{05AF041D-1F73-403D-A794-D486A5978746}" dt="2021-12-06T22:41:49.799" v="503" actId="1076"/>
          <ac:grpSpMkLst>
            <pc:docMk/>
            <pc:sldMk cId="0" sldId="264"/>
            <ac:grpSpMk id="1608" creationId="{00000000-0000-0000-0000-000000000000}"/>
          </ac:grpSpMkLst>
        </pc:grpChg>
      </pc:sldChg>
      <pc:sldChg chg="addSp delSp modSp del mod">
        <pc:chgData name="Kerri Cunningham" userId="5ca8a513-eaf1-4adc-9d18-6db7e5361089" providerId="ADAL" clId="{05AF041D-1F73-403D-A794-D486A5978746}" dt="2021-12-06T23:19:27.914" v="575" actId="47"/>
        <pc:sldMkLst>
          <pc:docMk/>
          <pc:sldMk cId="0" sldId="265"/>
        </pc:sldMkLst>
        <pc:grpChg chg="del mod">
          <ac:chgData name="Kerri Cunningham" userId="5ca8a513-eaf1-4adc-9d18-6db7e5361089" providerId="ADAL" clId="{05AF041D-1F73-403D-A794-D486A5978746}" dt="2021-12-06T22:38:21.812" v="438" actId="21"/>
          <ac:grpSpMkLst>
            <pc:docMk/>
            <pc:sldMk cId="0" sldId="265"/>
            <ac:grpSpMk id="1672" creationId="{00000000-0000-0000-0000-000000000000}"/>
          </ac:grpSpMkLst>
        </pc:grpChg>
        <pc:picChg chg="add del">
          <ac:chgData name="Kerri Cunningham" userId="5ca8a513-eaf1-4adc-9d18-6db7e5361089" providerId="ADAL" clId="{05AF041D-1F73-403D-A794-D486A5978746}" dt="2021-12-06T22:24:11.432" v="218" actId="21"/>
          <ac:picMkLst>
            <pc:docMk/>
            <pc:sldMk cId="0" sldId="265"/>
            <ac:picMk id="1670" creationId="{00000000-0000-0000-0000-000000000000}"/>
          </ac:picMkLst>
        </pc:picChg>
        <pc:picChg chg="del">
          <ac:chgData name="Kerri Cunningham" userId="5ca8a513-eaf1-4adc-9d18-6db7e5361089" providerId="ADAL" clId="{05AF041D-1F73-403D-A794-D486A5978746}" dt="2021-12-06T22:24:04.890" v="216" actId="21"/>
          <ac:picMkLst>
            <pc:docMk/>
            <pc:sldMk cId="0" sldId="265"/>
            <ac:picMk id="1671" creationId="{00000000-0000-0000-0000-000000000000}"/>
          </ac:picMkLst>
        </pc:picChg>
      </pc:sldChg>
      <pc:sldChg chg="del">
        <pc:chgData name="Kerri Cunningham" userId="5ca8a513-eaf1-4adc-9d18-6db7e5361089" providerId="ADAL" clId="{05AF041D-1F73-403D-A794-D486A5978746}" dt="2021-12-06T23:19:48.132" v="581" actId="47"/>
        <pc:sldMkLst>
          <pc:docMk/>
          <pc:sldMk cId="0" sldId="266"/>
        </pc:sldMkLst>
      </pc:sldChg>
      <pc:sldChg chg="del">
        <pc:chgData name="Kerri Cunningham" userId="5ca8a513-eaf1-4adc-9d18-6db7e5361089" providerId="ADAL" clId="{05AF041D-1F73-403D-A794-D486A5978746}" dt="2021-12-06T23:19:32.101" v="576" actId="47"/>
        <pc:sldMkLst>
          <pc:docMk/>
          <pc:sldMk cId="0" sldId="267"/>
        </pc:sldMkLst>
      </pc:sldChg>
      <pc:sldChg chg="delSp del mod">
        <pc:chgData name="Kerri Cunningham" userId="5ca8a513-eaf1-4adc-9d18-6db7e5361089" providerId="ADAL" clId="{05AF041D-1F73-403D-A794-D486A5978746}" dt="2021-12-06T23:19:33.870" v="577" actId="47"/>
        <pc:sldMkLst>
          <pc:docMk/>
          <pc:sldMk cId="0" sldId="268"/>
        </pc:sldMkLst>
        <pc:grpChg chg="del">
          <ac:chgData name="Kerri Cunningham" userId="5ca8a513-eaf1-4adc-9d18-6db7e5361089" providerId="ADAL" clId="{05AF041D-1F73-403D-A794-D486A5978746}" dt="2021-12-06T22:24:27.398" v="219" actId="21"/>
          <ac:grpSpMkLst>
            <pc:docMk/>
            <pc:sldMk cId="0" sldId="268"/>
            <ac:grpSpMk id="1842" creationId="{00000000-0000-0000-0000-000000000000}"/>
          </ac:grpSpMkLst>
        </pc:grpChg>
      </pc:sldChg>
      <pc:sldChg chg="del">
        <pc:chgData name="Kerri Cunningham" userId="5ca8a513-eaf1-4adc-9d18-6db7e5361089" providerId="ADAL" clId="{05AF041D-1F73-403D-A794-D486A5978746}" dt="2021-12-06T23:19:37.136" v="578" actId="47"/>
        <pc:sldMkLst>
          <pc:docMk/>
          <pc:sldMk cId="0" sldId="269"/>
        </pc:sldMkLst>
      </pc:sldChg>
      <pc:sldChg chg="del">
        <pc:chgData name="Kerri Cunningham" userId="5ca8a513-eaf1-4adc-9d18-6db7e5361089" providerId="ADAL" clId="{05AF041D-1F73-403D-A794-D486A5978746}" dt="2021-12-06T23:19:39.408" v="579" actId="47"/>
        <pc:sldMkLst>
          <pc:docMk/>
          <pc:sldMk cId="0" sldId="270"/>
        </pc:sldMkLst>
      </pc:sldChg>
      <pc:sldChg chg="del">
        <pc:chgData name="Kerri Cunningham" userId="5ca8a513-eaf1-4adc-9d18-6db7e5361089" providerId="ADAL" clId="{05AF041D-1F73-403D-A794-D486A5978746}" dt="2021-12-06T23:19:41.143" v="580" actId="47"/>
        <pc:sldMkLst>
          <pc:docMk/>
          <pc:sldMk cId="0" sldId="271"/>
        </pc:sldMkLst>
      </pc:sldChg>
      <pc:sldChg chg="addSp delSp modSp mod modNotesTx">
        <pc:chgData name="Kerri Cunningham" userId="5ca8a513-eaf1-4adc-9d18-6db7e5361089" providerId="ADAL" clId="{05AF041D-1F73-403D-A794-D486A5978746}" dt="2021-12-18T12:12:24.320" v="1505" actId="313"/>
        <pc:sldMkLst>
          <pc:docMk/>
          <pc:sldMk cId="0" sldId="272"/>
        </pc:sldMkLst>
        <pc:spChg chg="add del mod">
          <ac:chgData name="Kerri Cunningham" userId="5ca8a513-eaf1-4adc-9d18-6db7e5361089" providerId="ADAL" clId="{05AF041D-1F73-403D-A794-D486A5978746}" dt="2021-12-06T23:22:55.495" v="623" actId="478"/>
          <ac:spMkLst>
            <pc:docMk/>
            <pc:sldMk cId="0" sldId="272"/>
            <ac:spMk id="3" creationId="{C74524C1-E014-41DC-9734-B30BA48EB23F}"/>
          </ac:spMkLst>
        </pc:spChg>
        <pc:spChg chg="add mod">
          <ac:chgData name="Kerri Cunningham" userId="5ca8a513-eaf1-4adc-9d18-6db7e5361089" providerId="ADAL" clId="{05AF041D-1F73-403D-A794-D486A5978746}" dt="2021-12-18T11:53:02.639" v="1251" actId="20577"/>
          <ac:spMkLst>
            <pc:docMk/>
            <pc:sldMk cId="0" sldId="272"/>
            <ac:spMk id="93" creationId="{E6BF4AB7-1C99-45E2-8933-702DD97C0571}"/>
          </ac:spMkLst>
        </pc:spChg>
        <pc:spChg chg="mod">
          <ac:chgData name="Kerri Cunningham" userId="5ca8a513-eaf1-4adc-9d18-6db7e5361089" providerId="ADAL" clId="{05AF041D-1F73-403D-A794-D486A5978746}" dt="2021-12-18T11:54:23.929" v="1504" actId="1076"/>
          <ac:spMkLst>
            <pc:docMk/>
            <pc:sldMk cId="0" sldId="272"/>
            <ac:spMk id="2080" creationId="{00000000-0000-0000-0000-000000000000}"/>
          </ac:spMkLst>
        </pc:spChg>
        <pc:spChg chg="del">
          <ac:chgData name="Kerri Cunningham" userId="5ca8a513-eaf1-4adc-9d18-6db7e5361089" providerId="ADAL" clId="{05AF041D-1F73-403D-A794-D486A5978746}" dt="2021-12-06T23:22:48.479" v="622" actId="478"/>
          <ac:spMkLst>
            <pc:docMk/>
            <pc:sldMk cId="0" sldId="272"/>
            <ac:spMk id="2081" creationId="{00000000-0000-0000-0000-000000000000}"/>
          </ac:spMkLst>
        </pc:spChg>
        <pc:spChg chg="mod">
          <ac:chgData name="Kerri Cunningham" userId="5ca8a513-eaf1-4adc-9d18-6db7e5361089" providerId="ADAL" clId="{05AF041D-1F73-403D-A794-D486A5978746}" dt="2021-12-18T11:54:15.754" v="1503" actId="313"/>
          <ac:spMkLst>
            <pc:docMk/>
            <pc:sldMk cId="0" sldId="272"/>
            <ac:spMk id="2082" creationId="{00000000-0000-0000-0000-000000000000}"/>
          </ac:spMkLst>
        </pc:spChg>
      </pc:sldChg>
      <pc:sldChg chg="del modNotesTx">
        <pc:chgData name="Kerri Cunningham" userId="5ca8a513-eaf1-4adc-9d18-6db7e5361089" providerId="ADAL" clId="{05AF041D-1F73-403D-A794-D486A5978746}" dt="2021-12-08T02:28:00.853" v="1200" actId="5793"/>
        <pc:sldMkLst>
          <pc:docMk/>
          <pc:sldMk cId="703277508" sldId="273"/>
        </pc:sldMkLst>
        <pc:spChg chg="mod">
          <ac:chgData name="Kerri Cunningham" userId="5ca8a513-eaf1-4adc-9d18-6db7e5361089" providerId="ADAL" clId="{05AF041D-1F73-403D-A794-D486A5978746}" dt="2021-12-07T20:06:57.381" v="1105" actId="2711"/>
          <ac:spMkLst>
            <pc:docMk/>
            <pc:sldMk cId="703277508" sldId="273"/>
            <ac:spMk id="2" creationId="{91CE3D8D-6893-4A21-92FE-15A8CC4FD890}"/>
          </ac:spMkLst>
        </pc:spChg>
        <pc:spChg chg="mod">
          <ac:chgData name="Kerri Cunningham" userId="5ca8a513-eaf1-4adc-9d18-6db7e5361089" providerId="ADAL" clId="{05AF041D-1F73-403D-A794-D486A5978746}" dt="2021-12-07T20:07:14.207" v="1108" actId="1076"/>
          <ac:spMkLst>
            <pc:docMk/>
            <pc:sldMk cId="703277508" sldId="273"/>
            <ac:spMk id="3" creationId="{0903D77D-472C-4479-AE4E-13982CBD5411}"/>
          </ac:spMkLst>
        </pc:spChg>
        <pc:spChg chg="mod">
          <ac:chgData name="Kerri Cunningham" userId="5ca8a513-eaf1-4adc-9d18-6db7e5361089" providerId="ADAL" clId="{05AF041D-1F73-403D-A794-D486A5978746}" dt="2021-12-07T20:07:08.343" v="1106" actId="1076"/>
          <ac:spMkLst>
            <pc:docMk/>
            <pc:sldMk cId="703277508" sldId="273"/>
            <ac:spMk id="4" creationId="{F4606258-C2BB-49D0-880F-49D9648E3821}"/>
          </ac:spMkLst>
        </pc:spChg>
        <pc:spChg chg="mod">
          <ac:chgData name="Kerri Cunningham" userId="5ca8a513-eaf1-4adc-9d18-6db7e5361089" providerId="ADAL" clId="{05AF041D-1F73-403D-A794-D486A5978746}" dt="2021-12-07T20:08:25.329" v="1136" actId="122"/>
          <ac:spMkLst>
            <pc:docMk/>
            <pc:sldMk cId="703277508" sldId="273"/>
            <ac:spMk id="5" creationId="{FB80FB4B-3FF9-438F-B350-3BE7416B199E}"/>
          </ac:spMkLst>
        </pc:spChg>
        <pc:spChg chg="mod">
          <ac:chgData name="Kerri Cunningham" userId="5ca8a513-eaf1-4adc-9d18-6db7e5361089" providerId="ADAL" clId="{05AF041D-1F73-403D-A794-D486A5978746}" dt="2021-12-07T20:07:39.821" v="1118" actId="122"/>
          <ac:spMkLst>
            <pc:docMk/>
            <pc:sldMk cId="703277508" sldId="273"/>
            <ac:spMk id="6" creationId="{79B23608-09B6-45C1-A85E-987526986E2F}"/>
          </ac:spMkLst>
        </pc:spChg>
        <pc:spChg chg="add mod">
          <ac:chgData name="Kerri Cunningham" userId="5ca8a513-eaf1-4adc-9d18-6db7e5361089" providerId="ADAL" clId="{05AF041D-1F73-403D-A794-D486A5978746}" dt="2021-12-07T20:07:11.517" v="1107" actId="1076"/>
          <ac:spMkLst>
            <pc:docMk/>
            <pc:sldMk cId="703277508" sldId="273"/>
            <ac:spMk id="7" creationId="{8992C21C-0942-4620-9D25-9DC4F9CCEF6D}"/>
          </ac:spMkLst>
        </pc:spChg>
        <pc:spChg chg="add mod">
          <ac:chgData name="Kerri Cunningham" userId="5ca8a513-eaf1-4adc-9d18-6db7e5361089" providerId="ADAL" clId="{05AF041D-1F73-403D-A794-D486A5978746}" dt="2021-12-07T20:09:03.664" v="1159" actId="122"/>
          <ac:spMkLst>
            <pc:docMk/>
            <pc:sldMk cId="703277508" sldId="273"/>
            <ac:spMk id="8" creationId="{62260916-E5DA-456B-AD0F-519B3592F298}"/>
          </ac:spMkLst>
        </pc:spChg>
        <pc:spChg chg="mod">
          <ac:chgData name="Kerri Cunningham" userId="5ca8a513-eaf1-4adc-9d18-6db7e5361089" providerId="ADAL" clId="{05AF041D-1F73-403D-A794-D486A5978746}" dt="2021-12-07T20:06:57.381" v="1105" actId="2711"/>
          <ac:spMkLst>
            <pc:docMk/>
            <pc:sldMk cId="703277508" sldId="273"/>
            <ac:spMk id="10" creationId="{583BA8E6-21AE-4827-94CE-BDE172DA841B}"/>
          </ac:spMkLst>
        </pc:spChg>
        <pc:spChg chg="mod">
          <ac:chgData name="Kerri Cunningham" userId="5ca8a513-eaf1-4adc-9d18-6db7e5361089" providerId="ADAL" clId="{05AF041D-1F73-403D-A794-D486A5978746}" dt="2021-12-07T20:06:57.381" v="1105" actId="2711"/>
          <ac:spMkLst>
            <pc:docMk/>
            <pc:sldMk cId="703277508" sldId="273"/>
            <ac:spMk id="11" creationId="{105B191D-F27A-4FB4-AB10-4B60B3861E3C}"/>
          </ac:spMkLst>
        </pc:spChg>
        <pc:spChg chg="mod">
          <ac:chgData name="Kerri Cunningham" userId="5ca8a513-eaf1-4adc-9d18-6db7e5361089" providerId="ADAL" clId="{05AF041D-1F73-403D-A794-D486A5978746}" dt="2021-12-07T20:06:57.381" v="1105" actId="2711"/>
          <ac:spMkLst>
            <pc:docMk/>
            <pc:sldMk cId="703277508" sldId="273"/>
            <ac:spMk id="12" creationId="{5E0A0A55-BB01-4A27-B5BA-B07C38B39C69}"/>
          </ac:spMkLst>
        </pc:spChg>
        <pc:spChg chg="mod">
          <ac:chgData name="Kerri Cunningham" userId="5ca8a513-eaf1-4adc-9d18-6db7e5361089" providerId="ADAL" clId="{05AF041D-1F73-403D-A794-D486A5978746}" dt="2021-12-07T20:06:57.381" v="1105" actId="2711"/>
          <ac:spMkLst>
            <pc:docMk/>
            <pc:sldMk cId="703277508" sldId="273"/>
            <ac:spMk id="13" creationId="{F03A46F4-D034-48D7-9051-5EA8013C4513}"/>
          </ac:spMkLst>
        </pc:spChg>
        <pc:spChg chg="mod">
          <ac:chgData name="Kerri Cunningham" userId="5ca8a513-eaf1-4adc-9d18-6db7e5361089" providerId="ADAL" clId="{05AF041D-1F73-403D-A794-D486A5978746}" dt="2021-12-07T20:06:57.381" v="1105" actId="2711"/>
          <ac:spMkLst>
            <pc:docMk/>
            <pc:sldMk cId="703277508" sldId="273"/>
            <ac:spMk id="14" creationId="{596A65EB-6E84-40AC-A0FA-31EA65705C2D}"/>
          </ac:spMkLst>
        </pc:spChg>
        <pc:spChg chg="mod">
          <ac:chgData name="Kerri Cunningham" userId="5ca8a513-eaf1-4adc-9d18-6db7e5361089" providerId="ADAL" clId="{05AF041D-1F73-403D-A794-D486A5978746}" dt="2021-12-07T20:06:57.381" v="1105" actId="2711"/>
          <ac:spMkLst>
            <pc:docMk/>
            <pc:sldMk cId="703277508" sldId="273"/>
            <ac:spMk id="15" creationId="{BEE28A8D-F8F6-4FC3-9959-B484CD88EFC0}"/>
          </ac:spMkLst>
        </pc:spChg>
        <pc:spChg chg="mod">
          <ac:chgData name="Kerri Cunningham" userId="5ca8a513-eaf1-4adc-9d18-6db7e5361089" providerId="ADAL" clId="{05AF041D-1F73-403D-A794-D486A5978746}" dt="2021-12-07T20:06:57.381" v="1105" actId="2711"/>
          <ac:spMkLst>
            <pc:docMk/>
            <pc:sldMk cId="703277508" sldId="273"/>
            <ac:spMk id="16" creationId="{79792884-CB93-4ED4-91A8-96FD0159B826}"/>
          </ac:spMkLst>
        </pc:spChg>
        <pc:spChg chg="mod">
          <ac:chgData name="Kerri Cunningham" userId="5ca8a513-eaf1-4adc-9d18-6db7e5361089" providerId="ADAL" clId="{05AF041D-1F73-403D-A794-D486A5978746}" dt="2021-12-07T20:06:57.381" v="1105" actId="2711"/>
          <ac:spMkLst>
            <pc:docMk/>
            <pc:sldMk cId="703277508" sldId="273"/>
            <ac:spMk id="17" creationId="{98958F6D-7563-46E6-B65E-BA707E778242}"/>
          </ac:spMkLst>
        </pc:spChg>
        <pc:spChg chg="mod">
          <ac:chgData name="Kerri Cunningham" userId="5ca8a513-eaf1-4adc-9d18-6db7e5361089" providerId="ADAL" clId="{05AF041D-1F73-403D-A794-D486A5978746}" dt="2021-12-07T20:06:57.381" v="1105" actId="2711"/>
          <ac:spMkLst>
            <pc:docMk/>
            <pc:sldMk cId="703277508" sldId="273"/>
            <ac:spMk id="18" creationId="{38888661-4381-4562-9255-F9C739082B1F}"/>
          </ac:spMkLst>
        </pc:spChg>
        <pc:spChg chg="mod">
          <ac:chgData name="Kerri Cunningham" userId="5ca8a513-eaf1-4adc-9d18-6db7e5361089" providerId="ADAL" clId="{05AF041D-1F73-403D-A794-D486A5978746}" dt="2021-12-07T20:06:57.381" v="1105" actId="2711"/>
          <ac:spMkLst>
            <pc:docMk/>
            <pc:sldMk cId="703277508" sldId="273"/>
            <ac:spMk id="19" creationId="{3E572245-8D83-4886-97F3-5F0C414E1545}"/>
          </ac:spMkLst>
        </pc:spChg>
        <pc:spChg chg="mod">
          <ac:chgData name="Kerri Cunningham" userId="5ca8a513-eaf1-4adc-9d18-6db7e5361089" providerId="ADAL" clId="{05AF041D-1F73-403D-A794-D486A5978746}" dt="2021-12-07T20:06:57.381" v="1105" actId="2711"/>
          <ac:spMkLst>
            <pc:docMk/>
            <pc:sldMk cId="703277508" sldId="273"/>
            <ac:spMk id="20" creationId="{53255443-F199-434F-BAFC-C7448D3B831C}"/>
          </ac:spMkLst>
        </pc:spChg>
        <pc:spChg chg="mod">
          <ac:chgData name="Kerri Cunningham" userId="5ca8a513-eaf1-4adc-9d18-6db7e5361089" providerId="ADAL" clId="{05AF041D-1F73-403D-A794-D486A5978746}" dt="2021-12-07T20:06:57.381" v="1105" actId="2711"/>
          <ac:spMkLst>
            <pc:docMk/>
            <pc:sldMk cId="703277508" sldId="273"/>
            <ac:spMk id="21" creationId="{A18354BE-E341-42EF-9C9A-4AE1C5E7504D}"/>
          </ac:spMkLst>
        </pc:spChg>
        <pc:spChg chg="mod">
          <ac:chgData name="Kerri Cunningham" userId="5ca8a513-eaf1-4adc-9d18-6db7e5361089" providerId="ADAL" clId="{05AF041D-1F73-403D-A794-D486A5978746}" dt="2021-12-07T20:06:57.381" v="1105" actId="2711"/>
          <ac:spMkLst>
            <pc:docMk/>
            <pc:sldMk cId="703277508" sldId="273"/>
            <ac:spMk id="22" creationId="{DE19BC92-6D65-4D9B-BDB0-23CD4DC4D336}"/>
          </ac:spMkLst>
        </pc:spChg>
        <pc:spChg chg="mod">
          <ac:chgData name="Kerri Cunningham" userId="5ca8a513-eaf1-4adc-9d18-6db7e5361089" providerId="ADAL" clId="{05AF041D-1F73-403D-A794-D486A5978746}" dt="2021-12-07T20:06:57.381" v="1105" actId="2711"/>
          <ac:spMkLst>
            <pc:docMk/>
            <pc:sldMk cId="703277508" sldId="273"/>
            <ac:spMk id="23" creationId="{CF17C469-8FBF-48FD-95DA-93E623BB9B22}"/>
          </ac:spMkLst>
        </pc:spChg>
        <pc:spChg chg="mod">
          <ac:chgData name="Kerri Cunningham" userId="5ca8a513-eaf1-4adc-9d18-6db7e5361089" providerId="ADAL" clId="{05AF041D-1F73-403D-A794-D486A5978746}" dt="2021-12-07T20:06:57.381" v="1105" actId="2711"/>
          <ac:spMkLst>
            <pc:docMk/>
            <pc:sldMk cId="703277508" sldId="273"/>
            <ac:spMk id="24" creationId="{B0DC92A4-E43F-4E6A-B871-3011BCF94B9A}"/>
          </ac:spMkLst>
        </pc:spChg>
        <pc:spChg chg="mod">
          <ac:chgData name="Kerri Cunningham" userId="5ca8a513-eaf1-4adc-9d18-6db7e5361089" providerId="ADAL" clId="{05AF041D-1F73-403D-A794-D486A5978746}" dt="2021-12-07T20:06:57.381" v="1105" actId="2711"/>
          <ac:spMkLst>
            <pc:docMk/>
            <pc:sldMk cId="703277508" sldId="273"/>
            <ac:spMk id="25" creationId="{30D15561-993A-4C75-9000-B968036FC6AE}"/>
          </ac:spMkLst>
        </pc:spChg>
        <pc:spChg chg="mod">
          <ac:chgData name="Kerri Cunningham" userId="5ca8a513-eaf1-4adc-9d18-6db7e5361089" providerId="ADAL" clId="{05AF041D-1F73-403D-A794-D486A5978746}" dt="2021-12-07T20:06:57.381" v="1105" actId="2711"/>
          <ac:spMkLst>
            <pc:docMk/>
            <pc:sldMk cId="703277508" sldId="273"/>
            <ac:spMk id="26" creationId="{A6AC1C52-06D7-40B6-BA36-FFC6BB00A175}"/>
          </ac:spMkLst>
        </pc:spChg>
        <pc:spChg chg="mod">
          <ac:chgData name="Kerri Cunningham" userId="5ca8a513-eaf1-4adc-9d18-6db7e5361089" providerId="ADAL" clId="{05AF041D-1F73-403D-A794-D486A5978746}" dt="2021-12-07T20:06:57.381" v="1105" actId="2711"/>
          <ac:spMkLst>
            <pc:docMk/>
            <pc:sldMk cId="703277508" sldId="273"/>
            <ac:spMk id="27" creationId="{41EEE084-9CBB-4263-960F-5AA9B3F1C5AB}"/>
          </ac:spMkLst>
        </pc:spChg>
        <pc:spChg chg="mod">
          <ac:chgData name="Kerri Cunningham" userId="5ca8a513-eaf1-4adc-9d18-6db7e5361089" providerId="ADAL" clId="{05AF041D-1F73-403D-A794-D486A5978746}" dt="2021-12-07T20:06:57.381" v="1105" actId="2711"/>
          <ac:spMkLst>
            <pc:docMk/>
            <pc:sldMk cId="703277508" sldId="273"/>
            <ac:spMk id="28" creationId="{D3893E00-7710-437C-AFF6-71C9550851D4}"/>
          </ac:spMkLst>
        </pc:spChg>
        <pc:spChg chg="mod">
          <ac:chgData name="Kerri Cunningham" userId="5ca8a513-eaf1-4adc-9d18-6db7e5361089" providerId="ADAL" clId="{05AF041D-1F73-403D-A794-D486A5978746}" dt="2021-12-07T20:06:57.381" v="1105" actId="2711"/>
          <ac:spMkLst>
            <pc:docMk/>
            <pc:sldMk cId="703277508" sldId="273"/>
            <ac:spMk id="29" creationId="{5616CD08-313D-41C5-98B9-6592906A861D}"/>
          </ac:spMkLst>
        </pc:spChg>
        <pc:spChg chg="mod">
          <ac:chgData name="Kerri Cunningham" userId="5ca8a513-eaf1-4adc-9d18-6db7e5361089" providerId="ADAL" clId="{05AF041D-1F73-403D-A794-D486A5978746}" dt="2021-12-07T20:06:57.381" v="1105" actId="2711"/>
          <ac:spMkLst>
            <pc:docMk/>
            <pc:sldMk cId="703277508" sldId="273"/>
            <ac:spMk id="30" creationId="{E936BFD6-9600-41DB-BB91-CC68348A7F22}"/>
          </ac:spMkLst>
        </pc:spChg>
        <pc:spChg chg="mod">
          <ac:chgData name="Kerri Cunningham" userId="5ca8a513-eaf1-4adc-9d18-6db7e5361089" providerId="ADAL" clId="{05AF041D-1F73-403D-A794-D486A5978746}" dt="2021-12-07T20:06:57.381" v="1105" actId="2711"/>
          <ac:spMkLst>
            <pc:docMk/>
            <pc:sldMk cId="703277508" sldId="273"/>
            <ac:spMk id="31" creationId="{8A963CC4-11DD-426C-AA0C-B9AE8B6E15DD}"/>
          </ac:spMkLst>
        </pc:spChg>
        <pc:spChg chg="mod">
          <ac:chgData name="Kerri Cunningham" userId="5ca8a513-eaf1-4adc-9d18-6db7e5361089" providerId="ADAL" clId="{05AF041D-1F73-403D-A794-D486A5978746}" dt="2021-12-07T20:06:57.381" v="1105" actId="2711"/>
          <ac:spMkLst>
            <pc:docMk/>
            <pc:sldMk cId="703277508" sldId="273"/>
            <ac:spMk id="32" creationId="{07B58021-FF7B-453A-B643-1381008932E0}"/>
          </ac:spMkLst>
        </pc:spChg>
        <pc:spChg chg="mod">
          <ac:chgData name="Kerri Cunningham" userId="5ca8a513-eaf1-4adc-9d18-6db7e5361089" providerId="ADAL" clId="{05AF041D-1F73-403D-A794-D486A5978746}" dt="2021-12-07T20:06:57.381" v="1105" actId="2711"/>
          <ac:spMkLst>
            <pc:docMk/>
            <pc:sldMk cId="703277508" sldId="273"/>
            <ac:spMk id="33" creationId="{C884CA57-3596-4359-9B59-3B77C7E62B40}"/>
          </ac:spMkLst>
        </pc:spChg>
        <pc:spChg chg="mod">
          <ac:chgData name="Kerri Cunningham" userId="5ca8a513-eaf1-4adc-9d18-6db7e5361089" providerId="ADAL" clId="{05AF041D-1F73-403D-A794-D486A5978746}" dt="2021-12-07T20:06:57.381" v="1105" actId="2711"/>
          <ac:spMkLst>
            <pc:docMk/>
            <pc:sldMk cId="703277508" sldId="273"/>
            <ac:spMk id="34" creationId="{27CA8274-5167-45A8-BF1B-B3EB7027792D}"/>
          </ac:spMkLst>
        </pc:spChg>
        <pc:spChg chg="mod">
          <ac:chgData name="Kerri Cunningham" userId="5ca8a513-eaf1-4adc-9d18-6db7e5361089" providerId="ADAL" clId="{05AF041D-1F73-403D-A794-D486A5978746}" dt="2021-12-07T20:06:57.381" v="1105" actId="2711"/>
          <ac:spMkLst>
            <pc:docMk/>
            <pc:sldMk cId="703277508" sldId="273"/>
            <ac:spMk id="35" creationId="{9632D679-CB93-4338-99CB-36052E46AC7C}"/>
          </ac:spMkLst>
        </pc:spChg>
        <pc:spChg chg="mod">
          <ac:chgData name="Kerri Cunningham" userId="5ca8a513-eaf1-4adc-9d18-6db7e5361089" providerId="ADAL" clId="{05AF041D-1F73-403D-A794-D486A5978746}" dt="2021-12-07T20:06:57.381" v="1105" actId="2711"/>
          <ac:spMkLst>
            <pc:docMk/>
            <pc:sldMk cId="703277508" sldId="273"/>
            <ac:spMk id="36" creationId="{7A786266-9DF0-48E6-8644-9902F54EE56A}"/>
          </ac:spMkLst>
        </pc:spChg>
        <pc:spChg chg="mod">
          <ac:chgData name="Kerri Cunningham" userId="5ca8a513-eaf1-4adc-9d18-6db7e5361089" providerId="ADAL" clId="{05AF041D-1F73-403D-A794-D486A5978746}" dt="2021-12-07T20:06:57.381" v="1105" actId="2711"/>
          <ac:spMkLst>
            <pc:docMk/>
            <pc:sldMk cId="703277508" sldId="273"/>
            <ac:spMk id="37" creationId="{11805AEF-C0D8-4BBA-B00A-2DA7C57F3A84}"/>
          </ac:spMkLst>
        </pc:spChg>
        <pc:spChg chg="mod">
          <ac:chgData name="Kerri Cunningham" userId="5ca8a513-eaf1-4adc-9d18-6db7e5361089" providerId="ADAL" clId="{05AF041D-1F73-403D-A794-D486A5978746}" dt="2021-12-07T20:06:57.381" v="1105" actId="2711"/>
          <ac:spMkLst>
            <pc:docMk/>
            <pc:sldMk cId="703277508" sldId="273"/>
            <ac:spMk id="38" creationId="{320BC534-1F0D-4047-963A-DCBF1C760784}"/>
          </ac:spMkLst>
        </pc:spChg>
        <pc:spChg chg="mod">
          <ac:chgData name="Kerri Cunningham" userId="5ca8a513-eaf1-4adc-9d18-6db7e5361089" providerId="ADAL" clId="{05AF041D-1F73-403D-A794-D486A5978746}" dt="2021-12-07T20:06:57.381" v="1105" actId="2711"/>
          <ac:spMkLst>
            <pc:docMk/>
            <pc:sldMk cId="703277508" sldId="273"/>
            <ac:spMk id="39" creationId="{D76BC8A6-756E-4F6A-A75E-784F1635AF01}"/>
          </ac:spMkLst>
        </pc:spChg>
        <pc:spChg chg="mod">
          <ac:chgData name="Kerri Cunningham" userId="5ca8a513-eaf1-4adc-9d18-6db7e5361089" providerId="ADAL" clId="{05AF041D-1F73-403D-A794-D486A5978746}" dt="2021-12-07T20:06:57.381" v="1105" actId="2711"/>
          <ac:spMkLst>
            <pc:docMk/>
            <pc:sldMk cId="703277508" sldId="273"/>
            <ac:spMk id="40" creationId="{2B1A3D34-2595-4455-8DEA-16B6055A4586}"/>
          </ac:spMkLst>
        </pc:spChg>
        <pc:spChg chg="mod">
          <ac:chgData name="Kerri Cunningham" userId="5ca8a513-eaf1-4adc-9d18-6db7e5361089" providerId="ADAL" clId="{05AF041D-1F73-403D-A794-D486A5978746}" dt="2021-12-07T20:06:57.381" v="1105" actId="2711"/>
          <ac:spMkLst>
            <pc:docMk/>
            <pc:sldMk cId="703277508" sldId="273"/>
            <ac:spMk id="41" creationId="{600692C2-9918-464E-9997-42202460D508}"/>
          </ac:spMkLst>
        </pc:spChg>
        <pc:spChg chg="mod">
          <ac:chgData name="Kerri Cunningham" userId="5ca8a513-eaf1-4adc-9d18-6db7e5361089" providerId="ADAL" clId="{05AF041D-1F73-403D-A794-D486A5978746}" dt="2021-12-07T20:06:57.381" v="1105" actId="2711"/>
          <ac:spMkLst>
            <pc:docMk/>
            <pc:sldMk cId="703277508" sldId="273"/>
            <ac:spMk id="42" creationId="{00801B7D-694B-4C45-A656-69E5F56E295F}"/>
          </ac:spMkLst>
        </pc:spChg>
        <pc:spChg chg="mod">
          <ac:chgData name="Kerri Cunningham" userId="5ca8a513-eaf1-4adc-9d18-6db7e5361089" providerId="ADAL" clId="{05AF041D-1F73-403D-A794-D486A5978746}" dt="2021-12-07T20:06:57.381" v="1105" actId="2711"/>
          <ac:spMkLst>
            <pc:docMk/>
            <pc:sldMk cId="703277508" sldId="273"/>
            <ac:spMk id="43" creationId="{889697FC-D1A8-45B4-AA82-E7451906C8D8}"/>
          </ac:spMkLst>
        </pc:spChg>
        <pc:spChg chg="mod">
          <ac:chgData name="Kerri Cunningham" userId="5ca8a513-eaf1-4adc-9d18-6db7e5361089" providerId="ADAL" clId="{05AF041D-1F73-403D-A794-D486A5978746}" dt="2021-12-07T20:06:57.381" v="1105" actId="2711"/>
          <ac:spMkLst>
            <pc:docMk/>
            <pc:sldMk cId="703277508" sldId="273"/>
            <ac:spMk id="44" creationId="{93F97D34-2843-4A2B-A58E-9458B0FDDBD9}"/>
          </ac:spMkLst>
        </pc:spChg>
        <pc:spChg chg="mod">
          <ac:chgData name="Kerri Cunningham" userId="5ca8a513-eaf1-4adc-9d18-6db7e5361089" providerId="ADAL" clId="{05AF041D-1F73-403D-A794-D486A5978746}" dt="2021-12-07T20:06:57.381" v="1105" actId="2711"/>
          <ac:spMkLst>
            <pc:docMk/>
            <pc:sldMk cId="703277508" sldId="273"/>
            <ac:spMk id="45" creationId="{C17A91F9-B9C1-4BEE-8010-EDCE31F0B25C}"/>
          </ac:spMkLst>
        </pc:spChg>
        <pc:spChg chg="mod">
          <ac:chgData name="Kerri Cunningham" userId="5ca8a513-eaf1-4adc-9d18-6db7e5361089" providerId="ADAL" clId="{05AF041D-1F73-403D-A794-D486A5978746}" dt="2021-12-07T20:06:57.381" v="1105" actId="2711"/>
          <ac:spMkLst>
            <pc:docMk/>
            <pc:sldMk cId="703277508" sldId="273"/>
            <ac:spMk id="46" creationId="{889601A0-C50E-4409-9DF6-B174F182C635}"/>
          </ac:spMkLst>
        </pc:spChg>
        <pc:spChg chg="mod">
          <ac:chgData name="Kerri Cunningham" userId="5ca8a513-eaf1-4adc-9d18-6db7e5361089" providerId="ADAL" clId="{05AF041D-1F73-403D-A794-D486A5978746}" dt="2021-12-07T20:06:57.381" v="1105" actId="2711"/>
          <ac:spMkLst>
            <pc:docMk/>
            <pc:sldMk cId="703277508" sldId="273"/>
            <ac:spMk id="47" creationId="{97E884D3-10BE-426E-8421-C0E6EBAB4BC6}"/>
          </ac:spMkLst>
        </pc:spChg>
        <pc:spChg chg="mod">
          <ac:chgData name="Kerri Cunningham" userId="5ca8a513-eaf1-4adc-9d18-6db7e5361089" providerId="ADAL" clId="{05AF041D-1F73-403D-A794-D486A5978746}" dt="2021-12-07T20:06:57.381" v="1105" actId="2711"/>
          <ac:spMkLst>
            <pc:docMk/>
            <pc:sldMk cId="703277508" sldId="273"/>
            <ac:spMk id="48" creationId="{4FCD8C0C-F6D0-4441-B73F-C1E446AE8C47}"/>
          </ac:spMkLst>
        </pc:spChg>
        <pc:spChg chg="mod">
          <ac:chgData name="Kerri Cunningham" userId="5ca8a513-eaf1-4adc-9d18-6db7e5361089" providerId="ADAL" clId="{05AF041D-1F73-403D-A794-D486A5978746}" dt="2021-12-07T20:06:57.381" v="1105" actId="2711"/>
          <ac:spMkLst>
            <pc:docMk/>
            <pc:sldMk cId="703277508" sldId="273"/>
            <ac:spMk id="49" creationId="{B8E180DD-801B-4605-9B8B-9F0B2EB00FD8}"/>
          </ac:spMkLst>
        </pc:spChg>
        <pc:spChg chg="mod">
          <ac:chgData name="Kerri Cunningham" userId="5ca8a513-eaf1-4adc-9d18-6db7e5361089" providerId="ADAL" clId="{05AF041D-1F73-403D-A794-D486A5978746}" dt="2021-12-07T20:06:57.381" v="1105" actId="2711"/>
          <ac:spMkLst>
            <pc:docMk/>
            <pc:sldMk cId="703277508" sldId="273"/>
            <ac:spMk id="50" creationId="{52BCDEFF-6049-44A1-8168-E099E74F84AF}"/>
          </ac:spMkLst>
        </pc:spChg>
        <pc:spChg chg="mod">
          <ac:chgData name="Kerri Cunningham" userId="5ca8a513-eaf1-4adc-9d18-6db7e5361089" providerId="ADAL" clId="{05AF041D-1F73-403D-A794-D486A5978746}" dt="2021-12-07T20:06:57.381" v="1105" actId="2711"/>
          <ac:spMkLst>
            <pc:docMk/>
            <pc:sldMk cId="703277508" sldId="273"/>
            <ac:spMk id="51" creationId="{4620CC0F-ADCB-424D-9509-A839F5381A7E}"/>
          </ac:spMkLst>
        </pc:spChg>
        <pc:spChg chg="mod">
          <ac:chgData name="Kerri Cunningham" userId="5ca8a513-eaf1-4adc-9d18-6db7e5361089" providerId="ADAL" clId="{05AF041D-1F73-403D-A794-D486A5978746}" dt="2021-12-07T20:06:57.381" v="1105" actId="2711"/>
          <ac:spMkLst>
            <pc:docMk/>
            <pc:sldMk cId="703277508" sldId="273"/>
            <ac:spMk id="52" creationId="{06056751-7A9D-45D3-AF7A-D6A799F6C575}"/>
          </ac:spMkLst>
        </pc:spChg>
        <pc:spChg chg="mod">
          <ac:chgData name="Kerri Cunningham" userId="5ca8a513-eaf1-4adc-9d18-6db7e5361089" providerId="ADAL" clId="{05AF041D-1F73-403D-A794-D486A5978746}" dt="2021-12-07T20:06:57.381" v="1105" actId="2711"/>
          <ac:spMkLst>
            <pc:docMk/>
            <pc:sldMk cId="703277508" sldId="273"/>
            <ac:spMk id="53" creationId="{B8F2EC23-F9C3-4AEB-93D2-1984C657FE05}"/>
          </ac:spMkLst>
        </pc:spChg>
        <pc:spChg chg="mod">
          <ac:chgData name="Kerri Cunningham" userId="5ca8a513-eaf1-4adc-9d18-6db7e5361089" providerId="ADAL" clId="{05AF041D-1F73-403D-A794-D486A5978746}" dt="2021-12-07T20:06:57.381" v="1105" actId="2711"/>
          <ac:spMkLst>
            <pc:docMk/>
            <pc:sldMk cId="703277508" sldId="273"/>
            <ac:spMk id="54" creationId="{6EDE4859-73CE-4377-825D-3944144C543B}"/>
          </ac:spMkLst>
        </pc:spChg>
        <pc:spChg chg="mod">
          <ac:chgData name="Kerri Cunningham" userId="5ca8a513-eaf1-4adc-9d18-6db7e5361089" providerId="ADAL" clId="{05AF041D-1F73-403D-A794-D486A5978746}" dt="2021-12-07T20:06:57.381" v="1105" actId="2711"/>
          <ac:spMkLst>
            <pc:docMk/>
            <pc:sldMk cId="703277508" sldId="273"/>
            <ac:spMk id="55" creationId="{E31A16AA-E42F-4779-912F-898BF1AF8361}"/>
          </ac:spMkLst>
        </pc:spChg>
        <pc:spChg chg="mod">
          <ac:chgData name="Kerri Cunningham" userId="5ca8a513-eaf1-4adc-9d18-6db7e5361089" providerId="ADAL" clId="{05AF041D-1F73-403D-A794-D486A5978746}" dt="2021-12-07T20:06:57.381" v="1105" actId="2711"/>
          <ac:spMkLst>
            <pc:docMk/>
            <pc:sldMk cId="703277508" sldId="273"/>
            <ac:spMk id="56" creationId="{2DBF6802-EC3C-4989-BC5C-FC713ED877B7}"/>
          </ac:spMkLst>
        </pc:spChg>
        <pc:spChg chg="mod">
          <ac:chgData name="Kerri Cunningham" userId="5ca8a513-eaf1-4adc-9d18-6db7e5361089" providerId="ADAL" clId="{05AF041D-1F73-403D-A794-D486A5978746}" dt="2021-12-07T20:06:57.381" v="1105" actId="2711"/>
          <ac:spMkLst>
            <pc:docMk/>
            <pc:sldMk cId="703277508" sldId="273"/>
            <ac:spMk id="57" creationId="{1B117327-EC66-4920-B5B4-D8E7B7B9E8EC}"/>
          </ac:spMkLst>
        </pc:spChg>
        <pc:spChg chg="mod">
          <ac:chgData name="Kerri Cunningham" userId="5ca8a513-eaf1-4adc-9d18-6db7e5361089" providerId="ADAL" clId="{05AF041D-1F73-403D-A794-D486A5978746}" dt="2021-12-07T20:06:57.381" v="1105" actId="2711"/>
          <ac:spMkLst>
            <pc:docMk/>
            <pc:sldMk cId="703277508" sldId="273"/>
            <ac:spMk id="58" creationId="{A3C4EB91-24C6-4DA8-BA80-C7D64178CA14}"/>
          </ac:spMkLst>
        </pc:spChg>
        <pc:spChg chg="mod">
          <ac:chgData name="Kerri Cunningham" userId="5ca8a513-eaf1-4adc-9d18-6db7e5361089" providerId="ADAL" clId="{05AF041D-1F73-403D-A794-D486A5978746}" dt="2021-12-07T20:06:57.381" v="1105" actId="2711"/>
          <ac:spMkLst>
            <pc:docMk/>
            <pc:sldMk cId="703277508" sldId="273"/>
            <ac:spMk id="59" creationId="{FA20180A-3762-4543-AF50-AF7B118B9E0B}"/>
          </ac:spMkLst>
        </pc:spChg>
        <pc:spChg chg="mod">
          <ac:chgData name="Kerri Cunningham" userId="5ca8a513-eaf1-4adc-9d18-6db7e5361089" providerId="ADAL" clId="{05AF041D-1F73-403D-A794-D486A5978746}" dt="2021-12-07T20:06:57.381" v="1105" actId="2711"/>
          <ac:spMkLst>
            <pc:docMk/>
            <pc:sldMk cId="703277508" sldId="273"/>
            <ac:spMk id="60" creationId="{8C0C8D7C-398D-4CDF-8ABD-870F19705DA0}"/>
          </ac:spMkLst>
        </pc:spChg>
        <pc:spChg chg="mod">
          <ac:chgData name="Kerri Cunningham" userId="5ca8a513-eaf1-4adc-9d18-6db7e5361089" providerId="ADAL" clId="{05AF041D-1F73-403D-A794-D486A5978746}" dt="2021-12-07T20:06:57.381" v="1105" actId="2711"/>
          <ac:spMkLst>
            <pc:docMk/>
            <pc:sldMk cId="703277508" sldId="273"/>
            <ac:spMk id="61" creationId="{0736E696-8D61-4753-9BC0-24268B94B25C}"/>
          </ac:spMkLst>
        </pc:spChg>
        <pc:spChg chg="mod">
          <ac:chgData name="Kerri Cunningham" userId="5ca8a513-eaf1-4adc-9d18-6db7e5361089" providerId="ADAL" clId="{05AF041D-1F73-403D-A794-D486A5978746}" dt="2021-12-07T20:06:57.381" v="1105" actId="2711"/>
          <ac:spMkLst>
            <pc:docMk/>
            <pc:sldMk cId="703277508" sldId="273"/>
            <ac:spMk id="62" creationId="{350A33BA-8759-482A-AA78-6859FC28F80B}"/>
          </ac:spMkLst>
        </pc:spChg>
        <pc:spChg chg="mod">
          <ac:chgData name="Kerri Cunningham" userId="5ca8a513-eaf1-4adc-9d18-6db7e5361089" providerId="ADAL" clId="{05AF041D-1F73-403D-A794-D486A5978746}" dt="2021-12-07T20:06:57.381" v="1105" actId="2711"/>
          <ac:spMkLst>
            <pc:docMk/>
            <pc:sldMk cId="703277508" sldId="273"/>
            <ac:spMk id="63" creationId="{FA52AA51-6194-4E23-BC95-05753A6AA490}"/>
          </ac:spMkLst>
        </pc:spChg>
        <pc:spChg chg="mod">
          <ac:chgData name="Kerri Cunningham" userId="5ca8a513-eaf1-4adc-9d18-6db7e5361089" providerId="ADAL" clId="{05AF041D-1F73-403D-A794-D486A5978746}" dt="2021-12-07T20:06:57.381" v="1105" actId="2711"/>
          <ac:spMkLst>
            <pc:docMk/>
            <pc:sldMk cId="703277508" sldId="273"/>
            <ac:spMk id="64" creationId="{ECF1D586-E337-43FE-B011-6BA01754C629}"/>
          </ac:spMkLst>
        </pc:spChg>
        <pc:spChg chg="mod">
          <ac:chgData name="Kerri Cunningham" userId="5ca8a513-eaf1-4adc-9d18-6db7e5361089" providerId="ADAL" clId="{05AF041D-1F73-403D-A794-D486A5978746}" dt="2021-12-07T20:06:57.381" v="1105" actId="2711"/>
          <ac:spMkLst>
            <pc:docMk/>
            <pc:sldMk cId="703277508" sldId="273"/>
            <ac:spMk id="65" creationId="{290A6372-E476-4DC9-AC61-1AA47CE73985}"/>
          </ac:spMkLst>
        </pc:spChg>
        <pc:spChg chg="mod">
          <ac:chgData name="Kerri Cunningham" userId="5ca8a513-eaf1-4adc-9d18-6db7e5361089" providerId="ADAL" clId="{05AF041D-1F73-403D-A794-D486A5978746}" dt="2021-12-07T20:06:57.381" v="1105" actId="2711"/>
          <ac:spMkLst>
            <pc:docMk/>
            <pc:sldMk cId="703277508" sldId="273"/>
            <ac:spMk id="66" creationId="{6FED23E3-8766-42E3-BFED-95BAA41C6539}"/>
          </ac:spMkLst>
        </pc:spChg>
        <pc:spChg chg="mod">
          <ac:chgData name="Kerri Cunningham" userId="5ca8a513-eaf1-4adc-9d18-6db7e5361089" providerId="ADAL" clId="{05AF041D-1F73-403D-A794-D486A5978746}" dt="2021-12-07T20:06:57.381" v="1105" actId="2711"/>
          <ac:spMkLst>
            <pc:docMk/>
            <pc:sldMk cId="703277508" sldId="273"/>
            <ac:spMk id="67" creationId="{FEBEEE54-1076-41D2-9CC7-62AA67B5C9EF}"/>
          </ac:spMkLst>
        </pc:spChg>
        <pc:spChg chg="mod">
          <ac:chgData name="Kerri Cunningham" userId="5ca8a513-eaf1-4adc-9d18-6db7e5361089" providerId="ADAL" clId="{05AF041D-1F73-403D-A794-D486A5978746}" dt="2021-12-07T20:06:57.381" v="1105" actId="2711"/>
          <ac:spMkLst>
            <pc:docMk/>
            <pc:sldMk cId="703277508" sldId="273"/>
            <ac:spMk id="68" creationId="{0BD4DEB2-9E8D-489D-A58D-831849A36730}"/>
          </ac:spMkLst>
        </pc:spChg>
        <pc:spChg chg="mod">
          <ac:chgData name="Kerri Cunningham" userId="5ca8a513-eaf1-4adc-9d18-6db7e5361089" providerId="ADAL" clId="{05AF041D-1F73-403D-A794-D486A5978746}" dt="2021-12-07T20:06:57.381" v="1105" actId="2711"/>
          <ac:spMkLst>
            <pc:docMk/>
            <pc:sldMk cId="703277508" sldId="273"/>
            <ac:spMk id="69" creationId="{1DE15F5F-8312-4DCF-9D6A-4C1C02CA76F4}"/>
          </ac:spMkLst>
        </pc:spChg>
        <pc:spChg chg="mod">
          <ac:chgData name="Kerri Cunningham" userId="5ca8a513-eaf1-4adc-9d18-6db7e5361089" providerId="ADAL" clId="{05AF041D-1F73-403D-A794-D486A5978746}" dt="2021-12-07T20:06:57.381" v="1105" actId="2711"/>
          <ac:spMkLst>
            <pc:docMk/>
            <pc:sldMk cId="703277508" sldId="273"/>
            <ac:spMk id="70" creationId="{2DC7A19D-083D-404B-8E16-13C4C9B5945F}"/>
          </ac:spMkLst>
        </pc:spChg>
        <pc:spChg chg="mod">
          <ac:chgData name="Kerri Cunningham" userId="5ca8a513-eaf1-4adc-9d18-6db7e5361089" providerId="ADAL" clId="{05AF041D-1F73-403D-A794-D486A5978746}" dt="2021-12-07T20:06:57.381" v="1105" actId="2711"/>
          <ac:spMkLst>
            <pc:docMk/>
            <pc:sldMk cId="703277508" sldId="273"/>
            <ac:spMk id="71" creationId="{172AC4F5-0642-431F-9DA1-8D33A291D519}"/>
          </ac:spMkLst>
        </pc:spChg>
        <pc:spChg chg="mod">
          <ac:chgData name="Kerri Cunningham" userId="5ca8a513-eaf1-4adc-9d18-6db7e5361089" providerId="ADAL" clId="{05AF041D-1F73-403D-A794-D486A5978746}" dt="2021-12-07T20:06:57.381" v="1105" actId="2711"/>
          <ac:spMkLst>
            <pc:docMk/>
            <pc:sldMk cId="703277508" sldId="273"/>
            <ac:spMk id="72" creationId="{EE1C5A37-00C9-4158-9D88-158D754E5DCD}"/>
          </ac:spMkLst>
        </pc:spChg>
        <pc:spChg chg="mod">
          <ac:chgData name="Kerri Cunningham" userId="5ca8a513-eaf1-4adc-9d18-6db7e5361089" providerId="ADAL" clId="{05AF041D-1F73-403D-A794-D486A5978746}" dt="2021-12-07T20:06:57.381" v="1105" actId="2711"/>
          <ac:spMkLst>
            <pc:docMk/>
            <pc:sldMk cId="703277508" sldId="273"/>
            <ac:spMk id="73" creationId="{08E3A302-B18E-4332-A2D6-A6003CA2ADC8}"/>
          </ac:spMkLst>
        </pc:spChg>
        <pc:spChg chg="mod">
          <ac:chgData name="Kerri Cunningham" userId="5ca8a513-eaf1-4adc-9d18-6db7e5361089" providerId="ADAL" clId="{05AF041D-1F73-403D-A794-D486A5978746}" dt="2021-12-07T20:06:57.381" v="1105" actId="2711"/>
          <ac:spMkLst>
            <pc:docMk/>
            <pc:sldMk cId="703277508" sldId="273"/>
            <ac:spMk id="74" creationId="{67DE7163-1F7A-4AD4-A2D4-8357A36F909C}"/>
          </ac:spMkLst>
        </pc:spChg>
        <pc:spChg chg="mod">
          <ac:chgData name="Kerri Cunningham" userId="5ca8a513-eaf1-4adc-9d18-6db7e5361089" providerId="ADAL" clId="{05AF041D-1F73-403D-A794-D486A5978746}" dt="2021-12-07T20:06:57.381" v="1105" actId="2711"/>
          <ac:spMkLst>
            <pc:docMk/>
            <pc:sldMk cId="703277508" sldId="273"/>
            <ac:spMk id="75" creationId="{F87F70BE-1389-4ED6-B711-01F3E337BA9E}"/>
          </ac:spMkLst>
        </pc:spChg>
        <pc:spChg chg="mod">
          <ac:chgData name="Kerri Cunningham" userId="5ca8a513-eaf1-4adc-9d18-6db7e5361089" providerId="ADAL" clId="{05AF041D-1F73-403D-A794-D486A5978746}" dt="2021-12-07T20:06:57.381" v="1105" actId="2711"/>
          <ac:spMkLst>
            <pc:docMk/>
            <pc:sldMk cId="703277508" sldId="273"/>
            <ac:spMk id="76" creationId="{EE404E76-F52E-4731-AB13-36DFB71CFBC9}"/>
          </ac:spMkLst>
        </pc:spChg>
        <pc:spChg chg="mod">
          <ac:chgData name="Kerri Cunningham" userId="5ca8a513-eaf1-4adc-9d18-6db7e5361089" providerId="ADAL" clId="{05AF041D-1F73-403D-A794-D486A5978746}" dt="2021-12-07T20:06:57.381" v="1105" actId="2711"/>
          <ac:spMkLst>
            <pc:docMk/>
            <pc:sldMk cId="703277508" sldId="273"/>
            <ac:spMk id="77" creationId="{D87CDDD8-239E-4CAE-A9DC-B9C9CBFAA090}"/>
          </ac:spMkLst>
        </pc:spChg>
        <pc:spChg chg="mod">
          <ac:chgData name="Kerri Cunningham" userId="5ca8a513-eaf1-4adc-9d18-6db7e5361089" providerId="ADAL" clId="{05AF041D-1F73-403D-A794-D486A5978746}" dt="2021-12-07T20:06:57.381" v="1105" actId="2711"/>
          <ac:spMkLst>
            <pc:docMk/>
            <pc:sldMk cId="703277508" sldId="273"/>
            <ac:spMk id="78" creationId="{CD5FC15D-1508-4DC4-AD2E-CC427D36969C}"/>
          </ac:spMkLst>
        </pc:spChg>
        <pc:spChg chg="mod">
          <ac:chgData name="Kerri Cunningham" userId="5ca8a513-eaf1-4adc-9d18-6db7e5361089" providerId="ADAL" clId="{05AF041D-1F73-403D-A794-D486A5978746}" dt="2021-12-07T20:06:57.381" v="1105" actId="2711"/>
          <ac:spMkLst>
            <pc:docMk/>
            <pc:sldMk cId="703277508" sldId="273"/>
            <ac:spMk id="79" creationId="{D23F4597-06FF-450B-A362-270C75E91C12}"/>
          </ac:spMkLst>
        </pc:spChg>
        <pc:spChg chg="add mod">
          <ac:chgData name="Kerri Cunningham" userId="5ca8a513-eaf1-4adc-9d18-6db7e5361089" providerId="ADAL" clId="{05AF041D-1F73-403D-A794-D486A5978746}" dt="2021-12-07T20:09:42.637" v="1169" actId="1076"/>
          <ac:spMkLst>
            <pc:docMk/>
            <pc:sldMk cId="703277508" sldId="273"/>
            <ac:spMk id="80" creationId="{F4EDBA0D-D427-4279-AB77-D64A9E6151BF}"/>
          </ac:spMkLst>
        </pc:spChg>
        <pc:spChg chg="add mod">
          <ac:chgData name="Kerri Cunningham" userId="5ca8a513-eaf1-4adc-9d18-6db7e5361089" providerId="ADAL" clId="{05AF041D-1F73-403D-A794-D486A5978746}" dt="2021-12-07T20:10:00.800" v="1175" actId="1076"/>
          <ac:spMkLst>
            <pc:docMk/>
            <pc:sldMk cId="703277508" sldId="273"/>
            <ac:spMk id="81" creationId="{7732B1F9-3E9C-4DCD-8F76-035A58273791}"/>
          </ac:spMkLst>
        </pc:spChg>
        <pc:spChg chg="add mod">
          <ac:chgData name="Kerri Cunningham" userId="5ca8a513-eaf1-4adc-9d18-6db7e5361089" providerId="ADAL" clId="{05AF041D-1F73-403D-A794-D486A5978746}" dt="2021-12-07T20:10:10.574" v="1178" actId="1076"/>
          <ac:spMkLst>
            <pc:docMk/>
            <pc:sldMk cId="703277508" sldId="273"/>
            <ac:spMk id="82" creationId="{BB86A339-8B20-46FA-8A74-08477307FC3B}"/>
          </ac:spMkLst>
        </pc:spChg>
        <pc:spChg chg="add mod">
          <ac:chgData name="Kerri Cunningham" userId="5ca8a513-eaf1-4adc-9d18-6db7e5361089" providerId="ADAL" clId="{05AF041D-1F73-403D-A794-D486A5978746}" dt="2021-12-07T20:09:51.997" v="1172" actId="1076"/>
          <ac:spMkLst>
            <pc:docMk/>
            <pc:sldMk cId="703277508" sldId="273"/>
            <ac:spMk id="83" creationId="{2A724703-2A1E-4993-BF9E-737E88640A0A}"/>
          </ac:spMkLst>
        </pc:spChg>
        <pc:spChg chg="add mod">
          <ac:chgData name="Kerri Cunningham" userId="5ca8a513-eaf1-4adc-9d18-6db7e5361089" providerId="ADAL" clId="{05AF041D-1F73-403D-A794-D486A5978746}" dt="2021-12-07T20:09:32.252" v="1164" actId="1076"/>
          <ac:spMkLst>
            <pc:docMk/>
            <pc:sldMk cId="703277508" sldId="273"/>
            <ac:spMk id="84" creationId="{CA5CE30D-11A4-4DE0-951A-6C25108A738C}"/>
          </ac:spMkLst>
        </pc:spChg>
        <pc:spChg chg="add mod">
          <ac:chgData name="Kerri Cunningham" userId="5ca8a513-eaf1-4adc-9d18-6db7e5361089" providerId="ADAL" clId="{05AF041D-1F73-403D-A794-D486A5978746}" dt="2021-12-07T20:09:35.274" v="1166" actId="1076"/>
          <ac:spMkLst>
            <pc:docMk/>
            <pc:sldMk cId="703277508" sldId="273"/>
            <ac:spMk id="85" creationId="{BBA9A15A-BF5A-4B40-8F67-ACB40F6ABE86}"/>
          </ac:spMkLst>
        </pc:spChg>
        <pc:grpChg chg="add mod">
          <ac:chgData name="Kerri Cunningham" userId="5ca8a513-eaf1-4adc-9d18-6db7e5361089" providerId="ADAL" clId="{05AF041D-1F73-403D-A794-D486A5978746}" dt="2021-12-07T20:06:45.616" v="1104" actId="1076"/>
          <ac:grpSpMkLst>
            <pc:docMk/>
            <pc:sldMk cId="703277508" sldId="273"/>
            <ac:grpSpMk id="9" creationId="{DA801DF1-6F71-4C16-BD0C-0340E8C1E39B}"/>
          </ac:grpSpMkLst>
        </pc:grpChg>
      </pc:sldChg>
      <pc:sldChg chg="addSp modSp new mod ord">
        <pc:chgData name="Kerri Cunningham" userId="5ca8a513-eaf1-4adc-9d18-6db7e5361089" providerId="ADAL" clId="{05AF041D-1F73-403D-A794-D486A5978746}" dt="2021-12-18T11:53:10.041" v="1254" actId="20577"/>
        <pc:sldMkLst>
          <pc:docMk/>
          <pc:sldMk cId="613225023" sldId="274"/>
        </pc:sldMkLst>
        <pc:spChg chg="add mod">
          <ac:chgData name="Kerri Cunningham" userId="5ca8a513-eaf1-4adc-9d18-6db7e5361089" providerId="ADAL" clId="{05AF041D-1F73-403D-A794-D486A5978746}" dt="2021-12-18T11:53:10.041" v="1254" actId="20577"/>
          <ac:spMkLst>
            <pc:docMk/>
            <pc:sldMk cId="613225023" sldId="274"/>
            <ac:spMk id="3" creationId="{0F35DEC1-BDAF-459E-A769-CA6EA805F34C}"/>
          </ac:spMkLst>
        </pc:spChg>
        <pc:picChg chg="add mod">
          <ac:chgData name="Kerri Cunningham" userId="5ca8a513-eaf1-4adc-9d18-6db7e5361089" providerId="ADAL" clId="{05AF041D-1F73-403D-A794-D486A5978746}" dt="2021-12-18T11:14:34.483" v="1207" actId="1076"/>
          <ac:picMkLst>
            <pc:docMk/>
            <pc:sldMk cId="613225023" sldId="274"/>
            <ac:picMk id="1026" creationId="{3FA1F7A1-4F08-463E-A043-45DDDF21CD0F}"/>
          </ac:picMkLst>
        </pc:picChg>
      </pc:sldChg>
      <pc:sldChg chg="del">
        <pc:chgData name="Kerri Cunningham" userId="5ca8a513-eaf1-4adc-9d18-6db7e5361089" providerId="ADAL" clId="{05AF041D-1F73-403D-A794-D486A5978746}" dt="2021-12-06T23:19:55.304" v="584" actId="47"/>
        <pc:sldMkLst>
          <pc:docMk/>
          <pc:sldMk cId="2852680022" sldId="275"/>
        </pc:sldMkLst>
      </pc:sldChg>
      <pc:sldChg chg="del">
        <pc:chgData name="Kerri Cunningham" userId="5ca8a513-eaf1-4adc-9d18-6db7e5361089" providerId="ADAL" clId="{05AF041D-1F73-403D-A794-D486A5978746}" dt="2021-12-06T23:19:56.368" v="585" actId="47"/>
        <pc:sldMkLst>
          <pc:docMk/>
          <pc:sldMk cId="0" sldId="276"/>
        </pc:sldMkLst>
      </pc:sldChg>
      <pc:sldChg chg="del">
        <pc:chgData name="Kerri Cunningham" userId="5ca8a513-eaf1-4adc-9d18-6db7e5361089" providerId="ADAL" clId="{05AF041D-1F73-403D-A794-D486A5978746}" dt="2021-12-06T23:19:59.965" v="586" actId="47"/>
        <pc:sldMkLst>
          <pc:docMk/>
          <pc:sldMk cId="0" sldId="277"/>
        </pc:sldMkLst>
      </pc:sldChg>
      <pc:sldChg chg="del">
        <pc:chgData name="Kerri Cunningham" userId="5ca8a513-eaf1-4adc-9d18-6db7e5361089" providerId="ADAL" clId="{05AF041D-1F73-403D-A794-D486A5978746}" dt="2021-12-06T23:20:01.496" v="587" actId="47"/>
        <pc:sldMkLst>
          <pc:docMk/>
          <pc:sldMk cId="0" sldId="278"/>
        </pc:sldMkLst>
      </pc:sldChg>
      <pc:sldChg chg="delSp modSp del mod">
        <pc:chgData name="Kerri Cunningham" userId="5ca8a513-eaf1-4adc-9d18-6db7e5361089" providerId="ADAL" clId="{05AF041D-1F73-403D-A794-D486A5978746}" dt="2021-12-06T23:20:04.056" v="588" actId="47"/>
        <pc:sldMkLst>
          <pc:docMk/>
          <pc:sldMk cId="0" sldId="279"/>
        </pc:sldMkLst>
        <pc:spChg chg="del">
          <ac:chgData name="Kerri Cunningham" userId="5ca8a513-eaf1-4adc-9d18-6db7e5361089" providerId="ADAL" clId="{05AF041D-1F73-403D-A794-D486A5978746}" dt="2021-12-06T22:40:26.638" v="487" actId="21"/>
          <ac:spMkLst>
            <pc:docMk/>
            <pc:sldMk cId="0" sldId="279"/>
            <ac:spMk id="2604" creationId="{00000000-0000-0000-0000-000000000000}"/>
          </ac:spMkLst>
        </pc:spChg>
        <pc:grpChg chg="del mod">
          <ac:chgData name="Kerri Cunningham" userId="5ca8a513-eaf1-4adc-9d18-6db7e5361089" providerId="ADAL" clId="{05AF041D-1F73-403D-A794-D486A5978746}" dt="2021-12-06T22:40:58.111" v="491" actId="21"/>
          <ac:grpSpMkLst>
            <pc:docMk/>
            <pc:sldMk cId="0" sldId="279"/>
            <ac:grpSpMk id="2452" creationId="{00000000-0000-0000-0000-000000000000}"/>
          </ac:grpSpMkLst>
        </pc:grpChg>
      </pc:sldChg>
      <pc:sldChg chg="del">
        <pc:chgData name="Kerri Cunningham" userId="5ca8a513-eaf1-4adc-9d18-6db7e5361089" providerId="ADAL" clId="{05AF041D-1F73-403D-A794-D486A5978746}" dt="2021-12-06T23:20:05.486" v="589" actId="47"/>
        <pc:sldMkLst>
          <pc:docMk/>
          <pc:sldMk cId="0" sldId="280"/>
        </pc:sldMkLst>
      </pc:sldChg>
      <pc:sldChg chg="del">
        <pc:chgData name="Kerri Cunningham" userId="5ca8a513-eaf1-4adc-9d18-6db7e5361089" providerId="ADAL" clId="{05AF041D-1F73-403D-A794-D486A5978746}" dt="2021-12-06T23:20:08.873" v="590" actId="47"/>
        <pc:sldMkLst>
          <pc:docMk/>
          <pc:sldMk cId="0" sldId="281"/>
        </pc:sldMkLst>
      </pc:sldChg>
      <pc:sldChg chg="del">
        <pc:chgData name="Kerri Cunningham" userId="5ca8a513-eaf1-4adc-9d18-6db7e5361089" providerId="ADAL" clId="{05AF041D-1F73-403D-A794-D486A5978746}" dt="2021-12-06T23:24:03.624" v="746" actId="47"/>
        <pc:sldMkLst>
          <pc:docMk/>
          <pc:sldMk cId="0" sldId="282"/>
        </pc:sldMkLst>
      </pc:sldChg>
      <pc:sldChg chg="del">
        <pc:chgData name="Kerri Cunningham" userId="5ca8a513-eaf1-4adc-9d18-6db7e5361089" providerId="ADAL" clId="{05AF041D-1F73-403D-A794-D486A5978746}" dt="2021-12-06T23:20:14.051" v="591" actId="47"/>
        <pc:sldMkLst>
          <pc:docMk/>
          <pc:sldMk cId="0" sldId="283"/>
        </pc:sldMkLst>
      </pc:sldChg>
      <pc:sldChg chg="del">
        <pc:chgData name="Kerri Cunningham" userId="5ca8a513-eaf1-4adc-9d18-6db7e5361089" providerId="ADAL" clId="{05AF041D-1F73-403D-A794-D486A5978746}" dt="2021-12-06T23:21:34.212" v="618" actId="47"/>
        <pc:sldMkLst>
          <pc:docMk/>
          <pc:sldMk cId="0" sldId="284"/>
        </pc:sldMkLst>
      </pc:sldChg>
      <pc:sldChg chg="del">
        <pc:chgData name="Kerri Cunningham" userId="5ca8a513-eaf1-4adc-9d18-6db7e5361089" providerId="ADAL" clId="{05AF041D-1F73-403D-A794-D486A5978746}" dt="2021-12-06T23:20:19.067" v="592" actId="47"/>
        <pc:sldMkLst>
          <pc:docMk/>
          <pc:sldMk cId="0" sldId="285"/>
        </pc:sldMkLst>
      </pc:sldChg>
      <pc:sldChg chg="del">
        <pc:chgData name="Kerri Cunningham" userId="5ca8a513-eaf1-4adc-9d18-6db7e5361089" providerId="ADAL" clId="{05AF041D-1F73-403D-A794-D486A5978746}" dt="2021-12-06T23:21:27.844" v="617" actId="47"/>
        <pc:sldMkLst>
          <pc:docMk/>
          <pc:sldMk cId="0" sldId="286"/>
        </pc:sldMkLst>
      </pc:sldChg>
      <pc:sldChg chg="del">
        <pc:chgData name="Kerri Cunningham" userId="5ca8a513-eaf1-4adc-9d18-6db7e5361089" providerId="ADAL" clId="{05AF041D-1F73-403D-A794-D486A5978746}" dt="2021-12-06T23:20:23.636" v="593" actId="47"/>
        <pc:sldMkLst>
          <pc:docMk/>
          <pc:sldMk cId="0" sldId="287"/>
        </pc:sldMkLst>
      </pc:sldChg>
      <pc:sldChg chg="del">
        <pc:chgData name="Kerri Cunningham" userId="5ca8a513-eaf1-4adc-9d18-6db7e5361089" providerId="ADAL" clId="{05AF041D-1F73-403D-A794-D486A5978746}" dt="2021-12-06T23:20:24.748" v="594" actId="47"/>
        <pc:sldMkLst>
          <pc:docMk/>
          <pc:sldMk cId="0" sldId="288"/>
        </pc:sldMkLst>
      </pc:sldChg>
      <pc:sldChg chg="del">
        <pc:chgData name="Kerri Cunningham" userId="5ca8a513-eaf1-4adc-9d18-6db7e5361089" providerId="ADAL" clId="{05AF041D-1F73-403D-A794-D486A5978746}" dt="2021-12-06T23:20:27.183" v="595" actId="47"/>
        <pc:sldMkLst>
          <pc:docMk/>
          <pc:sldMk cId="0" sldId="289"/>
        </pc:sldMkLst>
      </pc:sldChg>
      <pc:sldChg chg="del">
        <pc:chgData name="Kerri Cunningham" userId="5ca8a513-eaf1-4adc-9d18-6db7e5361089" providerId="ADAL" clId="{05AF041D-1F73-403D-A794-D486A5978746}" dt="2021-12-06T23:23:57.326" v="744" actId="47"/>
        <pc:sldMkLst>
          <pc:docMk/>
          <pc:sldMk cId="0" sldId="290"/>
        </pc:sldMkLst>
      </pc:sldChg>
      <pc:sldChg chg="delSp del mod">
        <pc:chgData name="Kerri Cunningham" userId="5ca8a513-eaf1-4adc-9d18-6db7e5361089" providerId="ADAL" clId="{05AF041D-1F73-403D-A794-D486A5978746}" dt="2021-12-06T23:23:59.943" v="745" actId="47"/>
        <pc:sldMkLst>
          <pc:docMk/>
          <pc:sldMk cId="0" sldId="291"/>
        </pc:sldMkLst>
        <pc:grpChg chg="del">
          <ac:chgData name="Kerri Cunningham" userId="5ca8a513-eaf1-4adc-9d18-6db7e5361089" providerId="ADAL" clId="{05AF041D-1F73-403D-A794-D486A5978746}" dt="2021-12-06T23:21:48.937" v="619" actId="21"/>
          <ac:grpSpMkLst>
            <pc:docMk/>
            <pc:sldMk cId="0" sldId="291"/>
            <ac:grpSpMk id="6638" creationId="{00000000-0000-0000-0000-000000000000}"/>
          </ac:grpSpMkLst>
        </pc:grpChg>
      </pc:sldChg>
      <pc:sldChg chg="del">
        <pc:chgData name="Kerri Cunningham" userId="5ca8a513-eaf1-4adc-9d18-6db7e5361089" providerId="ADAL" clId="{05AF041D-1F73-403D-A794-D486A5978746}" dt="2021-12-06T23:20:42.785" v="596" actId="47"/>
        <pc:sldMkLst>
          <pc:docMk/>
          <pc:sldMk cId="0" sldId="292"/>
        </pc:sldMkLst>
      </pc:sldChg>
      <pc:sldChg chg="del">
        <pc:chgData name="Kerri Cunningham" userId="5ca8a513-eaf1-4adc-9d18-6db7e5361089" providerId="ADAL" clId="{05AF041D-1F73-403D-A794-D486A5978746}" dt="2021-12-06T23:20:44.300" v="597" actId="47"/>
        <pc:sldMkLst>
          <pc:docMk/>
          <pc:sldMk cId="0" sldId="293"/>
        </pc:sldMkLst>
      </pc:sldChg>
      <pc:sldChg chg="del">
        <pc:chgData name="Kerri Cunningham" userId="5ca8a513-eaf1-4adc-9d18-6db7e5361089" providerId="ADAL" clId="{05AF041D-1F73-403D-A794-D486A5978746}" dt="2021-12-06T23:20:46.987" v="598" actId="47"/>
        <pc:sldMkLst>
          <pc:docMk/>
          <pc:sldMk cId="0" sldId="294"/>
        </pc:sldMkLst>
      </pc:sldChg>
      <pc:sldChg chg="del">
        <pc:chgData name="Kerri Cunningham" userId="5ca8a513-eaf1-4adc-9d18-6db7e5361089" providerId="ADAL" clId="{05AF041D-1F73-403D-A794-D486A5978746}" dt="2021-12-06T23:20:49.835" v="599" actId="47"/>
        <pc:sldMkLst>
          <pc:docMk/>
          <pc:sldMk cId="0" sldId="295"/>
        </pc:sldMkLst>
      </pc:sldChg>
      <pc:sldChg chg="del">
        <pc:chgData name="Kerri Cunningham" userId="5ca8a513-eaf1-4adc-9d18-6db7e5361089" providerId="ADAL" clId="{05AF041D-1F73-403D-A794-D486A5978746}" dt="2021-12-06T23:20:51.581" v="600" actId="47"/>
        <pc:sldMkLst>
          <pc:docMk/>
          <pc:sldMk cId="0" sldId="296"/>
        </pc:sldMkLst>
      </pc:sldChg>
      <pc:sldChg chg="del">
        <pc:chgData name="Kerri Cunningham" userId="5ca8a513-eaf1-4adc-9d18-6db7e5361089" providerId="ADAL" clId="{05AF041D-1F73-403D-A794-D486A5978746}" dt="2021-12-06T23:20:54.169" v="601" actId="47"/>
        <pc:sldMkLst>
          <pc:docMk/>
          <pc:sldMk cId="0" sldId="297"/>
        </pc:sldMkLst>
      </pc:sldChg>
      <pc:sldChg chg="del">
        <pc:chgData name="Kerri Cunningham" userId="5ca8a513-eaf1-4adc-9d18-6db7e5361089" providerId="ADAL" clId="{05AF041D-1F73-403D-A794-D486A5978746}" dt="2021-12-06T23:20:56.264" v="602" actId="47"/>
        <pc:sldMkLst>
          <pc:docMk/>
          <pc:sldMk cId="0" sldId="298"/>
        </pc:sldMkLst>
      </pc:sldChg>
      <pc:sldChg chg="del">
        <pc:chgData name="Kerri Cunningham" userId="5ca8a513-eaf1-4adc-9d18-6db7e5361089" providerId="ADAL" clId="{05AF041D-1F73-403D-A794-D486A5978746}" dt="2021-12-06T23:20:58.455" v="603" actId="47"/>
        <pc:sldMkLst>
          <pc:docMk/>
          <pc:sldMk cId="0" sldId="299"/>
        </pc:sldMkLst>
      </pc:sldChg>
      <pc:sldChg chg="del">
        <pc:chgData name="Kerri Cunningham" userId="5ca8a513-eaf1-4adc-9d18-6db7e5361089" providerId="ADAL" clId="{05AF041D-1F73-403D-A794-D486A5978746}" dt="2021-12-06T23:21:14.536" v="616" actId="47"/>
        <pc:sldMkLst>
          <pc:docMk/>
          <pc:sldMk cId="0" sldId="300"/>
        </pc:sldMkLst>
      </pc:sldChg>
      <pc:sldChg chg="del">
        <pc:chgData name="Kerri Cunningham" userId="5ca8a513-eaf1-4adc-9d18-6db7e5361089" providerId="ADAL" clId="{05AF041D-1F73-403D-A794-D486A5978746}" dt="2021-12-06T23:21:13.314" v="615" actId="47"/>
        <pc:sldMkLst>
          <pc:docMk/>
          <pc:sldMk cId="0" sldId="301"/>
        </pc:sldMkLst>
      </pc:sldChg>
      <pc:sldChg chg="del">
        <pc:chgData name="Kerri Cunningham" userId="5ca8a513-eaf1-4adc-9d18-6db7e5361089" providerId="ADAL" clId="{05AF041D-1F73-403D-A794-D486A5978746}" dt="2021-12-06T23:21:11.922" v="614" actId="47"/>
        <pc:sldMkLst>
          <pc:docMk/>
          <pc:sldMk cId="0" sldId="302"/>
        </pc:sldMkLst>
      </pc:sldChg>
      <pc:sldChg chg="del">
        <pc:chgData name="Kerri Cunningham" userId="5ca8a513-eaf1-4adc-9d18-6db7e5361089" providerId="ADAL" clId="{05AF041D-1F73-403D-A794-D486A5978746}" dt="2021-12-06T23:21:11.230" v="613" actId="47"/>
        <pc:sldMkLst>
          <pc:docMk/>
          <pc:sldMk cId="0" sldId="303"/>
        </pc:sldMkLst>
      </pc:sldChg>
      <pc:sldChg chg="del">
        <pc:chgData name="Kerri Cunningham" userId="5ca8a513-eaf1-4adc-9d18-6db7e5361089" providerId="ADAL" clId="{05AF041D-1F73-403D-A794-D486A5978746}" dt="2021-12-06T23:21:10.329" v="612" actId="47"/>
        <pc:sldMkLst>
          <pc:docMk/>
          <pc:sldMk cId="0" sldId="304"/>
        </pc:sldMkLst>
      </pc:sldChg>
      <pc:sldChg chg="del">
        <pc:chgData name="Kerri Cunningham" userId="5ca8a513-eaf1-4adc-9d18-6db7e5361089" providerId="ADAL" clId="{05AF041D-1F73-403D-A794-D486A5978746}" dt="2021-12-06T23:21:09.730" v="611" actId="47"/>
        <pc:sldMkLst>
          <pc:docMk/>
          <pc:sldMk cId="0" sldId="305"/>
        </pc:sldMkLst>
      </pc:sldChg>
      <pc:sldChg chg="del">
        <pc:chgData name="Kerri Cunningham" userId="5ca8a513-eaf1-4adc-9d18-6db7e5361089" providerId="ADAL" clId="{05AF041D-1F73-403D-A794-D486A5978746}" dt="2021-12-06T23:21:08.882" v="610" actId="47"/>
        <pc:sldMkLst>
          <pc:docMk/>
          <pc:sldMk cId="0" sldId="306"/>
        </pc:sldMkLst>
      </pc:sldChg>
      <pc:sldChg chg="del">
        <pc:chgData name="Kerri Cunningham" userId="5ca8a513-eaf1-4adc-9d18-6db7e5361089" providerId="ADAL" clId="{05AF041D-1F73-403D-A794-D486A5978746}" dt="2021-12-06T23:21:08.062" v="609" actId="47"/>
        <pc:sldMkLst>
          <pc:docMk/>
          <pc:sldMk cId="0" sldId="307"/>
        </pc:sldMkLst>
      </pc:sldChg>
      <pc:sldChg chg="del">
        <pc:chgData name="Kerri Cunningham" userId="5ca8a513-eaf1-4adc-9d18-6db7e5361089" providerId="ADAL" clId="{05AF041D-1F73-403D-A794-D486A5978746}" dt="2021-12-06T23:21:07.246" v="608" actId="47"/>
        <pc:sldMkLst>
          <pc:docMk/>
          <pc:sldMk cId="0" sldId="308"/>
        </pc:sldMkLst>
      </pc:sldChg>
      <pc:sldChg chg="del">
        <pc:chgData name="Kerri Cunningham" userId="5ca8a513-eaf1-4adc-9d18-6db7e5361089" providerId="ADAL" clId="{05AF041D-1F73-403D-A794-D486A5978746}" dt="2021-12-06T23:21:06.322" v="607" actId="47"/>
        <pc:sldMkLst>
          <pc:docMk/>
          <pc:sldMk cId="0" sldId="309"/>
        </pc:sldMkLst>
      </pc:sldChg>
      <pc:sldChg chg="del">
        <pc:chgData name="Kerri Cunningham" userId="5ca8a513-eaf1-4adc-9d18-6db7e5361089" providerId="ADAL" clId="{05AF041D-1F73-403D-A794-D486A5978746}" dt="2021-12-06T23:21:05.464" v="606" actId="47"/>
        <pc:sldMkLst>
          <pc:docMk/>
          <pc:sldMk cId="0" sldId="310"/>
        </pc:sldMkLst>
      </pc:sldChg>
      <pc:sldChg chg="del">
        <pc:chgData name="Kerri Cunningham" userId="5ca8a513-eaf1-4adc-9d18-6db7e5361089" providerId="ADAL" clId="{05AF041D-1F73-403D-A794-D486A5978746}" dt="2021-12-06T23:21:04.292" v="605" actId="47"/>
        <pc:sldMkLst>
          <pc:docMk/>
          <pc:sldMk cId="0" sldId="311"/>
        </pc:sldMkLst>
      </pc:sldChg>
      <pc:sldChg chg="del">
        <pc:chgData name="Kerri Cunningham" userId="5ca8a513-eaf1-4adc-9d18-6db7e5361089" providerId="ADAL" clId="{05AF041D-1F73-403D-A794-D486A5978746}" dt="2021-12-06T23:21:03.236" v="604" actId="47"/>
        <pc:sldMkLst>
          <pc:docMk/>
          <pc:sldMk cId="0" sldId="312"/>
        </pc:sldMkLst>
      </pc:sldChg>
      <pc:sldMasterChg chg="delSldLayout">
        <pc:chgData name="Kerri Cunningham" userId="5ca8a513-eaf1-4adc-9d18-6db7e5361089" providerId="ADAL" clId="{05AF041D-1F73-403D-A794-D486A5978746}" dt="2021-12-06T23:27:49.041" v="1033" actId="47"/>
        <pc:sldMasterMkLst>
          <pc:docMk/>
          <pc:sldMasterMk cId="0" sldId="2147483687"/>
        </pc:sldMasterMkLst>
        <pc:sldLayoutChg chg="del">
          <pc:chgData name="Kerri Cunningham" userId="5ca8a513-eaf1-4adc-9d18-6db7e5361089" providerId="ADAL" clId="{05AF041D-1F73-403D-A794-D486A5978746}" dt="2021-12-06T21:58:00.584" v="0" actId="47"/>
          <pc:sldLayoutMkLst>
            <pc:docMk/>
            <pc:sldMasterMk cId="0" sldId="2147483687"/>
            <pc:sldLayoutMk cId="0" sldId="2147483650"/>
          </pc:sldLayoutMkLst>
        </pc:sldLayoutChg>
        <pc:sldLayoutChg chg="del">
          <pc:chgData name="Kerri Cunningham" userId="5ca8a513-eaf1-4adc-9d18-6db7e5361089" providerId="ADAL" clId="{05AF041D-1F73-403D-A794-D486A5978746}" dt="2021-12-06T23:19:56.368" v="585" actId="47"/>
          <pc:sldLayoutMkLst>
            <pc:docMk/>
            <pc:sldMasterMk cId="0" sldId="2147483687"/>
            <pc:sldLayoutMk cId="0" sldId="2147483652"/>
          </pc:sldLayoutMkLst>
        </pc:sldLayoutChg>
        <pc:sldLayoutChg chg="del">
          <pc:chgData name="Kerri Cunningham" userId="5ca8a513-eaf1-4adc-9d18-6db7e5361089" providerId="ADAL" clId="{05AF041D-1F73-403D-A794-D486A5978746}" dt="2021-12-06T23:24:03.624" v="746" actId="47"/>
          <pc:sldLayoutMkLst>
            <pc:docMk/>
            <pc:sldMasterMk cId="0" sldId="2147483687"/>
            <pc:sldLayoutMk cId="0" sldId="2147483653"/>
          </pc:sldLayoutMkLst>
        </pc:sldLayoutChg>
        <pc:sldLayoutChg chg="del">
          <pc:chgData name="Kerri Cunningham" userId="5ca8a513-eaf1-4adc-9d18-6db7e5361089" providerId="ADAL" clId="{05AF041D-1F73-403D-A794-D486A5978746}" dt="2021-12-06T23:27:49.041" v="1033" actId="47"/>
          <pc:sldLayoutMkLst>
            <pc:docMk/>
            <pc:sldMasterMk cId="0" sldId="2147483687"/>
            <pc:sldLayoutMk cId="0" sldId="2147483654"/>
          </pc:sldLayoutMkLst>
        </pc:sldLayoutChg>
        <pc:sldLayoutChg chg="del">
          <pc:chgData name="Kerri Cunningham" userId="5ca8a513-eaf1-4adc-9d18-6db7e5361089" providerId="ADAL" clId="{05AF041D-1F73-403D-A794-D486A5978746}" dt="2021-12-06T23:19:53.704" v="583" actId="47"/>
          <pc:sldLayoutMkLst>
            <pc:docMk/>
            <pc:sldMasterMk cId="0" sldId="2147483687"/>
            <pc:sldLayoutMk cId="0" sldId="2147483656"/>
          </pc:sldLayoutMkLst>
        </pc:sldLayoutChg>
        <pc:sldLayoutChg chg="del">
          <pc:chgData name="Kerri Cunningham" userId="5ca8a513-eaf1-4adc-9d18-6db7e5361089" providerId="ADAL" clId="{05AF041D-1F73-403D-A794-D486A5978746}" dt="2021-12-06T23:19:32.101" v="576" actId="47"/>
          <pc:sldLayoutMkLst>
            <pc:docMk/>
            <pc:sldMasterMk cId="0" sldId="2147483687"/>
            <pc:sldLayoutMk cId="0" sldId="2147483657"/>
          </pc:sldLayoutMkLst>
        </pc:sldLayoutChg>
        <pc:sldLayoutChg chg="del">
          <pc:chgData name="Kerri Cunningham" userId="5ca8a513-eaf1-4adc-9d18-6db7e5361089" providerId="ADAL" clId="{05AF041D-1F73-403D-A794-D486A5978746}" dt="2021-12-06T21:58:11.189" v="1" actId="2696"/>
          <pc:sldLayoutMkLst>
            <pc:docMk/>
            <pc:sldMasterMk cId="0" sldId="2147483687"/>
            <pc:sldLayoutMk cId="0" sldId="2147483659"/>
          </pc:sldLayoutMkLst>
        </pc:sldLayoutChg>
        <pc:sldLayoutChg chg="del">
          <pc:chgData name="Kerri Cunningham" userId="5ca8a513-eaf1-4adc-9d18-6db7e5361089" providerId="ADAL" clId="{05AF041D-1F73-403D-A794-D486A5978746}" dt="2021-12-06T23:19:51.259" v="582" actId="47"/>
          <pc:sldLayoutMkLst>
            <pc:docMk/>
            <pc:sldMasterMk cId="0" sldId="2147483687"/>
            <pc:sldLayoutMk cId="0" sldId="2147483662"/>
          </pc:sldLayoutMkLst>
        </pc:sldLayoutChg>
        <pc:sldLayoutChg chg="del">
          <pc:chgData name="Kerri Cunningham" userId="5ca8a513-eaf1-4adc-9d18-6db7e5361089" providerId="ADAL" clId="{05AF041D-1F73-403D-A794-D486A5978746}" dt="2021-12-06T23:20:23.636" v="593" actId="47"/>
          <pc:sldLayoutMkLst>
            <pc:docMk/>
            <pc:sldMasterMk cId="0" sldId="2147483687"/>
            <pc:sldLayoutMk cId="0" sldId="2147483663"/>
          </pc:sldLayoutMkLst>
        </pc:sldLayoutChg>
        <pc:sldLayoutChg chg="del">
          <pc:chgData name="Kerri Cunningham" userId="5ca8a513-eaf1-4adc-9d18-6db7e5361089" providerId="ADAL" clId="{05AF041D-1F73-403D-A794-D486A5978746}" dt="2021-12-06T23:20:24.748" v="594" actId="47"/>
          <pc:sldLayoutMkLst>
            <pc:docMk/>
            <pc:sldMasterMk cId="0" sldId="2147483687"/>
            <pc:sldLayoutMk cId="0" sldId="2147483664"/>
          </pc:sldLayoutMkLst>
        </pc:sldLayoutChg>
        <pc:sldLayoutChg chg="del">
          <pc:chgData name="Kerri Cunningham" userId="5ca8a513-eaf1-4adc-9d18-6db7e5361089" providerId="ADAL" clId="{05AF041D-1F73-403D-A794-D486A5978746}" dt="2021-12-06T23:20:46.987" v="598" actId="47"/>
          <pc:sldLayoutMkLst>
            <pc:docMk/>
            <pc:sldMasterMk cId="0" sldId="2147483687"/>
            <pc:sldLayoutMk cId="0" sldId="2147483665"/>
          </pc:sldLayoutMkLst>
        </pc:sldLayoutChg>
        <pc:sldLayoutChg chg="del">
          <pc:chgData name="Kerri Cunningham" userId="5ca8a513-eaf1-4adc-9d18-6db7e5361089" providerId="ADAL" clId="{05AF041D-1F73-403D-A794-D486A5978746}" dt="2021-12-06T23:20:08.873" v="590" actId="47"/>
          <pc:sldLayoutMkLst>
            <pc:docMk/>
            <pc:sldMasterMk cId="0" sldId="2147483687"/>
            <pc:sldLayoutMk cId="0" sldId="2147483666"/>
          </pc:sldLayoutMkLst>
        </pc:sldLayoutChg>
        <pc:sldLayoutChg chg="del">
          <pc:chgData name="Kerri Cunningham" userId="5ca8a513-eaf1-4adc-9d18-6db7e5361089" providerId="ADAL" clId="{05AF041D-1F73-403D-A794-D486A5978746}" dt="2021-12-06T23:20:27.183" v="595" actId="47"/>
          <pc:sldLayoutMkLst>
            <pc:docMk/>
            <pc:sldMasterMk cId="0" sldId="2147483687"/>
            <pc:sldLayoutMk cId="0" sldId="2147483667"/>
          </pc:sldLayoutMkLst>
        </pc:sldLayoutChg>
        <pc:sldLayoutChg chg="del">
          <pc:chgData name="Kerri Cunningham" userId="5ca8a513-eaf1-4adc-9d18-6db7e5361089" providerId="ADAL" clId="{05AF041D-1F73-403D-A794-D486A5978746}" dt="2021-12-06T23:21:27.844" v="617" actId="47"/>
          <pc:sldLayoutMkLst>
            <pc:docMk/>
            <pc:sldMasterMk cId="0" sldId="2147483687"/>
            <pc:sldLayoutMk cId="0" sldId="2147483669"/>
          </pc:sldLayoutMkLst>
        </pc:sldLayoutChg>
        <pc:sldLayoutChg chg="del">
          <pc:chgData name="Kerri Cunningham" userId="5ca8a513-eaf1-4adc-9d18-6db7e5361089" providerId="ADAL" clId="{05AF041D-1F73-403D-A794-D486A5978746}" dt="2021-12-06T23:19:55.304" v="584" actId="47"/>
          <pc:sldLayoutMkLst>
            <pc:docMk/>
            <pc:sldMasterMk cId="0" sldId="2147483687"/>
            <pc:sldLayoutMk cId="0" sldId="2147483670"/>
          </pc:sldLayoutMkLst>
        </pc:sldLayoutChg>
        <pc:sldLayoutChg chg="del">
          <pc:chgData name="Kerri Cunningham" userId="5ca8a513-eaf1-4adc-9d18-6db7e5361089" providerId="ADAL" clId="{05AF041D-1F73-403D-A794-D486A5978746}" dt="2021-12-06T23:20:19.067" v="592" actId="47"/>
          <pc:sldLayoutMkLst>
            <pc:docMk/>
            <pc:sldMasterMk cId="0" sldId="2147483687"/>
            <pc:sldLayoutMk cId="0" sldId="2147483671"/>
          </pc:sldLayoutMkLst>
        </pc:sldLayoutChg>
        <pc:sldLayoutChg chg="del">
          <pc:chgData name="Kerri Cunningham" userId="5ca8a513-eaf1-4adc-9d18-6db7e5361089" providerId="ADAL" clId="{05AF041D-1F73-403D-A794-D486A5978746}" dt="2021-12-06T23:19:48.132" v="581" actId="47"/>
          <pc:sldLayoutMkLst>
            <pc:docMk/>
            <pc:sldMasterMk cId="0" sldId="2147483687"/>
            <pc:sldLayoutMk cId="0" sldId="2147483672"/>
          </pc:sldLayoutMkLst>
        </pc:sldLayoutChg>
        <pc:sldLayoutChg chg="del">
          <pc:chgData name="Kerri Cunningham" userId="5ca8a513-eaf1-4adc-9d18-6db7e5361089" providerId="ADAL" clId="{05AF041D-1F73-403D-A794-D486A5978746}" dt="2021-12-06T23:20:04.056" v="588" actId="47"/>
          <pc:sldLayoutMkLst>
            <pc:docMk/>
            <pc:sldMasterMk cId="0" sldId="2147483687"/>
            <pc:sldLayoutMk cId="0" sldId="2147483673"/>
          </pc:sldLayoutMkLst>
        </pc:sldLayoutChg>
        <pc:sldLayoutChg chg="del">
          <pc:chgData name="Kerri Cunningham" userId="5ca8a513-eaf1-4adc-9d18-6db7e5361089" providerId="ADAL" clId="{05AF041D-1F73-403D-A794-D486A5978746}" dt="2021-12-06T23:19:33.870" v="577" actId="47"/>
          <pc:sldLayoutMkLst>
            <pc:docMk/>
            <pc:sldMasterMk cId="0" sldId="2147483687"/>
            <pc:sldLayoutMk cId="0" sldId="2147483675"/>
          </pc:sldLayoutMkLst>
        </pc:sldLayoutChg>
        <pc:sldLayoutChg chg="del">
          <pc:chgData name="Kerri Cunningham" userId="5ca8a513-eaf1-4adc-9d18-6db7e5361089" providerId="ADAL" clId="{05AF041D-1F73-403D-A794-D486A5978746}" dt="2021-12-06T23:20:42.785" v="596" actId="47"/>
          <pc:sldLayoutMkLst>
            <pc:docMk/>
            <pc:sldMasterMk cId="0" sldId="2147483687"/>
            <pc:sldLayoutMk cId="0" sldId="2147483676"/>
          </pc:sldLayoutMkLst>
        </pc:sldLayoutChg>
        <pc:sldLayoutChg chg="del">
          <pc:chgData name="Kerri Cunningham" userId="5ca8a513-eaf1-4adc-9d18-6db7e5361089" providerId="ADAL" clId="{05AF041D-1F73-403D-A794-D486A5978746}" dt="2021-12-06T23:19:59.965" v="586" actId="47"/>
          <pc:sldLayoutMkLst>
            <pc:docMk/>
            <pc:sldMasterMk cId="0" sldId="2147483687"/>
            <pc:sldLayoutMk cId="0" sldId="2147483677"/>
          </pc:sldLayoutMkLst>
        </pc:sldLayoutChg>
        <pc:sldLayoutChg chg="del">
          <pc:chgData name="Kerri Cunningham" userId="5ca8a513-eaf1-4adc-9d18-6db7e5361089" providerId="ADAL" clId="{05AF041D-1F73-403D-A794-D486A5978746}" dt="2021-12-06T23:23:59.943" v="745" actId="47"/>
          <pc:sldLayoutMkLst>
            <pc:docMk/>
            <pc:sldMasterMk cId="0" sldId="2147483687"/>
            <pc:sldLayoutMk cId="0" sldId="2147483678"/>
          </pc:sldLayoutMkLst>
        </pc:sldLayoutChg>
        <pc:sldLayoutChg chg="del">
          <pc:chgData name="Kerri Cunningham" userId="5ca8a513-eaf1-4adc-9d18-6db7e5361089" providerId="ADAL" clId="{05AF041D-1F73-403D-A794-D486A5978746}" dt="2021-12-06T23:19:37.136" v="578" actId="47"/>
          <pc:sldLayoutMkLst>
            <pc:docMk/>
            <pc:sldMasterMk cId="0" sldId="2147483687"/>
            <pc:sldLayoutMk cId="0" sldId="2147483679"/>
          </pc:sldLayoutMkLst>
        </pc:sldLayoutChg>
        <pc:sldLayoutChg chg="del">
          <pc:chgData name="Kerri Cunningham" userId="5ca8a513-eaf1-4adc-9d18-6db7e5361089" providerId="ADAL" clId="{05AF041D-1F73-403D-A794-D486A5978746}" dt="2021-12-06T23:21:34.212" v="618" actId="47"/>
          <pc:sldLayoutMkLst>
            <pc:docMk/>
            <pc:sldMasterMk cId="0" sldId="2147483687"/>
            <pc:sldLayoutMk cId="0" sldId="2147483680"/>
          </pc:sldLayoutMkLst>
        </pc:sldLayoutChg>
        <pc:sldLayoutChg chg="del">
          <pc:chgData name="Kerri Cunningham" userId="5ca8a513-eaf1-4adc-9d18-6db7e5361089" providerId="ADAL" clId="{05AF041D-1F73-403D-A794-D486A5978746}" dt="2021-12-06T23:19:39.408" v="579" actId="47"/>
          <pc:sldLayoutMkLst>
            <pc:docMk/>
            <pc:sldMasterMk cId="0" sldId="2147483687"/>
            <pc:sldLayoutMk cId="0" sldId="2147483681"/>
          </pc:sldLayoutMkLst>
        </pc:sldLayoutChg>
        <pc:sldLayoutChg chg="del">
          <pc:chgData name="Kerri Cunningham" userId="5ca8a513-eaf1-4adc-9d18-6db7e5361089" providerId="ADAL" clId="{05AF041D-1F73-403D-A794-D486A5978746}" dt="2021-12-06T23:23:57.326" v="744" actId="47"/>
          <pc:sldLayoutMkLst>
            <pc:docMk/>
            <pc:sldMasterMk cId="0" sldId="2147483687"/>
            <pc:sldLayoutMk cId="0" sldId="2147483682"/>
          </pc:sldLayoutMkLst>
        </pc:sldLayoutChg>
      </pc:sldMasterChg>
      <pc:sldMasterChg chg="del delSldLayout">
        <pc:chgData name="Kerri Cunningham" userId="5ca8a513-eaf1-4adc-9d18-6db7e5361089" providerId="ADAL" clId="{05AF041D-1F73-403D-A794-D486A5978746}" dt="2021-12-06T23:21:14.536" v="616" actId="47"/>
        <pc:sldMasterMkLst>
          <pc:docMk/>
          <pc:sldMasterMk cId="0" sldId="2147483688"/>
        </pc:sldMasterMkLst>
        <pc:sldLayoutChg chg="del">
          <pc:chgData name="Kerri Cunningham" userId="5ca8a513-eaf1-4adc-9d18-6db7e5361089" providerId="ADAL" clId="{05AF041D-1F73-403D-A794-D486A5978746}" dt="2021-12-06T23:21:14.536" v="616" actId="47"/>
          <pc:sldLayoutMkLst>
            <pc:docMk/>
            <pc:sldMasterMk cId="0" sldId="2147483688"/>
            <pc:sldLayoutMk cId="0" sldId="214748368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0"/>
        <p:cNvGrpSpPr/>
        <p:nvPr/>
      </p:nvGrpSpPr>
      <p:grpSpPr>
        <a:xfrm>
          <a:off x="0" y="0"/>
          <a:ext cx="0" cy="0"/>
          <a:chOff x="0" y="0"/>
          <a:chExt cx="0" cy="0"/>
        </a:xfrm>
      </p:grpSpPr>
      <p:sp>
        <p:nvSpPr>
          <p:cNvPr id="641" name="Google Shape;641;ge96f68d51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2" name="Google Shape;642;ge96f68d51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7"/>
        <p:cNvGrpSpPr/>
        <p:nvPr/>
      </p:nvGrpSpPr>
      <p:grpSpPr>
        <a:xfrm>
          <a:off x="0" y="0"/>
          <a:ext cx="0" cy="0"/>
          <a:chOff x="0" y="0"/>
          <a:chExt cx="0" cy="0"/>
        </a:xfrm>
      </p:grpSpPr>
      <p:sp>
        <p:nvSpPr>
          <p:cNvPr id="908" name="Google Shape;908;gbd6c00e730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9" name="Google Shape;909;gbd6c00e730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Refer to Lesson Notes for further explanation.</a:t>
            </a:r>
          </a:p>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3"/>
        <p:cNvGrpSpPr/>
        <p:nvPr/>
      </p:nvGrpSpPr>
      <p:grpSpPr>
        <a:xfrm>
          <a:off x="0" y="0"/>
          <a:ext cx="0" cy="0"/>
          <a:chOff x="0" y="0"/>
          <a:chExt cx="0" cy="0"/>
        </a:xfrm>
      </p:grpSpPr>
      <p:sp>
        <p:nvSpPr>
          <p:cNvPr id="1424" name="Google Shape;1424;gbd6c00e730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5" name="Google Shape;1425;gbd6c00e730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Refer to Lesson Notes for further explanation.</a:t>
            </a:r>
          </a:p>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Refer to Lesson Notes for further explanation.</a:t>
            </a:r>
          </a:p>
          <a:p>
            <a:endParaRPr lang="en-ZA" dirty="0"/>
          </a:p>
        </p:txBody>
      </p:sp>
    </p:spTree>
    <p:extLst>
      <p:ext uri="{BB962C8B-B14F-4D97-AF65-F5344CB8AC3E}">
        <p14:creationId xmlns:p14="http://schemas.microsoft.com/office/powerpoint/2010/main" val="2290527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0"/>
        <p:cNvGrpSpPr/>
        <p:nvPr/>
      </p:nvGrpSpPr>
      <p:grpSpPr>
        <a:xfrm>
          <a:off x="0" y="0"/>
          <a:ext cx="0" cy="0"/>
          <a:chOff x="0" y="0"/>
          <a:chExt cx="0" cy="0"/>
        </a:xfrm>
      </p:grpSpPr>
      <p:sp>
        <p:nvSpPr>
          <p:cNvPr id="1261" name="Google Shape;1261;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2" name="Google Shape;1262;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Refer to Lesson Notes for further explanation.</a:t>
            </a:r>
          </a:p>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4"/>
        <p:cNvGrpSpPr/>
        <p:nvPr/>
      </p:nvGrpSpPr>
      <p:grpSpPr>
        <a:xfrm>
          <a:off x="0" y="0"/>
          <a:ext cx="0" cy="0"/>
          <a:chOff x="0" y="0"/>
          <a:chExt cx="0" cy="0"/>
        </a:xfrm>
      </p:grpSpPr>
      <p:sp>
        <p:nvSpPr>
          <p:cNvPr id="1355" name="Google Shape;1355;gbd6c00e730_0_2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6" name="Google Shape;1356;gbd6c00e730_0_2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lgn="l">
              <a:buNone/>
            </a:pPr>
            <a:r>
              <a:rPr lang="en-US" b="0" dirty="0">
                <a:solidFill>
                  <a:schemeClr val="accent3">
                    <a:lumMod val="50000"/>
                  </a:schemeClr>
                </a:solidFill>
                <a:latin typeface="Darker Grotesque"/>
              </a:rPr>
              <a:t>I’m willing to bet that your answer to each of those questions is Scenario 2. It likely won’t come as a surprise that doing something for</a:t>
            </a:r>
          </a:p>
          <a:p>
            <a:pPr marL="158750" indent="0" algn="l">
              <a:buNone/>
            </a:pPr>
            <a:r>
              <a:rPr lang="en-US" b="0" dirty="0">
                <a:solidFill>
                  <a:schemeClr val="accent3">
                    <a:lumMod val="50000"/>
                  </a:schemeClr>
                </a:solidFill>
                <a:latin typeface="Darker Grotesque"/>
              </a:rPr>
              <a:t>its own sake and for your own purposes is likely to be more fulfilling, enjoyable, and successful than doing something to meet external standards or to please others. The feeling described in Scenario 2 is that of being self-motivated. </a:t>
            </a:r>
          </a:p>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5"/>
        <p:cNvGrpSpPr/>
        <p:nvPr/>
      </p:nvGrpSpPr>
      <p:grpSpPr>
        <a:xfrm>
          <a:off x="0" y="0"/>
          <a:ext cx="0" cy="0"/>
          <a:chOff x="0" y="0"/>
          <a:chExt cx="0" cy="0"/>
        </a:xfrm>
      </p:grpSpPr>
      <p:sp>
        <p:nvSpPr>
          <p:cNvPr id="1346" name="Google Shape;1346;g99f2f57a71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7" name="Google Shape;1347;g99f2f57a71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lgn="l">
              <a:buNone/>
            </a:pPr>
            <a:r>
              <a:rPr lang="en-US" b="0" dirty="0">
                <a:solidFill>
                  <a:schemeClr val="accent3">
                    <a:lumMod val="50000"/>
                  </a:schemeClr>
                </a:solidFill>
                <a:latin typeface="Darker Grotesque"/>
              </a:rPr>
              <a:t>I’m willing to bet that your answer to each of those questions is Scenario 2. It likely won’t come as a surprise that doing something for</a:t>
            </a:r>
          </a:p>
          <a:p>
            <a:pPr marL="158750" indent="0" algn="l">
              <a:buNone/>
            </a:pPr>
            <a:r>
              <a:rPr lang="en-US" b="0" dirty="0">
                <a:solidFill>
                  <a:schemeClr val="accent3">
                    <a:lumMod val="50000"/>
                  </a:schemeClr>
                </a:solidFill>
                <a:latin typeface="Darker Grotesque"/>
              </a:rPr>
              <a:t>its own sake and for your own purposes is likely to be more fulfilling, enjoyable, and successful than doing something to meet external standards or to please others. The feeling described in Scenario 2 is that of being self-motivated. </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4133702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6"/>
        <p:cNvGrpSpPr/>
        <p:nvPr/>
      </p:nvGrpSpPr>
      <p:grpSpPr>
        <a:xfrm>
          <a:off x="0" y="0"/>
          <a:ext cx="0" cy="0"/>
          <a:chOff x="0" y="0"/>
          <a:chExt cx="0" cy="0"/>
        </a:xfrm>
      </p:grpSpPr>
      <p:sp>
        <p:nvSpPr>
          <p:cNvPr id="2077" name="Google Shape;2077;ge996665db7_0_35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8" name="Google Shape;2078;ge996665db7_0_35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ZA" dirty="0"/>
              <a:t>At this point Learners must fill in their answers in their workbook. Give them a few minutes to complete this.</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8"/>
        <p:cNvGrpSpPr/>
        <p:nvPr/>
      </p:nvGrpSpPr>
      <p:grpSpPr>
        <a:xfrm>
          <a:off x="0" y="0"/>
          <a:ext cx="0" cy="0"/>
          <a:chOff x="0" y="0"/>
          <a:chExt cx="0" cy="0"/>
        </a:xfrm>
      </p:grpSpPr>
      <p:sp>
        <p:nvSpPr>
          <p:cNvPr id="9" name="Google Shape;9;p2"/>
          <p:cNvSpPr/>
          <p:nvPr/>
        </p:nvSpPr>
        <p:spPr>
          <a:xfrm rot="10800000">
            <a:off x="5328273" y="1018151"/>
            <a:ext cx="3854376" cy="4169174"/>
          </a:xfrm>
          <a:custGeom>
            <a:avLst/>
            <a:gdLst/>
            <a:ahLst/>
            <a:cxnLst/>
            <a:rect l="l" t="t" r="r" b="b"/>
            <a:pathLst>
              <a:path w="26747" h="28931" extrusionOk="0">
                <a:moveTo>
                  <a:pt x="0" y="1"/>
                </a:moveTo>
                <a:lnTo>
                  <a:pt x="0" y="28930"/>
                </a:lnTo>
                <a:cubicBezTo>
                  <a:pt x="7553" y="26629"/>
                  <a:pt x="617" y="11439"/>
                  <a:pt x="12056" y="9588"/>
                </a:cubicBezTo>
                <a:cubicBezTo>
                  <a:pt x="26747" y="7187"/>
                  <a:pt x="24228" y="17"/>
                  <a:pt x="24228" y="17"/>
                </a:cubicBezTo>
                <a:lnTo>
                  <a:pt x="0" y="1"/>
                </a:ln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 name="Google Shape;10;p2"/>
          <p:cNvSpPr/>
          <p:nvPr/>
        </p:nvSpPr>
        <p:spPr>
          <a:xfrm>
            <a:off x="8285050" y="1895977"/>
            <a:ext cx="634691" cy="276848"/>
          </a:xfrm>
          <a:custGeom>
            <a:avLst/>
            <a:gdLst/>
            <a:ahLst/>
            <a:cxnLst/>
            <a:rect l="l" t="t" r="r" b="b"/>
            <a:pathLst>
              <a:path w="13870" h="6050" extrusionOk="0">
                <a:moveTo>
                  <a:pt x="7659" y="1"/>
                </a:moveTo>
                <a:cubicBezTo>
                  <a:pt x="6962" y="1"/>
                  <a:pt x="6283" y="396"/>
                  <a:pt x="6036" y="961"/>
                </a:cubicBezTo>
                <a:cubicBezTo>
                  <a:pt x="5741" y="676"/>
                  <a:pt x="5296" y="519"/>
                  <a:pt x="4859" y="519"/>
                </a:cubicBezTo>
                <a:cubicBezTo>
                  <a:pt x="4656" y="519"/>
                  <a:pt x="4454" y="553"/>
                  <a:pt x="4270" y="624"/>
                </a:cubicBezTo>
                <a:cubicBezTo>
                  <a:pt x="3677" y="849"/>
                  <a:pt x="3275" y="1427"/>
                  <a:pt x="3339" y="1973"/>
                </a:cubicBezTo>
                <a:cubicBezTo>
                  <a:pt x="3210" y="1923"/>
                  <a:pt x="3069" y="1900"/>
                  <a:pt x="2926" y="1900"/>
                </a:cubicBezTo>
                <a:cubicBezTo>
                  <a:pt x="2699" y="1900"/>
                  <a:pt x="2468" y="1960"/>
                  <a:pt x="2280" y="2069"/>
                </a:cubicBezTo>
                <a:cubicBezTo>
                  <a:pt x="1976" y="2262"/>
                  <a:pt x="1798" y="2583"/>
                  <a:pt x="1830" y="2904"/>
                </a:cubicBezTo>
                <a:cubicBezTo>
                  <a:pt x="1822" y="2903"/>
                  <a:pt x="1813" y="2903"/>
                  <a:pt x="1805" y="2903"/>
                </a:cubicBezTo>
                <a:cubicBezTo>
                  <a:pt x="1287" y="2903"/>
                  <a:pt x="854" y="3393"/>
                  <a:pt x="980" y="3835"/>
                </a:cubicBezTo>
                <a:cubicBezTo>
                  <a:pt x="467" y="3946"/>
                  <a:pt x="65" y="4380"/>
                  <a:pt x="17" y="4830"/>
                </a:cubicBezTo>
                <a:cubicBezTo>
                  <a:pt x="1" y="5166"/>
                  <a:pt x="146" y="5487"/>
                  <a:pt x="418" y="5729"/>
                </a:cubicBezTo>
                <a:cubicBezTo>
                  <a:pt x="531" y="5825"/>
                  <a:pt x="643" y="5873"/>
                  <a:pt x="756" y="5937"/>
                </a:cubicBezTo>
                <a:lnTo>
                  <a:pt x="13565" y="6050"/>
                </a:lnTo>
                <a:cubicBezTo>
                  <a:pt x="13741" y="5953"/>
                  <a:pt x="13805" y="5776"/>
                  <a:pt x="13837" y="5616"/>
                </a:cubicBezTo>
                <a:cubicBezTo>
                  <a:pt x="13869" y="5408"/>
                  <a:pt x="13837" y="5198"/>
                  <a:pt x="13741" y="5006"/>
                </a:cubicBezTo>
                <a:cubicBezTo>
                  <a:pt x="13580" y="4669"/>
                  <a:pt x="13212" y="4412"/>
                  <a:pt x="12810" y="4348"/>
                </a:cubicBezTo>
                <a:cubicBezTo>
                  <a:pt x="12970" y="3899"/>
                  <a:pt x="12842" y="3353"/>
                  <a:pt x="12457" y="3000"/>
                </a:cubicBezTo>
                <a:cubicBezTo>
                  <a:pt x="12153" y="2708"/>
                  <a:pt x="11710" y="2547"/>
                  <a:pt x="11268" y="2547"/>
                </a:cubicBezTo>
                <a:cubicBezTo>
                  <a:pt x="11150" y="2547"/>
                  <a:pt x="11031" y="2559"/>
                  <a:pt x="10916" y="2583"/>
                </a:cubicBezTo>
                <a:cubicBezTo>
                  <a:pt x="10948" y="2229"/>
                  <a:pt x="10787" y="1876"/>
                  <a:pt x="10498" y="1635"/>
                </a:cubicBezTo>
                <a:cubicBezTo>
                  <a:pt x="10251" y="1453"/>
                  <a:pt x="9930" y="1345"/>
                  <a:pt x="9603" y="1345"/>
                </a:cubicBezTo>
                <a:cubicBezTo>
                  <a:pt x="9527" y="1345"/>
                  <a:pt x="9451" y="1351"/>
                  <a:pt x="9375" y="1363"/>
                </a:cubicBezTo>
                <a:cubicBezTo>
                  <a:pt x="9310" y="689"/>
                  <a:pt x="8653" y="111"/>
                  <a:pt x="7883" y="14"/>
                </a:cubicBezTo>
                <a:cubicBezTo>
                  <a:pt x="7808" y="5"/>
                  <a:pt x="7734" y="1"/>
                  <a:pt x="76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 name="Google Shape;11;p2"/>
          <p:cNvSpPr/>
          <p:nvPr/>
        </p:nvSpPr>
        <p:spPr>
          <a:xfrm rot="-4500048">
            <a:off x="7188542" y="3466015"/>
            <a:ext cx="2362412" cy="1680276"/>
          </a:xfrm>
          <a:custGeom>
            <a:avLst/>
            <a:gdLst/>
            <a:ahLst/>
            <a:cxnLst/>
            <a:rect l="l" t="t" r="r" b="b"/>
            <a:pathLst>
              <a:path w="35204" h="25039" extrusionOk="0">
                <a:moveTo>
                  <a:pt x="0" y="0"/>
                </a:moveTo>
                <a:lnTo>
                  <a:pt x="0" y="212"/>
                </a:lnTo>
                <a:cubicBezTo>
                  <a:pt x="358" y="439"/>
                  <a:pt x="682" y="699"/>
                  <a:pt x="992" y="974"/>
                </a:cubicBezTo>
                <a:cubicBezTo>
                  <a:pt x="2291" y="2128"/>
                  <a:pt x="3167" y="3654"/>
                  <a:pt x="3947" y="5196"/>
                </a:cubicBezTo>
                <a:cubicBezTo>
                  <a:pt x="5376" y="8071"/>
                  <a:pt x="6658" y="11399"/>
                  <a:pt x="9695" y="12958"/>
                </a:cubicBezTo>
                <a:cubicBezTo>
                  <a:pt x="11245" y="13757"/>
                  <a:pt x="12921" y="14005"/>
                  <a:pt x="14622" y="14005"/>
                </a:cubicBezTo>
                <a:cubicBezTo>
                  <a:pt x="16378" y="14005"/>
                  <a:pt x="18161" y="13740"/>
                  <a:pt x="19860" y="13542"/>
                </a:cubicBezTo>
                <a:cubicBezTo>
                  <a:pt x="20872" y="13430"/>
                  <a:pt x="21897" y="13341"/>
                  <a:pt x="22923" y="13341"/>
                </a:cubicBezTo>
                <a:cubicBezTo>
                  <a:pt x="23822" y="13341"/>
                  <a:pt x="24720" y="13410"/>
                  <a:pt x="25608" y="13592"/>
                </a:cubicBezTo>
                <a:cubicBezTo>
                  <a:pt x="27182" y="13917"/>
                  <a:pt x="28693" y="14566"/>
                  <a:pt x="30025" y="15491"/>
                </a:cubicBezTo>
                <a:cubicBezTo>
                  <a:pt x="33125" y="17651"/>
                  <a:pt x="34977" y="21272"/>
                  <a:pt x="35009" y="25039"/>
                </a:cubicBezTo>
                <a:lnTo>
                  <a:pt x="35204" y="25039"/>
                </a:lnTo>
                <a:cubicBezTo>
                  <a:pt x="35171" y="21776"/>
                  <a:pt x="33792" y="18561"/>
                  <a:pt x="31372" y="16335"/>
                </a:cubicBezTo>
                <a:cubicBezTo>
                  <a:pt x="30187" y="15248"/>
                  <a:pt x="28791" y="14404"/>
                  <a:pt x="27280" y="13867"/>
                </a:cubicBezTo>
                <a:cubicBezTo>
                  <a:pt x="25856" y="13347"/>
                  <a:pt x="24386" y="13150"/>
                  <a:pt x="22890" y="13150"/>
                </a:cubicBezTo>
                <a:cubicBezTo>
                  <a:pt x="22611" y="13150"/>
                  <a:pt x="22332" y="13157"/>
                  <a:pt x="22051" y="13170"/>
                </a:cubicBezTo>
                <a:cubicBezTo>
                  <a:pt x="19607" y="13287"/>
                  <a:pt x="17106" y="13822"/>
                  <a:pt x="14647" y="13822"/>
                </a:cubicBezTo>
                <a:cubicBezTo>
                  <a:pt x="13381" y="13822"/>
                  <a:pt x="12127" y="13681"/>
                  <a:pt x="10897" y="13267"/>
                </a:cubicBezTo>
                <a:cubicBezTo>
                  <a:pt x="9208" y="12698"/>
                  <a:pt x="7859" y="11578"/>
                  <a:pt x="6837" y="10165"/>
                </a:cubicBezTo>
                <a:cubicBezTo>
                  <a:pt x="5813" y="8753"/>
                  <a:pt x="5099" y="7145"/>
                  <a:pt x="4337" y="5586"/>
                </a:cubicBezTo>
                <a:cubicBezTo>
                  <a:pt x="3492" y="3832"/>
                  <a:pt x="2550" y="2063"/>
                  <a:pt x="1056" y="764"/>
                </a:cubicBezTo>
                <a:cubicBezTo>
                  <a:pt x="715" y="487"/>
                  <a:pt x="374" y="227"/>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2"/>
          <p:cNvSpPr/>
          <p:nvPr/>
        </p:nvSpPr>
        <p:spPr>
          <a:xfrm>
            <a:off x="3759119" y="3705235"/>
            <a:ext cx="1311032" cy="424824"/>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13" name="Google Shape;13;p2"/>
          <p:cNvPicPr preferRelativeResize="0"/>
          <p:nvPr/>
        </p:nvPicPr>
        <p:blipFill rotWithShape="1">
          <a:blip r:embed="rId2">
            <a:alphaModFix/>
          </a:blip>
          <a:srcRect l="32308"/>
          <a:stretch/>
        </p:blipFill>
        <p:spPr>
          <a:xfrm>
            <a:off x="-89366" y="-213912"/>
            <a:ext cx="4764790" cy="5571324"/>
          </a:xfrm>
          <a:prstGeom prst="rect">
            <a:avLst/>
          </a:prstGeom>
          <a:noFill/>
          <a:ln>
            <a:noFill/>
          </a:ln>
        </p:spPr>
      </p:pic>
      <p:pic>
        <p:nvPicPr>
          <p:cNvPr id="14" name="Google Shape;14;p2"/>
          <p:cNvPicPr preferRelativeResize="0"/>
          <p:nvPr/>
        </p:nvPicPr>
        <p:blipFill rotWithShape="1">
          <a:blip r:embed="rId2">
            <a:alphaModFix/>
          </a:blip>
          <a:srcRect l="32308"/>
          <a:stretch/>
        </p:blipFill>
        <p:spPr>
          <a:xfrm>
            <a:off x="4705809" y="-213912"/>
            <a:ext cx="4764790" cy="5571324"/>
          </a:xfrm>
          <a:prstGeom prst="rect">
            <a:avLst/>
          </a:prstGeom>
          <a:noFill/>
          <a:ln>
            <a:noFill/>
          </a:ln>
        </p:spPr>
      </p:pic>
      <p:sp>
        <p:nvSpPr>
          <p:cNvPr id="15" name="Google Shape;15;p2"/>
          <p:cNvSpPr/>
          <p:nvPr/>
        </p:nvSpPr>
        <p:spPr>
          <a:xfrm>
            <a:off x="-89375" y="-35751"/>
            <a:ext cx="3590384" cy="3883553"/>
          </a:xfrm>
          <a:custGeom>
            <a:avLst/>
            <a:gdLst/>
            <a:ahLst/>
            <a:cxnLst/>
            <a:rect l="l" t="t" r="r" b="b"/>
            <a:pathLst>
              <a:path w="26747" h="28931" extrusionOk="0">
                <a:moveTo>
                  <a:pt x="0" y="1"/>
                </a:moveTo>
                <a:lnTo>
                  <a:pt x="0" y="28930"/>
                </a:lnTo>
                <a:cubicBezTo>
                  <a:pt x="7553" y="26629"/>
                  <a:pt x="617" y="11439"/>
                  <a:pt x="12056" y="9588"/>
                </a:cubicBezTo>
                <a:cubicBezTo>
                  <a:pt x="26747" y="7187"/>
                  <a:pt x="24228" y="17"/>
                  <a:pt x="24228" y="17"/>
                </a:cubicBezTo>
                <a:lnTo>
                  <a:pt x="0" y="1"/>
                </a:ln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 name="Google Shape;16;p2"/>
          <p:cNvSpPr/>
          <p:nvPr/>
        </p:nvSpPr>
        <p:spPr>
          <a:xfrm>
            <a:off x="713099" y="629750"/>
            <a:ext cx="634691" cy="276848"/>
          </a:xfrm>
          <a:custGeom>
            <a:avLst/>
            <a:gdLst/>
            <a:ahLst/>
            <a:cxnLst/>
            <a:rect l="l" t="t" r="r" b="b"/>
            <a:pathLst>
              <a:path w="13870" h="6050" extrusionOk="0">
                <a:moveTo>
                  <a:pt x="7659" y="1"/>
                </a:moveTo>
                <a:cubicBezTo>
                  <a:pt x="6962" y="1"/>
                  <a:pt x="6283" y="396"/>
                  <a:pt x="6036" y="961"/>
                </a:cubicBezTo>
                <a:cubicBezTo>
                  <a:pt x="5741" y="676"/>
                  <a:pt x="5296" y="519"/>
                  <a:pt x="4859" y="519"/>
                </a:cubicBezTo>
                <a:cubicBezTo>
                  <a:pt x="4656" y="519"/>
                  <a:pt x="4454" y="553"/>
                  <a:pt x="4270" y="624"/>
                </a:cubicBezTo>
                <a:cubicBezTo>
                  <a:pt x="3677" y="849"/>
                  <a:pt x="3275" y="1427"/>
                  <a:pt x="3339" y="1973"/>
                </a:cubicBezTo>
                <a:cubicBezTo>
                  <a:pt x="3210" y="1923"/>
                  <a:pt x="3069" y="1900"/>
                  <a:pt x="2926" y="1900"/>
                </a:cubicBezTo>
                <a:cubicBezTo>
                  <a:pt x="2699" y="1900"/>
                  <a:pt x="2468" y="1960"/>
                  <a:pt x="2280" y="2069"/>
                </a:cubicBezTo>
                <a:cubicBezTo>
                  <a:pt x="1976" y="2262"/>
                  <a:pt x="1798" y="2583"/>
                  <a:pt x="1830" y="2904"/>
                </a:cubicBezTo>
                <a:cubicBezTo>
                  <a:pt x="1822" y="2903"/>
                  <a:pt x="1813" y="2903"/>
                  <a:pt x="1805" y="2903"/>
                </a:cubicBezTo>
                <a:cubicBezTo>
                  <a:pt x="1287" y="2903"/>
                  <a:pt x="854" y="3393"/>
                  <a:pt x="980" y="3835"/>
                </a:cubicBezTo>
                <a:cubicBezTo>
                  <a:pt x="467" y="3946"/>
                  <a:pt x="65" y="4380"/>
                  <a:pt x="17" y="4830"/>
                </a:cubicBezTo>
                <a:cubicBezTo>
                  <a:pt x="1" y="5166"/>
                  <a:pt x="146" y="5487"/>
                  <a:pt x="418" y="5729"/>
                </a:cubicBezTo>
                <a:cubicBezTo>
                  <a:pt x="531" y="5825"/>
                  <a:pt x="643" y="5873"/>
                  <a:pt x="756" y="5937"/>
                </a:cubicBezTo>
                <a:lnTo>
                  <a:pt x="13565" y="6050"/>
                </a:lnTo>
                <a:cubicBezTo>
                  <a:pt x="13741" y="5953"/>
                  <a:pt x="13805" y="5776"/>
                  <a:pt x="13837" y="5616"/>
                </a:cubicBezTo>
                <a:cubicBezTo>
                  <a:pt x="13869" y="5408"/>
                  <a:pt x="13837" y="5198"/>
                  <a:pt x="13741" y="5006"/>
                </a:cubicBezTo>
                <a:cubicBezTo>
                  <a:pt x="13580" y="4669"/>
                  <a:pt x="13212" y="4412"/>
                  <a:pt x="12810" y="4348"/>
                </a:cubicBezTo>
                <a:cubicBezTo>
                  <a:pt x="12970" y="3899"/>
                  <a:pt x="12842" y="3353"/>
                  <a:pt x="12457" y="3000"/>
                </a:cubicBezTo>
                <a:cubicBezTo>
                  <a:pt x="12153" y="2708"/>
                  <a:pt x="11710" y="2547"/>
                  <a:pt x="11268" y="2547"/>
                </a:cubicBezTo>
                <a:cubicBezTo>
                  <a:pt x="11150" y="2547"/>
                  <a:pt x="11031" y="2559"/>
                  <a:pt x="10916" y="2583"/>
                </a:cubicBezTo>
                <a:cubicBezTo>
                  <a:pt x="10948" y="2229"/>
                  <a:pt x="10787" y="1876"/>
                  <a:pt x="10498" y="1635"/>
                </a:cubicBezTo>
                <a:cubicBezTo>
                  <a:pt x="10251" y="1453"/>
                  <a:pt x="9930" y="1345"/>
                  <a:pt x="9603" y="1345"/>
                </a:cubicBezTo>
                <a:cubicBezTo>
                  <a:pt x="9527" y="1345"/>
                  <a:pt x="9451" y="1351"/>
                  <a:pt x="9375" y="1363"/>
                </a:cubicBezTo>
                <a:cubicBezTo>
                  <a:pt x="9310" y="689"/>
                  <a:pt x="8653" y="111"/>
                  <a:pt x="7883" y="14"/>
                </a:cubicBezTo>
                <a:cubicBezTo>
                  <a:pt x="7808" y="5"/>
                  <a:pt x="7734" y="1"/>
                  <a:pt x="76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p:nvPr/>
        </p:nvSpPr>
        <p:spPr>
          <a:xfrm>
            <a:off x="1577500" y="432341"/>
            <a:ext cx="660826" cy="214104"/>
          </a:xfrm>
          <a:custGeom>
            <a:avLst/>
            <a:gdLst/>
            <a:ahLst/>
            <a:cxnLst/>
            <a:rect l="l" t="t" r="r" b="b"/>
            <a:pathLst>
              <a:path w="7031" h="2278" extrusionOk="0">
                <a:moveTo>
                  <a:pt x="2903" y="0"/>
                </a:moveTo>
                <a:cubicBezTo>
                  <a:pt x="2697" y="0"/>
                  <a:pt x="2492" y="52"/>
                  <a:pt x="2312" y="158"/>
                </a:cubicBezTo>
                <a:cubicBezTo>
                  <a:pt x="1943" y="368"/>
                  <a:pt x="1718" y="785"/>
                  <a:pt x="1750" y="1202"/>
                </a:cubicBezTo>
                <a:cubicBezTo>
                  <a:pt x="1603" y="1054"/>
                  <a:pt x="1399" y="969"/>
                  <a:pt x="1195" y="969"/>
                </a:cubicBezTo>
                <a:cubicBezTo>
                  <a:pt x="1089" y="969"/>
                  <a:pt x="983" y="992"/>
                  <a:pt x="884" y="1042"/>
                </a:cubicBezTo>
                <a:cubicBezTo>
                  <a:pt x="595" y="1170"/>
                  <a:pt x="417" y="1491"/>
                  <a:pt x="466" y="1812"/>
                </a:cubicBezTo>
                <a:cubicBezTo>
                  <a:pt x="435" y="1804"/>
                  <a:pt x="403" y="1800"/>
                  <a:pt x="371" y="1800"/>
                </a:cubicBezTo>
                <a:cubicBezTo>
                  <a:pt x="271" y="1800"/>
                  <a:pt x="173" y="1839"/>
                  <a:pt x="113" y="1924"/>
                </a:cubicBezTo>
                <a:cubicBezTo>
                  <a:pt x="32" y="2020"/>
                  <a:pt x="0" y="2165"/>
                  <a:pt x="64" y="2277"/>
                </a:cubicBezTo>
                <a:lnTo>
                  <a:pt x="6983" y="2277"/>
                </a:lnTo>
                <a:cubicBezTo>
                  <a:pt x="7031" y="2020"/>
                  <a:pt x="6951" y="1731"/>
                  <a:pt x="6758" y="1555"/>
                </a:cubicBezTo>
                <a:cubicBezTo>
                  <a:pt x="6608" y="1417"/>
                  <a:pt x="6416" y="1345"/>
                  <a:pt x="6225" y="1345"/>
                </a:cubicBezTo>
                <a:cubicBezTo>
                  <a:pt x="6150" y="1345"/>
                  <a:pt x="6076" y="1356"/>
                  <a:pt x="6003" y="1378"/>
                </a:cubicBezTo>
                <a:cubicBezTo>
                  <a:pt x="6084" y="1089"/>
                  <a:pt x="5956" y="768"/>
                  <a:pt x="5714" y="608"/>
                </a:cubicBezTo>
                <a:cubicBezTo>
                  <a:pt x="5572" y="512"/>
                  <a:pt x="5401" y="468"/>
                  <a:pt x="5228" y="468"/>
                </a:cubicBezTo>
                <a:cubicBezTo>
                  <a:pt x="5110" y="468"/>
                  <a:pt x="4991" y="489"/>
                  <a:pt x="4880" y="528"/>
                </a:cubicBezTo>
                <a:cubicBezTo>
                  <a:pt x="4608" y="624"/>
                  <a:pt x="4383" y="832"/>
                  <a:pt x="4222" y="1089"/>
                </a:cubicBezTo>
                <a:cubicBezTo>
                  <a:pt x="4126" y="689"/>
                  <a:pt x="3853" y="319"/>
                  <a:pt x="3484" y="143"/>
                </a:cubicBezTo>
                <a:cubicBezTo>
                  <a:pt x="3303" y="48"/>
                  <a:pt x="3102" y="0"/>
                  <a:pt x="29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 name="Google Shape;18;p2"/>
          <p:cNvSpPr txBox="1">
            <a:spLocks noGrp="1"/>
          </p:cNvSpPr>
          <p:nvPr>
            <p:ph type="ctrTitle"/>
          </p:nvPr>
        </p:nvSpPr>
        <p:spPr>
          <a:xfrm>
            <a:off x="713100" y="1355725"/>
            <a:ext cx="3992700" cy="16803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Clr>
                <a:srgbClr val="191919"/>
              </a:buClr>
              <a:buSzPts val="5200"/>
              <a:buNone/>
              <a:defRPr sz="4500">
                <a:solidFill>
                  <a:schemeClr val="accent3"/>
                </a:solidFill>
                <a:latin typeface="Darker Grotesque ExtraBold"/>
                <a:ea typeface="Darker Grotesque ExtraBold"/>
                <a:cs typeface="Darker Grotesque ExtraBold"/>
                <a:sym typeface="Darker Grotesque ExtraBold"/>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9" name="Google Shape;19;p2"/>
          <p:cNvSpPr/>
          <p:nvPr/>
        </p:nvSpPr>
        <p:spPr>
          <a:xfrm rot="4500022">
            <a:off x="1989931" y="3774492"/>
            <a:ext cx="3272681" cy="3695042"/>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 name="Google Shape;20;p2"/>
          <p:cNvSpPr/>
          <p:nvPr/>
        </p:nvSpPr>
        <p:spPr>
          <a:xfrm>
            <a:off x="3260549" y="4276750"/>
            <a:ext cx="634691" cy="276848"/>
          </a:xfrm>
          <a:custGeom>
            <a:avLst/>
            <a:gdLst/>
            <a:ahLst/>
            <a:cxnLst/>
            <a:rect l="l" t="t" r="r" b="b"/>
            <a:pathLst>
              <a:path w="13870" h="6050" extrusionOk="0">
                <a:moveTo>
                  <a:pt x="7659" y="1"/>
                </a:moveTo>
                <a:cubicBezTo>
                  <a:pt x="6962" y="1"/>
                  <a:pt x="6283" y="396"/>
                  <a:pt x="6036" y="961"/>
                </a:cubicBezTo>
                <a:cubicBezTo>
                  <a:pt x="5741" y="676"/>
                  <a:pt x="5296" y="519"/>
                  <a:pt x="4859" y="519"/>
                </a:cubicBezTo>
                <a:cubicBezTo>
                  <a:pt x="4656" y="519"/>
                  <a:pt x="4454" y="553"/>
                  <a:pt x="4270" y="624"/>
                </a:cubicBezTo>
                <a:cubicBezTo>
                  <a:pt x="3677" y="849"/>
                  <a:pt x="3275" y="1427"/>
                  <a:pt x="3339" y="1973"/>
                </a:cubicBezTo>
                <a:cubicBezTo>
                  <a:pt x="3210" y="1923"/>
                  <a:pt x="3069" y="1900"/>
                  <a:pt x="2926" y="1900"/>
                </a:cubicBezTo>
                <a:cubicBezTo>
                  <a:pt x="2699" y="1900"/>
                  <a:pt x="2468" y="1960"/>
                  <a:pt x="2280" y="2069"/>
                </a:cubicBezTo>
                <a:cubicBezTo>
                  <a:pt x="1976" y="2262"/>
                  <a:pt x="1798" y="2583"/>
                  <a:pt x="1830" y="2904"/>
                </a:cubicBezTo>
                <a:cubicBezTo>
                  <a:pt x="1822" y="2903"/>
                  <a:pt x="1813" y="2903"/>
                  <a:pt x="1805" y="2903"/>
                </a:cubicBezTo>
                <a:cubicBezTo>
                  <a:pt x="1287" y="2903"/>
                  <a:pt x="854" y="3393"/>
                  <a:pt x="980" y="3835"/>
                </a:cubicBezTo>
                <a:cubicBezTo>
                  <a:pt x="467" y="3946"/>
                  <a:pt x="65" y="4380"/>
                  <a:pt x="17" y="4830"/>
                </a:cubicBezTo>
                <a:cubicBezTo>
                  <a:pt x="1" y="5166"/>
                  <a:pt x="146" y="5487"/>
                  <a:pt x="418" y="5729"/>
                </a:cubicBezTo>
                <a:cubicBezTo>
                  <a:pt x="531" y="5825"/>
                  <a:pt x="643" y="5873"/>
                  <a:pt x="756" y="5937"/>
                </a:cubicBezTo>
                <a:lnTo>
                  <a:pt x="13565" y="6050"/>
                </a:lnTo>
                <a:cubicBezTo>
                  <a:pt x="13741" y="5953"/>
                  <a:pt x="13805" y="5776"/>
                  <a:pt x="13837" y="5616"/>
                </a:cubicBezTo>
                <a:cubicBezTo>
                  <a:pt x="13869" y="5408"/>
                  <a:pt x="13837" y="5198"/>
                  <a:pt x="13741" y="5006"/>
                </a:cubicBezTo>
                <a:cubicBezTo>
                  <a:pt x="13580" y="4669"/>
                  <a:pt x="13212" y="4412"/>
                  <a:pt x="12810" y="4348"/>
                </a:cubicBezTo>
                <a:cubicBezTo>
                  <a:pt x="12970" y="3899"/>
                  <a:pt x="12842" y="3353"/>
                  <a:pt x="12457" y="3000"/>
                </a:cubicBezTo>
                <a:cubicBezTo>
                  <a:pt x="12153" y="2708"/>
                  <a:pt x="11710" y="2547"/>
                  <a:pt x="11268" y="2547"/>
                </a:cubicBezTo>
                <a:cubicBezTo>
                  <a:pt x="11150" y="2547"/>
                  <a:pt x="11031" y="2559"/>
                  <a:pt x="10916" y="2583"/>
                </a:cubicBezTo>
                <a:cubicBezTo>
                  <a:pt x="10948" y="2229"/>
                  <a:pt x="10787" y="1876"/>
                  <a:pt x="10498" y="1635"/>
                </a:cubicBezTo>
                <a:cubicBezTo>
                  <a:pt x="10251" y="1453"/>
                  <a:pt x="9930" y="1345"/>
                  <a:pt x="9603" y="1345"/>
                </a:cubicBezTo>
                <a:cubicBezTo>
                  <a:pt x="9527" y="1345"/>
                  <a:pt x="9451" y="1351"/>
                  <a:pt x="9375" y="1363"/>
                </a:cubicBezTo>
                <a:cubicBezTo>
                  <a:pt x="9310" y="689"/>
                  <a:pt x="8653" y="111"/>
                  <a:pt x="7883" y="14"/>
                </a:cubicBezTo>
                <a:cubicBezTo>
                  <a:pt x="7808" y="5"/>
                  <a:pt x="7734" y="1"/>
                  <a:pt x="76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2"/>
          <p:cNvSpPr/>
          <p:nvPr/>
        </p:nvSpPr>
        <p:spPr>
          <a:xfrm>
            <a:off x="-74571" y="3563250"/>
            <a:ext cx="2362452" cy="1680305"/>
          </a:xfrm>
          <a:custGeom>
            <a:avLst/>
            <a:gdLst/>
            <a:ahLst/>
            <a:cxnLst/>
            <a:rect l="l" t="t" r="r" b="b"/>
            <a:pathLst>
              <a:path w="35204" h="25039" extrusionOk="0">
                <a:moveTo>
                  <a:pt x="0" y="0"/>
                </a:moveTo>
                <a:lnTo>
                  <a:pt x="0" y="212"/>
                </a:lnTo>
                <a:cubicBezTo>
                  <a:pt x="358" y="439"/>
                  <a:pt x="682" y="699"/>
                  <a:pt x="992" y="974"/>
                </a:cubicBezTo>
                <a:cubicBezTo>
                  <a:pt x="2291" y="2128"/>
                  <a:pt x="3167" y="3654"/>
                  <a:pt x="3947" y="5196"/>
                </a:cubicBezTo>
                <a:cubicBezTo>
                  <a:pt x="5376" y="8071"/>
                  <a:pt x="6658" y="11399"/>
                  <a:pt x="9695" y="12958"/>
                </a:cubicBezTo>
                <a:cubicBezTo>
                  <a:pt x="11245" y="13757"/>
                  <a:pt x="12921" y="14005"/>
                  <a:pt x="14622" y="14005"/>
                </a:cubicBezTo>
                <a:cubicBezTo>
                  <a:pt x="16378" y="14005"/>
                  <a:pt x="18161" y="13740"/>
                  <a:pt x="19860" y="13542"/>
                </a:cubicBezTo>
                <a:cubicBezTo>
                  <a:pt x="20872" y="13430"/>
                  <a:pt x="21897" y="13341"/>
                  <a:pt x="22923" y="13341"/>
                </a:cubicBezTo>
                <a:cubicBezTo>
                  <a:pt x="23822" y="13341"/>
                  <a:pt x="24720" y="13410"/>
                  <a:pt x="25608" y="13592"/>
                </a:cubicBezTo>
                <a:cubicBezTo>
                  <a:pt x="27182" y="13917"/>
                  <a:pt x="28693" y="14566"/>
                  <a:pt x="30025" y="15491"/>
                </a:cubicBezTo>
                <a:cubicBezTo>
                  <a:pt x="33125" y="17651"/>
                  <a:pt x="34977" y="21272"/>
                  <a:pt x="35009" y="25039"/>
                </a:cubicBezTo>
                <a:lnTo>
                  <a:pt x="35204" y="25039"/>
                </a:lnTo>
                <a:cubicBezTo>
                  <a:pt x="35171" y="21776"/>
                  <a:pt x="33792" y="18561"/>
                  <a:pt x="31372" y="16335"/>
                </a:cubicBezTo>
                <a:cubicBezTo>
                  <a:pt x="30187" y="15248"/>
                  <a:pt x="28791" y="14404"/>
                  <a:pt x="27280" y="13867"/>
                </a:cubicBezTo>
                <a:cubicBezTo>
                  <a:pt x="25856" y="13347"/>
                  <a:pt x="24386" y="13150"/>
                  <a:pt x="22890" y="13150"/>
                </a:cubicBezTo>
                <a:cubicBezTo>
                  <a:pt x="22611" y="13150"/>
                  <a:pt x="22332" y="13157"/>
                  <a:pt x="22051" y="13170"/>
                </a:cubicBezTo>
                <a:cubicBezTo>
                  <a:pt x="19607" y="13287"/>
                  <a:pt x="17106" y="13822"/>
                  <a:pt x="14647" y="13822"/>
                </a:cubicBezTo>
                <a:cubicBezTo>
                  <a:pt x="13381" y="13822"/>
                  <a:pt x="12127" y="13681"/>
                  <a:pt x="10897" y="13267"/>
                </a:cubicBezTo>
                <a:cubicBezTo>
                  <a:pt x="9208" y="12698"/>
                  <a:pt x="7859" y="11578"/>
                  <a:pt x="6837" y="10165"/>
                </a:cubicBezTo>
                <a:cubicBezTo>
                  <a:pt x="5813" y="8753"/>
                  <a:pt x="5099" y="7145"/>
                  <a:pt x="4337" y="5586"/>
                </a:cubicBezTo>
                <a:cubicBezTo>
                  <a:pt x="3492" y="3832"/>
                  <a:pt x="2550" y="2063"/>
                  <a:pt x="1056" y="764"/>
                </a:cubicBezTo>
                <a:cubicBezTo>
                  <a:pt x="715" y="487"/>
                  <a:pt x="374" y="227"/>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 name="Google Shape;22;p2"/>
          <p:cNvSpPr/>
          <p:nvPr/>
        </p:nvSpPr>
        <p:spPr>
          <a:xfrm>
            <a:off x="2880425" y="-567233"/>
            <a:ext cx="5024565" cy="1856650"/>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 name="Google Shape;23;p2"/>
          <p:cNvSpPr/>
          <p:nvPr/>
        </p:nvSpPr>
        <p:spPr>
          <a:xfrm>
            <a:off x="5053335" y="394187"/>
            <a:ext cx="894761" cy="290421"/>
          </a:xfrm>
          <a:custGeom>
            <a:avLst/>
            <a:gdLst/>
            <a:ahLst/>
            <a:cxnLst/>
            <a:rect l="l" t="t" r="r" b="b"/>
            <a:pathLst>
              <a:path w="9520" h="3090" extrusionOk="0">
                <a:moveTo>
                  <a:pt x="3949" y="1"/>
                </a:moveTo>
                <a:cubicBezTo>
                  <a:pt x="3657" y="1"/>
                  <a:pt x="3366" y="73"/>
                  <a:pt x="3114" y="216"/>
                </a:cubicBezTo>
                <a:cubicBezTo>
                  <a:pt x="2633" y="504"/>
                  <a:pt x="2328" y="1067"/>
                  <a:pt x="2360" y="1613"/>
                </a:cubicBezTo>
                <a:cubicBezTo>
                  <a:pt x="2173" y="1414"/>
                  <a:pt x="1897" y="1311"/>
                  <a:pt x="1622" y="1311"/>
                </a:cubicBezTo>
                <a:cubicBezTo>
                  <a:pt x="1473" y="1311"/>
                  <a:pt x="1323" y="1342"/>
                  <a:pt x="1188" y="1403"/>
                </a:cubicBezTo>
                <a:cubicBezTo>
                  <a:pt x="803" y="1596"/>
                  <a:pt x="563" y="2030"/>
                  <a:pt x="610" y="2447"/>
                </a:cubicBezTo>
                <a:cubicBezTo>
                  <a:pt x="574" y="2436"/>
                  <a:pt x="535" y="2431"/>
                  <a:pt x="497" y="2431"/>
                </a:cubicBezTo>
                <a:cubicBezTo>
                  <a:pt x="366" y="2431"/>
                  <a:pt x="232" y="2492"/>
                  <a:pt x="145" y="2591"/>
                </a:cubicBezTo>
                <a:cubicBezTo>
                  <a:pt x="32" y="2736"/>
                  <a:pt x="0" y="2929"/>
                  <a:pt x="81" y="3089"/>
                </a:cubicBezTo>
                <a:lnTo>
                  <a:pt x="9438" y="3089"/>
                </a:lnTo>
                <a:cubicBezTo>
                  <a:pt x="9519" y="2736"/>
                  <a:pt x="9391" y="2351"/>
                  <a:pt x="9134" y="2094"/>
                </a:cubicBezTo>
                <a:cubicBezTo>
                  <a:pt x="8950" y="1921"/>
                  <a:pt x="8691" y="1822"/>
                  <a:pt x="8428" y="1822"/>
                </a:cubicBezTo>
                <a:cubicBezTo>
                  <a:pt x="8325" y="1822"/>
                  <a:pt x="8222" y="1838"/>
                  <a:pt x="8122" y="1869"/>
                </a:cubicBezTo>
                <a:cubicBezTo>
                  <a:pt x="8235" y="1484"/>
                  <a:pt x="8058" y="1050"/>
                  <a:pt x="7737" y="825"/>
                </a:cubicBezTo>
                <a:cubicBezTo>
                  <a:pt x="7538" y="693"/>
                  <a:pt x="7305" y="633"/>
                  <a:pt x="7071" y="633"/>
                </a:cubicBezTo>
                <a:cubicBezTo>
                  <a:pt x="6910" y="633"/>
                  <a:pt x="6748" y="661"/>
                  <a:pt x="6598" y="714"/>
                </a:cubicBezTo>
                <a:cubicBezTo>
                  <a:pt x="6228" y="858"/>
                  <a:pt x="5924" y="1131"/>
                  <a:pt x="5714" y="1468"/>
                </a:cubicBezTo>
                <a:cubicBezTo>
                  <a:pt x="5586" y="922"/>
                  <a:pt x="5217" y="440"/>
                  <a:pt x="4719" y="183"/>
                </a:cubicBezTo>
                <a:cubicBezTo>
                  <a:pt x="4482" y="61"/>
                  <a:pt x="4216" y="1"/>
                  <a:pt x="39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 name="Google Shape;24;p2"/>
          <p:cNvSpPr txBox="1">
            <a:spLocks noGrp="1"/>
          </p:cNvSpPr>
          <p:nvPr>
            <p:ph type="subTitle" idx="1"/>
          </p:nvPr>
        </p:nvSpPr>
        <p:spPr>
          <a:xfrm>
            <a:off x="713100" y="3008078"/>
            <a:ext cx="3992700" cy="5817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3000">
                <a:solidFill>
                  <a:schemeClr val="accent5"/>
                </a:solidFill>
                <a:latin typeface="Jost Medium"/>
                <a:ea typeface="Jost Medium"/>
                <a:cs typeface="Jost Medium"/>
                <a:sym typeface="Jost Medium"/>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586"/>
        <p:cNvGrpSpPr/>
        <p:nvPr/>
      </p:nvGrpSpPr>
      <p:grpSpPr>
        <a:xfrm>
          <a:off x="0" y="0"/>
          <a:ext cx="0" cy="0"/>
          <a:chOff x="0" y="0"/>
          <a:chExt cx="0" cy="0"/>
        </a:xfrm>
      </p:grpSpPr>
      <p:sp>
        <p:nvSpPr>
          <p:cNvPr id="587" name="Google Shape;587;p37"/>
          <p:cNvSpPr/>
          <p:nvPr/>
        </p:nvSpPr>
        <p:spPr>
          <a:xfrm>
            <a:off x="-79350" y="-47025"/>
            <a:ext cx="2793724" cy="3021843"/>
          </a:xfrm>
          <a:custGeom>
            <a:avLst/>
            <a:gdLst/>
            <a:ahLst/>
            <a:cxnLst/>
            <a:rect l="l" t="t" r="r" b="b"/>
            <a:pathLst>
              <a:path w="26747" h="28931" extrusionOk="0">
                <a:moveTo>
                  <a:pt x="0" y="1"/>
                </a:moveTo>
                <a:lnTo>
                  <a:pt x="0" y="28930"/>
                </a:lnTo>
                <a:cubicBezTo>
                  <a:pt x="7553" y="26629"/>
                  <a:pt x="617" y="11439"/>
                  <a:pt x="12056" y="9588"/>
                </a:cubicBezTo>
                <a:cubicBezTo>
                  <a:pt x="26747" y="7187"/>
                  <a:pt x="24228" y="17"/>
                  <a:pt x="24228" y="17"/>
                </a:cubicBez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8" name="Google Shape;588;p37"/>
          <p:cNvSpPr/>
          <p:nvPr/>
        </p:nvSpPr>
        <p:spPr>
          <a:xfrm rot="-2700000">
            <a:off x="8848478" y="2203937"/>
            <a:ext cx="520154" cy="591517"/>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9" name="Google Shape;589;p37"/>
          <p:cNvSpPr/>
          <p:nvPr/>
        </p:nvSpPr>
        <p:spPr>
          <a:xfrm rot="-5400000">
            <a:off x="-8886" y="3948952"/>
            <a:ext cx="1211372" cy="1310285"/>
          </a:xfrm>
          <a:custGeom>
            <a:avLst/>
            <a:gdLst/>
            <a:ahLst/>
            <a:cxnLst/>
            <a:rect l="l" t="t" r="r" b="b"/>
            <a:pathLst>
              <a:path w="26747" h="28931" extrusionOk="0">
                <a:moveTo>
                  <a:pt x="0" y="1"/>
                </a:moveTo>
                <a:lnTo>
                  <a:pt x="0" y="28930"/>
                </a:lnTo>
                <a:cubicBezTo>
                  <a:pt x="7553" y="26629"/>
                  <a:pt x="617" y="11439"/>
                  <a:pt x="12056" y="9588"/>
                </a:cubicBezTo>
                <a:cubicBezTo>
                  <a:pt x="26747" y="7187"/>
                  <a:pt x="24228" y="17"/>
                  <a:pt x="24228" y="17"/>
                </a:cubicBez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0" name="Google Shape;590;p37"/>
          <p:cNvSpPr/>
          <p:nvPr/>
        </p:nvSpPr>
        <p:spPr>
          <a:xfrm rot="9709789">
            <a:off x="8050685" y="-351173"/>
            <a:ext cx="1063930" cy="2401479"/>
          </a:xfrm>
          <a:custGeom>
            <a:avLst/>
            <a:gdLst/>
            <a:ahLst/>
            <a:cxnLst/>
            <a:rect l="l" t="t" r="r" b="b"/>
            <a:pathLst>
              <a:path w="18237" h="41163" extrusionOk="0">
                <a:moveTo>
                  <a:pt x="2129" y="1"/>
                </a:moveTo>
                <a:cubicBezTo>
                  <a:pt x="1462" y="1"/>
                  <a:pt x="797" y="114"/>
                  <a:pt x="131" y="358"/>
                </a:cubicBezTo>
                <a:cubicBezTo>
                  <a:pt x="1" y="406"/>
                  <a:pt x="50" y="601"/>
                  <a:pt x="163" y="601"/>
                </a:cubicBezTo>
                <a:lnTo>
                  <a:pt x="196" y="601"/>
                </a:lnTo>
                <a:cubicBezTo>
                  <a:pt x="830" y="358"/>
                  <a:pt x="1479" y="244"/>
                  <a:pt x="2112" y="244"/>
                </a:cubicBezTo>
                <a:cubicBezTo>
                  <a:pt x="4434" y="244"/>
                  <a:pt x="6691" y="1672"/>
                  <a:pt x="7957" y="3605"/>
                </a:cubicBezTo>
                <a:cubicBezTo>
                  <a:pt x="9858" y="6528"/>
                  <a:pt x="9906" y="10213"/>
                  <a:pt x="9549" y="13575"/>
                </a:cubicBezTo>
                <a:cubicBezTo>
                  <a:pt x="9176" y="17083"/>
                  <a:pt x="8412" y="20623"/>
                  <a:pt x="8949" y="24162"/>
                </a:cubicBezTo>
                <a:cubicBezTo>
                  <a:pt x="9176" y="25737"/>
                  <a:pt x="9679" y="27296"/>
                  <a:pt x="10540" y="28644"/>
                </a:cubicBezTo>
                <a:cubicBezTo>
                  <a:pt x="11432" y="30008"/>
                  <a:pt x="12699" y="31063"/>
                  <a:pt x="13950" y="32102"/>
                </a:cubicBezTo>
                <a:cubicBezTo>
                  <a:pt x="15379" y="33288"/>
                  <a:pt x="16888" y="34587"/>
                  <a:pt x="17555" y="36389"/>
                </a:cubicBezTo>
                <a:cubicBezTo>
                  <a:pt x="18139" y="37932"/>
                  <a:pt x="17927" y="39880"/>
                  <a:pt x="16563" y="40952"/>
                </a:cubicBezTo>
                <a:cubicBezTo>
                  <a:pt x="16466" y="41033"/>
                  <a:pt x="16548" y="41163"/>
                  <a:pt x="16645" y="41163"/>
                </a:cubicBezTo>
                <a:cubicBezTo>
                  <a:pt x="16678" y="41163"/>
                  <a:pt x="16710" y="41147"/>
                  <a:pt x="16726" y="41130"/>
                </a:cubicBezTo>
                <a:cubicBezTo>
                  <a:pt x="17847" y="40253"/>
                  <a:pt x="18237" y="38792"/>
                  <a:pt x="18057" y="37428"/>
                </a:cubicBezTo>
                <a:cubicBezTo>
                  <a:pt x="17862" y="35869"/>
                  <a:pt x="16921" y="34538"/>
                  <a:pt x="15833" y="33450"/>
                </a:cubicBezTo>
                <a:cubicBezTo>
                  <a:pt x="14615" y="32216"/>
                  <a:pt x="13153" y="31225"/>
                  <a:pt x="11936" y="29975"/>
                </a:cubicBezTo>
                <a:cubicBezTo>
                  <a:pt x="10670" y="28676"/>
                  <a:pt x="9858" y="27101"/>
                  <a:pt x="9419" y="25347"/>
                </a:cubicBezTo>
                <a:cubicBezTo>
                  <a:pt x="8509" y="21612"/>
                  <a:pt x="9321" y="17780"/>
                  <a:pt x="9744" y="14046"/>
                </a:cubicBezTo>
                <a:cubicBezTo>
                  <a:pt x="10133" y="10620"/>
                  <a:pt x="10183" y="6885"/>
                  <a:pt x="8380" y="3816"/>
                </a:cubicBezTo>
                <a:cubicBezTo>
                  <a:pt x="7097" y="1657"/>
                  <a:pt x="4645" y="1"/>
                  <a:pt x="21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1" name="Google Shape;591;p37"/>
          <p:cNvSpPr/>
          <p:nvPr/>
        </p:nvSpPr>
        <p:spPr>
          <a:xfrm rot="3592891">
            <a:off x="3497001" y="-1109922"/>
            <a:ext cx="1364751" cy="1986935"/>
          </a:xfrm>
          <a:custGeom>
            <a:avLst/>
            <a:gdLst/>
            <a:ahLst/>
            <a:cxnLst/>
            <a:rect l="l" t="t" r="r" b="b"/>
            <a:pathLst>
              <a:path w="15281" h="22247" extrusionOk="0">
                <a:moveTo>
                  <a:pt x="13592" y="1"/>
                </a:moveTo>
                <a:cubicBezTo>
                  <a:pt x="13510" y="1"/>
                  <a:pt x="13430" y="98"/>
                  <a:pt x="13478" y="195"/>
                </a:cubicBezTo>
                <a:cubicBezTo>
                  <a:pt x="15167" y="3898"/>
                  <a:pt x="15281" y="8249"/>
                  <a:pt x="13868" y="12065"/>
                </a:cubicBezTo>
                <a:cubicBezTo>
                  <a:pt x="12536" y="15669"/>
                  <a:pt x="9793" y="18625"/>
                  <a:pt x="6366" y="20346"/>
                </a:cubicBezTo>
                <a:cubicBezTo>
                  <a:pt x="4434" y="21320"/>
                  <a:pt x="2306" y="21889"/>
                  <a:pt x="147" y="22002"/>
                </a:cubicBezTo>
                <a:cubicBezTo>
                  <a:pt x="1" y="22002"/>
                  <a:pt x="1" y="22246"/>
                  <a:pt x="147" y="22246"/>
                </a:cubicBezTo>
                <a:cubicBezTo>
                  <a:pt x="4027" y="22067"/>
                  <a:pt x="7762" y="20395"/>
                  <a:pt x="10523" y="17683"/>
                </a:cubicBezTo>
                <a:cubicBezTo>
                  <a:pt x="13430" y="14825"/>
                  <a:pt x="15037" y="10863"/>
                  <a:pt x="15086" y="6804"/>
                </a:cubicBezTo>
                <a:cubicBezTo>
                  <a:pt x="15119" y="4482"/>
                  <a:pt x="14647" y="2176"/>
                  <a:pt x="13690" y="66"/>
                </a:cubicBezTo>
                <a:cubicBezTo>
                  <a:pt x="13657" y="33"/>
                  <a:pt x="13625" y="1"/>
                  <a:pt x="135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2" name="Google Shape;592;p37"/>
          <p:cNvSpPr/>
          <p:nvPr/>
        </p:nvSpPr>
        <p:spPr>
          <a:xfrm rot="2700000">
            <a:off x="-203260" y="3072137"/>
            <a:ext cx="520154" cy="591517"/>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3" name="Google Shape;593;p37"/>
          <p:cNvSpPr/>
          <p:nvPr/>
        </p:nvSpPr>
        <p:spPr>
          <a:xfrm rot="10800000">
            <a:off x="5731142" y="3039650"/>
            <a:ext cx="5872708" cy="2170125"/>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9_1">
    <p:bg>
      <p:bgPr>
        <a:solidFill>
          <a:schemeClr val="dk1"/>
        </a:solidFill>
        <a:effectLst/>
      </p:bgPr>
    </p:bg>
    <p:spTree>
      <p:nvGrpSpPr>
        <p:cNvPr id="1" name="Shape 594"/>
        <p:cNvGrpSpPr/>
        <p:nvPr/>
      </p:nvGrpSpPr>
      <p:grpSpPr>
        <a:xfrm>
          <a:off x="0" y="0"/>
          <a:ext cx="0" cy="0"/>
          <a:chOff x="0" y="0"/>
          <a:chExt cx="0" cy="0"/>
        </a:xfrm>
      </p:grpSpPr>
      <p:pic>
        <p:nvPicPr>
          <p:cNvPr id="595" name="Google Shape;595;p38"/>
          <p:cNvPicPr preferRelativeResize="0"/>
          <p:nvPr/>
        </p:nvPicPr>
        <p:blipFill rotWithShape="1">
          <a:blip r:embed="rId2">
            <a:alphaModFix/>
          </a:blip>
          <a:srcRect l="29957"/>
          <a:stretch/>
        </p:blipFill>
        <p:spPr>
          <a:xfrm>
            <a:off x="-362750" y="-129050"/>
            <a:ext cx="4930350" cy="5571324"/>
          </a:xfrm>
          <a:prstGeom prst="rect">
            <a:avLst/>
          </a:prstGeom>
          <a:noFill/>
          <a:ln>
            <a:noFill/>
          </a:ln>
        </p:spPr>
      </p:pic>
      <p:pic>
        <p:nvPicPr>
          <p:cNvPr id="596" name="Google Shape;596;p38"/>
          <p:cNvPicPr preferRelativeResize="0"/>
          <p:nvPr/>
        </p:nvPicPr>
        <p:blipFill rotWithShape="1">
          <a:blip r:embed="rId2">
            <a:alphaModFix/>
          </a:blip>
          <a:srcRect l="29957"/>
          <a:stretch/>
        </p:blipFill>
        <p:spPr>
          <a:xfrm>
            <a:off x="4546275" y="-129050"/>
            <a:ext cx="4930350" cy="5571324"/>
          </a:xfrm>
          <a:prstGeom prst="rect">
            <a:avLst/>
          </a:prstGeom>
          <a:noFill/>
          <a:ln>
            <a:noFill/>
          </a:ln>
        </p:spPr>
      </p:pic>
      <p:sp>
        <p:nvSpPr>
          <p:cNvPr id="597" name="Google Shape;597;p38"/>
          <p:cNvSpPr/>
          <p:nvPr/>
        </p:nvSpPr>
        <p:spPr>
          <a:xfrm rot="10800000">
            <a:off x="-159792" y="2817706"/>
            <a:ext cx="6888142" cy="2545343"/>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8" name="Google Shape;598;p38"/>
          <p:cNvSpPr/>
          <p:nvPr/>
        </p:nvSpPr>
        <p:spPr>
          <a:xfrm flipH="1">
            <a:off x="2590918" y="-111025"/>
            <a:ext cx="4608757" cy="1703077"/>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9" name="Google Shape;599;p38"/>
          <p:cNvSpPr/>
          <p:nvPr/>
        </p:nvSpPr>
        <p:spPr>
          <a:xfrm rot="-5400000">
            <a:off x="-331555" y="180983"/>
            <a:ext cx="1786654" cy="1271479"/>
          </a:xfrm>
          <a:custGeom>
            <a:avLst/>
            <a:gdLst/>
            <a:ahLst/>
            <a:cxnLst/>
            <a:rect l="l" t="t" r="r" b="b"/>
            <a:pathLst>
              <a:path w="35205" h="25055" extrusionOk="0">
                <a:moveTo>
                  <a:pt x="1" y="0"/>
                </a:moveTo>
                <a:cubicBezTo>
                  <a:pt x="33" y="3281"/>
                  <a:pt x="1414" y="6496"/>
                  <a:pt x="3833" y="8704"/>
                </a:cubicBezTo>
                <a:cubicBezTo>
                  <a:pt x="5019" y="9791"/>
                  <a:pt x="6415" y="10636"/>
                  <a:pt x="7925" y="11188"/>
                </a:cubicBezTo>
                <a:cubicBezTo>
                  <a:pt x="9315" y="11687"/>
                  <a:pt x="10771" y="11895"/>
                  <a:pt x="12249" y="11895"/>
                </a:cubicBezTo>
                <a:cubicBezTo>
                  <a:pt x="12550" y="11895"/>
                  <a:pt x="12851" y="11886"/>
                  <a:pt x="13154" y="11870"/>
                </a:cubicBezTo>
                <a:cubicBezTo>
                  <a:pt x="15584" y="11763"/>
                  <a:pt x="18077" y="11232"/>
                  <a:pt x="20537" y="11232"/>
                </a:cubicBezTo>
                <a:cubicBezTo>
                  <a:pt x="21808" y="11232"/>
                  <a:pt x="23070" y="11374"/>
                  <a:pt x="24310" y="11789"/>
                </a:cubicBezTo>
                <a:cubicBezTo>
                  <a:pt x="25998" y="12357"/>
                  <a:pt x="27330" y="13461"/>
                  <a:pt x="28369" y="14890"/>
                </a:cubicBezTo>
                <a:cubicBezTo>
                  <a:pt x="29391" y="16303"/>
                  <a:pt x="30106" y="17910"/>
                  <a:pt x="30853" y="19469"/>
                </a:cubicBezTo>
                <a:cubicBezTo>
                  <a:pt x="31714" y="21207"/>
                  <a:pt x="32656" y="22993"/>
                  <a:pt x="34150" y="24275"/>
                </a:cubicBezTo>
                <a:cubicBezTo>
                  <a:pt x="34474" y="24568"/>
                  <a:pt x="34832" y="24827"/>
                  <a:pt x="35204" y="25055"/>
                </a:cubicBezTo>
                <a:lnTo>
                  <a:pt x="35204" y="24827"/>
                </a:lnTo>
                <a:cubicBezTo>
                  <a:pt x="34847" y="24617"/>
                  <a:pt x="34522" y="24357"/>
                  <a:pt x="34198" y="24080"/>
                </a:cubicBezTo>
                <a:cubicBezTo>
                  <a:pt x="32899" y="22928"/>
                  <a:pt x="32022" y="21402"/>
                  <a:pt x="31259" y="19859"/>
                </a:cubicBezTo>
                <a:cubicBezTo>
                  <a:pt x="29830" y="16985"/>
                  <a:pt x="28547" y="13640"/>
                  <a:pt x="25511" y="12081"/>
                </a:cubicBezTo>
                <a:cubicBezTo>
                  <a:pt x="23962" y="11290"/>
                  <a:pt x="22286" y="11046"/>
                  <a:pt x="20586" y="11046"/>
                </a:cubicBezTo>
                <a:cubicBezTo>
                  <a:pt x="18829" y="11046"/>
                  <a:pt x="17046" y="11307"/>
                  <a:pt x="15346" y="11497"/>
                </a:cubicBezTo>
                <a:cubicBezTo>
                  <a:pt x="14315" y="11619"/>
                  <a:pt x="13278" y="11713"/>
                  <a:pt x="12244" y="11713"/>
                </a:cubicBezTo>
                <a:cubicBezTo>
                  <a:pt x="11358" y="11713"/>
                  <a:pt x="10475" y="11644"/>
                  <a:pt x="9598" y="11464"/>
                </a:cubicBezTo>
                <a:cubicBezTo>
                  <a:pt x="8022" y="11140"/>
                  <a:pt x="6513" y="10490"/>
                  <a:pt x="5181" y="9564"/>
                </a:cubicBezTo>
                <a:cubicBezTo>
                  <a:pt x="2079" y="7388"/>
                  <a:pt x="228" y="3768"/>
                  <a:pt x="1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0" name="Google Shape;600;p38"/>
          <p:cNvSpPr/>
          <p:nvPr/>
        </p:nvSpPr>
        <p:spPr>
          <a:xfrm rot="-5400000">
            <a:off x="-389201" y="238631"/>
            <a:ext cx="1653943" cy="1023476"/>
          </a:xfrm>
          <a:custGeom>
            <a:avLst/>
            <a:gdLst/>
            <a:ahLst/>
            <a:cxnLst/>
            <a:rect l="l" t="t" r="r" b="b"/>
            <a:pathLst>
              <a:path w="32590" h="20168" extrusionOk="0">
                <a:moveTo>
                  <a:pt x="1" y="0"/>
                </a:moveTo>
                <a:cubicBezTo>
                  <a:pt x="221" y="6273"/>
                  <a:pt x="6068" y="8542"/>
                  <a:pt x="13151" y="8542"/>
                </a:cubicBezTo>
                <a:cubicBezTo>
                  <a:pt x="14942" y="8542"/>
                  <a:pt x="16812" y="8397"/>
                  <a:pt x="18690" y="8135"/>
                </a:cubicBezTo>
                <a:cubicBezTo>
                  <a:pt x="19595" y="8008"/>
                  <a:pt x="20442" y="7949"/>
                  <a:pt x="21233" y="7949"/>
                </a:cubicBezTo>
                <a:cubicBezTo>
                  <a:pt x="32589" y="7949"/>
                  <a:pt x="32589" y="20168"/>
                  <a:pt x="32589" y="20168"/>
                </a:cubicBezTo>
                <a:lnTo>
                  <a:pt x="3258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1" name="Google Shape;601;p38"/>
          <p:cNvSpPr/>
          <p:nvPr/>
        </p:nvSpPr>
        <p:spPr>
          <a:xfrm rot="-5400000" flipH="1">
            <a:off x="5909302" y="1733012"/>
            <a:ext cx="5120118" cy="1501677"/>
          </a:xfrm>
          <a:custGeom>
            <a:avLst/>
            <a:gdLst/>
            <a:ahLst/>
            <a:cxnLst/>
            <a:rect l="l" t="t" r="r" b="b"/>
            <a:pathLst>
              <a:path w="11579" h="3396" extrusionOk="0">
                <a:moveTo>
                  <a:pt x="0" y="1"/>
                </a:moveTo>
                <a:lnTo>
                  <a:pt x="0" y="3395"/>
                </a:lnTo>
                <a:lnTo>
                  <a:pt x="11579" y="3395"/>
                </a:lnTo>
                <a:cubicBezTo>
                  <a:pt x="11579" y="3395"/>
                  <a:pt x="9094" y="1040"/>
                  <a:pt x="7389" y="1040"/>
                </a:cubicBezTo>
                <a:cubicBezTo>
                  <a:pt x="5482" y="1040"/>
                  <a:pt x="6139" y="2467"/>
                  <a:pt x="3523" y="2467"/>
                </a:cubicBezTo>
                <a:cubicBezTo>
                  <a:pt x="3377" y="2467"/>
                  <a:pt x="3221" y="2463"/>
                  <a:pt x="3053" y="2453"/>
                </a:cubicBezTo>
                <a:cubicBezTo>
                  <a:pt x="2111" y="2404"/>
                  <a:pt x="1154" y="107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602" name="Google Shape;602;p38"/>
          <p:cNvGrpSpPr/>
          <p:nvPr/>
        </p:nvGrpSpPr>
        <p:grpSpPr>
          <a:xfrm flipH="1">
            <a:off x="573361" y="2767866"/>
            <a:ext cx="355704" cy="470530"/>
            <a:chOff x="286275" y="729525"/>
            <a:chExt cx="240000" cy="317475"/>
          </a:xfrm>
        </p:grpSpPr>
        <p:sp>
          <p:nvSpPr>
            <p:cNvPr id="603" name="Google Shape;603;p3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4" name="Google Shape;604;p3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05" name="Google Shape;605;p38"/>
          <p:cNvGrpSpPr/>
          <p:nvPr/>
        </p:nvGrpSpPr>
        <p:grpSpPr>
          <a:xfrm rot="-5400000" flipH="1">
            <a:off x="7717623" y="354103"/>
            <a:ext cx="355704" cy="470530"/>
            <a:chOff x="286275" y="729525"/>
            <a:chExt cx="240000" cy="317475"/>
          </a:xfrm>
        </p:grpSpPr>
        <p:sp>
          <p:nvSpPr>
            <p:cNvPr id="606" name="Google Shape;606;p3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7" name="Google Shape;607;p3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08" name="Google Shape;608;p38"/>
          <p:cNvGrpSpPr/>
          <p:nvPr/>
        </p:nvGrpSpPr>
        <p:grpSpPr>
          <a:xfrm rot="10800000" flipH="1">
            <a:off x="8169311" y="4133566"/>
            <a:ext cx="355704" cy="470530"/>
            <a:chOff x="286275" y="729525"/>
            <a:chExt cx="240000" cy="317475"/>
          </a:xfrm>
        </p:grpSpPr>
        <p:sp>
          <p:nvSpPr>
            <p:cNvPr id="609" name="Google Shape;609;p3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0" name="Google Shape;610;p3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11" name="Google Shape;611;p38"/>
          <p:cNvGrpSpPr/>
          <p:nvPr/>
        </p:nvGrpSpPr>
        <p:grpSpPr>
          <a:xfrm flipH="1">
            <a:off x="1716361" y="386991"/>
            <a:ext cx="355704" cy="470530"/>
            <a:chOff x="286275" y="729525"/>
            <a:chExt cx="240000" cy="317475"/>
          </a:xfrm>
        </p:grpSpPr>
        <p:sp>
          <p:nvSpPr>
            <p:cNvPr id="612" name="Google Shape;612;p3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3" name="Google Shape;613;p3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14" name="Google Shape;614;p38"/>
          <p:cNvSpPr/>
          <p:nvPr/>
        </p:nvSpPr>
        <p:spPr>
          <a:xfrm rot="-2700000">
            <a:off x="7007078" y="4701387"/>
            <a:ext cx="520154" cy="591517"/>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5" name="Google Shape;615;p38"/>
          <p:cNvSpPr/>
          <p:nvPr/>
        </p:nvSpPr>
        <p:spPr>
          <a:xfrm rot="2700000">
            <a:off x="-203260" y="3652662"/>
            <a:ext cx="520154" cy="591517"/>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3">
  <p:cSld name="CUSTOM_9_1_1">
    <p:spTree>
      <p:nvGrpSpPr>
        <p:cNvPr id="1" name="Shape 616"/>
        <p:cNvGrpSpPr/>
        <p:nvPr/>
      </p:nvGrpSpPr>
      <p:grpSpPr>
        <a:xfrm>
          <a:off x="0" y="0"/>
          <a:ext cx="0" cy="0"/>
          <a:chOff x="0" y="0"/>
          <a:chExt cx="0" cy="0"/>
        </a:xfrm>
      </p:grpSpPr>
      <p:sp>
        <p:nvSpPr>
          <p:cNvPr id="617" name="Google Shape;617;p39"/>
          <p:cNvSpPr/>
          <p:nvPr/>
        </p:nvSpPr>
        <p:spPr>
          <a:xfrm rot="10800000" flipH="1">
            <a:off x="4036521" y="3447565"/>
            <a:ext cx="5183591" cy="1915487"/>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8" name="Google Shape;618;p39"/>
          <p:cNvSpPr/>
          <p:nvPr/>
        </p:nvSpPr>
        <p:spPr>
          <a:xfrm>
            <a:off x="-159850" y="-133450"/>
            <a:ext cx="2376737" cy="878239"/>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9" name="Google Shape;619;p39"/>
          <p:cNvSpPr/>
          <p:nvPr/>
        </p:nvSpPr>
        <p:spPr>
          <a:xfrm>
            <a:off x="7415713" y="-46379"/>
            <a:ext cx="1786654" cy="1271479"/>
          </a:xfrm>
          <a:custGeom>
            <a:avLst/>
            <a:gdLst/>
            <a:ahLst/>
            <a:cxnLst/>
            <a:rect l="l" t="t" r="r" b="b"/>
            <a:pathLst>
              <a:path w="35205" h="25055" extrusionOk="0">
                <a:moveTo>
                  <a:pt x="1" y="0"/>
                </a:moveTo>
                <a:cubicBezTo>
                  <a:pt x="33" y="3281"/>
                  <a:pt x="1414" y="6496"/>
                  <a:pt x="3833" y="8704"/>
                </a:cubicBezTo>
                <a:cubicBezTo>
                  <a:pt x="5019" y="9791"/>
                  <a:pt x="6415" y="10636"/>
                  <a:pt x="7925" y="11188"/>
                </a:cubicBezTo>
                <a:cubicBezTo>
                  <a:pt x="9315" y="11687"/>
                  <a:pt x="10771" y="11895"/>
                  <a:pt x="12249" y="11895"/>
                </a:cubicBezTo>
                <a:cubicBezTo>
                  <a:pt x="12550" y="11895"/>
                  <a:pt x="12851" y="11886"/>
                  <a:pt x="13154" y="11870"/>
                </a:cubicBezTo>
                <a:cubicBezTo>
                  <a:pt x="15584" y="11763"/>
                  <a:pt x="18077" y="11232"/>
                  <a:pt x="20537" y="11232"/>
                </a:cubicBezTo>
                <a:cubicBezTo>
                  <a:pt x="21808" y="11232"/>
                  <a:pt x="23070" y="11374"/>
                  <a:pt x="24310" y="11789"/>
                </a:cubicBezTo>
                <a:cubicBezTo>
                  <a:pt x="25998" y="12357"/>
                  <a:pt x="27330" y="13461"/>
                  <a:pt x="28369" y="14890"/>
                </a:cubicBezTo>
                <a:cubicBezTo>
                  <a:pt x="29391" y="16303"/>
                  <a:pt x="30106" y="17910"/>
                  <a:pt x="30853" y="19469"/>
                </a:cubicBezTo>
                <a:cubicBezTo>
                  <a:pt x="31714" y="21207"/>
                  <a:pt x="32656" y="22993"/>
                  <a:pt x="34150" y="24275"/>
                </a:cubicBezTo>
                <a:cubicBezTo>
                  <a:pt x="34474" y="24568"/>
                  <a:pt x="34832" y="24827"/>
                  <a:pt x="35204" y="25055"/>
                </a:cubicBezTo>
                <a:lnTo>
                  <a:pt x="35204" y="24827"/>
                </a:lnTo>
                <a:cubicBezTo>
                  <a:pt x="34847" y="24617"/>
                  <a:pt x="34522" y="24357"/>
                  <a:pt x="34198" y="24080"/>
                </a:cubicBezTo>
                <a:cubicBezTo>
                  <a:pt x="32899" y="22928"/>
                  <a:pt x="32022" y="21402"/>
                  <a:pt x="31259" y="19859"/>
                </a:cubicBezTo>
                <a:cubicBezTo>
                  <a:pt x="29830" y="16985"/>
                  <a:pt x="28547" y="13640"/>
                  <a:pt x="25511" y="12081"/>
                </a:cubicBezTo>
                <a:cubicBezTo>
                  <a:pt x="23962" y="11290"/>
                  <a:pt x="22286" y="11046"/>
                  <a:pt x="20586" y="11046"/>
                </a:cubicBezTo>
                <a:cubicBezTo>
                  <a:pt x="18829" y="11046"/>
                  <a:pt x="17046" y="11307"/>
                  <a:pt x="15346" y="11497"/>
                </a:cubicBezTo>
                <a:cubicBezTo>
                  <a:pt x="14315" y="11619"/>
                  <a:pt x="13278" y="11713"/>
                  <a:pt x="12244" y="11713"/>
                </a:cubicBezTo>
                <a:cubicBezTo>
                  <a:pt x="11358" y="11713"/>
                  <a:pt x="10475" y="11644"/>
                  <a:pt x="9598" y="11464"/>
                </a:cubicBezTo>
                <a:cubicBezTo>
                  <a:pt x="8022" y="11140"/>
                  <a:pt x="6513" y="10490"/>
                  <a:pt x="5181" y="9564"/>
                </a:cubicBezTo>
                <a:cubicBezTo>
                  <a:pt x="2079" y="7388"/>
                  <a:pt x="228" y="3768"/>
                  <a:pt x="1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0" name="Google Shape;620;p39"/>
          <p:cNvSpPr/>
          <p:nvPr/>
        </p:nvSpPr>
        <p:spPr>
          <a:xfrm>
            <a:off x="7548422" y="-46379"/>
            <a:ext cx="1653943" cy="1023476"/>
          </a:xfrm>
          <a:custGeom>
            <a:avLst/>
            <a:gdLst/>
            <a:ahLst/>
            <a:cxnLst/>
            <a:rect l="l" t="t" r="r" b="b"/>
            <a:pathLst>
              <a:path w="32590" h="20168" extrusionOk="0">
                <a:moveTo>
                  <a:pt x="1" y="0"/>
                </a:moveTo>
                <a:cubicBezTo>
                  <a:pt x="221" y="6273"/>
                  <a:pt x="6068" y="8542"/>
                  <a:pt x="13151" y="8542"/>
                </a:cubicBezTo>
                <a:cubicBezTo>
                  <a:pt x="14942" y="8542"/>
                  <a:pt x="16812" y="8397"/>
                  <a:pt x="18690" y="8135"/>
                </a:cubicBezTo>
                <a:cubicBezTo>
                  <a:pt x="19595" y="8008"/>
                  <a:pt x="20442" y="7949"/>
                  <a:pt x="21233" y="7949"/>
                </a:cubicBezTo>
                <a:cubicBezTo>
                  <a:pt x="32589" y="7949"/>
                  <a:pt x="32589" y="20168"/>
                  <a:pt x="32589" y="20168"/>
                </a:cubicBezTo>
                <a:lnTo>
                  <a:pt x="325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1" name="Google Shape;621;p39"/>
          <p:cNvSpPr/>
          <p:nvPr/>
        </p:nvSpPr>
        <p:spPr>
          <a:xfrm>
            <a:off x="-56754" y="4341450"/>
            <a:ext cx="2994474" cy="878248"/>
          </a:xfrm>
          <a:custGeom>
            <a:avLst/>
            <a:gdLst/>
            <a:ahLst/>
            <a:cxnLst/>
            <a:rect l="l" t="t" r="r" b="b"/>
            <a:pathLst>
              <a:path w="11579" h="3396" extrusionOk="0">
                <a:moveTo>
                  <a:pt x="0" y="1"/>
                </a:moveTo>
                <a:lnTo>
                  <a:pt x="0" y="3395"/>
                </a:lnTo>
                <a:lnTo>
                  <a:pt x="11579" y="3395"/>
                </a:lnTo>
                <a:cubicBezTo>
                  <a:pt x="11579" y="3395"/>
                  <a:pt x="9094" y="1040"/>
                  <a:pt x="7389" y="1040"/>
                </a:cubicBezTo>
                <a:cubicBezTo>
                  <a:pt x="5482" y="1040"/>
                  <a:pt x="6139" y="2467"/>
                  <a:pt x="3523" y="2467"/>
                </a:cubicBezTo>
                <a:cubicBezTo>
                  <a:pt x="3377" y="2467"/>
                  <a:pt x="3221" y="2463"/>
                  <a:pt x="3053" y="2453"/>
                </a:cubicBezTo>
                <a:cubicBezTo>
                  <a:pt x="2111" y="2404"/>
                  <a:pt x="1154" y="1072"/>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622" name="Google Shape;622;p39"/>
          <p:cNvGrpSpPr/>
          <p:nvPr/>
        </p:nvGrpSpPr>
        <p:grpSpPr>
          <a:xfrm>
            <a:off x="8131197" y="2767866"/>
            <a:ext cx="355704" cy="470530"/>
            <a:chOff x="286275" y="729525"/>
            <a:chExt cx="240000" cy="317475"/>
          </a:xfrm>
        </p:grpSpPr>
        <p:sp>
          <p:nvSpPr>
            <p:cNvPr id="623" name="Google Shape;623;p39"/>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4" name="Google Shape;624;p39"/>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25" name="Google Shape;625;p39"/>
          <p:cNvGrpSpPr/>
          <p:nvPr/>
        </p:nvGrpSpPr>
        <p:grpSpPr>
          <a:xfrm rot="5400000">
            <a:off x="986935" y="354103"/>
            <a:ext cx="355704" cy="470530"/>
            <a:chOff x="286275" y="729525"/>
            <a:chExt cx="240000" cy="317475"/>
          </a:xfrm>
        </p:grpSpPr>
        <p:sp>
          <p:nvSpPr>
            <p:cNvPr id="626" name="Google Shape;626;p39"/>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7" name="Google Shape;627;p39"/>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28" name="Google Shape;628;p39"/>
          <p:cNvGrpSpPr/>
          <p:nvPr/>
        </p:nvGrpSpPr>
        <p:grpSpPr>
          <a:xfrm rot="10800000">
            <a:off x="535247" y="4133566"/>
            <a:ext cx="355704" cy="470530"/>
            <a:chOff x="286275" y="729525"/>
            <a:chExt cx="240000" cy="317475"/>
          </a:xfrm>
        </p:grpSpPr>
        <p:sp>
          <p:nvSpPr>
            <p:cNvPr id="629" name="Google Shape;629;p39"/>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0" name="Google Shape;630;p39"/>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31" name="Google Shape;631;p39"/>
          <p:cNvGrpSpPr/>
          <p:nvPr/>
        </p:nvGrpSpPr>
        <p:grpSpPr>
          <a:xfrm>
            <a:off x="6988197" y="386991"/>
            <a:ext cx="355704" cy="470530"/>
            <a:chOff x="286275" y="729525"/>
            <a:chExt cx="240000" cy="317475"/>
          </a:xfrm>
        </p:grpSpPr>
        <p:sp>
          <p:nvSpPr>
            <p:cNvPr id="632" name="Google Shape;632;p39"/>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3" name="Google Shape;633;p39"/>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34" name="Google Shape;634;p39"/>
          <p:cNvSpPr/>
          <p:nvPr/>
        </p:nvSpPr>
        <p:spPr>
          <a:xfrm rot="-2700000">
            <a:off x="8848478" y="1484437"/>
            <a:ext cx="520154" cy="591517"/>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5" name="Google Shape;635;p39"/>
          <p:cNvSpPr/>
          <p:nvPr/>
        </p:nvSpPr>
        <p:spPr>
          <a:xfrm rot="2700000">
            <a:off x="-203260" y="3652662"/>
            <a:ext cx="520154" cy="591517"/>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25"/>
        <p:cNvGrpSpPr/>
        <p:nvPr/>
      </p:nvGrpSpPr>
      <p:grpSpPr>
        <a:xfrm>
          <a:off x="0" y="0"/>
          <a:ext cx="0" cy="0"/>
          <a:chOff x="0" y="0"/>
          <a:chExt cx="0" cy="0"/>
        </a:xfrm>
      </p:grpSpPr>
      <p:sp>
        <p:nvSpPr>
          <p:cNvPr id="26" name="Google Shape;26;p3"/>
          <p:cNvSpPr/>
          <p:nvPr/>
        </p:nvSpPr>
        <p:spPr>
          <a:xfrm rot="4500031">
            <a:off x="5886356" y="1497334"/>
            <a:ext cx="4536942" cy="5122459"/>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27" name="Google Shape;27;p3"/>
          <p:cNvPicPr preferRelativeResize="0"/>
          <p:nvPr/>
        </p:nvPicPr>
        <p:blipFill rotWithShape="1">
          <a:blip r:embed="rId2">
            <a:alphaModFix/>
          </a:blip>
          <a:srcRect l="29957"/>
          <a:stretch/>
        </p:blipFill>
        <p:spPr>
          <a:xfrm>
            <a:off x="4503300" y="-213912"/>
            <a:ext cx="4930350" cy="5571324"/>
          </a:xfrm>
          <a:prstGeom prst="rect">
            <a:avLst/>
          </a:prstGeom>
          <a:noFill/>
          <a:ln>
            <a:noFill/>
          </a:ln>
        </p:spPr>
      </p:pic>
      <p:sp>
        <p:nvSpPr>
          <p:cNvPr id="28" name="Google Shape;28;p3"/>
          <p:cNvSpPr/>
          <p:nvPr/>
        </p:nvSpPr>
        <p:spPr>
          <a:xfrm>
            <a:off x="8727351" y="2083949"/>
            <a:ext cx="484829" cy="2291817"/>
          </a:xfrm>
          <a:custGeom>
            <a:avLst/>
            <a:gdLst/>
            <a:ahLst/>
            <a:cxnLst/>
            <a:rect l="l" t="t" r="r" b="b"/>
            <a:pathLst>
              <a:path w="6496" h="30707" extrusionOk="0">
                <a:moveTo>
                  <a:pt x="6496" y="1"/>
                </a:moveTo>
                <a:cubicBezTo>
                  <a:pt x="4141" y="2745"/>
                  <a:pt x="2387" y="6025"/>
                  <a:pt x="1462" y="9533"/>
                </a:cubicBezTo>
                <a:cubicBezTo>
                  <a:pt x="1" y="15086"/>
                  <a:pt x="763" y="21029"/>
                  <a:pt x="3394" y="26111"/>
                </a:cubicBezTo>
                <a:cubicBezTo>
                  <a:pt x="4255" y="27751"/>
                  <a:pt x="5294" y="29293"/>
                  <a:pt x="6496" y="30707"/>
                </a:cubicBezTo>
                <a:lnTo>
                  <a:pt x="6496" y="30317"/>
                </a:lnTo>
                <a:cubicBezTo>
                  <a:pt x="3816" y="27118"/>
                  <a:pt x="1998" y="23220"/>
                  <a:pt x="1283" y="19096"/>
                </a:cubicBezTo>
                <a:cubicBezTo>
                  <a:pt x="326" y="13543"/>
                  <a:pt x="1575" y="7812"/>
                  <a:pt x="4563" y="3053"/>
                </a:cubicBezTo>
                <a:cubicBezTo>
                  <a:pt x="5148" y="2111"/>
                  <a:pt x="5797" y="1235"/>
                  <a:pt x="6496" y="390"/>
                </a:cubicBezTo>
                <a:lnTo>
                  <a:pt x="649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9" name="Google Shape;29;p3"/>
          <p:cNvGrpSpPr/>
          <p:nvPr/>
        </p:nvGrpSpPr>
        <p:grpSpPr>
          <a:xfrm>
            <a:off x="6069960" y="1427041"/>
            <a:ext cx="355704" cy="470530"/>
            <a:chOff x="286275" y="729525"/>
            <a:chExt cx="240000" cy="317475"/>
          </a:xfrm>
        </p:grpSpPr>
        <p:sp>
          <p:nvSpPr>
            <p:cNvPr id="30" name="Google Shape;30;p3"/>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 name="Google Shape;31;p3"/>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32" name="Google Shape;32;p3"/>
          <p:cNvGrpSpPr/>
          <p:nvPr/>
        </p:nvGrpSpPr>
        <p:grpSpPr>
          <a:xfrm>
            <a:off x="7976972" y="2525766"/>
            <a:ext cx="355704" cy="470530"/>
            <a:chOff x="286275" y="729525"/>
            <a:chExt cx="240000" cy="317475"/>
          </a:xfrm>
        </p:grpSpPr>
        <p:sp>
          <p:nvSpPr>
            <p:cNvPr id="33" name="Google Shape;33;p3"/>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 name="Google Shape;34;p3"/>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35" name="Google Shape;35;p3"/>
          <p:cNvGrpSpPr/>
          <p:nvPr/>
        </p:nvGrpSpPr>
        <p:grpSpPr>
          <a:xfrm>
            <a:off x="5292672" y="2525766"/>
            <a:ext cx="355704" cy="470530"/>
            <a:chOff x="286275" y="729525"/>
            <a:chExt cx="240000" cy="317475"/>
          </a:xfrm>
        </p:grpSpPr>
        <p:sp>
          <p:nvSpPr>
            <p:cNvPr id="36" name="Google Shape;36;p3"/>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3"/>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8" name="Google Shape;38;p3"/>
          <p:cNvSpPr/>
          <p:nvPr/>
        </p:nvSpPr>
        <p:spPr>
          <a:xfrm rot="7735829">
            <a:off x="-240072" y="-598439"/>
            <a:ext cx="2362519" cy="1680352"/>
          </a:xfrm>
          <a:custGeom>
            <a:avLst/>
            <a:gdLst/>
            <a:ahLst/>
            <a:cxnLst/>
            <a:rect l="l" t="t" r="r" b="b"/>
            <a:pathLst>
              <a:path w="35204" h="25039" extrusionOk="0">
                <a:moveTo>
                  <a:pt x="0" y="0"/>
                </a:moveTo>
                <a:lnTo>
                  <a:pt x="0" y="212"/>
                </a:lnTo>
                <a:cubicBezTo>
                  <a:pt x="358" y="439"/>
                  <a:pt x="682" y="699"/>
                  <a:pt x="992" y="974"/>
                </a:cubicBezTo>
                <a:cubicBezTo>
                  <a:pt x="2291" y="2128"/>
                  <a:pt x="3167" y="3654"/>
                  <a:pt x="3947" y="5196"/>
                </a:cubicBezTo>
                <a:cubicBezTo>
                  <a:pt x="5376" y="8071"/>
                  <a:pt x="6658" y="11399"/>
                  <a:pt x="9695" y="12958"/>
                </a:cubicBezTo>
                <a:cubicBezTo>
                  <a:pt x="11245" y="13757"/>
                  <a:pt x="12921" y="14005"/>
                  <a:pt x="14622" y="14005"/>
                </a:cubicBezTo>
                <a:cubicBezTo>
                  <a:pt x="16378" y="14005"/>
                  <a:pt x="18161" y="13740"/>
                  <a:pt x="19860" y="13542"/>
                </a:cubicBezTo>
                <a:cubicBezTo>
                  <a:pt x="20872" y="13430"/>
                  <a:pt x="21897" y="13341"/>
                  <a:pt x="22923" y="13341"/>
                </a:cubicBezTo>
                <a:cubicBezTo>
                  <a:pt x="23822" y="13341"/>
                  <a:pt x="24720" y="13410"/>
                  <a:pt x="25608" y="13592"/>
                </a:cubicBezTo>
                <a:cubicBezTo>
                  <a:pt x="27182" y="13917"/>
                  <a:pt x="28693" y="14566"/>
                  <a:pt x="30025" y="15491"/>
                </a:cubicBezTo>
                <a:cubicBezTo>
                  <a:pt x="33125" y="17651"/>
                  <a:pt x="34977" y="21272"/>
                  <a:pt x="35009" y="25039"/>
                </a:cubicBezTo>
                <a:lnTo>
                  <a:pt x="35204" y="25039"/>
                </a:lnTo>
                <a:cubicBezTo>
                  <a:pt x="35171" y="21776"/>
                  <a:pt x="33792" y="18561"/>
                  <a:pt x="31372" y="16335"/>
                </a:cubicBezTo>
                <a:cubicBezTo>
                  <a:pt x="30187" y="15248"/>
                  <a:pt x="28791" y="14404"/>
                  <a:pt x="27280" y="13867"/>
                </a:cubicBezTo>
                <a:cubicBezTo>
                  <a:pt x="25856" y="13347"/>
                  <a:pt x="24386" y="13150"/>
                  <a:pt x="22890" y="13150"/>
                </a:cubicBezTo>
                <a:cubicBezTo>
                  <a:pt x="22611" y="13150"/>
                  <a:pt x="22332" y="13157"/>
                  <a:pt x="22051" y="13170"/>
                </a:cubicBezTo>
                <a:cubicBezTo>
                  <a:pt x="19607" y="13287"/>
                  <a:pt x="17106" y="13822"/>
                  <a:pt x="14647" y="13822"/>
                </a:cubicBezTo>
                <a:cubicBezTo>
                  <a:pt x="13381" y="13822"/>
                  <a:pt x="12127" y="13681"/>
                  <a:pt x="10897" y="13267"/>
                </a:cubicBezTo>
                <a:cubicBezTo>
                  <a:pt x="9208" y="12698"/>
                  <a:pt x="7859" y="11578"/>
                  <a:pt x="6837" y="10165"/>
                </a:cubicBezTo>
                <a:cubicBezTo>
                  <a:pt x="5813" y="8753"/>
                  <a:pt x="5099" y="7145"/>
                  <a:pt x="4337" y="5586"/>
                </a:cubicBezTo>
                <a:cubicBezTo>
                  <a:pt x="3492" y="3832"/>
                  <a:pt x="2550" y="2063"/>
                  <a:pt x="1056" y="764"/>
                </a:cubicBezTo>
                <a:cubicBezTo>
                  <a:pt x="715" y="487"/>
                  <a:pt x="374" y="227"/>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 name="Google Shape;39;p3"/>
          <p:cNvSpPr/>
          <p:nvPr/>
        </p:nvSpPr>
        <p:spPr>
          <a:xfrm>
            <a:off x="3539094" y="555760"/>
            <a:ext cx="1311032" cy="424823"/>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40" name="Google Shape;40;p3"/>
          <p:cNvPicPr preferRelativeResize="0"/>
          <p:nvPr/>
        </p:nvPicPr>
        <p:blipFill rotWithShape="1">
          <a:blip r:embed="rId2">
            <a:alphaModFix/>
          </a:blip>
          <a:srcRect l="29957"/>
          <a:stretch/>
        </p:blipFill>
        <p:spPr>
          <a:xfrm>
            <a:off x="-427050" y="-213912"/>
            <a:ext cx="4930350" cy="5571324"/>
          </a:xfrm>
          <a:prstGeom prst="rect">
            <a:avLst/>
          </a:prstGeom>
          <a:noFill/>
          <a:ln>
            <a:noFill/>
          </a:ln>
        </p:spPr>
      </p:pic>
      <p:sp>
        <p:nvSpPr>
          <p:cNvPr id="41" name="Google Shape;41;p3"/>
          <p:cNvSpPr txBox="1">
            <a:spLocks noGrp="1"/>
          </p:cNvSpPr>
          <p:nvPr>
            <p:ph type="title"/>
          </p:nvPr>
        </p:nvSpPr>
        <p:spPr>
          <a:xfrm>
            <a:off x="720000" y="1508400"/>
            <a:ext cx="3033000" cy="1553400"/>
          </a:xfrm>
          <a:prstGeom prst="rect">
            <a:avLst/>
          </a:prstGeom>
        </p:spPr>
        <p:txBody>
          <a:bodyPr spcFirstLastPara="1" wrap="square" lIns="91425" tIns="91425" rIns="91425" bIns="91425" anchor="ctr" anchorCtr="0">
            <a:noAutofit/>
          </a:bodyPr>
          <a:lstStyle>
            <a:lvl1pPr lvl="0">
              <a:lnSpc>
                <a:spcPct val="70000"/>
              </a:lnSpc>
              <a:spcBef>
                <a:spcPts val="0"/>
              </a:spcBef>
              <a:spcAft>
                <a:spcPts val="0"/>
              </a:spcAft>
              <a:buSzPts val="3600"/>
              <a:buNone/>
              <a:defRPr sz="4800">
                <a:solidFill>
                  <a:schemeClr val="accent3"/>
                </a:solidFill>
                <a:latin typeface="Darker Grotesque ExtraBold"/>
                <a:ea typeface="Darker Grotesque ExtraBold"/>
                <a:cs typeface="Darker Grotesque ExtraBold"/>
                <a:sym typeface="Darker Grotesque ExtraBold"/>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42" name="Google Shape;42;p3"/>
          <p:cNvSpPr txBox="1">
            <a:spLocks noGrp="1"/>
          </p:cNvSpPr>
          <p:nvPr>
            <p:ph type="title" idx="2" hasCustomPrompt="1"/>
          </p:nvPr>
        </p:nvSpPr>
        <p:spPr>
          <a:xfrm>
            <a:off x="7044973" y="1224225"/>
            <a:ext cx="1386000" cy="84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6000">
                <a:solidFill>
                  <a:schemeClr val="accent3"/>
                </a:solidFill>
                <a:latin typeface="Jost ExtraBold"/>
                <a:ea typeface="Jost ExtraBold"/>
                <a:cs typeface="Jost ExtraBold"/>
                <a:sym typeface="Jost ExtraBold"/>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3" name="Google Shape;43;p3"/>
          <p:cNvSpPr txBox="1">
            <a:spLocks noGrp="1"/>
          </p:cNvSpPr>
          <p:nvPr>
            <p:ph type="subTitle" idx="1"/>
          </p:nvPr>
        </p:nvSpPr>
        <p:spPr>
          <a:xfrm>
            <a:off x="720000" y="3207325"/>
            <a:ext cx="2819100" cy="427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solidFill>
                  <a:schemeClr val="accent5"/>
                </a:solidFill>
                <a:latin typeface="Jost Medium"/>
                <a:ea typeface="Jost Medium"/>
                <a:cs typeface="Jost Medium"/>
                <a:sym typeface="Jost Medium"/>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44" name="Google Shape;44;p3"/>
          <p:cNvSpPr/>
          <p:nvPr/>
        </p:nvSpPr>
        <p:spPr>
          <a:xfrm rot="-7175431">
            <a:off x="-1847575" y="4199691"/>
            <a:ext cx="6745876" cy="2492699"/>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 name="Google Shape;45;p3"/>
          <p:cNvSpPr/>
          <p:nvPr/>
        </p:nvSpPr>
        <p:spPr>
          <a:xfrm>
            <a:off x="5093775" y="-30125"/>
            <a:ext cx="3570950" cy="1319518"/>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3"/>
          <p:cNvSpPr/>
          <p:nvPr/>
        </p:nvSpPr>
        <p:spPr>
          <a:xfrm>
            <a:off x="-50575" y="3478698"/>
            <a:ext cx="674000" cy="1688818"/>
          </a:xfrm>
          <a:custGeom>
            <a:avLst/>
            <a:gdLst/>
            <a:ahLst/>
            <a:cxnLst/>
            <a:rect l="l" t="t" r="r" b="b"/>
            <a:pathLst>
              <a:path w="10946" h="27427" extrusionOk="0">
                <a:moveTo>
                  <a:pt x="1" y="0"/>
                </a:moveTo>
                <a:lnTo>
                  <a:pt x="1" y="260"/>
                </a:lnTo>
                <a:cubicBezTo>
                  <a:pt x="1219" y="634"/>
                  <a:pt x="2339" y="1364"/>
                  <a:pt x="3233" y="2273"/>
                </a:cubicBezTo>
                <a:cubicBezTo>
                  <a:pt x="5132" y="4222"/>
                  <a:pt x="5863" y="6950"/>
                  <a:pt x="6123" y="9580"/>
                </a:cubicBezTo>
                <a:cubicBezTo>
                  <a:pt x="6626" y="14728"/>
                  <a:pt x="5311" y="20622"/>
                  <a:pt x="8396" y="25186"/>
                </a:cubicBezTo>
                <a:cubicBezTo>
                  <a:pt x="8981" y="26045"/>
                  <a:pt x="9695" y="26825"/>
                  <a:pt x="10523" y="27426"/>
                </a:cubicBezTo>
                <a:lnTo>
                  <a:pt x="10945" y="27426"/>
                </a:lnTo>
                <a:cubicBezTo>
                  <a:pt x="10003" y="26792"/>
                  <a:pt x="9176" y="25916"/>
                  <a:pt x="8542" y="24958"/>
                </a:cubicBezTo>
                <a:cubicBezTo>
                  <a:pt x="7015" y="22636"/>
                  <a:pt x="6643" y="19810"/>
                  <a:pt x="6545" y="17082"/>
                </a:cubicBezTo>
                <a:cubicBezTo>
                  <a:pt x="6383" y="12098"/>
                  <a:pt x="7243" y="6008"/>
                  <a:pt x="3411" y="2095"/>
                </a:cubicBezTo>
                <a:cubicBezTo>
                  <a:pt x="2469" y="1137"/>
                  <a:pt x="1284" y="374"/>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 name="Google Shape;47;p3"/>
          <p:cNvSpPr/>
          <p:nvPr/>
        </p:nvSpPr>
        <p:spPr>
          <a:xfrm>
            <a:off x="713099" y="629750"/>
            <a:ext cx="634691" cy="276848"/>
          </a:xfrm>
          <a:custGeom>
            <a:avLst/>
            <a:gdLst/>
            <a:ahLst/>
            <a:cxnLst/>
            <a:rect l="l" t="t" r="r" b="b"/>
            <a:pathLst>
              <a:path w="13870" h="6050" extrusionOk="0">
                <a:moveTo>
                  <a:pt x="7659" y="1"/>
                </a:moveTo>
                <a:cubicBezTo>
                  <a:pt x="6962" y="1"/>
                  <a:pt x="6283" y="396"/>
                  <a:pt x="6036" y="961"/>
                </a:cubicBezTo>
                <a:cubicBezTo>
                  <a:pt x="5741" y="676"/>
                  <a:pt x="5296" y="519"/>
                  <a:pt x="4859" y="519"/>
                </a:cubicBezTo>
                <a:cubicBezTo>
                  <a:pt x="4656" y="519"/>
                  <a:pt x="4454" y="553"/>
                  <a:pt x="4270" y="624"/>
                </a:cubicBezTo>
                <a:cubicBezTo>
                  <a:pt x="3677" y="849"/>
                  <a:pt x="3275" y="1427"/>
                  <a:pt x="3339" y="1973"/>
                </a:cubicBezTo>
                <a:cubicBezTo>
                  <a:pt x="3210" y="1923"/>
                  <a:pt x="3069" y="1900"/>
                  <a:pt x="2926" y="1900"/>
                </a:cubicBezTo>
                <a:cubicBezTo>
                  <a:pt x="2699" y="1900"/>
                  <a:pt x="2468" y="1960"/>
                  <a:pt x="2280" y="2069"/>
                </a:cubicBezTo>
                <a:cubicBezTo>
                  <a:pt x="1976" y="2262"/>
                  <a:pt x="1798" y="2583"/>
                  <a:pt x="1830" y="2904"/>
                </a:cubicBezTo>
                <a:cubicBezTo>
                  <a:pt x="1822" y="2903"/>
                  <a:pt x="1813" y="2903"/>
                  <a:pt x="1805" y="2903"/>
                </a:cubicBezTo>
                <a:cubicBezTo>
                  <a:pt x="1287" y="2903"/>
                  <a:pt x="854" y="3393"/>
                  <a:pt x="980" y="3835"/>
                </a:cubicBezTo>
                <a:cubicBezTo>
                  <a:pt x="467" y="3946"/>
                  <a:pt x="65" y="4380"/>
                  <a:pt x="17" y="4830"/>
                </a:cubicBezTo>
                <a:cubicBezTo>
                  <a:pt x="1" y="5166"/>
                  <a:pt x="146" y="5487"/>
                  <a:pt x="418" y="5729"/>
                </a:cubicBezTo>
                <a:cubicBezTo>
                  <a:pt x="531" y="5825"/>
                  <a:pt x="643" y="5873"/>
                  <a:pt x="756" y="5937"/>
                </a:cubicBezTo>
                <a:lnTo>
                  <a:pt x="13565" y="6050"/>
                </a:lnTo>
                <a:cubicBezTo>
                  <a:pt x="13741" y="5953"/>
                  <a:pt x="13805" y="5776"/>
                  <a:pt x="13837" y="5616"/>
                </a:cubicBezTo>
                <a:cubicBezTo>
                  <a:pt x="13869" y="5408"/>
                  <a:pt x="13837" y="5198"/>
                  <a:pt x="13741" y="5006"/>
                </a:cubicBezTo>
                <a:cubicBezTo>
                  <a:pt x="13580" y="4669"/>
                  <a:pt x="13212" y="4412"/>
                  <a:pt x="12810" y="4348"/>
                </a:cubicBezTo>
                <a:cubicBezTo>
                  <a:pt x="12970" y="3899"/>
                  <a:pt x="12842" y="3353"/>
                  <a:pt x="12457" y="3000"/>
                </a:cubicBezTo>
                <a:cubicBezTo>
                  <a:pt x="12153" y="2708"/>
                  <a:pt x="11710" y="2547"/>
                  <a:pt x="11268" y="2547"/>
                </a:cubicBezTo>
                <a:cubicBezTo>
                  <a:pt x="11150" y="2547"/>
                  <a:pt x="11031" y="2559"/>
                  <a:pt x="10916" y="2583"/>
                </a:cubicBezTo>
                <a:cubicBezTo>
                  <a:pt x="10948" y="2229"/>
                  <a:pt x="10787" y="1876"/>
                  <a:pt x="10498" y="1635"/>
                </a:cubicBezTo>
                <a:cubicBezTo>
                  <a:pt x="10251" y="1453"/>
                  <a:pt x="9930" y="1345"/>
                  <a:pt x="9603" y="1345"/>
                </a:cubicBezTo>
                <a:cubicBezTo>
                  <a:pt x="9527" y="1345"/>
                  <a:pt x="9451" y="1351"/>
                  <a:pt x="9375" y="1363"/>
                </a:cubicBezTo>
                <a:cubicBezTo>
                  <a:pt x="9310" y="689"/>
                  <a:pt x="8653" y="111"/>
                  <a:pt x="7883" y="14"/>
                </a:cubicBezTo>
                <a:cubicBezTo>
                  <a:pt x="7808" y="5"/>
                  <a:pt x="7734" y="1"/>
                  <a:pt x="76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 name="Google Shape;48;p3"/>
          <p:cNvSpPr/>
          <p:nvPr/>
        </p:nvSpPr>
        <p:spPr>
          <a:xfrm>
            <a:off x="1577500" y="432341"/>
            <a:ext cx="660826" cy="214104"/>
          </a:xfrm>
          <a:custGeom>
            <a:avLst/>
            <a:gdLst/>
            <a:ahLst/>
            <a:cxnLst/>
            <a:rect l="l" t="t" r="r" b="b"/>
            <a:pathLst>
              <a:path w="7031" h="2278" extrusionOk="0">
                <a:moveTo>
                  <a:pt x="2903" y="0"/>
                </a:moveTo>
                <a:cubicBezTo>
                  <a:pt x="2697" y="0"/>
                  <a:pt x="2492" y="52"/>
                  <a:pt x="2312" y="158"/>
                </a:cubicBezTo>
                <a:cubicBezTo>
                  <a:pt x="1943" y="368"/>
                  <a:pt x="1718" y="785"/>
                  <a:pt x="1750" y="1202"/>
                </a:cubicBezTo>
                <a:cubicBezTo>
                  <a:pt x="1603" y="1054"/>
                  <a:pt x="1399" y="969"/>
                  <a:pt x="1195" y="969"/>
                </a:cubicBezTo>
                <a:cubicBezTo>
                  <a:pt x="1089" y="969"/>
                  <a:pt x="983" y="992"/>
                  <a:pt x="884" y="1042"/>
                </a:cubicBezTo>
                <a:cubicBezTo>
                  <a:pt x="595" y="1170"/>
                  <a:pt x="417" y="1491"/>
                  <a:pt x="466" y="1812"/>
                </a:cubicBezTo>
                <a:cubicBezTo>
                  <a:pt x="435" y="1804"/>
                  <a:pt x="403" y="1800"/>
                  <a:pt x="371" y="1800"/>
                </a:cubicBezTo>
                <a:cubicBezTo>
                  <a:pt x="271" y="1800"/>
                  <a:pt x="173" y="1839"/>
                  <a:pt x="113" y="1924"/>
                </a:cubicBezTo>
                <a:cubicBezTo>
                  <a:pt x="32" y="2020"/>
                  <a:pt x="0" y="2165"/>
                  <a:pt x="64" y="2277"/>
                </a:cubicBezTo>
                <a:lnTo>
                  <a:pt x="6983" y="2277"/>
                </a:lnTo>
                <a:cubicBezTo>
                  <a:pt x="7031" y="2020"/>
                  <a:pt x="6951" y="1731"/>
                  <a:pt x="6758" y="1555"/>
                </a:cubicBezTo>
                <a:cubicBezTo>
                  <a:pt x="6608" y="1417"/>
                  <a:pt x="6416" y="1345"/>
                  <a:pt x="6225" y="1345"/>
                </a:cubicBezTo>
                <a:cubicBezTo>
                  <a:pt x="6150" y="1345"/>
                  <a:pt x="6076" y="1356"/>
                  <a:pt x="6003" y="1378"/>
                </a:cubicBezTo>
                <a:cubicBezTo>
                  <a:pt x="6084" y="1089"/>
                  <a:pt x="5956" y="768"/>
                  <a:pt x="5714" y="608"/>
                </a:cubicBezTo>
                <a:cubicBezTo>
                  <a:pt x="5572" y="512"/>
                  <a:pt x="5401" y="468"/>
                  <a:pt x="5228" y="468"/>
                </a:cubicBezTo>
                <a:cubicBezTo>
                  <a:pt x="5110" y="468"/>
                  <a:pt x="4991" y="489"/>
                  <a:pt x="4880" y="528"/>
                </a:cubicBezTo>
                <a:cubicBezTo>
                  <a:pt x="4608" y="624"/>
                  <a:pt x="4383" y="832"/>
                  <a:pt x="4222" y="1089"/>
                </a:cubicBezTo>
                <a:cubicBezTo>
                  <a:pt x="4126" y="689"/>
                  <a:pt x="3853" y="319"/>
                  <a:pt x="3484" y="143"/>
                </a:cubicBezTo>
                <a:cubicBezTo>
                  <a:pt x="3303" y="48"/>
                  <a:pt x="3102" y="0"/>
                  <a:pt x="29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 name="Google Shape;49;p3"/>
          <p:cNvSpPr/>
          <p:nvPr/>
        </p:nvSpPr>
        <p:spPr>
          <a:xfrm>
            <a:off x="5292674" y="1076875"/>
            <a:ext cx="634691" cy="276848"/>
          </a:xfrm>
          <a:custGeom>
            <a:avLst/>
            <a:gdLst/>
            <a:ahLst/>
            <a:cxnLst/>
            <a:rect l="l" t="t" r="r" b="b"/>
            <a:pathLst>
              <a:path w="13870" h="6050" extrusionOk="0">
                <a:moveTo>
                  <a:pt x="7659" y="1"/>
                </a:moveTo>
                <a:cubicBezTo>
                  <a:pt x="6962" y="1"/>
                  <a:pt x="6283" y="396"/>
                  <a:pt x="6036" y="961"/>
                </a:cubicBezTo>
                <a:cubicBezTo>
                  <a:pt x="5741" y="676"/>
                  <a:pt x="5296" y="519"/>
                  <a:pt x="4859" y="519"/>
                </a:cubicBezTo>
                <a:cubicBezTo>
                  <a:pt x="4656" y="519"/>
                  <a:pt x="4454" y="553"/>
                  <a:pt x="4270" y="624"/>
                </a:cubicBezTo>
                <a:cubicBezTo>
                  <a:pt x="3677" y="849"/>
                  <a:pt x="3275" y="1427"/>
                  <a:pt x="3339" y="1973"/>
                </a:cubicBezTo>
                <a:cubicBezTo>
                  <a:pt x="3210" y="1923"/>
                  <a:pt x="3069" y="1900"/>
                  <a:pt x="2926" y="1900"/>
                </a:cubicBezTo>
                <a:cubicBezTo>
                  <a:pt x="2699" y="1900"/>
                  <a:pt x="2468" y="1960"/>
                  <a:pt x="2280" y="2069"/>
                </a:cubicBezTo>
                <a:cubicBezTo>
                  <a:pt x="1976" y="2262"/>
                  <a:pt x="1798" y="2583"/>
                  <a:pt x="1830" y="2904"/>
                </a:cubicBezTo>
                <a:cubicBezTo>
                  <a:pt x="1822" y="2903"/>
                  <a:pt x="1813" y="2903"/>
                  <a:pt x="1805" y="2903"/>
                </a:cubicBezTo>
                <a:cubicBezTo>
                  <a:pt x="1287" y="2903"/>
                  <a:pt x="854" y="3393"/>
                  <a:pt x="980" y="3835"/>
                </a:cubicBezTo>
                <a:cubicBezTo>
                  <a:pt x="467" y="3946"/>
                  <a:pt x="65" y="4380"/>
                  <a:pt x="17" y="4830"/>
                </a:cubicBezTo>
                <a:cubicBezTo>
                  <a:pt x="1" y="5166"/>
                  <a:pt x="146" y="5487"/>
                  <a:pt x="418" y="5729"/>
                </a:cubicBezTo>
                <a:cubicBezTo>
                  <a:pt x="531" y="5825"/>
                  <a:pt x="643" y="5873"/>
                  <a:pt x="756" y="5937"/>
                </a:cubicBezTo>
                <a:lnTo>
                  <a:pt x="13565" y="6050"/>
                </a:lnTo>
                <a:cubicBezTo>
                  <a:pt x="13741" y="5953"/>
                  <a:pt x="13805" y="5776"/>
                  <a:pt x="13837" y="5616"/>
                </a:cubicBezTo>
                <a:cubicBezTo>
                  <a:pt x="13869" y="5408"/>
                  <a:pt x="13837" y="5198"/>
                  <a:pt x="13741" y="5006"/>
                </a:cubicBezTo>
                <a:cubicBezTo>
                  <a:pt x="13580" y="4669"/>
                  <a:pt x="13212" y="4412"/>
                  <a:pt x="12810" y="4348"/>
                </a:cubicBezTo>
                <a:cubicBezTo>
                  <a:pt x="12970" y="3899"/>
                  <a:pt x="12842" y="3353"/>
                  <a:pt x="12457" y="3000"/>
                </a:cubicBezTo>
                <a:cubicBezTo>
                  <a:pt x="12153" y="2708"/>
                  <a:pt x="11710" y="2547"/>
                  <a:pt x="11268" y="2547"/>
                </a:cubicBezTo>
                <a:cubicBezTo>
                  <a:pt x="11150" y="2547"/>
                  <a:pt x="11031" y="2559"/>
                  <a:pt x="10916" y="2583"/>
                </a:cubicBezTo>
                <a:cubicBezTo>
                  <a:pt x="10948" y="2229"/>
                  <a:pt x="10787" y="1876"/>
                  <a:pt x="10498" y="1635"/>
                </a:cubicBezTo>
                <a:cubicBezTo>
                  <a:pt x="10251" y="1453"/>
                  <a:pt x="9930" y="1345"/>
                  <a:pt x="9603" y="1345"/>
                </a:cubicBezTo>
                <a:cubicBezTo>
                  <a:pt x="9527" y="1345"/>
                  <a:pt x="9451" y="1351"/>
                  <a:pt x="9375" y="1363"/>
                </a:cubicBezTo>
                <a:cubicBezTo>
                  <a:pt x="9310" y="689"/>
                  <a:pt x="8653" y="111"/>
                  <a:pt x="7883" y="14"/>
                </a:cubicBezTo>
                <a:cubicBezTo>
                  <a:pt x="7808" y="5"/>
                  <a:pt x="7734" y="1"/>
                  <a:pt x="76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 name="Google Shape;50;p3"/>
          <p:cNvSpPr/>
          <p:nvPr/>
        </p:nvSpPr>
        <p:spPr>
          <a:xfrm>
            <a:off x="4274694" y="1427047"/>
            <a:ext cx="1311032" cy="424823"/>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2"/>
        <p:cNvGrpSpPr/>
        <p:nvPr/>
      </p:nvGrpSpPr>
      <p:grpSpPr>
        <a:xfrm>
          <a:off x="0" y="0"/>
          <a:ext cx="0" cy="0"/>
          <a:chOff x="0" y="0"/>
          <a:chExt cx="0" cy="0"/>
        </a:xfrm>
      </p:grpSpPr>
      <p:sp>
        <p:nvSpPr>
          <p:cNvPr id="63" name="Google Shape;63;p5"/>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4000"/>
              <a:buNone/>
              <a:defRPr sz="4000">
                <a:latin typeface="Darker Grotesque ExtraBold"/>
                <a:ea typeface="Darker Grotesque ExtraBold"/>
                <a:cs typeface="Darker Grotesque ExtraBold"/>
                <a:sym typeface="Darker Grotesque ExtraBold"/>
              </a:defRPr>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a:endParaRPr/>
          </a:p>
        </p:txBody>
      </p:sp>
      <p:sp>
        <p:nvSpPr>
          <p:cNvPr id="64" name="Google Shape;64;p5"/>
          <p:cNvSpPr txBox="1">
            <a:spLocks noGrp="1"/>
          </p:cNvSpPr>
          <p:nvPr>
            <p:ph type="title" idx="2"/>
          </p:nvPr>
        </p:nvSpPr>
        <p:spPr>
          <a:xfrm>
            <a:off x="822523" y="2267050"/>
            <a:ext cx="2505600" cy="31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sz="2500" b="0">
                <a:solidFill>
                  <a:schemeClr val="dk1"/>
                </a:solidFill>
                <a:latin typeface="Darker Grotesque ExtraBold"/>
                <a:ea typeface="Darker Grotesque ExtraBold"/>
                <a:cs typeface="Darker Grotesque ExtraBold"/>
                <a:sym typeface="Darker Grotesque ExtraBold"/>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5" name="Google Shape;65;p5"/>
          <p:cNvSpPr txBox="1">
            <a:spLocks noGrp="1"/>
          </p:cNvSpPr>
          <p:nvPr>
            <p:ph type="title" idx="3"/>
          </p:nvPr>
        </p:nvSpPr>
        <p:spPr>
          <a:xfrm>
            <a:off x="5823098" y="2267050"/>
            <a:ext cx="2505600" cy="31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sz="2500" b="0">
                <a:solidFill>
                  <a:schemeClr val="dk1"/>
                </a:solidFill>
                <a:latin typeface="Darker Grotesque ExtraBold"/>
                <a:ea typeface="Darker Grotesque ExtraBold"/>
                <a:cs typeface="Darker Grotesque ExtraBold"/>
                <a:sym typeface="Darker Grotesque ExtraBold"/>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6" name="Google Shape;66;p5"/>
          <p:cNvSpPr txBox="1">
            <a:spLocks noGrp="1"/>
          </p:cNvSpPr>
          <p:nvPr>
            <p:ph type="subTitle" idx="1"/>
          </p:nvPr>
        </p:nvSpPr>
        <p:spPr>
          <a:xfrm>
            <a:off x="5964548" y="2632875"/>
            <a:ext cx="2222700" cy="1165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600" b="0">
                <a:latin typeface="Jost Medium"/>
                <a:ea typeface="Jost Medium"/>
                <a:cs typeface="Jost Medium"/>
                <a:sym typeface="Jost Medium"/>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67" name="Google Shape;67;p5"/>
          <p:cNvSpPr txBox="1">
            <a:spLocks noGrp="1"/>
          </p:cNvSpPr>
          <p:nvPr>
            <p:ph type="subTitle" idx="4"/>
          </p:nvPr>
        </p:nvSpPr>
        <p:spPr>
          <a:xfrm>
            <a:off x="963973" y="2632875"/>
            <a:ext cx="2222700" cy="1165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600" b="0">
                <a:latin typeface="Jost Medium"/>
                <a:ea typeface="Jost Medium"/>
                <a:cs typeface="Jost Medium"/>
                <a:sym typeface="Jost Medium"/>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68" name="Google Shape;68;p5"/>
          <p:cNvSpPr/>
          <p:nvPr/>
        </p:nvSpPr>
        <p:spPr>
          <a:xfrm rot="10800000">
            <a:off x="6756123" y="3998898"/>
            <a:ext cx="3549585" cy="1311623"/>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69" name="Google Shape;69;p5"/>
          <p:cNvGrpSpPr/>
          <p:nvPr/>
        </p:nvGrpSpPr>
        <p:grpSpPr>
          <a:xfrm rot="-5400000" flipH="1">
            <a:off x="3360253" y="-3905699"/>
            <a:ext cx="2831191" cy="10479343"/>
            <a:chOff x="-94951" y="-1366885"/>
            <a:chExt cx="1213177" cy="4490249"/>
          </a:xfrm>
        </p:grpSpPr>
        <p:sp>
          <p:nvSpPr>
            <p:cNvPr id="70" name="Google Shape;70;p5"/>
            <p:cNvSpPr/>
            <p:nvPr/>
          </p:nvSpPr>
          <p:spPr>
            <a:xfrm rot="1381443">
              <a:off x="-343" y="-1314332"/>
              <a:ext cx="382008" cy="556150"/>
            </a:xfrm>
            <a:custGeom>
              <a:avLst/>
              <a:gdLst/>
              <a:ahLst/>
              <a:cxnLst/>
              <a:rect l="l" t="t" r="r" b="b"/>
              <a:pathLst>
                <a:path w="15281" h="22247" extrusionOk="0">
                  <a:moveTo>
                    <a:pt x="13592" y="1"/>
                  </a:moveTo>
                  <a:cubicBezTo>
                    <a:pt x="13510" y="1"/>
                    <a:pt x="13430" y="98"/>
                    <a:pt x="13478" y="195"/>
                  </a:cubicBezTo>
                  <a:cubicBezTo>
                    <a:pt x="15167" y="3898"/>
                    <a:pt x="15281" y="8249"/>
                    <a:pt x="13868" y="12065"/>
                  </a:cubicBezTo>
                  <a:cubicBezTo>
                    <a:pt x="12536" y="15669"/>
                    <a:pt x="9793" y="18625"/>
                    <a:pt x="6366" y="20346"/>
                  </a:cubicBezTo>
                  <a:cubicBezTo>
                    <a:pt x="4434" y="21320"/>
                    <a:pt x="2306" y="21889"/>
                    <a:pt x="147" y="22002"/>
                  </a:cubicBezTo>
                  <a:cubicBezTo>
                    <a:pt x="1" y="22002"/>
                    <a:pt x="1" y="22246"/>
                    <a:pt x="147" y="22246"/>
                  </a:cubicBezTo>
                  <a:cubicBezTo>
                    <a:pt x="4027" y="22067"/>
                    <a:pt x="7762" y="20395"/>
                    <a:pt x="10523" y="17683"/>
                  </a:cubicBezTo>
                  <a:cubicBezTo>
                    <a:pt x="13430" y="14825"/>
                    <a:pt x="15037" y="10863"/>
                    <a:pt x="15086" y="6804"/>
                  </a:cubicBezTo>
                  <a:cubicBezTo>
                    <a:pt x="15119" y="4482"/>
                    <a:pt x="14647" y="2176"/>
                    <a:pt x="13690" y="66"/>
                  </a:cubicBezTo>
                  <a:cubicBezTo>
                    <a:pt x="13657" y="33"/>
                    <a:pt x="13625" y="1"/>
                    <a:pt x="135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5"/>
            <p:cNvSpPr/>
            <p:nvPr/>
          </p:nvSpPr>
          <p:spPr>
            <a:xfrm rot="-2162779">
              <a:off x="227750" y="1797456"/>
              <a:ext cx="567776" cy="1281537"/>
            </a:xfrm>
            <a:custGeom>
              <a:avLst/>
              <a:gdLst/>
              <a:ahLst/>
              <a:cxnLst/>
              <a:rect l="l" t="t" r="r" b="b"/>
              <a:pathLst>
                <a:path w="18237" h="41163" extrusionOk="0">
                  <a:moveTo>
                    <a:pt x="2129" y="1"/>
                  </a:moveTo>
                  <a:cubicBezTo>
                    <a:pt x="1462" y="1"/>
                    <a:pt x="797" y="114"/>
                    <a:pt x="131" y="358"/>
                  </a:cubicBezTo>
                  <a:cubicBezTo>
                    <a:pt x="1" y="406"/>
                    <a:pt x="50" y="601"/>
                    <a:pt x="163" y="601"/>
                  </a:cubicBezTo>
                  <a:lnTo>
                    <a:pt x="196" y="601"/>
                  </a:lnTo>
                  <a:cubicBezTo>
                    <a:pt x="830" y="358"/>
                    <a:pt x="1479" y="244"/>
                    <a:pt x="2112" y="244"/>
                  </a:cubicBezTo>
                  <a:cubicBezTo>
                    <a:pt x="4434" y="244"/>
                    <a:pt x="6691" y="1672"/>
                    <a:pt x="7957" y="3605"/>
                  </a:cubicBezTo>
                  <a:cubicBezTo>
                    <a:pt x="9858" y="6528"/>
                    <a:pt x="9906" y="10213"/>
                    <a:pt x="9549" y="13575"/>
                  </a:cubicBezTo>
                  <a:cubicBezTo>
                    <a:pt x="9176" y="17083"/>
                    <a:pt x="8412" y="20623"/>
                    <a:pt x="8949" y="24162"/>
                  </a:cubicBezTo>
                  <a:cubicBezTo>
                    <a:pt x="9176" y="25737"/>
                    <a:pt x="9679" y="27296"/>
                    <a:pt x="10540" y="28644"/>
                  </a:cubicBezTo>
                  <a:cubicBezTo>
                    <a:pt x="11432" y="30008"/>
                    <a:pt x="12699" y="31063"/>
                    <a:pt x="13950" y="32102"/>
                  </a:cubicBezTo>
                  <a:cubicBezTo>
                    <a:pt x="15379" y="33288"/>
                    <a:pt x="16888" y="34587"/>
                    <a:pt x="17555" y="36389"/>
                  </a:cubicBezTo>
                  <a:cubicBezTo>
                    <a:pt x="18139" y="37932"/>
                    <a:pt x="17927" y="39880"/>
                    <a:pt x="16563" y="40952"/>
                  </a:cubicBezTo>
                  <a:cubicBezTo>
                    <a:pt x="16466" y="41033"/>
                    <a:pt x="16548" y="41163"/>
                    <a:pt x="16645" y="41163"/>
                  </a:cubicBezTo>
                  <a:cubicBezTo>
                    <a:pt x="16678" y="41163"/>
                    <a:pt x="16710" y="41147"/>
                    <a:pt x="16726" y="41130"/>
                  </a:cubicBezTo>
                  <a:cubicBezTo>
                    <a:pt x="17847" y="40253"/>
                    <a:pt x="18237" y="38792"/>
                    <a:pt x="18057" y="37428"/>
                  </a:cubicBezTo>
                  <a:cubicBezTo>
                    <a:pt x="17862" y="35869"/>
                    <a:pt x="16921" y="34538"/>
                    <a:pt x="15833" y="33450"/>
                  </a:cubicBezTo>
                  <a:cubicBezTo>
                    <a:pt x="14615" y="32216"/>
                    <a:pt x="13153" y="31225"/>
                    <a:pt x="11936" y="29975"/>
                  </a:cubicBezTo>
                  <a:cubicBezTo>
                    <a:pt x="10670" y="28676"/>
                    <a:pt x="9858" y="27101"/>
                    <a:pt x="9419" y="25347"/>
                  </a:cubicBezTo>
                  <a:cubicBezTo>
                    <a:pt x="8509" y="21612"/>
                    <a:pt x="9321" y="17780"/>
                    <a:pt x="9744" y="14046"/>
                  </a:cubicBezTo>
                  <a:cubicBezTo>
                    <a:pt x="10133" y="10620"/>
                    <a:pt x="10183" y="6885"/>
                    <a:pt x="8380" y="3816"/>
                  </a:cubicBezTo>
                  <a:cubicBezTo>
                    <a:pt x="7097" y="1657"/>
                    <a:pt x="4645" y="1"/>
                    <a:pt x="21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72" name="Google Shape;72;p5"/>
          <p:cNvSpPr/>
          <p:nvPr/>
        </p:nvSpPr>
        <p:spPr>
          <a:xfrm rot="10800000">
            <a:off x="-69740" y="3705036"/>
            <a:ext cx="2130783" cy="1516329"/>
          </a:xfrm>
          <a:custGeom>
            <a:avLst/>
            <a:gdLst/>
            <a:ahLst/>
            <a:cxnLst/>
            <a:rect l="l" t="t" r="r" b="b"/>
            <a:pathLst>
              <a:path w="35205" h="25055" extrusionOk="0">
                <a:moveTo>
                  <a:pt x="1" y="0"/>
                </a:moveTo>
                <a:cubicBezTo>
                  <a:pt x="33" y="3281"/>
                  <a:pt x="1414" y="6496"/>
                  <a:pt x="3833" y="8704"/>
                </a:cubicBezTo>
                <a:cubicBezTo>
                  <a:pt x="5019" y="9791"/>
                  <a:pt x="6415" y="10636"/>
                  <a:pt x="7925" y="11188"/>
                </a:cubicBezTo>
                <a:cubicBezTo>
                  <a:pt x="9315" y="11687"/>
                  <a:pt x="10771" y="11895"/>
                  <a:pt x="12249" y="11895"/>
                </a:cubicBezTo>
                <a:cubicBezTo>
                  <a:pt x="12550" y="11895"/>
                  <a:pt x="12851" y="11886"/>
                  <a:pt x="13154" y="11870"/>
                </a:cubicBezTo>
                <a:cubicBezTo>
                  <a:pt x="15584" y="11763"/>
                  <a:pt x="18077" y="11232"/>
                  <a:pt x="20537" y="11232"/>
                </a:cubicBezTo>
                <a:cubicBezTo>
                  <a:pt x="21808" y="11232"/>
                  <a:pt x="23070" y="11374"/>
                  <a:pt x="24310" y="11789"/>
                </a:cubicBezTo>
                <a:cubicBezTo>
                  <a:pt x="25998" y="12357"/>
                  <a:pt x="27330" y="13461"/>
                  <a:pt x="28369" y="14890"/>
                </a:cubicBezTo>
                <a:cubicBezTo>
                  <a:pt x="29391" y="16303"/>
                  <a:pt x="30106" y="17910"/>
                  <a:pt x="30853" y="19469"/>
                </a:cubicBezTo>
                <a:cubicBezTo>
                  <a:pt x="31714" y="21207"/>
                  <a:pt x="32656" y="22993"/>
                  <a:pt x="34150" y="24275"/>
                </a:cubicBezTo>
                <a:cubicBezTo>
                  <a:pt x="34474" y="24568"/>
                  <a:pt x="34832" y="24827"/>
                  <a:pt x="35204" y="25055"/>
                </a:cubicBezTo>
                <a:lnTo>
                  <a:pt x="35204" y="24827"/>
                </a:lnTo>
                <a:cubicBezTo>
                  <a:pt x="34847" y="24617"/>
                  <a:pt x="34522" y="24357"/>
                  <a:pt x="34198" y="24080"/>
                </a:cubicBezTo>
                <a:cubicBezTo>
                  <a:pt x="32899" y="22928"/>
                  <a:pt x="32022" y="21402"/>
                  <a:pt x="31259" y="19859"/>
                </a:cubicBezTo>
                <a:cubicBezTo>
                  <a:pt x="29830" y="16985"/>
                  <a:pt x="28547" y="13640"/>
                  <a:pt x="25511" y="12081"/>
                </a:cubicBezTo>
                <a:cubicBezTo>
                  <a:pt x="23962" y="11290"/>
                  <a:pt x="22286" y="11046"/>
                  <a:pt x="20586" y="11046"/>
                </a:cubicBezTo>
                <a:cubicBezTo>
                  <a:pt x="18829" y="11046"/>
                  <a:pt x="17046" y="11307"/>
                  <a:pt x="15346" y="11497"/>
                </a:cubicBezTo>
                <a:cubicBezTo>
                  <a:pt x="14315" y="11619"/>
                  <a:pt x="13278" y="11713"/>
                  <a:pt x="12244" y="11713"/>
                </a:cubicBezTo>
                <a:cubicBezTo>
                  <a:pt x="11358" y="11713"/>
                  <a:pt x="10475" y="11644"/>
                  <a:pt x="9598" y="11464"/>
                </a:cubicBezTo>
                <a:cubicBezTo>
                  <a:pt x="8022" y="11140"/>
                  <a:pt x="6513" y="10490"/>
                  <a:pt x="5181" y="9564"/>
                </a:cubicBezTo>
                <a:cubicBezTo>
                  <a:pt x="2079" y="7388"/>
                  <a:pt x="228" y="3768"/>
                  <a:pt x="1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 name="Google Shape;73;p5"/>
          <p:cNvSpPr/>
          <p:nvPr/>
        </p:nvSpPr>
        <p:spPr>
          <a:xfrm rot="10800000">
            <a:off x="-69689" y="4197882"/>
            <a:ext cx="1653943" cy="1023476"/>
          </a:xfrm>
          <a:custGeom>
            <a:avLst/>
            <a:gdLst/>
            <a:ahLst/>
            <a:cxnLst/>
            <a:rect l="l" t="t" r="r" b="b"/>
            <a:pathLst>
              <a:path w="32590" h="20168" extrusionOk="0">
                <a:moveTo>
                  <a:pt x="1" y="0"/>
                </a:moveTo>
                <a:cubicBezTo>
                  <a:pt x="221" y="6273"/>
                  <a:pt x="6068" y="8542"/>
                  <a:pt x="13151" y="8542"/>
                </a:cubicBezTo>
                <a:cubicBezTo>
                  <a:pt x="14942" y="8542"/>
                  <a:pt x="16812" y="8397"/>
                  <a:pt x="18690" y="8135"/>
                </a:cubicBezTo>
                <a:cubicBezTo>
                  <a:pt x="19595" y="8008"/>
                  <a:pt x="20442" y="7949"/>
                  <a:pt x="21233" y="7949"/>
                </a:cubicBezTo>
                <a:cubicBezTo>
                  <a:pt x="32589" y="7949"/>
                  <a:pt x="32589" y="20168"/>
                  <a:pt x="32589" y="20168"/>
                </a:cubicBezTo>
                <a:lnTo>
                  <a:pt x="325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3"/>
        <p:cNvGrpSpPr/>
        <p:nvPr/>
      </p:nvGrpSpPr>
      <p:grpSpPr>
        <a:xfrm>
          <a:off x="0" y="0"/>
          <a:ext cx="0" cy="0"/>
          <a:chOff x="0" y="0"/>
          <a:chExt cx="0" cy="0"/>
        </a:xfrm>
      </p:grpSpPr>
      <p:sp>
        <p:nvSpPr>
          <p:cNvPr id="124" name="Google Shape;124;p9"/>
          <p:cNvSpPr txBox="1">
            <a:spLocks noGrp="1"/>
          </p:cNvSpPr>
          <p:nvPr>
            <p:ph type="title"/>
          </p:nvPr>
        </p:nvSpPr>
        <p:spPr>
          <a:xfrm>
            <a:off x="4112800" y="1326175"/>
            <a:ext cx="4318200" cy="669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5200">
                <a:solidFill>
                  <a:schemeClr val="dk1"/>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25" name="Google Shape;125;p9"/>
          <p:cNvSpPr txBox="1">
            <a:spLocks noGrp="1"/>
          </p:cNvSpPr>
          <p:nvPr>
            <p:ph type="subTitle" idx="1"/>
          </p:nvPr>
        </p:nvSpPr>
        <p:spPr>
          <a:xfrm>
            <a:off x="4112850" y="2135525"/>
            <a:ext cx="4318200" cy="1681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800">
                <a:solidFill>
                  <a:schemeClr val="dk1"/>
                </a:solidFill>
                <a:latin typeface="Jost Medium"/>
                <a:ea typeface="Jost Medium"/>
                <a:cs typeface="Jost Medium"/>
                <a:sym typeface="Jost Medium"/>
              </a:defRPr>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6" name="Google Shape;126;p9"/>
          <p:cNvSpPr/>
          <p:nvPr/>
        </p:nvSpPr>
        <p:spPr>
          <a:xfrm>
            <a:off x="-1489598" y="-228599"/>
            <a:ext cx="4842359" cy="1789322"/>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 name="Google Shape;127;p9"/>
          <p:cNvSpPr/>
          <p:nvPr/>
        </p:nvSpPr>
        <p:spPr>
          <a:xfrm rot="10800000">
            <a:off x="6833352" y="3621751"/>
            <a:ext cx="4842359" cy="1789322"/>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 name="Google Shape;128;p9"/>
          <p:cNvSpPr/>
          <p:nvPr/>
        </p:nvSpPr>
        <p:spPr>
          <a:xfrm rot="-5400000">
            <a:off x="9102" y="4228476"/>
            <a:ext cx="891532" cy="1298001"/>
          </a:xfrm>
          <a:custGeom>
            <a:avLst/>
            <a:gdLst/>
            <a:ahLst/>
            <a:cxnLst/>
            <a:rect l="l" t="t" r="r" b="b"/>
            <a:pathLst>
              <a:path w="15281" h="22247" extrusionOk="0">
                <a:moveTo>
                  <a:pt x="13592" y="1"/>
                </a:moveTo>
                <a:cubicBezTo>
                  <a:pt x="13510" y="1"/>
                  <a:pt x="13430" y="98"/>
                  <a:pt x="13478" y="195"/>
                </a:cubicBezTo>
                <a:cubicBezTo>
                  <a:pt x="15167" y="3898"/>
                  <a:pt x="15281" y="8249"/>
                  <a:pt x="13868" y="12065"/>
                </a:cubicBezTo>
                <a:cubicBezTo>
                  <a:pt x="12536" y="15669"/>
                  <a:pt x="9793" y="18625"/>
                  <a:pt x="6366" y="20346"/>
                </a:cubicBezTo>
                <a:cubicBezTo>
                  <a:pt x="4434" y="21320"/>
                  <a:pt x="2306" y="21889"/>
                  <a:pt x="147" y="22002"/>
                </a:cubicBezTo>
                <a:cubicBezTo>
                  <a:pt x="1" y="22002"/>
                  <a:pt x="1" y="22246"/>
                  <a:pt x="147" y="22246"/>
                </a:cubicBezTo>
                <a:cubicBezTo>
                  <a:pt x="4027" y="22067"/>
                  <a:pt x="7762" y="20395"/>
                  <a:pt x="10523" y="17683"/>
                </a:cubicBezTo>
                <a:cubicBezTo>
                  <a:pt x="13430" y="14825"/>
                  <a:pt x="15037" y="10863"/>
                  <a:pt x="15086" y="6804"/>
                </a:cubicBezTo>
                <a:cubicBezTo>
                  <a:pt x="15119" y="4482"/>
                  <a:pt x="14647" y="2176"/>
                  <a:pt x="13690" y="66"/>
                </a:cubicBezTo>
                <a:cubicBezTo>
                  <a:pt x="13657" y="33"/>
                  <a:pt x="13625" y="1"/>
                  <a:pt x="135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 name="Google Shape;129;p9"/>
          <p:cNvSpPr/>
          <p:nvPr/>
        </p:nvSpPr>
        <p:spPr>
          <a:xfrm rot="-5081888">
            <a:off x="1866123" y="4575409"/>
            <a:ext cx="1978601" cy="2233931"/>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 name="Google Shape;130;p9"/>
          <p:cNvSpPr/>
          <p:nvPr/>
        </p:nvSpPr>
        <p:spPr>
          <a:xfrm>
            <a:off x="7415713" y="-104194"/>
            <a:ext cx="1786654" cy="1271479"/>
          </a:xfrm>
          <a:custGeom>
            <a:avLst/>
            <a:gdLst/>
            <a:ahLst/>
            <a:cxnLst/>
            <a:rect l="l" t="t" r="r" b="b"/>
            <a:pathLst>
              <a:path w="35205" h="25055" extrusionOk="0">
                <a:moveTo>
                  <a:pt x="1" y="0"/>
                </a:moveTo>
                <a:cubicBezTo>
                  <a:pt x="33" y="3281"/>
                  <a:pt x="1414" y="6496"/>
                  <a:pt x="3833" y="8704"/>
                </a:cubicBezTo>
                <a:cubicBezTo>
                  <a:pt x="5019" y="9791"/>
                  <a:pt x="6415" y="10636"/>
                  <a:pt x="7925" y="11188"/>
                </a:cubicBezTo>
                <a:cubicBezTo>
                  <a:pt x="9315" y="11687"/>
                  <a:pt x="10771" y="11895"/>
                  <a:pt x="12249" y="11895"/>
                </a:cubicBezTo>
                <a:cubicBezTo>
                  <a:pt x="12550" y="11895"/>
                  <a:pt x="12851" y="11886"/>
                  <a:pt x="13154" y="11870"/>
                </a:cubicBezTo>
                <a:cubicBezTo>
                  <a:pt x="15584" y="11763"/>
                  <a:pt x="18077" y="11232"/>
                  <a:pt x="20537" y="11232"/>
                </a:cubicBezTo>
                <a:cubicBezTo>
                  <a:pt x="21808" y="11232"/>
                  <a:pt x="23070" y="11374"/>
                  <a:pt x="24310" y="11789"/>
                </a:cubicBezTo>
                <a:cubicBezTo>
                  <a:pt x="25998" y="12357"/>
                  <a:pt x="27330" y="13461"/>
                  <a:pt x="28369" y="14890"/>
                </a:cubicBezTo>
                <a:cubicBezTo>
                  <a:pt x="29391" y="16303"/>
                  <a:pt x="30106" y="17910"/>
                  <a:pt x="30853" y="19469"/>
                </a:cubicBezTo>
                <a:cubicBezTo>
                  <a:pt x="31714" y="21207"/>
                  <a:pt x="32656" y="22993"/>
                  <a:pt x="34150" y="24275"/>
                </a:cubicBezTo>
                <a:cubicBezTo>
                  <a:pt x="34474" y="24568"/>
                  <a:pt x="34832" y="24827"/>
                  <a:pt x="35204" y="25055"/>
                </a:cubicBezTo>
                <a:lnTo>
                  <a:pt x="35204" y="24827"/>
                </a:lnTo>
                <a:cubicBezTo>
                  <a:pt x="34847" y="24617"/>
                  <a:pt x="34522" y="24357"/>
                  <a:pt x="34198" y="24080"/>
                </a:cubicBezTo>
                <a:cubicBezTo>
                  <a:pt x="32899" y="22928"/>
                  <a:pt x="32022" y="21402"/>
                  <a:pt x="31259" y="19859"/>
                </a:cubicBezTo>
                <a:cubicBezTo>
                  <a:pt x="29830" y="16985"/>
                  <a:pt x="28547" y="13640"/>
                  <a:pt x="25511" y="12081"/>
                </a:cubicBezTo>
                <a:cubicBezTo>
                  <a:pt x="23962" y="11290"/>
                  <a:pt x="22286" y="11046"/>
                  <a:pt x="20586" y="11046"/>
                </a:cubicBezTo>
                <a:cubicBezTo>
                  <a:pt x="18829" y="11046"/>
                  <a:pt x="17046" y="11307"/>
                  <a:pt x="15346" y="11497"/>
                </a:cubicBezTo>
                <a:cubicBezTo>
                  <a:pt x="14315" y="11619"/>
                  <a:pt x="13278" y="11713"/>
                  <a:pt x="12244" y="11713"/>
                </a:cubicBezTo>
                <a:cubicBezTo>
                  <a:pt x="11358" y="11713"/>
                  <a:pt x="10475" y="11644"/>
                  <a:pt x="9598" y="11464"/>
                </a:cubicBezTo>
                <a:cubicBezTo>
                  <a:pt x="8022" y="11140"/>
                  <a:pt x="6513" y="10490"/>
                  <a:pt x="5181" y="9564"/>
                </a:cubicBezTo>
                <a:cubicBezTo>
                  <a:pt x="2079" y="7388"/>
                  <a:pt x="228" y="3768"/>
                  <a:pt x="1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 name="Google Shape;131;p9"/>
          <p:cNvSpPr/>
          <p:nvPr/>
        </p:nvSpPr>
        <p:spPr>
          <a:xfrm>
            <a:off x="7548422" y="-104194"/>
            <a:ext cx="1653943" cy="1023476"/>
          </a:xfrm>
          <a:custGeom>
            <a:avLst/>
            <a:gdLst/>
            <a:ahLst/>
            <a:cxnLst/>
            <a:rect l="l" t="t" r="r" b="b"/>
            <a:pathLst>
              <a:path w="32590" h="20168" extrusionOk="0">
                <a:moveTo>
                  <a:pt x="1" y="0"/>
                </a:moveTo>
                <a:cubicBezTo>
                  <a:pt x="221" y="6273"/>
                  <a:pt x="6068" y="8542"/>
                  <a:pt x="13151" y="8542"/>
                </a:cubicBezTo>
                <a:cubicBezTo>
                  <a:pt x="14942" y="8542"/>
                  <a:pt x="16812" y="8397"/>
                  <a:pt x="18690" y="8135"/>
                </a:cubicBezTo>
                <a:cubicBezTo>
                  <a:pt x="19595" y="8008"/>
                  <a:pt x="20442" y="7949"/>
                  <a:pt x="21233" y="7949"/>
                </a:cubicBezTo>
                <a:cubicBezTo>
                  <a:pt x="32589" y="7949"/>
                  <a:pt x="32589" y="20168"/>
                  <a:pt x="32589" y="20168"/>
                </a:cubicBezTo>
                <a:lnTo>
                  <a:pt x="3258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0"/>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p:cSld name="CUSTOM_1">
    <p:bg>
      <p:bgPr>
        <a:solidFill>
          <a:schemeClr val="dk1"/>
        </a:solidFill>
        <a:effectLst/>
      </p:bgPr>
    </p:bg>
    <p:spTree>
      <p:nvGrpSpPr>
        <p:cNvPr id="1" name="Shape 202"/>
        <p:cNvGrpSpPr/>
        <p:nvPr/>
      </p:nvGrpSpPr>
      <p:grpSpPr>
        <a:xfrm>
          <a:off x="0" y="0"/>
          <a:ext cx="0" cy="0"/>
          <a:chOff x="0" y="0"/>
          <a:chExt cx="0" cy="0"/>
        </a:xfrm>
      </p:grpSpPr>
      <p:sp>
        <p:nvSpPr>
          <p:cNvPr id="203" name="Google Shape;203;p14"/>
          <p:cNvSpPr/>
          <p:nvPr/>
        </p:nvSpPr>
        <p:spPr>
          <a:xfrm rot="10799901" flipH="1">
            <a:off x="2580008" y="192890"/>
            <a:ext cx="8068892" cy="5171719"/>
          </a:xfrm>
          <a:custGeom>
            <a:avLst/>
            <a:gdLst/>
            <a:ahLst/>
            <a:cxnLst/>
            <a:rect l="l" t="t" r="r" b="b"/>
            <a:pathLst>
              <a:path w="92882" h="59534" extrusionOk="0">
                <a:moveTo>
                  <a:pt x="33633" y="1"/>
                </a:moveTo>
                <a:cubicBezTo>
                  <a:pt x="29210" y="1"/>
                  <a:pt x="24402" y="1182"/>
                  <a:pt x="21107" y="5256"/>
                </a:cubicBezTo>
                <a:cubicBezTo>
                  <a:pt x="13427" y="14804"/>
                  <a:pt x="32133" y="27257"/>
                  <a:pt x="12825" y="36773"/>
                </a:cubicBezTo>
                <a:cubicBezTo>
                  <a:pt x="1" y="43079"/>
                  <a:pt x="5407" y="59534"/>
                  <a:pt x="18099" y="59534"/>
                </a:cubicBezTo>
                <a:cubicBezTo>
                  <a:pt x="18906" y="59534"/>
                  <a:pt x="19741" y="59467"/>
                  <a:pt x="20604" y="59328"/>
                </a:cubicBezTo>
                <a:cubicBezTo>
                  <a:pt x="33369" y="57257"/>
                  <a:pt x="29463" y="51189"/>
                  <a:pt x="44137" y="51189"/>
                </a:cubicBezTo>
                <a:cubicBezTo>
                  <a:pt x="48333" y="51189"/>
                  <a:pt x="54048" y="51685"/>
                  <a:pt x="62108" y="52913"/>
                </a:cubicBezTo>
                <a:cubicBezTo>
                  <a:pt x="62964" y="53044"/>
                  <a:pt x="63815" y="53107"/>
                  <a:pt x="64654" y="53107"/>
                </a:cubicBezTo>
                <a:cubicBezTo>
                  <a:pt x="81052" y="53107"/>
                  <a:pt x="92881" y="28801"/>
                  <a:pt x="47899" y="3762"/>
                </a:cubicBezTo>
                <a:cubicBezTo>
                  <a:pt x="44181" y="1699"/>
                  <a:pt x="40057" y="433"/>
                  <a:pt x="35818" y="92"/>
                </a:cubicBezTo>
                <a:cubicBezTo>
                  <a:pt x="35106" y="34"/>
                  <a:pt x="34375" y="1"/>
                  <a:pt x="336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204" name="Google Shape;204;p14"/>
          <p:cNvPicPr preferRelativeResize="0"/>
          <p:nvPr/>
        </p:nvPicPr>
        <p:blipFill rotWithShape="1">
          <a:blip r:embed="rId2">
            <a:alphaModFix/>
          </a:blip>
          <a:srcRect l="32308"/>
          <a:stretch/>
        </p:blipFill>
        <p:spPr>
          <a:xfrm>
            <a:off x="-110191" y="-327775"/>
            <a:ext cx="4764790" cy="5571324"/>
          </a:xfrm>
          <a:prstGeom prst="rect">
            <a:avLst/>
          </a:prstGeom>
          <a:noFill/>
          <a:ln>
            <a:noFill/>
          </a:ln>
        </p:spPr>
      </p:pic>
      <p:pic>
        <p:nvPicPr>
          <p:cNvPr id="205" name="Google Shape;205;p14"/>
          <p:cNvPicPr preferRelativeResize="0"/>
          <p:nvPr/>
        </p:nvPicPr>
        <p:blipFill rotWithShape="1">
          <a:blip r:embed="rId2">
            <a:alphaModFix/>
          </a:blip>
          <a:srcRect l="32308"/>
          <a:stretch/>
        </p:blipFill>
        <p:spPr>
          <a:xfrm>
            <a:off x="4582171" y="-327775"/>
            <a:ext cx="4764790" cy="5571324"/>
          </a:xfrm>
          <a:prstGeom prst="rect">
            <a:avLst/>
          </a:prstGeom>
          <a:noFill/>
          <a:ln>
            <a:noFill/>
          </a:ln>
        </p:spPr>
      </p:pic>
      <p:sp>
        <p:nvSpPr>
          <p:cNvPr id="206" name="Google Shape;206;p14"/>
          <p:cNvSpPr/>
          <p:nvPr/>
        </p:nvSpPr>
        <p:spPr>
          <a:xfrm>
            <a:off x="19425" y="0"/>
            <a:ext cx="3223816" cy="3487053"/>
          </a:xfrm>
          <a:custGeom>
            <a:avLst/>
            <a:gdLst/>
            <a:ahLst/>
            <a:cxnLst/>
            <a:rect l="l" t="t" r="r" b="b"/>
            <a:pathLst>
              <a:path w="26747" h="28931" extrusionOk="0">
                <a:moveTo>
                  <a:pt x="0" y="1"/>
                </a:moveTo>
                <a:lnTo>
                  <a:pt x="0" y="28930"/>
                </a:lnTo>
                <a:cubicBezTo>
                  <a:pt x="7553" y="26629"/>
                  <a:pt x="617" y="11439"/>
                  <a:pt x="12056" y="9588"/>
                </a:cubicBezTo>
                <a:cubicBezTo>
                  <a:pt x="26747" y="7187"/>
                  <a:pt x="24228" y="17"/>
                  <a:pt x="24228" y="17"/>
                </a:cubicBez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7" name="Google Shape;207;p14"/>
          <p:cNvSpPr/>
          <p:nvPr/>
        </p:nvSpPr>
        <p:spPr>
          <a:xfrm>
            <a:off x="5861800" y="-746400"/>
            <a:ext cx="1138810" cy="1285792"/>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 name="Google Shape;208;p14"/>
          <p:cNvSpPr/>
          <p:nvPr/>
        </p:nvSpPr>
        <p:spPr>
          <a:xfrm>
            <a:off x="-425700" y="4192925"/>
            <a:ext cx="1138810" cy="1285792"/>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 name="Google Shape;209;p14"/>
          <p:cNvSpPr/>
          <p:nvPr/>
        </p:nvSpPr>
        <p:spPr>
          <a:xfrm>
            <a:off x="6527499" y="2029750"/>
            <a:ext cx="634691" cy="276848"/>
          </a:xfrm>
          <a:custGeom>
            <a:avLst/>
            <a:gdLst/>
            <a:ahLst/>
            <a:cxnLst/>
            <a:rect l="l" t="t" r="r" b="b"/>
            <a:pathLst>
              <a:path w="13870" h="6050" extrusionOk="0">
                <a:moveTo>
                  <a:pt x="7659" y="1"/>
                </a:moveTo>
                <a:cubicBezTo>
                  <a:pt x="6962" y="1"/>
                  <a:pt x="6283" y="396"/>
                  <a:pt x="6036" y="961"/>
                </a:cubicBezTo>
                <a:cubicBezTo>
                  <a:pt x="5741" y="676"/>
                  <a:pt x="5296" y="519"/>
                  <a:pt x="4859" y="519"/>
                </a:cubicBezTo>
                <a:cubicBezTo>
                  <a:pt x="4656" y="519"/>
                  <a:pt x="4454" y="553"/>
                  <a:pt x="4270" y="624"/>
                </a:cubicBezTo>
                <a:cubicBezTo>
                  <a:pt x="3677" y="849"/>
                  <a:pt x="3275" y="1427"/>
                  <a:pt x="3339" y="1973"/>
                </a:cubicBezTo>
                <a:cubicBezTo>
                  <a:pt x="3210" y="1923"/>
                  <a:pt x="3069" y="1900"/>
                  <a:pt x="2926" y="1900"/>
                </a:cubicBezTo>
                <a:cubicBezTo>
                  <a:pt x="2699" y="1900"/>
                  <a:pt x="2468" y="1960"/>
                  <a:pt x="2280" y="2069"/>
                </a:cubicBezTo>
                <a:cubicBezTo>
                  <a:pt x="1976" y="2262"/>
                  <a:pt x="1798" y="2583"/>
                  <a:pt x="1830" y="2904"/>
                </a:cubicBezTo>
                <a:cubicBezTo>
                  <a:pt x="1822" y="2903"/>
                  <a:pt x="1813" y="2903"/>
                  <a:pt x="1805" y="2903"/>
                </a:cubicBezTo>
                <a:cubicBezTo>
                  <a:pt x="1287" y="2903"/>
                  <a:pt x="854" y="3393"/>
                  <a:pt x="980" y="3835"/>
                </a:cubicBezTo>
                <a:cubicBezTo>
                  <a:pt x="467" y="3946"/>
                  <a:pt x="65" y="4380"/>
                  <a:pt x="17" y="4830"/>
                </a:cubicBezTo>
                <a:cubicBezTo>
                  <a:pt x="1" y="5166"/>
                  <a:pt x="146" y="5487"/>
                  <a:pt x="418" y="5729"/>
                </a:cubicBezTo>
                <a:cubicBezTo>
                  <a:pt x="531" y="5825"/>
                  <a:pt x="643" y="5873"/>
                  <a:pt x="756" y="5937"/>
                </a:cubicBezTo>
                <a:lnTo>
                  <a:pt x="13565" y="6050"/>
                </a:lnTo>
                <a:cubicBezTo>
                  <a:pt x="13741" y="5953"/>
                  <a:pt x="13805" y="5776"/>
                  <a:pt x="13837" y="5616"/>
                </a:cubicBezTo>
                <a:cubicBezTo>
                  <a:pt x="13869" y="5408"/>
                  <a:pt x="13837" y="5198"/>
                  <a:pt x="13741" y="5006"/>
                </a:cubicBezTo>
                <a:cubicBezTo>
                  <a:pt x="13580" y="4669"/>
                  <a:pt x="13212" y="4412"/>
                  <a:pt x="12810" y="4348"/>
                </a:cubicBezTo>
                <a:cubicBezTo>
                  <a:pt x="12970" y="3899"/>
                  <a:pt x="12842" y="3353"/>
                  <a:pt x="12457" y="3000"/>
                </a:cubicBezTo>
                <a:cubicBezTo>
                  <a:pt x="12153" y="2708"/>
                  <a:pt x="11710" y="2547"/>
                  <a:pt x="11268" y="2547"/>
                </a:cubicBezTo>
                <a:cubicBezTo>
                  <a:pt x="11150" y="2547"/>
                  <a:pt x="11031" y="2559"/>
                  <a:pt x="10916" y="2583"/>
                </a:cubicBezTo>
                <a:cubicBezTo>
                  <a:pt x="10948" y="2229"/>
                  <a:pt x="10787" y="1876"/>
                  <a:pt x="10498" y="1635"/>
                </a:cubicBezTo>
                <a:cubicBezTo>
                  <a:pt x="10251" y="1453"/>
                  <a:pt x="9930" y="1345"/>
                  <a:pt x="9603" y="1345"/>
                </a:cubicBezTo>
                <a:cubicBezTo>
                  <a:pt x="9527" y="1345"/>
                  <a:pt x="9451" y="1351"/>
                  <a:pt x="9375" y="1363"/>
                </a:cubicBezTo>
                <a:cubicBezTo>
                  <a:pt x="9310" y="689"/>
                  <a:pt x="8653" y="111"/>
                  <a:pt x="7883" y="14"/>
                </a:cubicBezTo>
                <a:cubicBezTo>
                  <a:pt x="7808" y="5"/>
                  <a:pt x="7734" y="1"/>
                  <a:pt x="765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 name="Google Shape;210;p14"/>
          <p:cNvSpPr/>
          <p:nvPr/>
        </p:nvSpPr>
        <p:spPr>
          <a:xfrm>
            <a:off x="7026069" y="1458235"/>
            <a:ext cx="1311032" cy="424823"/>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 name="Google Shape;211;p14"/>
          <p:cNvSpPr/>
          <p:nvPr/>
        </p:nvSpPr>
        <p:spPr>
          <a:xfrm>
            <a:off x="-597931" y="764285"/>
            <a:ext cx="1311032" cy="424823"/>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 name="Google Shape;212;p14"/>
          <p:cNvSpPr/>
          <p:nvPr/>
        </p:nvSpPr>
        <p:spPr>
          <a:xfrm>
            <a:off x="4187194" y="4192935"/>
            <a:ext cx="1311032" cy="424824"/>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 name="Google Shape;213;p14"/>
          <p:cNvSpPr txBox="1">
            <a:spLocks noGrp="1"/>
          </p:cNvSpPr>
          <p:nvPr>
            <p:ph type="title"/>
          </p:nvPr>
        </p:nvSpPr>
        <p:spPr>
          <a:xfrm>
            <a:off x="713100" y="1189100"/>
            <a:ext cx="4864500" cy="19644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sz="14000">
                <a:solidFill>
                  <a:schemeClr val="accent5"/>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214" name="Google Shape;214;p14"/>
          <p:cNvSpPr txBox="1">
            <a:spLocks noGrp="1"/>
          </p:cNvSpPr>
          <p:nvPr>
            <p:ph type="subTitle" idx="1"/>
          </p:nvPr>
        </p:nvSpPr>
        <p:spPr>
          <a:xfrm>
            <a:off x="713100" y="2966150"/>
            <a:ext cx="4520400" cy="599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solidFill>
                  <a:schemeClr val="lt1"/>
                </a:solidFill>
                <a:latin typeface="Jost Medium"/>
                <a:ea typeface="Jost Medium"/>
                <a:cs typeface="Jost Medium"/>
                <a:sym typeface="Jost Medium"/>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BLANK_1_1">
    <p:bg>
      <p:bgPr>
        <a:solidFill>
          <a:schemeClr val="dk1"/>
        </a:solidFill>
        <a:effectLst/>
      </p:bgPr>
    </p:bg>
    <p:spTree>
      <p:nvGrpSpPr>
        <p:cNvPr id="1" name="Shape 215"/>
        <p:cNvGrpSpPr/>
        <p:nvPr/>
      </p:nvGrpSpPr>
      <p:grpSpPr>
        <a:xfrm>
          <a:off x="0" y="0"/>
          <a:ext cx="0" cy="0"/>
          <a:chOff x="0" y="0"/>
          <a:chExt cx="0" cy="0"/>
        </a:xfrm>
      </p:grpSpPr>
      <p:pic>
        <p:nvPicPr>
          <p:cNvPr id="216" name="Google Shape;216;p15"/>
          <p:cNvPicPr preferRelativeResize="0"/>
          <p:nvPr/>
        </p:nvPicPr>
        <p:blipFill rotWithShape="1">
          <a:blip r:embed="rId2">
            <a:alphaModFix/>
          </a:blip>
          <a:srcRect l="32308"/>
          <a:stretch/>
        </p:blipFill>
        <p:spPr>
          <a:xfrm>
            <a:off x="-110191" y="-327775"/>
            <a:ext cx="4764790" cy="5571324"/>
          </a:xfrm>
          <a:prstGeom prst="rect">
            <a:avLst/>
          </a:prstGeom>
          <a:noFill/>
          <a:ln>
            <a:noFill/>
          </a:ln>
        </p:spPr>
      </p:pic>
      <p:pic>
        <p:nvPicPr>
          <p:cNvPr id="217" name="Google Shape;217;p15"/>
          <p:cNvPicPr preferRelativeResize="0"/>
          <p:nvPr/>
        </p:nvPicPr>
        <p:blipFill rotWithShape="1">
          <a:blip r:embed="rId2">
            <a:alphaModFix/>
          </a:blip>
          <a:srcRect l="32308"/>
          <a:stretch/>
        </p:blipFill>
        <p:spPr>
          <a:xfrm>
            <a:off x="4582171" y="-327775"/>
            <a:ext cx="4764790" cy="5571324"/>
          </a:xfrm>
          <a:prstGeom prst="rect">
            <a:avLst/>
          </a:prstGeom>
          <a:noFill/>
          <a:ln>
            <a:noFill/>
          </a:ln>
        </p:spPr>
      </p:pic>
      <p:sp>
        <p:nvSpPr>
          <p:cNvPr id="218" name="Google Shape;218;p15"/>
          <p:cNvSpPr txBox="1">
            <a:spLocks noGrp="1"/>
          </p:cNvSpPr>
          <p:nvPr>
            <p:ph type="title"/>
          </p:nvPr>
        </p:nvSpPr>
        <p:spPr>
          <a:xfrm>
            <a:off x="713100" y="3447575"/>
            <a:ext cx="4360200" cy="5319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accent5"/>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219" name="Google Shape;219;p15"/>
          <p:cNvSpPr txBox="1">
            <a:spLocks noGrp="1"/>
          </p:cNvSpPr>
          <p:nvPr>
            <p:ph type="subTitle" idx="1"/>
          </p:nvPr>
        </p:nvSpPr>
        <p:spPr>
          <a:xfrm>
            <a:off x="713100" y="1164013"/>
            <a:ext cx="7204500" cy="21729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3000"/>
              <a:buNone/>
              <a:defRPr sz="4000">
                <a:solidFill>
                  <a:schemeClr val="accent3"/>
                </a:solidFill>
                <a:latin typeface="Jost Medium"/>
                <a:ea typeface="Jost Medium"/>
                <a:cs typeface="Jost Medium"/>
                <a:sym typeface="Jost Medium"/>
              </a:defRPr>
            </a:lvl1pPr>
            <a:lvl2pPr lvl="1" algn="ctr" rtl="0">
              <a:lnSpc>
                <a:spcPct val="100000"/>
              </a:lnSpc>
              <a:spcBef>
                <a:spcPts val="0"/>
              </a:spcBef>
              <a:spcAft>
                <a:spcPts val="0"/>
              </a:spcAft>
              <a:buSzPts val="3000"/>
              <a:buNone/>
              <a:defRPr sz="3000"/>
            </a:lvl2pPr>
            <a:lvl3pPr lvl="2" algn="ctr" rtl="0">
              <a:lnSpc>
                <a:spcPct val="100000"/>
              </a:lnSpc>
              <a:spcBef>
                <a:spcPts val="1600"/>
              </a:spcBef>
              <a:spcAft>
                <a:spcPts val="0"/>
              </a:spcAft>
              <a:buSzPts val="3000"/>
              <a:buNone/>
              <a:defRPr sz="3000"/>
            </a:lvl3pPr>
            <a:lvl4pPr lvl="3" algn="ctr" rtl="0">
              <a:lnSpc>
                <a:spcPct val="100000"/>
              </a:lnSpc>
              <a:spcBef>
                <a:spcPts val="1600"/>
              </a:spcBef>
              <a:spcAft>
                <a:spcPts val="0"/>
              </a:spcAft>
              <a:buSzPts val="3000"/>
              <a:buNone/>
              <a:defRPr sz="3000"/>
            </a:lvl4pPr>
            <a:lvl5pPr lvl="4" algn="ctr" rtl="0">
              <a:lnSpc>
                <a:spcPct val="100000"/>
              </a:lnSpc>
              <a:spcBef>
                <a:spcPts val="1600"/>
              </a:spcBef>
              <a:spcAft>
                <a:spcPts val="0"/>
              </a:spcAft>
              <a:buSzPts val="3000"/>
              <a:buNone/>
              <a:defRPr sz="3000"/>
            </a:lvl5pPr>
            <a:lvl6pPr lvl="5" algn="ctr" rtl="0">
              <a:lnSpc>
                <a:spcPct val="100000"/>
              </a:lnSpc>
              <a:spcBef>
                <a:spcPts val="1600"/>
              </a:spcBef>
              <a:spcAft>
                <a:spcPts val="0"/>
              </a:spcAft>
              <a:buSzPts val="3000"/>
              <a:buNone/>
              <a:defRPr sz="3000"/>
            </a:lvl6pPr>
            <a:lvl7pPr lvl="6" algn="ctr" rtl="0">
              <a:lnSpc>
                <a:spcPct val="100000"/>
              </a:lnSpc>
              <a:spcBef>
                <a:spcPts val="1600"/>
              </a:spcBef>
              <a:spcAft>
                <a:spcPts val="0"/>
              </a:spcAft>
              <a:buSzPts val="3000"/>
              <a:buNone/>
              <a:defRPr sz="3000"/>
            </a:lvl7pPr>
            <a:lvl8pPr lvl="7" algn="ctr" rtl="0">
              <a:lnSpc>
                <a:spcPct val="100000"/>
              </a:lnSpc>
              <a:spcBef>
                <a:spcPts val="1600"/>
              </a:spcBef>
              <a:spcAft>
                <a:spcPts val="0"/>
              </a:spcAft>
              <a:buSzPts val="3000"/>
              <a:buNone/>
              <a:defRPr sz="3000"/>
            </a:lvl8pPr>
            <a:lvl9pPr lvl="8" algn="ctr" rtl="0">
              <a:lnSpc>
                <a:spcPct val="100000"/>
              </a:lnSpc>
              <a:spcBef>
                <a:spcPts val="1600"/>
              </a:spcBef>
              <a:spcAft>
                <a:spcPts val="1600"/>
              </a:spcAft>
              <a:buSzPts val="3000"/>
              <a:buNone/>
              <a:defRPr sz="3000"/>
            </a:lvl9pPr>
          </a:lstStyle>
          <a:p>
            <a:endParaRPr/>
          </a:p>
        </p:txBody>
      </p:sp>
      <p:sp>
        <p:nvSpPr>
          <p:cNvPr id="220" name="Google Shape;220;p15"/>
          <p:cNvSpPr/>
          <p:nvPr/>
        </p:nvSpPr>
        <p:spPr>
          <a:xfrm rot="10800000" flipH="1">
            <a:off x="4036521" y="3447565"/>
            <a:ext cx="5183591" cy="1915487"/>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1" name="Google Shape;221;p15"/>
          <p:cNvSpPr/>
          <p:nvPr/>
        </p:nvSpPr>
        <p:spPr>
          <a:xfrm>
            <a:off x="-159850" y="-133450"/>
            <a:ext cx="2376737" cy="878239"/>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2" name="Google Shape;222;p15"/>
          <p:cNvSpPr/>
          <p:nvPr/>
        </p:nvSpPr>
        <p:spPr>
          <a:xfrm>
            <a:off x="7415713" y="-46379"/>
            <a:ext cx="1786654" cy="1271479"/>
          </a:xfrm>
          <a:custGeom>
            <a:avLst/>
            <a:gdLst/>
            <a:ahLst/>
            <a:cxnLst/>
            <a:rect l="l" t="t" r="r" b="b"/>
            <a:pathLst>
              <a:path w="35205" h="25055" extrusionOk="0">
                <a:moveTo>
                  <a:pt x="1" y="0"/>
                </a:moveTo>
                <a:cubicBezTo>
                  <a:pt x="33" y="3281"/>
                  <a:pt x="1414" y="6496"/>
                  <a:pt x="3833" y="8704"/>
                </a:cubicBezTo>
                <a:cubicBezTo>
                  <a:pt x="5019" y="9791"/>
                  <a:pt x="6415" y="10636"/>
                  <a:pt x="7925" y="11188"/>
                </a:cubicBezTo>
                <a:cubicBezTo>
                  <a:pt x="9315" y="11687"/>
                  <a:pt x="10771" y="11895"/>
                  <a:pt x="12249" y="11895"/>
                </a:cubicBezTo>
                <a:cubicBezTo>
                  <a:pt x="12550" y="11895"/>
                  <a:pt x="12851" y="11886"/>
                  <a:pt x="13154" y="11870"/>
                </a:cubicBezTo>
                <a:cubicBezTo>
                  <a:pt x="15584" y="11763"/>
                  <a:pt x="18077" y="11232"/>
                  <a:pt x="20537" y="11232"/>
                </a:cubicBezTo>
                <a:cubicBezTo>
                  <a:pt x="21808" y="11232"/>
                  <a:pt x="23070" y="11374"/>
                  <a:pt x="24310" y="11789"/>
                </a:cubicBezTo>
                <a:cubicBezTo>
                  <a:pt x="25998" y="12357"/>
                  <a:pt x="27330" y="13461"/>
                  <a:pt x="28369" y="14890"/>
                </a:cubicBezTo>
                <a:cubicBezTo>
                  <a:pt x="29391" y="16303"/>
                  <a:pt x="30106" y="17910"/>
                  <a:pt x="30853" y="19469"/>
                </a:cubicBezTo>
                <a:cubicBezTo>
                  <a:pt x="31714" y="21207"/>
                  <a:pt x="32656" y="22993"/>
                  <a:pt x="34150" y="24275"/>
                </a:cubicBezTo>
                <a:cubicBezTo>
                  <a:pt x="34474" y="24568"/>
                  <a:pt x="34832" y="24827"/>
                  <a:pt x="35204" y="25055"/>
                </a:cubicBezTo>
                <a:lnTo>
                  <a:pt x="35204" y="24827"/>
                </a:lnTo>
                <a:cubicBezTo>
                  <a:pt x="34847" y="24617"/>
                  <a:pt x="34522" y="24357"/>
                  <a:pt x="34198" y="24080"/>
                </a:cubicBezTo>
                <a:cubicBezTo>
                  <a:pt x="32899" y="22928"/>
                  <a:pt x="32022" y="21402"/>
                  <a:pt x="31259" y="19859"/>
                </a:cubicBezTo>
                <a:cubicBezTo>
                  <a:pt x="29830" y="16985"/>
                  <a:pt x="28547" y="13640"/>
                  <a:pt x="25511" y="12081"/>
                </a:cubicBezTo>
                <a:cubicBezTo>
                  <a:pt x="23962" y="11290"/>
                  <a:pt x="22286" y="11046"/>
                  <a:pt x="20586" y="11046"/>
                </a:cubicBezTo>
                <a:cubicBezTo>
                  <a:pt x="18829" y="11046"/>
                  <a:pt x="17046" y="11307"/>
                  <a:pt x="15346" y="11497"/>
                </a:cubicBezTo>
                <a:cubicBezTo>
                  <a:pt x="14315" y="11619"/>
                  <a:pt x="13278" y="11713"/>
                  <a:pt x="12244" y="11713"/>
                </a:cubicBezTo>
                <a:cubicBezTo>
                  <a:pt x="11358" y="11713"/>
                  <a:pt x="10475" y="11644"/>
                  <a:pt x="9598" y="11464"/>
                </a:cubicBezTo>
                <a:cubicBezTo>
                  <a:pt x="8022" y="11140"/>
                  <a:pt x="6513" y="10490"/>
                  <a:pt x="5181" y="9564"/>
                </a:cubicBezTo>
                <a:cubicBezTo>
                  <a:pt x="2079" y="7388"/>
                  <a:pt x="228" y="3768"/>
                  <a:pt x="1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3" name="Google Shape;223;p15"/>
          <p:cNvSpPr/>
          <p:nvPr/>
        </p:nvSpPr>
        <p:spPr>
          <a:xfrm>
            <a:off x="7548422" y="-46379"/>
            <a:ext cx="1653943" cy="1023476"/>
          </a:xfrm>
          <a:custGeom>
            <a:avLst/>
            <a:gdLst/>
            <a:ahLst/>
            <a:cxnLst/>
            <a:rect l="l" t="t" r="r" b="b"/>
            <a:pathLst>
              <a:path w="32590" h="20168" extrusionOk="0">
                <a:moveTo>
                  <a:pt x="1" y="0"/>
                </a:moveTo>
                <a:cubicBezTo>
                  <a:pt x="221" y="6273"/>
                  <a:pt x="6068" y="8542"/>
                  <a:pt x="13151" y="8542"/>
                </a:cubicBezTo>
                <a:cubicBezTo>
                  <a:pt x="14942" y="8542"/>
                  <a:pt x="16812" y="8397"/>
                  <a:pt x="18690" y="8135"/>
                </a:cubicBezTo>
                <a:cubicBezTo>
                  <a:pt x="19595" y="8008"/>
                  <a:pt x="20442" y="7949"/>
                  <a:pt x="21233" y="7949"/>
                </a:cubicBezTo>
                <a:cubicBezTo>
                  <a:pt x="32589" y="7949"/>
                  <a:pt x="32589" y="20168"/>
                  <a:pt x="32589" y="20168"/>
                </a:cubicBezTo>
                <a:lnTo>
                  <a:pt x="3258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4" name="Google Shape;224;p15"/>
          <p:cNvSpPr/>
          <p:nvPr/>
        </p:nvSpPr>
        <p:spPr>
          <a:xfrm>
            <a:off x="-56754" y="4341450"/>
            <a:ext cx="2994474" cy="878248"/>
          </a:xfrm>
          <a:custGeom>
            <a:avLst/>
            <a:gdLst/>
            <a:ahLst/>
            <a:cxnLst/>
            <a:rect l="l" t="t" r="r" b="b"/>
            <a:pathLst>
              <a:path w="11579" h="3396" extrusionOk="0">
                <a:moveTo>
                  <a:pt x="0" y="1"/>
                </a:moveTo>
                <a:lnTo>
                  <a:pt x="0" y="3395"/>
                </a:lnTo>
                <a:lnTo>
                  <a:pt x="11579" y="3395"/>
                </a:lnTo>
                <a:cubicBezTo>
                  <a:pt x="11579" y="3395"/>
                  <a:pt x="9094" y="1040"/>
                  <a:pt x="7389" y="1040"/>
                </a:cubicBezTo>
                <a:cubicBezTo>
                  <a:pt x="5482" y="1040"/>
                  <a:pt x="6139" y="2467"/>
                  <a:pt x="3523" y="2467"/>
                </a:cubicBezTo>
                <a:cubicBezTo>
                  <a:pt x="3377" y="2467"/>
                  <a:pt x="3221" y="2463"/>
                  <a:pt x="3053" y="2453"/>
                </a:cubicBezTo>
                <a:cubicBezTo>
                  <a:pt x="2111" y="2404"/>
                  <a:pt x="1154" y="107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25" name="Google Shape;225;p15"/>
          <p:cNvGrpSpPr/>
          <p:nvPr/>
        </p:nvGrpSpPr>
        <p:grpSpPr>
          <a:xfrm>
            <a:off x="8131197" y="2767866"/>
            <a:ext cx="355704" cy="470530"/>
            <a:chOff x="286275" y="729525"/>
            <a:chExt cx="240000" cy="317475"/>
          </a:xfrm>
        </p:grpSpPr>
        <p:sp>
          <p:nvSpPr>
            <p:cNvPr id="226" name="Google Shape;226;p15"/>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7" name="Google Shape;227;p15"/>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28" name="Google Shape;228;p15"/>
          <p:cNvGrpSpPr/>
          <p:nvPr/>
        </p:nvGrpSpPr>
        <p:grpSpPr>
          <a:xfrm rot="5400000">
            <a:off x="986935" y="354103"/>
            <a:ext cx="355704" cy="470530"/>
            <a:chOff x="286275" y="729525"/>
            <a:chExt cx="240000" cy="317475"/>
          </a:xfrm>
        </p:grpSpPr>
        <p:sp>
          <p:nvSpPr>
            <p:cNvPr id="229" name="Google Shape;229;p15"/>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0" name="Google Shape;230;p15"/>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31" name="Google Shape;231;p15"/>
          <p:cNvGrpSpPr/>
          <p:nvPr/>
        </p:nvGrpSpPr>
        <p:grpSpPr>
          <a:xfrm rot="10800000">
            <a:off x="5096610" y="3722391"/>
            <a:ext cx="355704" cy="470530"/>
            <a:chOff x="286275" y="729525"/>
            <a:chExt cx="240000" cy="317475"/>
          </a:xfrm>
        </p:grpSpPr>
        <p:sp>
          <p:nvSpPr>
            <p:cNvPr id="232" name="Google Shape;232;p15"/>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3" name="Google Shape;233;p15"/>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34" name="Google Shape;234;p15"/>
          <p:cNvGrpSpPr/>
          <p:nvPr/>
        </p:nvGrpSpPr>
        <p:grpSpPr>
          <a:xfrm>
            <a:off x="6988197" y="386991"/>
            <a:ext cx="355704" cy="470530"/>
            <a:chOff x="286275" y="729525"/>
            <a:chExt cx="240000" cy="317475"/>
          </a:xfrm>
        </p:grpSpPr>
        <p:sp>
          <p:nvSpPr>
            <p:cNvPr id="235" name="Google Shape;235;p15"/>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6" name="Google Shape;236;p15"/>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Four Columns">
  <p:cSld name="CUSTOM_5">
    <p:spTree>
      <p:nvGrpSpPr>
        <p:cNvPr id="1" name="Shape 298"/>
        <p:cNvGrpSpPr/>
        <p:nvPr/>
      </p:nvGrpSpPr>
      <p:grpSpPr>
        <a:xfrm>
          <a:off x="0" y="0"/>
          <a:ext cx="0" cy="0"/>
          <a:chOff x="0" y="0"/>
          <a:chExt cx="0" cy="0"/>
        </a:xfrm>
      </p:grpSpPr>
      <p:sp>
        <p:nvSpPr>
          <p:cNvPr id="299" name="Google Shape;299;p22"/>
          <p:cNvSpPr/>
          <p:nvPr/>
        </p:nvSpPr>
        <p:spPr>
          <a:xfrm flipH="1">
            <a:off x="0" y="4552214"/>
            <a:ext cx="1892760" cy="665396"/>
          </a:xfrm>
          <a:custGeom>
            <a:avLst/>
            <a:gdLst/>
            <a:ahLst/>
            <a:cxnLst/>
            <a:rect l="l" t="t" r="r" b="b"/>
            <a:pathLst>
              <a:path w="13446" h="4727" extrusionOk="0">
                <a:moveTo>
                  <a:pt x="3038" y="1"/>
                </a:moveTo>
                <a:cubicBezTo>
                  <a:pt x="1" y="1"/>
                  <a:pt x="1" y="4727"/>
                  <a:pt x="1" y="4727"/>
                </a:cubicBezTo>
                <a:lnTo>
                  <a:pt x="13446" y="4727"/>
                </a:lnTo>
                <a:lnTo>
                  <a:pt x="13446" y="2388"/>
                </a:lnTo>
                <a:cubicBezTo>
                  <a:pt x="13332" y="2371"/>
                  <a:pt x="13218" y="2356"/>
                  <a:pt x="13104" y="2356"/>
                </a:cubicBezTo>
                <a:cubicBezTo>
                  <a:pt x="11204" y="2356"/>
                  <a:pt x="11861" y="3796"/>
                  <a:pt x="9216" y="3796"/>
                </a:cubicBezTo>
                <a:cubicBezTo>
                  <a:pt x="9081" y="3796"/>
                  <a:pt x="8938" y="3793"/>
                  <a:pt x="8785" y="3785"/>
                </a:cubicBezTo>
                <a:cubicBezTo>
                  <a:pt x="7194" y="3687"/>
                  <a:pt x="5554" y="18"/>
                  <a:pt x="3069" y="1"/>
                </a:cubicBezTo>
                <a:cubicBezTo>
                  <a:pt x="3059" y="1"/>
                  <a:pt x="3048" y="1"/>
                  <a:pt x="30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0" name="Google Shape;300;p22"/>
          <p:cNvSpPr/>
          <p:nvPr/>
        </p:nvSpPr>
        <p:spPr>
          <a:xfrm rot="10800000">
            <a:off x="6611209" y="0"/>
            <a:ext cx="2633639" cy="719499"/>
          </a:xfrm>
          <a:custGeom>
            <a:avLst/>
            <a:gdLst/>
            <a:ahLst/>
            <a:cxnLst/>
            <a:rect l="l" t="t" r="r" b="b"/>
            <a:pathLst>
              <a:path w="17295" h="4725" extrusionOk="0">
                <a:moveTo>
                  <a:pt x="3039" y="0"/>
                </a:moveTo>
                <a:cubicBezTo>
                  <a:pt x="0" y="0"/>
                  <a:pt x="0" y="4725"/>
                  <a:pt x="0" y="4725"/>
                </a:cubicBezTo>
                <a:lnTo>
                  <a:pt x="17294" y="4725"/>
                </a:lnTo>
                <a:cubicBezTo>
                  <a:pt x="17294" y="4725"/>
                  <a:pt x="14809" y="2371"/>
                  <a:pt x="13105" y="2371"/>
                </a:cubicBezTo>
                <a:cubicBezTo>
                  <a:pt x="11199" y="2371"/>
                  <a:pt x="11854" y="3797"/>
                  <a:pt x="9257" y="3797"/>
                </a:cubicBezTo>
                <a:cubicBezTo>
                  <a:pt x="9110" y="3797"/>
                  <a:pt x="8954" y="3793"/>
                  <a:pt x="8786" y="3783"/>
                </a:cubicBezTo>
                <a:cubicBezTo>
                  <a:pt x="7194" y="3686"/>
                  <a:pt x="5554" y="16"/>
                  <a:pt x="3070" y="0"/>
                </a:cubicBezTo>
                <a:cubicBezTo>
                  <a:pt x="3059" y="0"/>
                  <a:pt x="3049" y="0"/>
                  <a:pt x="30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301" name="Google Shape;301;p22"/>
          <p:cNvGrpSpPr/>
          <p:nvPr/>
        </p:nvGrpSpPr>
        <p:grpSpPr>
          <a:xfrm rot="5400000" flipH="1">
            <a:off x="1435194" y="-2629507"/>
            <a:ext cx="6092242" cy="9813258"/>
            <a:chOff x="74040" y="-1323288"/>
            <a:chExt cx="2610550" cy="4204841"/>
          </a:xfrm>
        </p:grpSpPr>
        <p:sp>
          <p:nvSpPr>
            <p:cNvPr id="302" name="Google Shape;302;p22"/>
            <p:cNvSpPr/>
            <p:nvPr/>
          </p:nvSpPr>
          <p:spPr>
            <a:xfrm>
              <a:off x="74040" y="-1323288"/>
              <a:ext cx="382025" cy="556175"/>
            </a:xfrm>
            <a:custGeom>
              <a:avLst/>
              <a:gdLst/>
              <a:ahLst/>
              <a:cxnLst/>
              <a:rect l="l" t="t" r="r" b="b"/>
              <a:pathLst>
                <a:path w="15281" h="22247" extrusionOk="0">
                  <a:moveTo>
                    <a:pt x="13592" y="1"/>
                  </a:moveTo>
                  <a:cubicBezTo>
                    <a:pt x="13510" y="1"/>
                    <a:pt x="13430" y="98"/>
                    <a:pt x="13478" y="195"/>
                  </a:cubicBezTo>
                  <a:cubicBezTo>
                    <a:pt x="15167" y="3898"/>
                    <a:pt x="15281" y="8249"/>
                    <a:pt x="13868" y="12065"/>
                  </a:cubicBezTo>
                  <a:cubicBezTo>
                    <a:pt x="12536" y="15669"/>
                    <a:pt x="9793" y="18625"/>
                    <a:pt x="6366" y="20346"/>
                  </a:cubicBezTo>
                  <a:cubicBezTo>
                    <a:pt x="4434" y="21320"/>
                    <a:pt x="2306" y="21889"/>
                    <a:pt x="147" y="22002"/>
                  </a:cubicBezTo>
                  <a:cubicBezTo>
                    <a:pt x="1" y="22002"/>
                    <a:pt x="1" y="22246"/>
                    <a:pt x="147" y="22246"/>
                  </a:cubicBezTo>
                  <a:cubicBezTo>
                    <a:pt x="4027" y="22067"/>
                    <a:pt x="7762" y="20395"/>
                    <a:pt x="10523" y="17683"/>
                  </a:cubicBezTo>
                  <a:cubicBezTo>
                    <a:pt x="13430" y="14825"/>
                    <a:pt x="15037" y="10863"/>
                    <a:pt x="15086" y="6804"/>
                  </a:cubicBezTo>
                  <a:cubicBezTo>
                    <a:pt x="15119" y="4482"/>
                    <a:pt x="14647" y="2176"/>
                    <a:pt x="13690" y="66"/>
                  </a:cubicBezTo>
                  <a:cubicBezTo>
                    <a:pt x="13657" y="33"/>
                    <a:pt x="13625" y="1"/>
                    <a:pt x="135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3" name="Google Shape;303;p22"/>
            <p:cNvSpPr/>
            <p:nvPr/>
          </p:nvSpPr>
          <p:spPr>
            <a:xfrm rot="-8240799">
              <a:off x="1940354" y="1834191"/>
              <a:ext cx="455884" cy="1029052"/>
            </a:xfrm>
            <a:custGeom>
              <a:avLst/>
              <a:gdLst/>
              <a:ahLst/>
              <a:cxnLst/>
              <a:rect l="l" t="t" r="r" b="b"/>
              <a:pathLst>
                <a:path w="18237" h="41163" extrusionOk="0">
                  <a:moveTo>
                    <a:pt x="2129" y="1"/>
                  </a:moveTo>
                  <a:cubicBezTo>
                    <a:pt x="1462" y="1"/>
                    <a:pt x="797" y="114"/>
                    <a:pt x="131" y="358"/>
                  </a:cubicBezTo>
                  <a:cubicBezTo>
                    <a:pt x="1" y="406"/>
                    <a:pt x="50" y="601"/>
                    <a:pt x="163" y="601"/>
                  </a:cubicBezTo>
                  <a:lnTo>
                    <a:pt x="196" y="601"/>
                  </a:lnTo>
                  <a:cubicBezTo>
                    <a:pt x="830" y="358"/>
                    <a:pt x="1479" y="244"/>
                    <a:pt x="2112" y="244"/>
                  </a:cubicBezTo>
                  <a:cubicBezTo>
                    <a:pt x="4434" y="244"/>
                    <a:pt x="6691" y="1672"/>
                    <a:pt x="7957" y="3605"/>
                  </a:cubicBezTo>
                  <a:cubicBezTo>
                    <a:pt x="9858" y="6528"/>
                    <a:pt x="9906" y="10213"/>
                    <a:pt x="9549" y="13575"/>
                  </a:cubicBezTo>
                  <a:cubicBezTo>
                    <a:pt x="9176" y="17083"/>
                    <a:pt x="8412" y="20623"/>
                    <a:pt x="8949" y="24162"/>
                  </a:cubicBezTo>
                  <a:cubicBezTo>
                    <a:pt x="9176" y="25737"/>
                    <a:pt x="9679" y="27296"/>
                    <a:pt x="10540" y="28644"/>
                  </a:cubicBezTo>
                  <a:cubicBezTo>
                    <a:pt x="11432" y="30008"/>
                    <a:pt x="12699" y="31063"/>
                    <a:pt x="13950" y="32102"/>
                  </a:cubicBezTo>
                  <a:cubicBezTo>
                    <a:pt x="15379" y="33288"/>
                    <a:pt x="16888" y="34587"/>
                    <a:pt x="17555" y="36389"/>
                  </a:cubicBezTo>
                  <a:cubicBezTo>
                    <a:pt x="18139" y="37932"/>
                    <a:pt x="17927" y="39880"/>
                    <a:pt x="16563" y="40952"/>
                  </a:cubicBezTo>
                  <a:cubicBezTo>
                    <a:pt x="16466" y="41033"/>
                    <a:pt x="16548" y="41163"/>
                    <a:pt x="16645" y="41163"/>
                  </a:cubicBezTo>
                  <a:cubicBezTo>
                    <a:pt x="16678" y="41163"/>
                    <a:pt x="16710" y="41147"/>
                    <a:pt x="16726" y="41130"/>
                  </a:cubicBezTo>
                  <a:cubicBezTo>
                    <a:pt x="17847" y="40253"/>
                    <a:pt x="18237" y="38792"/>
                    <a:pt x="18057" y="37428"/>
                  </a:cubicBezTo>
                  <a:cubicBezTo>
                    <a:pt x="17862" y="35869"/>
                    <a:pt x="16921" y="34538"/>
                    <a:pt x="15833" y="33450"/>
                  </a:cubicBezTo>
                  <a:cubicBezTo>
                    <a:pt x="14615" y="32216"/>
                    <a:pt x="13153" y="31225"/>
                    <a:pt x="11936" y="29975"/>
                  </a:cubicBezTo>
                  <a:cubicBezTo>
                    <a:pt x="10670" y="28676"/>
                    <a:pt x="9858" y="27101"/>
                    <a:pt x="9419" y="25347"/>
                  </a:cubicBezTo>
                  <a:cubicBezTo>
                    <a:pt x="8509" y="21612"/>
                    <a:pt x="9321" y="17780"/>
                    <a:pt x="9744" y="14046"/>
                  </a:cubicBezTo>
                  <a:cubicBezTo>
                    <a:pt x="10133" y="10620"/>
                    <a:pt x="10183" y="6885"/>
                    <a:pt x="8380" y="3816"/>
                  </a:cubicBezTo>
                  <a:cubicBezTo>
                    <a:pt x="7097" y="1657"/>
                    <a:pt x="4645" y="1"/>
                    <a:pt x="21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04" name="Google Shape;304;p22"/>
          <p:cNvSpPr/>
          <p:nvPr/>
        </p:nvSpPr>
        <p:spPr>
          <a:xfrm rot="899958">
            <a:off x="-294429" y="1227235"/>
            <a:ext cx="595517" cy="677239"/>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5" name="Google Shape;305;p22"/>
          <p:cNvSpPr/>
          <p:nvPr/>
        </p:nvSpPr>
        <p:spPr>
          <a:xfrm rot="-2476983">
            <a:off x="8863544" y="3424657"/>
            <a:ext cx="595519" cy="677234"/>
          </a:xfrm>
          <a:custGeom>
            <a:avLst/>
            <a:gdLst/>
            <a:ahLst/>
            <a:cxnLst/>
            <a:rect l="l" t="t" r="r" b="b"/>
            <a:pathLst>
              <a:path w="5904" h="6714" extrusionOk="0">
                <a:moveTo>
                  <a:pt x="3343" y="1"/>
                </a:moveTo>
                <a:cubicBezTo>
                  <a:pt x="3273" y="1"/>
                  <a:pt x="3195" y="28"/>
                  <a:pt x="3136" y="65"/>
                </a:cubicBezTo>
                <a:cubicBezTo>
                  <a:pt x="2902" y="214"/>
                  <a:pt x="2751" y="432"/>
                  <a:pt x="2618" y="665"/>
                </a:cubicBezTo>
                <a:cubicBezTo>
                  <a:pt x="2018" y="1715"/>
                  <a:pt x="1818" y="2982"/>
                  <a:pt x="2068" y="4150"/>
                </a:cubicBezTo>
                <a:cubicBezTo>
                  <a:pt x="1868" y="3400"/>
                  <a:pt x="1684" y="2882"/>
                  <a:pt x="1335" y="2182"/>
                </a:cubicBezTo>
                <a:cubicBezTo>
                  <a:pt x="1284" y="2082"/>
                  <a:pt x="1201" y="1899"/>
                  <a:pt x="1035" y="1782"/>
                </a:cubicBezTo>
                <a:cubicBezTo>
                  <a:pt x="949" y="1713"/>
                  <a:pt x="845" y="1682"/>
                  <a:pt x="739" y="1682"/>
                </a:cubicBezTo>
                <a:cubicBezTo>
                  <a:pt x="537" y="1682"/>
                  <a:pt x="326" y="1796"/>
                  <a:pt x="217" y="1982"/>
                </a:cubicBezTo>
                <a:cubicBezTo>
                  <a:pt x="1" y="2299"/>
                  <a:pt x="17" y="2949"/>
                  <a:pt x="84" y="3500"/>
                </a:cubicBezTo>
                <a:cubicBezTo>
                  <a:pt x="117" y="3767"/>
                  <a:pt x="334" y="4400"/>
                  <a:pt x="450" y="4650"/>
                </a:cubicBezTo>
                <a:lnTo>
                  <a:pt x="817" y="5401"/>
                </a:lnTo>
                <a:cubicBezTo>
                  <a:pt x="1068" y="5901"/>
                  <a:pt x="1484" y="6301"/>
                  <a:pt x="1984" y="6517"/>
                </a:cubicBezTo>
                <a:cubicBezTo>
                  <a:pt x="2292" y="6647"/>
                  <a:pt x="2619" y="6714"/>
                  <a:pt x="2943" y="6714"/>
                </a:cubicBezTo>
                <a:cubicBezTo>
                  <a:pt x="3287" y="6714"/>
                  <a:pt x="3627" y="6639"/>
                  <a:pt x="3936" y="6484"/>
                </a:cubicBezTo>
                <a:cubicBezTo>
                  <a:pt x="4703" y="6084"/>
                  <a:pt x="5337" y="5450"/>
                  <a:pt x="5704" y="4667"/>
                </a:cubicBezTo>
                <a:cubicBezTo>
                  <a:pt x="5820" y="4416"/>
                  <a:pt x="5904" y="4116"/>
                  <a:pt x="5737" y="3867"/>
                </a:cubicBezTo>
                <a:cubicBezTo>
                  <a:pt x="5604" y="3667"/>
                  <a:pt x="5353" y="3583"/>
                  <a:pt x="5137" y="3583"/>
                </a:cubicBezTo>
                <a:cubicBezTo>
                  <a:pt x="4919" y="3600"/>
                  <a:pt x="4736" y="3700"/>
                  <a:pt x="4570" y="3816"/>
                </a:cubicBezTo>
                <a:cubicBezTo>
                  <a:pt x="4085" y="4150"/>
                  <a:pt x="3636" y="4617"/>
                  <a:pt x="3318" y="5150"/>
                </a:cubicBezTo>
                <a:cubicBezTo>
                  <a:pt x="3569" y="3934"/>
                  <a:pt x="3685" y="2666"/>
                  <a:pt x="3785" y="1432"/>
                </a:cubicBezTo>
                <a:cubicBezTo>
                  <a:pt x="3819" y="999"/>
                  <a:pt x="3769" y="548"/>
                  <a:pt x="3569" y="165"/>
                </a:cubicBezTo>
                <a:cubicBezTo>
                  <a:pt x="3536" y="98"/>
                  <a:pt x="3485" y="32"/>
                  <a:pt x="3418" y="14"/>
                </a:cubicBezTo>
                <a:cubicBezTo>
                  <a:pt x="3395" y="5"/>
                  <a:pt x="3370" y="1"/>
                  <a:pt x="3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6" name="Google Shape;306;p22"/>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sz="4000">
                <a:latin typeface="Darker Grotesque ExtraBold"/>
                <a:ea typeface="Darker Grotesque ExtraBold"/>
                <a:cs typeface="Darker Grotesque ExtraBold"/>
                <a:sym typeface="Darker Grotesque ExtraBold"/>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07" name="Google Shape;307;p22"/>
          <p:cNvSpPr txBox="1">
            <a:spLocks noGrp="1"/>
          </p:cNvSpPr>
          <p:nvPr>
            <p:ph type="title" idx="2"/>
          </p:nvPr>
        </p:nvSpPr>
        <p:spPr>
          <a:xfrm>
            <a:off x="720000" y="3208600"/>
            <a:ext cx="1978200" cy="37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solidFill>
                  <a:schemeClr val="dk1"/>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08" name="Google Shape;308;p22"/>
          <p:cNvSpPr txBox="1">
            <a:spLocks noGrp="1"/>
          </p:cNvSpPr>
          <p:nvPr>
            <p:ph type="subTitle" idx="1"/>
          </p:nvPr>
        </p:nvSpPr>
        <p:spPr>
          <a:xfrm>
            <a:off x="720000" y="3638175"/>
            <a:ext cx="1978200" cy="665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atin typeface="Jost Medium"/>
                <a:ea typeface="Jost Medium"/>
                <a:cs typeface="Jost Medium"/>
                <a:sym typeface="Jost Medium"/>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09" name="Google Shape;309;p22"/>
          <p:cNvSpPr txBox="1">
            <a:spLocks noGrp="1"/>
          </p:cNvSpPr>
          <p:nvPr>
            <p:ph type="title" idx="3"/>
          </p:nvPr>
        </p:nvSpPr>
        <p:spPr>
          <a:xfrm>
            <a:off x="2630901" y="3208600"/>
            <a:ext cx="1978200" cy="37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solidFill>
                  <a:schemeClr val="dk1"/>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10" name="Google Shape;310;p22"/>
          <p:cNvSpPr txBox="1">
            <a:spLocks noGrp="1"/>
          </p:cNvSpPr>
          <p:nvPr>
            <p:ph type="subTitle" idx="4"/>
          </p:nvPr>
        </p:nvSpPr>
        <p:spPr>
          <a:xfrm>
            <a:off x="2630900" y="3638175"/>
            <a:ext cx="1978200" cy="665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atin typeface="Jost Medium"/>
                <a:ea typeface="Jost Medium"/>
                <a:cs typeface="Jost Medium"/>
                <a:sym typeface="Jost Medium"/>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11" name="Google Shape;311;p22"/>
          <p:cNvSpPr txBox="1">
            <a:spLocks noGrp="1"/>
          </p:cNvSpPr>
          <p:nvPr>
            <p:ph type="title" idx="5"/>
          </p:nvPr>
        </p:nvSpPr>
        <p:spPr>
          <a:xfrm>
            <a:off x="4541801" y="3208600"/>
            <a:ext cx="1978200" cy="37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solidFill>
                  <a:schemeClr val="dk1"/>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12" name="Google Shape;312;p22"/>
          <p:cNvSpPr txBox="1">
            <a:spLocks noGrp="1"/>
          </p:cNvSpPr>
          <p:nvPr>
            <p:ph type="subTitle" idx="6"/>
          </p:nvPr>
        </p:nvSpPr>
        <p:spPr>
          <a:xfrm>
            <a:off x="4541800" y="3638175"/>
            <a:ext cx="1978200" cy="665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atin typeface="Jost Medium"/>
                <a:ea typeface="Jost Medium"/>
                <a:cs typeface="Jost Medium"/>
                <a:sym typeface="Jost Medium"/>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13" name="Google Shape;313;p22"/>
          <p:cNvSpPr txBox="1">
            <a:spLocks noGrp="1"/>
          </p:cNvSpPr>
          <p:nvPr>
            <p:ph type="title" idx="7"/>
          </p:nvPr>
        </p:nvSpPr>
        <p:spPr>
          <a:xfrm>
            <a:off x="6452702" y="3208600"/>
            <a:ext cx="1978200" cy="37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solidFill>
                  <a:schemeClr val="dk1"/>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14" name="Google Shape;314;p22"/>
          <p:cNvSpPr txBox="1">
            <a:spLocks noGrp="1"/>
          </p:cNvSpPr>
          <p:nvPr>
            <p:ph type="subTitle" idx="8"/>
          </p:nvPr>
        </p:nvSpPr>
        <p:spPr>
          <a:xfrm>
            <a:off x="6452700" y="3638175"/>
            <a:ext cx="1978200" cy="665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atin typeface="Jost Medium"/>
                <a:ea typeface="Jost Medium"/>
                <a:cs typeface="Jost Medium"/>
                <a:sym typeface="Jost Medium"/>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3">
  <p:cSld name="TITLE_1_1_1">
    <p:bg>
      <p:bgPr>
        <a:solidFill>
          <a:schemeClr val="dk1"/>
        </a:solidFill>
        <a:effectLst/>
      </p:bgPr>
    </p:bg>
    <p:spTree>
      <p:nvGrpSpPr>
        <p:cNvPr id="1" name="Shape 414"/>
        <p:cNvGrpSpPr/>
        <p:nvPr/>
      </p:nvGrpSpPr>
      <p:grpSpPr>
        <a:xfrm>
          <a:off x="0" y="0"/>
          <a:ext cx="0" cy="0"/>
          <a:chOff x="0" y="0"/>
          <a:chExt cx="0" cy="0"/>
        </a:xfrm>
      </p:grpSpPr>
      <p:sp>
        <p:nvSpPr>
          <p:cNvPr id="415" name="Google Shape;415;p28"/>
          <p:cNvSpPr/>
          <p:nvPr/>
        </p:nvSpPr>
        <p:spPr>
          <a:xfrm>
            <a:off x="4259829" y="-71975"/>
            <a:ext cx="2362452" cy="1680305"/>
          </a:xfrm>
          <a:custGeom>
            <a:avLst/>
            <a:gdLst/>
            <a:ahLst/>
            <a:cxnLst/>
            <a:rect l="l" t="t" r="r" b="b"/>
            <a:pathLst>
              <a:path w="35204" h="25039" extrusionOk="0">
                <a:moveTo>
                  <a:pt x="0" y="0"/>
                </a:moveTo>
                <a:lnTo>
                  <a:pt x="0" y="212"/>
                </a:lnTo>
                <a:cubicBezTo>
                  <a:pt x="358" y="439"/>
                  <a:pt x="682" y="699"/>
                  <a:pt x="992" y="974"/>
                </a:cubicBezTo>
                <a:cubicBezTo>
                  <a:pt x="2291" y="2128"/>
                  <a:pt x="3167" y="3654"/>
                  <a:pt x="3947" y="5196"/>
                </a:cubicBezTo>
                <a:cubicBezTo>
                  <a:pt x="5376" y="8071"/>
                  <a:pt x="6658" y="11399"/>
                  <a:pt x="9695" y="12958"/>
                </a:cubicBezTo>
                <a:cubicBezTo>
                  <a:pt x="11245" y="13757"/>
                  <a:pt x="12921" y="14005"/>
                  <a:pt x="14622" y="14005"/>
                </a:cubicBezTo>
                <a:cubicBezTo>
                  <a:pt x="16378" y="14005"/>
                  <a:pt x="18161" y="13740"/>
                  <a:pt x="19860" y="13542"/>
                </a:cubicBezTo>
                <a:cubicBezTo>
                  <a:pt x="20872" y="13430"/>
                  <a:pt x="21897" y="13341"/>
                  <a:pt x="22923" y="13341"/>
                </a:cubicBezTo>
                <a:cubicBezTo>
                  <a:pt x="23822" y="13341"/>
                  <a:pt x="24720" y="13410"/>
                  <a:pt x="25608" y="13592"/>
                </a:cubicBezTo>
                <a:cubicBezTo>
                  <a:pt x="27182" y="13917"/>
                  <a:pt x="28693" y="14566"/>
                  <a:pt x="30025" y="15491"/>
                </a:cubicBezTo>
                <a:cubicBezTo>
                  <a:pt x="33125" y="17651"/>
                  <a:pt x="34977" y="21272"/>
                  <a:pt x="35009" y="25039"/>
                </a:cubicBezTo>
                <a:lnTo>
                  <a:pt x="35204" y="25039"/>
                </a:lnTo>
                <a:cubicBezTo>
                  <a:pt x="35171" y="21776"/>
                  <a:pt x="33792" y="18561"/>
                  <a:pt x="31372" y="16335"/>
                </a:cubicBezTo>
                <a:cubicBezTo>
                  <a:pt x="30187" y="15248"/>
                  <a:pt x="28791" y="14404"/>
                  <a:pt x="27280" y="13867"/>
                </a:cubicBezTo>
                <a:cubicBezTo>
                  <a:pt x="25856" y="13347"/>
                  <a:pt x="24386" y="13150"/>
                  <a:pt x="22890" y="13150"/>
                </a:cubicBezTo>
                <a:cubicBezTo>
                  <a:pt x="22611" y="13150"/>
                  <a:pt x="22332" y="13157"/>
                  <a:pt x="22051" y="13170"/>
                </a:cubicBezTo>
                <a:cubicBezTo>
                  <a:pt x="19607" y="13287"/>
                  <a:pt x="17106" y="13822"/>
                  <a:pt x="14647" y="13822"/>
                </a:cubicBezTo>
                <a:cubicBezTo>
                  <a:pt x="13381" y="13822"/>
                  <a:pt x="12127" y="13681"/>
                  <a:pt x="10897" y="13267"/>
                </a:cubicBezTo>
                <a:cubicBezTo>
                  <a:pt x="9208" y="12698"/>
                  <a:pt x="7859" y="11578"/>
                  <a:pt x="6837" y="10165"/>
                </a:cubicBezTo>
                <a:cubicBezTo>
                  <a:pt x="5813" y="8753"/>
                  <a:pt x="5099" y="7145"/>
                  <a:pt x="4337" y="5586"/>
                </a:cubicBezTo>
                <a:cubicBezTo>
                  <a:pt x="3492" y="3832"/>
                  <a:pt x="2550" y="2063"/>
                  <a:pt x="1056" y="764"/>
                </a:cubicBezTo>
                <a:cubicBezTo>
                  <a:pt x="715" y="487"/>
                  <a:pt x="374" y="227"/>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6" name="Google Shape;416;p28"/>
          <p:cNvSpPr/>
          <p:nvPr/>
        </p:nvSpPr>
        <p:spPr>
          <a:xfrm rot="-6707563">
            <a:off x="-1398430" y="-859293"/>
            <a:ext cx="3303317" cy="3729610"/>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7" name="Google Shape;417;p28"/>
          <p:cNvSpPr/>
          <p:nvPr/>
        </p:nvSpPr>
        <p:spPr>
          <a:xfrm rot="-9485597">
            <a:off x="7041159" y="2517851"/>
            <a:ext cx="3303322" cy="3729600"/>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8" name="Google Shape;418;p28"/>
          <p:cNvSpPr/>
          <p:nvPr/>
        </p:nvSpPr>
        <p:spPr>
          <a:xfrm rot="10800000">
            <a:off x="-820695" y="3410028"/>
            <a:ext cx="5016906" cy="1853819"/>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9" name="Google Shape;419;p28"/>
          <p:cNvSpPr/>
          <p:nvPr/>
        </p:nvSpPr>
        <p:spPr>
          <a:xfrm>
            <a:off x="4864655" y="8"/>
            <a:ext cx="5718317" cy="2113001"/>
          </a:xfrm>
          <a:custGeom>
            <a:avLst/>
            <a:gdLst/>
            <a:ahLst/>
            <a:cxnLst/>
            <a:rect l="l" t="t" r="r" b="b"/>
            <a:pathLst>
              <a:path w="80622" h="29791" extrusionOk="0">
                <a:moveTo>
                  <a:pt x="4775" y="0"/>
                </a:moveTo>
                <a:cubicBezTo>
                  <a:pt x="4775" y="0"/>
                  <a:pt x="1" y="8996"/>
                  <a:pt x="13023" y="10474"/>
                </a:cubicBezTo>
                <a:cubicBezTo>
                  <a:pt x="23627" y="11692"/>
                  <a:pt x="17278" y="22506"/>
                  <a:pt x="28596" y="28466"/>
                </a:cubicBezTo>
                <a:cubicBezTo>
                  <a:pt x="30197" y="29310"/>
                  <a:pt x="32305" y="29790"/>
                  <a:pt x="34648" y="29790"/>
                </a:cubicBezTo>
                <a:cubicBezTo>
                  <a:pt x="40148" y="29790"/>
                  <a:pt x="46941" y="27144"/>
                  <a:pt x="51507" y="20347"/>
                </a:cubicBezTo>
                <a:cubicBezTo>
                  <a:pt x="55077" y="15017"/>
                  <a:pt x="58268" y="12899"/>
                  <a:pt x="63173" y="12899"/>
                </a:cubicBezTo>
                <a:cubicBezTo>
                  <a:pt x="64604" y="12899"/>
                  <a:pt x="66181" y="13079"/>
                  <a:pt x="67957" y="13413"/>
                </a:cubicBezTo>
                <a:cubicBezTo>
                  <a:pt x="68607" y="13536"/>
                  <a:pt x="69226" y="13594"/>
                  <a:pt x="69813" y="13594"/>
                </a:cubicBezTo>
                <a:cubicBezTo>
                  <a:pt x="78819" y="13594"/>
                  <a:pt x="80622" y="0"/>
                  <a:pt x="80622" y="0"/>
                </a:cubicBezTo>
                <a:close/>
              </a:path>
            </a:pathLst>
          </a:custGeom>
          <a:solidFill>
            <a:srgbClr val="5255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0" name="Google Shape;420;p28"/>
          <p:cNvSpPr/>
          <p:nvPr/>
        </p:nvSpPr>
        <p:spPr>
          <a:xfrm>
            <a:off x="-50575" y="3478698"/>
            <a:ext cx="674000" cy="1688818"/>
          </a:xfrm>
          <a:custGeom>
            <a:avLst/>
            <a:gdLst/>
            <a:ahLst/>
            <a:cxnLst/>
            <a:rect l="l" t="t" r="r" b="b"/>
            <a:pathLst>
              <a:path w="10946" h="27427" extrusionOk="0">
                <a:moveTo>
                  <a:pt x="1" y="0"/>
                </a:moveTo>
                <a:lnTo>
                  <a:pt x="1" y="260"/>
                </a:lnTo>
                <a:cubicBezTo>
                  <a:pt x="1219" y="634"/>
                  <a:pt x="2339" y="1364"/>
                  <a:pt x="3233" y="2273"/>
                </a:cubicBezTo>
                <a:cubicBezTo>
                  <a:pt x="5132" y="4222"/>
                  <a:pt x="5863" y="6950"/>
                  <a:pt x="6123" y="9580"/>
                </a:cubicBezTo>
                <a:cubicBezTo>
                  <a:pt x="6626" y="14728"/>
                  <a:pt x="5311" y="20622"/>
                  <a:pt x="8396" y="25186"/>
                </a:cubicBezTo>
                <a:cubicBezTo>
                  <a:pt x="8981" y="26045"/>
                  <a:pt x="9695" y="26825"/>
                  <a:pt x="10523" y="27426"/>
                </a:cubicBezTo>
                <a:lnTo>
                  <a:pt x="10945" y="27426"/>
                </a:lnTo>
                <a:cubicBezTo>
                  <a:pt x="10003" y="26792"/>
                  <a:pt x="9176" y="25916"/>
                  <a:pt x="8542" y="24958"/>
                </a:cubicBezTo>
                <a:cubicBezTo>
                  <a:pt x="7015" y="22636"/>
                  <a:pt x="6643" y="19810"/>
                  <a:pt x="6545" y="17082"/>
                </a:cubicBezTo>
                <a:cubicBezTo>
                  <a:pt x="6383" y="12098"/>
                  <a:pt x="7243" y="6008"/>
                  <a:pt x="3411" y="2095"/>
                </a:cubicBezTo>
                <a:cubicBezTo>
                  <a:pt x="2469" y="1137"/>
                  <a:pt x="1284" y="374"/>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21" name="Google Shape;421;p28"/>
          <p:cNvGrpSpPr/>
          <p:nvPr/>
        </p:nvGrpSpPr>
        <p:grpSpPr>
          <a:xfrm rot="10800000">
            <a:off x="8075195" y="1565719"/>
            <a:ext cx="355704" cy="470530"/>
            <a:chOff x="286275" y="729525"/>
            <a:chExt cx="240000" cy="317475"/>
          </a:xfrm>
        </p:grpSpPr>
        <p:sp>
          <p:nvSpPr>
            <p:cNvPr id="422" name="Google Shape;422;p2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3" name="Google Shape;423;p2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24" name="Google Shape;424;p28"/>
          <p:cNvGrpSpPr/>
          <p:nvPr/>
        </p:nvGrpSpPr>
        <p:grpSpPr>
          <a:xfrm rot="1800142">
            <a:off x="619287" y="1879758"/>
            <a:ext cx="355702" cy="470528"/>
            <a:chOff x="286275" y="729525"/>
            <a:chExt cx="240000" cy="317475"/>
          </a:xfrm>
        </p:grpSpPr>
        <p:sp>
          <p:nvSpPr>
            <p:cNvPr id="425" name="Google Shape;425;p2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6" name="Google Shape;426;p2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27" name="Google Shape;427;p28"/>
          <p:cNvGrpSpPr/>
          <p:nvPr/>
        </p:nvGrpSpPr>
        <p:grpSpPr>
          <a:xfrm rot="1800142">
            <a:off x="2047012" y="2465108"/>
            <a:ext cx="355702" cy="470528"/>
            <a:chOff x="286275" y="729525"/>
            <a:chExt cx="240000" cy="317475"/>
          </a:xfrm>
        </p:grpSpPr>
        <p:sp>
          <p:nvSpPr>
            <p:cNvPr id="428" name="Google Shape;428;p2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9" name="Google Shape;429;p2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30" name="Google Shape;430;p28"/>
          <p:cNvGrpSpPr/>
          <p:nvPr/>
        </p:nvGrpSpPr>
        <p:grpSpPr>
          <a:xfrm rot="8100000">
            <a:off x="6660335" y="2169819"/>
            <a:ext cx="355703" cy="470528"/>
            <a:chOff x="286275" y="729525"/>
            <a:chExt cx="240000" cy="317475"/>
          </a:xfrm>
        </p:grpSpPr>
        <p:sp>
          <p:nvSpPr>
            <p:cNvPr id="431" name="Google Shape;431;p2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2" name="Google Shape;432;p2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33" name="Google Shape;433;p28"/>
          <p:cNvGrpSpPr/>
          <p:nvPr/>
        </p:nvGrpSpPr>
        <p:grpSpPr>
          <a:xfrm rot="4896251">
            <a:off x="7308016" y="770195"/>
            <a:ext cx="355700" cy="470524"/>
            <a:chOff x="286275" y="729525"/>
            <a:chExt cx="240000" cy="317475"/>
          </a:xfrm>
        </p:grpSpPr>
        <p:sp>
          <p:nvSpPr>
            <p:cNvPr id="434" name="Google Shape;434;p2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5" name="Google Shape;435;p2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36" name="Google Shape;436;p28"/>
          <p:cNvGrpSpPr/>
          <p:nvPr/>
        </p:nvGrpSpPr>
        <p:grpSpPr>
          <a:xfrm rot="6475876">
            <a:off x="1509905" y="947565"/>
            <a:ext cx="355702" cy="470527"/>
            <a:chOff x="286275" y="729525"/>
            <a:chExt cx="240000" cy="317475"/>
          </a:xfrm>
        </p:grpSpPr>
        <p:sp>
          <p:nvSpPr>
            <p:cNvPr id="437" name="Google Shape;437;p28"/>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8" name="Google Shape;438;p28"/>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39" name="Google Shape;439;p28"/>
          <p:cNvSpPr/>
          <p:nvPr/>
        </p:nvSpPr>
        <p:spPr>
          <a:xfrm>
            <a:off x="1953192" y="791595"/>
            <a:ext cx="1320422" cy="427803"/>
          </a:xfrm>
          <a:custGeom>
            <a:avLst/>
            <a:gdLst/>
            <a:ahLst/>
            <a:cxnLst/>
            <a:rect l="l" t="t" r="r" b="b"/>
            <a:pathLst>
              <a:path w="7031" h="2278" extrusionOk="0">
                <a:moveTo>
                  <a:pt x="2903" y="0"/>
                </a:moveTo>
                <a:cubicBezTo>
                  <a:pt x="2697" y="0"/>
                  <a:pt x="2492" y="52"/>
                  <a:pt x="2312" y="158"/>
                </a:cubicBezTo>
                <a:cubicBezTo>
                  <a:pt x="1943" y="368"/>
                  <a:pt x="1718" y="785"/>
                  <a:pt x="1750" y="1202"/>
                </a:cubicBezTo>
                <a:cubicBezTo>
                  <a:pt x="1603" y="1054"/>
                  <a:pt x="1399" y="969"/>
                  <a:pt x="1195" y="969"/>
                </a:cubicBezTo>
                <a:cubicBezTo>
                  <a:pt x="1089" y="969"/>
                  <a:pt x="983" y="992"/>
                  <a:pt x="884" y="1042"/>
                </a:cubicBezTo>
                <a:cubicBezTo>
                  <a:pt x="595" y="1170"/>
                  <a:pt x="417" y="1491"/>
                  <a:pt x="466" y="1812"/>
                </a:cubicBezTo>
                <a:cubicBezTo>
                  <a:pt x="435" y="1804"/>
                  <a:pt x="403" y="1800"/>
                  <a:pt x="371" y="1800"/>
                </a:cubicBezTo>
                <a:cubicBezTo>
                  <a:pt x="271" y="1800"/>
                  <a:pt x="173" y="1839"/>
                  <a:pt x="113" y="1924"/>
                </a:cubicBezTo>
                <a:cubicBezTo>
                  <a:pt x="32" y="2020"/>
                  <a:pt x="0" y="2165"/>
                  <a:pt x="64" y="2277"/>
                </a:cubicBezTo>
                <a:lnTo>
                  <a:pt x="6983" y="2277"/>
                </a:lnTo>
                <a:cubicBezTo>
                  <a:pt x="7031" y="2020"/>
                  <a:pt x="6951" y="1731"/>
                  <a:pt x="6758" y="1555"/>
                </a:cubicBezTo>
                <a:cubicBezTo>
                  <a:pt x="6608" y="1417"/>
                  <a:pt x="6416" y="1345"/>
                  <a:pt x="6225" y="1345"/>
                </a:cubicBezTo>
                <a:cubicBezTo>
                  <a:pt x="6150" y="1345"/>
                  <a:pt x="6076" y="1356"/>
                  <a:pt x="6003" y="1378"/>
                </a:cubicBezTo>
                <a:cubicBezTo>
                  <a:pt x="6084" y="1089"/>
                  <a:pt x="5956" y="768"/>
                  <a:pt x="5714" y="608"/>
                </a:cubicBezTo>
                <a:cubicBezTo>
                  <a:pt x="5572" y="512"/>
                  <a:pt x="5401" y="468"/>
                  <a:pt x="5228" y="468"/>
                </a:cubicBezTo>
                <a:cubicBezTo>
                  <a:pt x="5110" y="468"/>
                  <a:pt x="4991" y="489"/>
                  <a:pt x="4880" y="528"/>
                </a:cubicBezTo>
                <a:cubicBezTo>
                  <a:pt x="4608" y="624"/>
                  <a:pt x="4383" y="832"/>
                  <a:pt x="4222" y="1089"/>
                </a:cubicBezTo>
                <a:cubicBezTo>
                  <a:pt x="4126" y="689"/>
                  <a:pt x="3853" y="319"/>
                  <a:pt x="3484" y="143"/>
                </a:cubicBezTo>
                <a:cubicBezTo>
                  <a:pt x="3303" y="48"/>
                  <a:pt x="3102" y="0"/>
                  <a:pt x="29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0" name="Google Shape;440;p28"/>
          <p:cNvSpPr/>
          <p:nvPr/>
        </p:nvSpPr>
        <p:spPr>
          <a:xfrm rot="7486041" flipH="1">
            <a:off x="5097299" y="4542062"/>
            <a:ext cx="891544" cy="1297995"/>
          </a:xfrm>
          <a:custGeom>
            <a:avLst/>
            <a:gdLst/>
            <a:ahLst/>
            <a:cxnLst/>
            <a:rect l="l" t="t" r="r" b="b"/>
            <a:pathLst>
              <a:path w="15281" h="22247" extrusionOk="0">
                <a:moveTo>
                  <a:pt x="13592" y="1"/>
                </a:moveTo>
                <a:cubicBezTo>
                  <a:pt x="13510" y="1"/>
                  <a:pt x="13430" y="98"/>
                  <a:pt x="13478" y="195"/>
                </a:cubicBezTo>
                <a:cubicBezTo>
                  <a:pt x="15167" y="3898"/>
                  <a:pt x="15281" y="8249"/>
                  <a:pt x="13868" y="12065"/>
                </a:cubicBezTo>
                <a:cubicBezTo>
                  <a:pt x="12536" y="15669"/>
                  <a:pt x="9793" y="18625"/>
                  <a:pt x="6366" y="20346"/>
                </a:cubicBezTo>
                <a:cubicBezTo>
                  <a:pt x="4434" y="21320"/>
                  <a:pt x="2306" y="21889"/>
                  <a:pt x="147" y="22002"/>
                </a:cubicBezTo>
                <a:cubicBezTo>
                  <a:pt x="1" y="22002"/>
                  <a:pt x="1" y="22246"/>
                  <a:pt x="147" y="22246"/>
                </a:cubicBezTo>
                <a:cubicBezTo>
                  <a:pt x="4027" y="22067"/>
                  <a:pt x="7762" y="20395"/>
                  <a:pt x="10523" y="17683"/>
                </a:cubicBezTo>
                <a:cubicBezTo>
                  <a:pt x="13430" y="14825"/>
                  <a:pt x="15037" y="10863"/>
                  <a:pt x="15086" y="6804"/>
                </a:cubicBezTo>
                <a:cubicBezTo>
                  <a:pt x="15119" y="4482"/>
                  <a:pt x="14647" y="2176"/>
                  <a:pt x="13690" y="66"/>
                </a:cubicBezTo>
                <a:cubicBezTo>
                  <a:pt x="13657" y="33"/>
                  <a:pt x="13625" y="1"/>
                  <a:pt x="1359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1" name="Google Shape;441;p28"/>
          <p:cNvSpPr txBox="1">
            <a:spLocks noGrp="1"/>
          </p:cNvSpPr>
          <p:nvPr>
            <p:ph type="title"/>
          </p:nvPr>
        </p:nvSpPr>
        <p:spPr>
          <a:xfrm>
            <a:off x="2425650" y="2169313"/>
            <a:ext cx="4292700" cy="1218900"/>
          </a:xfrm>
          <a:prstGeom prst="rect">
            <a:avLst/>
          </a:prstGeom>
        </p:spPr>
        <p:txBody>
          <a:bodyPr spcFirstLastPara="1" wrap="square" lIns="91425" tIns="91425" rIns="91425" bIns="91425" anchor="ctr" anchorCtr="0">
            <a:noAutofit/>
          </a:bodyPr>
          <a:lstStyle>
            <a:lvl1pPr lvl="0" algn="ctr" rtl="0">
              <a:lnSpc>
                <a:spcPct val="70000"/>
              </a:lnSpc>
              <a:spcBef>
                <a:spcPts val="0"/>
              </a:spcBef>
              <a:spcAft>
                <a:spcPts val="0"/>
              </a:spcAft>
              <a:buSzPts val="3600"/>
              <a:buNone/>
              <a:defRPr sz="4800">
                <a:solidFill>
                  <a:schemeClr val="accent3"/>
                </a:solidFill>
                <a:latin typeface="Darker Grotesque ExtraBold"/>
                <a:ea typeface="Darker Grotesque ExtraBold"/>
                <a:cs typeface="Darker Grotesque ExtraBold"/>
                <a:sym typeface="Darker Grotesque ExtraBold"/>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42" name="Google Shape;442;p28"/>
          <p:cNvSpPr txBox="1">
            <a:spLocks noGrp="1"/>
          </p:cNvSpPr>
          <p:nvPr>
            <p:ph type="title" idx="2" hasCustomPrompt="1"/>
          </p:nvPr>
        </p:nvSpPr>
        <p:spPr>
          <a:xfrm>
            <a:off x="3878973" y="1249000"/>
            <a:ext cx="13860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6000">
                <a:solidFill>
                  <a:schemeClr val="accent3"/>
                </a:solidFill>
                <a:latin typeface="Jost ExtraBold"/>
                <a:ea typeface="Jost ExtraBold"/>
                <a:cs typeface="Jost ExtraBold"/>
                <a:sym typeface="Jost ExtraBold"/>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43" name="Google Shape;443;p28"/>
          <p:cNvSpPr txBox="1">
            <a:spLocks noGrp="1"/>
          </p:cNvSpPr>
          <p:nvPr>
            <p:ph type="subTitle" idx="1"/>
          </p:nvPr>
        </p:nvSpPr>
        <p:spPr>
          <a:xfrm>
            <a:off x="3269373" y="3466700"/>
            <a:ext cx="2819100" cy="427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solidFill>
                  <a:schemeClr val="accent5"/>
                </a:solidFill>
                <a:latin typeface="Jost Medium"/>
                <a:ea typeface="Jost Medium"/>
                <a:cs typeface="Jost Medium"/>
                <a:sym typeface="Jost Medium"/>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444" name="Google Shape;444;p28"/>
          <p:cNvSpPr/>
          <p:nvPr/>
        </p:nvSpPr>
        <p:spPr>
          <a:xfrm>
            <a:off x="6173474" y="220425"/>
            <a:ext cx="634691" cy="276848"/>
          </a:xfrm>
          <a:custGeom>
            <a:avLst/>
            <a:gdLst/>
            <a:ahLst/>
            <a:cxnLst/>
            <a:rect l="l" t="t" r="r" b="b"/>
            <a:pathLst>
              <a:path w="13870" h="6050" extrusionOk="0">
                <a:moveTo>
                  <a:pt x="7659" y="1"/>
                </a:moveTo>
                <a:cubicBezTo>
                  <a:pt x="6962" y="1"/>
                  <a:pt x="6283" y="396"/>
                  <a:pt x="6036" y="961"/>
                </a:cubicBezTo>
                <a:cubicBezTo>
                  <a:pt x="5741" y="676"/>
                  <a:pt x="5296" y="519"/>
                  <a:pt x="4859" y="519"/>
                </a:cubicBezTo>
                <a:cubicBezTo>
                  <a:pt x="4656" y="519"/>
                  <a:pt x="4454" y="553"/>
                  <a:pt x="4270" y="624"/>
                </a:cubicBezTo>
                <a:cubicBezTo>
                  <a:pt x="3677" y="849"/>
                  <a:pt x="3275" y="1427"/>
                  <a:pt x="3339" y="1973"/>
                </a:cubicBezTo>
                <a:cubicBezTo>
                  <a:pt x="3210" y="1923"/>
                  <a:pt x="3069" y="1900"/>
                  <a:pt x="2926" y="1900"/>
                </a:cubicBezTo>
                <a:cubicBezTo>
                  <a:pt x="2699" y="1900"/>
                  <a:pt x="2468" y="1960"/>
                  <a:pt x="2280" y="2069"/>
                </a:cubicBezTo>
                <a:cubicBezTo>
                  <a:pt x="1976" y="2262"/>
                  <a:pt x="1798" y="2583"/>
                  <a:pt x="1830" y="2904"/>
                </a:cubicBezTo>
                <a:cubicBezTo>
                  <a:pt x="1822" y="2903"/>
                  <a:pt x="1813" y="2903"/>
                  <a:pt x="1805" y="2903"/>
                </a:cubicBezTo>
                <a:cubicBezTo>
                  <a:pt x="1287" y="2903"/>
                  <a:pt x="854" y="3393"/>
                  <a:pt x="980" y="3835"/>
                </a:cubicBezTo>
                <a:cubicBezTo>
                  <a:pt x="467" y="3946"/>
                  <a:pt x="65" y="4380"/>
                  <a:pt x="17" y="4830"/>
                </a:cubicBezTo>
                <a:cubicBezTo>
                  <a:pt x="1" y="5166"/>
                  <a:pt x="146" y="5487"/>
                  <a:pt x="418" y="5729"/>
                </a:cubicBezTo>
                <a:cubicBezTo>
                  <a:pt x="531" y="5825"/>
                  <a:pt x="643" y="5873"/>
                  <a:pt x="756" y="5937"/>
                </a:cubicBezTo>
                <a:lnTo>
                  <a:pt x="13565" y="6050"/>
                </a:lnTo>
                <a:cubicBezTo>
                  <a:pt x="13741" y="5953"/>
                  <a:pt x="13805" y="5776"/>
                  <a:pt x="13837" y="5616"/>
                </a:cubicBezTo>
                <a:cubicBezTo>
                  <a:pt x="13869" y="5408"/>
                  <a:pt x="13837" y="5198"/>
                  <a:pt x="13741" y="5006"/>
                </a:cubicBezTo>
                <a:cubicBezTo>
                  <a:pt x="13580" y="4669"/>
                  <a:pt x="13212" y="4412"/>
                  <a:pt x="12810" y="4348"/>
                </a:cubicBezTo>
                <a:cubicBezTo>
                  <a:pt x="12970" y="3899"/>
                  <a:pt x="12842" y="3353"/>
                  <a:pt x="12457" y="3000"/>
                </a:cubicBezTo>
                <a:cubicBezTo>
                  <a:pt x="12153" y="2708"/>
                  <a:pt x="11710" y="2547"/>
                  <a:pt x="11268" y="2547"/>
                </a:cubicBezTo>
                <a:cubicBezTo>
                  <a:pt x="11150" y="2547"/>
                  <a:pt x="11031" y="2559"/>
                  <a:pt x="10916" y="2583"/>
                </a:cubicBezTo>
                <a:cubicBezTo>
                  <a:pt x="10948" y="2229"/>
                  <a:pt x="10787" y="1876"/>
                  <a:pt x="10498" y="1635"/>
                </a:cubicBezTo>
                <a:cubicBezTo>
                  <a:pt x="10251" y="1453"/>
                  <a:pt x="9930" y="1345"/>
                  <a:pt x="9603" y="1345"/>
                </a:cubicBezTo>
                <a:cubicBezTo>
                  <a:pt x="9527" y="1345"/>
                  <a:pt x="9451" y="1351"/>
                  <a:pt x="9375" y="1363"/>
                </a:cubicBezTo>
                <a:cubicBezTo>
                  <a:pt x="9310" y="689"/>
                  <a:pt x="8653" y="111"/>
                  <a:pt x="7883" y="14"/>
                </a:cubicBezTo>
                <a:cubicBezTo>
                  <a:pt x="7808" y="5"/>
                  <a:pt x="7734" y="1"/>
                  <a:pt x="76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445" name="Google Shape;445;p28"/>
          <p:cNvPicPr preferRelativeResize="0"/>
          <p:nvPr/>
        </p:nvPicPr>
        <p:blipFill rotWithShape="1">
          <a:blip r:embed="rId2">
            <a:alphaModFix/>
          </a:blip>
          <a:srcRect l="29957"/>
          <a:stretch/>
        </p:blipFill>
        <p:spPr>
          <a:xfrm>
            <a:off x="-479700" y="-213912"/>
            <a:ext cx="4930350" cy="5571324"/>
          </a:xfrm>
          <a:prstGeom prst="rect">
            <a:avLst/>
          </a:prstGeom>
          <a:noFill/>
          <a:ln>
            <a:noFill/>
          </a:ln>
        </p:spPr>
      </p:pic>
      <p:pic>
        <p:nvPicPr>
          <p:cNvPr id="446" name="Google Shape;446;p28"/>
          <p:cNvPicPr preferRelativeResize="0"/>
          <p:nvPr/>
        </p:nvPicPr>
        <p:blipFill rotWithShape="1">
          <a:blip r:embed="rId2">
            <a:alphaModFix/>
          </a:blip>
          <a:srcRect l="29957"/>
          <a:stretch/>
        </p:blipFill>
        <p:spPr>
          <a:xfrm>
            <a:off x="4450650" y="-213912"/>
            <a:ext cx="4930350" cy="5571324"/>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1pPr>
            <a:lvl2pPr lvl="1"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2pPr>
            <a:lvl3pPr lvl="2"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3pPr>
            <a:lvl4pPr lvl="3"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4pPr>
            <a:lvl5pPr lvl="4"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5pPr>
            <a:lvl6pPr lvl="5"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6pPr>
            <a:lvl7pPr lvl="6"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7pPr>
            <a:lvl8pPr lvl="7"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8pPr>
            <a:lvl9pPr lvl="8" rtl="0">
              <a:spcBef>
                <a:spcPts val="0"/>
              </a:spcBef>
              <a:spcAft>
                <a:spcPts val="0"/>
              </a:spcAft>
              <a:buClr>
                <a:srgbClr val="5F63AF"/>
              </a:buClr>
              <a:buSzPts val="3500"/>
              <a:buFont typeface="Darker Grotesque"/>
              <a:buNone/>
              <a:defRPr sz="3500">
                <a:solidFill>
                  <a:srgbClr val="5F63AF"/>
                </a:solidFill>
                <a:latin typeface="Darker Grotesque"/>
                <a:ea typeface="Darker Grotesque"/>
                <a:cs typeface="Darker Grotesque"/>
                <a:sym typeface="Darker Grotesqu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rgbClr val="5F63AF"/>
              </a:buClr>
              <a:buSzPts val="1400"/>
              <a:buFont typeface="Jost"/>
              <a:buChar char="●"/>
              <a:defRPr>
                <a:solidFill>
                  <a:srgbClr val="5F63AF"/>
                </a:solidFill>
                <a:latin typeface="Jost"/>
                <a:ea typeface="Jost"/>
                <a:cs typeface="Jost"/>
                <a:sym typeface="Jost"/>
              </a:defRPr>
            </a:lvl1pPr>
            <a:lvl2pPr marL="914400" lvl="1" indent="-317500">
              <a:lnSpc>
                <a:spcPct val="115000"/>
              </a:lnSpc>
              <a:spcBef>
                <a:spcPts val="1600"/>
              </a:spcBef>
              <a:spcAft>
                <a:spcPts val="0"/>
              </a:spcAft>
              <a:buClr>
                <a:srgbClr val="5F63AF"/>
              </a:buClr>
              <a:buSzPts val="1400"/>
              <a:buFont typeface="Jost"/>
              <a:buChar char="○"/>
              <a:defRPr>
                <a:solidFill>
                  <a:srgbClr val="5F63AF"/>
                </a:solidFill>
                <a:latin typeface="Jost"/>
                <a:ea typeface="Jost"/>
                <a:cs typeface="Jost"/>
                <a:sym typeface="Jost"/>
              </a:defRPr>
            </a:lvl2pPr>
            <a:lvl3pPr marL="1371600" lvl="2" indent="-317500">
              <a:lnSpc>
                <a:spcPct val="115000"/>
              </a:lnSpc>
              <a:spcBef>
                <a:spcPts val="1600"/>
              </a:spcBef>
              <a:spcAft>
                <a:spcPts val="0"/>
              </a:spcAft>
              <a:buClr>
                <a:srgbClr val="5F63AF"/>
              </a:buClr>
              <a:buSzPts val="1400"/>
              <a:buFont typeface="Jost"/>
              <a:buChar char="■"/>
              <a:defRPr>
                <a:solidFill>
                  <a:srgbClr val="5F63AF"/>
                </a:solidFill>
                <a:latin typeface="Jost"/>
                <a:ea typeface="Jost"/>
                <a:cs typeface="Jost"/>
                <a:sym typeface="Jost"/>
              </a:defRPr>
            </a:lvl3pPr>
            <a:lvl4pPr marL="1828800" lvl="3" indent="-317500">
              <a:lnSpc>
                <a:spcPct val="115000"/>
              </a:lnSpc>
              <a:spcBef>
                <a:spcPts val="1600"/>
              </a:spcBef>
              <a:spcAft>
                <a:spcPts val="0"/>
              </a:spcAft>
              <a:buClr>
                <a:srgbClr val="5F63AF"/>
              </a:buClr>
              <a:buSzPts val="1400"/>
              <a:buFont typeface="Jost"/>
              <a:buChar char="●"/>
              <a:defRPr>
                <a:solidFill>
                  <a:srgbClr val="5F63AF"/>
                </a:solidFill>
                <a:latin typeface="Jost"/>
                <a:ea typeface="Jost"/>
                <a:cs typeface="Jost"/>
                <a:sym typeface="Jost"/>
              </a:defRPr>
            </a:lvl4pPr>
            <a:lvl5pPr marL="2286000" lvl="4" indent="-317500">
              <a:lnSpc>
                <a:spcPct val="115000"/>
              </a:lnSpc>
              <a:spcBef>
                <a:spcPts val="1600"/>
              </a:spcBef>
              <a:spcAft>
                <a:spcPts val="0"/>
              </a:spcAft>
              <a:buClr>
                <a:srgbClr val="5F63AF"/>
              </a:buClr>
              <a:buSzPts val="1400"/>
              <a:buFont typeface="Jost"/>
              <a:buChar char="○"/>
              <a:defRPr>
                <a:solidFill>
                  <a:srgbClr val="5F63AF"/>
                </a:solidFill>
                <a:latin typeface="Jost"/>
                <a:ea typeface="Jost"/>
                <a:cs typeface="Jost"/>
                <a:sym typeface="Jost"/>
              </a:defRPr>
            </a:lvl5pPr>
            <a:lvl6pPr marL="2743200" lvl="5" indent="-317500">
              <a:lnSpc>
                <a:spcPct val="115000"/>
              </a:lnSpc>
              <a:spcBef>
                <a:spcPts val="1600"/>
              </a:spcBef>
              <a:spcAft>
                <a:spcPts val="0"/>
              </a:spcAft>
              <a:buClr>
                <a:srgbClr val="5F63AF"/>
              </a:buClr>
              <a:buSzPts val="1400"/>
              <a:buFont typeface="Jost"/>
              <a:buChar char="■"/>
              <a:defRPr>
                <a:solidFill>
                  <a:srgbClr val="5F63AF"/>
                </a:solidFill>
                <a:latin typeface="Jost"/>
                <a:ea typeface="Jost"/>
                <a:cs typeface="Jost"/>
                <a:sym typeface="Jost"/>
              </a:defRPr>
            </a:lvl6pPr>
            <a:lvl7pPr marL="3200400" lvl="6" indent="-317500">
              <a:lnSpc>
                <a:spcPct val="115000"/>
              </a:lnSpc>
              <a:spcBef>
                <a:spcPts val="1600"/>
              </a:spcBef>
              <a:spcAft>
                <a:spcPts val="0"/>
              </a:spcAft>
              <a:buClr>
                <a:srgbClr val="5F63AF"/>
              </a:buClr>
              <a:buSzPts val="1400"/>
              <a:buFont typeface="Jost"/>
              <a:buChar char="●"/>
              <a:defRPr>
                <a:solidFill>
                  <a:srgbClr val="5F63AF"/>
                </a:solidFill>
                <a:latin typeface="Jost"/>
                <a:ea typeface="Jost"/>
                <a:cs typeface="Jost"/>
                <a:sym typeface="Jost"/>
              </a:defRPr>
            </a:lvl7pPr>
            <a:lvl8pPr marL="3657600" lvl="7" indent="-317500">
              <a:lnSpc>
                <a:spcPct val="115000"/>
              </a:lnSpc>
              <a:spcBef>
                <a:spcPts val="1600"/>
              </a:spcBef>
              <a:spcAft>
                <a:spcPts val="0"/>
              </a:spcAft>
              <a:buClr>
                <a:srgbClr val="5F63AF"/>
              </a:buClr>
              <a:buSzPts val="1400"/>
              <a:buFont typeface="Jost"/>
              <a:buChar char="○"/>
              <a:defRPr>
                <a:solidFill>
                  <a:srgbClr val="5F63AF"/>
                </a:solidFill>
                <a:latin typeface="Jost"/>
                <a:ea typeface="Jost"/>
                <a:cs typeface="Jost"/>
                <a:sym typeface="Jost"/>
              </a:defRPr>
            </a:lvl8pPr>
            <a:lvl9pPr marL="4114800" lvl="8" indent="-317500">
              <a:lnSpc>
                <a:spcPct val="115000"/>
              </a:lnSpc>
              <a:spcBef>
                <a:spcPts val="1600"/>
              </a:spcBef>
              <a:spcAft>
                <a:spcPts val="1600"/>
              </a:spcAft>
              <a:buClr>
                <a:srgbClr val="5F63AF"/>
              </a:buClr>
              <a:buSzPts val="1400"/>
              <a:buFont typeface="Jost"/>
              <a:buChar char="■"/>
              <a:defRPr>
                <a:solidFill>
                  <a:srgbClr val="5F63AF"/>
                </a:solidFill>
                <a:latin typeface="Jost"/>
                <a:ea typeface="Jost"/>
                <a:cs typeface="Jost"/>
                <a:sym typeface="Jos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5" r:id="rId4"/>
    <p:sldLayoutId id="2147483658" r:id="rId5"/>
    <p:sldLayoutId id="2147483660" r:id="rId6"/>
    <p:sldLayoutId id="2147483661" r:id="rId7"/>
    <p:sldLayoutId id="2147483668" r:id="rId8"/>
    <p:sldLayoutId id="2147483674" r:id="rId9"/>
    <p:sldLayoutId id="2147483683" r:id="rId10"/>
    <p:sldLayoutId id="2147483684" r:id="rId11"/>
    <p:sldLayoutId id="2147483685"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643"/>
        <p:cNvGrpSpPr/>
        <p:nvPr/>
      </p:nvGrpSpPr>
      <p:grpSpPr>
        <a:xfrm>
          <a:off x="0" y="0"/>
          <a:ext cx="0" cy="0"/>
          <a:chOff x="0" y="0"/>
          <a:chExt cx="0" cy="0"/>
        </a:xfrm>
      </p:grpSpPr>
      <p:sp>
        <p:nvSpPr>
          <p:cNvPr id="644" name="Google Shape;644;p42"/>
          <p:cNvSpPr txBox="1">
            <a:spLocks noGrp="1"/>
          </p:cNvSpPr>
          <p:nvPr>
            <p:ph type="ctrTitle"/>
          </p:nvPr>
        </p:nvSpPr>
        <p:spPr>
          <a:xfrm>
            <a:off x="713100" y="1355725"/>
            <a:ext cx="3992700" cy="1680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Self Concept and Self Motivation:</a:t>
            </a:r>
            <a:endParaRPr dirty="0"/>
          </a:p>
        </p:txBody>
      </p:sp>
      <p:sp>
        <p:nvSpPr>
          <p:cNvPr id="645" name="Google Shape;645;p42"/>
          <p:cNvSpPr txBox="1">
            <a:spLocks noGrp="1"/>
          </p:cNvSpPr>
          <p:nvPr>
            <p:ph type="subTitle" idx="1"/>
          </p:nvPr>
        </p:nvSpPr>
        <p:spPr>
          <a:xfrm>
            <a:off x="713100" y="3008078"/>
            <a:ext cx="3992700" cy="581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Lesson 1 </a:t>
            </a:r>
            <a:endParaRPr dirty="0"/>
          </a:p>
        </p:txBody>
      </p:sp>
      <p:sp>
        <p:nvSpPr>
          <p:cNvPr id="646" name="Google Shape;646;p42"/>
          <p:cNvSpPr txBox="1">
            <a:spLocks noGrp="1"/>
          </p:cNvSpPr>
          <p:nvPr>
            <p:ph type="ctrTitle" idx="4294967295"/>
          </p:nvPr>
        </p:nvSpPr>
        <p:spPr>
          <a:xfrm>
            <a:off x="6843536" y="635701"/>
            <a:ext cx="2002200" cy="3672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2000" dirty="0">
                <a:solidFill>
                  <a:srgbClr val="FF6600"/>
                </a:solidFill>
                <a:latin typeface="Darker Grotesque ExtraBold"/>
                <a:ea typeface="Darker Grotesque ExtraBold"/>
                <a:cs typeface="Darker Grotesque ExtraBold"/>
                <a:sym typeface="Darker Grotesque ExtraBold"/>
              </a:rPr>
              <a:t>Grade 8</a:t>
            </a:r>
            <a:endParaRPr sz="2000" dirty="0">
              <a:solidFill>
                <a:srgbClr val="FF6600"/>
              </a:solidFill>
              <a:latin typeface="Darker Grotesque ExtraBold"/>
              <a:ea typeface="Darker Grotesque ExtraBold"/>
              <a:cs typeface="Darker Grotesque ExtraBold"/>
              <a:sym typeface="Darker Grotesque ExtraBold"/>
            </a:endParaRPr>
          </a:p>
        </p:txBody>
      </p:sp>
      <p:grpSp>
        <p:nvGrpSpPr>
          <p:cNvPr id="647" name="Google Shape;647;p42"/>
          <p:cNvGrpSpPr/>
          <p:nvPr/>
        </p:nvGrpSpPr>
        <p:grpSpPr>
          <a:xfrm>
            <a:off x="5138547" y="1066542"/>
            <a:ext cx="3503092" cy="3484676"/>
            <a:chOff x="238125" y="591900"/>
            <a:chExt cx="2363600" cy="2351175"/>
          </a:xfrm>
        </p:grpSpPr>
        <p:sp>
          <p:nvSpPr>
            <p:cNvPr id="648" name="Google Shape;648;p42"/>
            <p:cNvSpPr/>
            <p:nvPr/>
          </p:nvSpPr>
          <p:spPr>
            <a:xfrm>
              <a:off x="2076825" y="683400"/>
              <a:ext cx="407350" cy="377825"/>
            </a:xfrm>
            <a:custGeom>
              <a:avLst/>
              <a:gdLst/>
              <a:ahLst/>
              <a:cxnLst/>
              <a:rect l="l" t="t" r="r" b="b"/>
              <a:pathLst>
                <a:path w="16294" h="15113" extrusionOk="0">
                  <a:moveTo>
                    <a:pt x="16293" y="1"/>
                  </a:moveTo>
                  <a:cubicBezTo>
                    <a:pt x="15217" y="80"/>
                    <a:pt x="14126" y="177"/>
                    <a:pt x="13130" y="611"/>
                  </a:cubicBezTo>
                  <a:cubicBezTo>
                    <a:pt x="11301" y="1429"/>
                    <a:pt x="10129" y="3339"/>
                    <a:pt x="8315" y="4206"/>
                  </a:cubicBezTo>
                  <a:cubicBezTo>
                    <a:pt x="7882" y="4414"/>
                    <a:pt x="7401" y="4559"/>
                    <a:pt x="7015" y="4831"/>
                  </a:cubicBezTo>
                  <a:cubicBezTo>
                    <a:pt x="5924" y="5602"/>
                    <a:pt x="5667" y="7128"/>
                    <a:pt x="4736" y="8074"/>
                  </a:cubicBezTo>
                  <a:cubicBezTo>
                    <a:pt x="4062" y="8733"/>
                    <a:pt x="3131" y="9037"/>
                    <a:pt x="2361" y="9567"/>
                  </a:cubicBezTo>
                  <a:cubicBezTo>
                    <a:pt x="1477" y="10145"/>
                    <a:pt x="803" y="11027"/>
                    <a:pt x="450" y="12023"/>
                  </a:cubicBezTo>
                  <a:cubicBezTo>
                    <a:pt x="145" y="12889"/>
                    <a:pt x="242" y="14206"/>
                    <a:pt x="0" y="15089"/>
                  </a:cubicBezTo>
                  <a:cubicBezTo>
                    <a:pt x="81" y="15105"/>
                    <a:pt x="174" y="15113"/>
                    <a:pt x="274" y="15113"/>
                  </a:cubicBezTo>
                  <a:cubicBezTo>
                    <a:pt x="970" y="15113"/>
                    <a:pt x="2069" y="14753"/>
                    <a:pt x="2714" y="14430"/>
                  </a:cubicBezTo>
                  <a:cubicBezTo>
                    <a:pt x="3324" y="14126"/>
                    <a:pt x="3821" y="13612"/>
                    <a:pt x="4109" y="13002"/>
                  </a:cubicBezTo>
                  <a:cubicBezTo>
                    <a:pt x="4366" y="12457"/>
                    <a:pt x="4463" y="11815"/>
                    <a:pt x="4848" y="11333"/>
                  </a:cubicBezTo>
                  <a:cubicBezTo>
                    <a:pt x="5426" y="10627"/>
                    <a:pt x="6421" y="10482"/>
                    <a:pt x="7288" y="10177"/>
                  </a:cubicBezTo>
                  <a:cubicBezTo>
                    <a:pt x="8492" y="9711"/>
                    <a:pt x="9520" y="8797"/>
                    <a:pt x="10097" y="7624"/>
                  </a:cubicBezTo>
                  <a:cubicBezTo>
                    <a:pt x="10402" y="7031"/>
                    <a:pt x="10579" y="6372"/>
                    <a:pt x="10883" y="5779"/>
                  </a:cubicBezTo>
                  <a:cubicBezTo>
                    <a:pt x="12120" y="3419"/>
                    <a:pt x="15138" y="2408"/>
                    <a:pt x="162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9" name="Google Shape;649;p42"/>
            <p:cNvSpPr/>
            <p:nvPr/>
          </p:nvSpPr>
          <p:spPr>
            <a:xfrm>
              <a:off x="2013075" y="742400"/>
              <a:ext cx="379925" cy="384200"/>
            </a:xfrm>
            <a:custGeom>
              <a:avLst/>
              <a:gdLst/>
              <a:ahLst/>
              <a:cxnLst/>
              <a:rect l="l" t="t" r="r" b="b"/>
              <a:pathLst>
                <a:path w="15197" h="15368" extrusionOk="0">
                  <a:moveTo>
                    <a:pt x="14816" y="1"/>
                  </a:moveTo>
                  <a:cubicBezTo>
                    <a:pt x="14761" y="1"/>
                    <a:pt x="14705" y="19"/>
                    <a:pt x="14653" y="64"/>
                  </a:cubicBezTo>
                  <a:cubicBezTo>
                    <a:pt x="10640" y="3788"/>
                    <a:pt x="6708" y="7625"/>
                    <a:pt x="3032" y="11670"/>
                  </a:cubicBezTo>
                  <a:cubicBezTo>
                    <a:pt x="2053" y="12729"/>
                    <a:pt x="1090" y="13821"/>
                    <a:pt x="159" y="14928"/>
                  </a:cubicBezTo>
                  <a:cubicBezTo>
                    <a:pt x="0" y="15111"/>
                    <a:pt x="166" y="15368"/>
                    <a:pt x="347" y="15368"/>
                  </a:cubicBezTo>
                  <a:cubicBezTo>
                    <a:pt x="404" y="15368"/>
                    <a:pt x="462" y="15342"/>
                    <a:pt x="512" y="15281"/>
                  </a:cubicBezTo>
                  <a:cubicBezTo>
                    <a:pt x="3980" y="11171"/>
                    <a:pt x="7768" y="7319"/>
                    <a:pt x="11635" y="3595"/>
                  </a:cubicBezTo>
                  <a:cubicBezTo>
                    <a:pt x="12759" y="2536"/>
                    <a:pt x="13883" y="1476"/>
                    <a:pt x="15006" y="434"/>
                  </a:cubicBezTo>
                  <a:cubicBezTo>
                    <a:pt x="15196" y="257"/>
                    <a:pt x="15018" y="1"/>
                    <a:pt x="148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0" name="Google Shape;650;p42"/>
            <p:cNvSpPr/>
            <p:nvPr/>
          </p:nvSpPr>
          <p:spPr>
            <a:xfrm>
              <a:off x="1984950" y="591900"/>
              <a:ext cx="146875" cy="441025"/>
            </a:xfrm>
            <a:custGeom>
              <a:avLst/>
              <a:gdLst/>
              <a:ahLst/>
              <a:cxnLst/>
              <a:rect l="l" t="t" r="r" b="b"/>
              <a:pathLst>
                <a:path w="5875" h="17641" extrusionOk="0">
                  <a:moveTo>
                    <a:pt x="5569" y="1"/>
                  </a:moveTo>
                  <a:lnTo>
                    <a:pt x="5569" y="1"/>
                  </a:lnTo>
                  <a:cubicBezTo>
                    <a:pt x="4880" y="530"/>
                    <a:pt x="4174" y="1092"/>
                    <a:pt x="3692" y="1831"/>
                  </a:cubicBezTo>
                  <a:cubicBezTo>
                    <a:pt x="2809" y="3227"/>
                    <a:pt x="2889" y="5056"/>
                    <a:pt x="2038" y="6469"/>
                  </a:cubicBezTo>
                  <a:cubicBezTo>
                    <a:pt x="1830" y="6807"/>
                    <a:pt x="1573" y="7111"/>
                    <a:pt x="1428" y="7481"/>
                  </a:cubicBezTo>
                  <a:cubicBezTo>
                    <a:pt x="1043" y="8491"/>
                    <a:pt x="1556" y="9664"/>
                    <a:pt x="1348" y="10723"/>
                  </a:cubicBezTo>
                  <a:cubicBezTo>
                    <a:pt x="1188" y="11477"/>
                    <a:pt x="706" y="12104"/>
                    <a:pt x="401" y="12810"/>
                  </a:cubicBezTo>
                  <a:cubicBezTo>
                    <a:pt x="64" y="13613"/>
                    <a:pt x="0" y="14511"/>
                    <a:pt x="225" y="15362"/>
                  </a:cubicBezTo>
                  <a:cubicBezTo>
                    <a:pt x="401" y="16085"/>
                    <a:pt x="1060" y="16935"/>
                    <a:pt x="1300" y="17641"/>
                  </a:cubicBezTo>
                  <a:cubicBezTo>
                    <a:pt x="1798" y="17448"/>
                    <a:pt x="2520" y="16549"/>
                    <a:pt x="2857" y="15956"/>
                  </a:cubicBezTo>
                  <a:cubicBezTo>
                    <a:pt x="3130" y="15490"/>
                    <a:pt x="3243" y="14912"/>
                    <a:pt x="3162" y="14366"/>
                  </a:cubicBezTo>
                  <a:cubicBezTo>
                    <a:pt x="3082" y="13869"/>
                    <a:pt x="2857" y="13388"/>
                    <a:pt x="2905" y="12890"/>
                  </a:cubicBezTo>
                  <a:cubicBezTo>
                    <a:pt x="2969" y="12151"/>
                    <a:pt x="3596" y="11606"/>
                    <a:pt x="4028" y="10996"/>
                  </a:cubicBezTo>
                  <a:cubicBezTo>
                    <a:pt x="4655" y="10145"/>
                    <a:pt x="4944" y="9037"/>
                    <a:pt x="4799" y="7995"/>
                  </a:cubicBezTo>
                  <a:cubicBezTo>
                    <a:pt x="4735" y="7449"/>
                    <a:pt x="4559" y="6918"/>
                    <a:pt x="4510" y="6373"/>
                  </a:cubicBezTo>
                  <a:cubicBezTo>
                    <a:pt x="4270" y="4206"/>
                    <a:pt x="5875" y="2152"/>
                    <a:pt x="556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1" name="Google Shape;651;p42"/>
            <p:cNvSpPr/>
            <p:nvPr/>
          </p:nvSpPr>
          <p:spPr>
            <a:xfrm>
              <a:off x="1999800" y="675275"/>
              <a:ext cx="92725" cy="429250"/>
            </a:xfrm>
            <a:custGeom>
              <a:avLst/>
              <a:gdLst/>
              <a:ahLst/>
              <a:cxnLst/>
              <a:rect l="l" t="t" r="r" b="b"/>
              <a:pathLst>
                <a:path w="3709" h="17170" extrusionOk="0">
                  <a:moveTo>
                    <a:pt x="3400" y="0"/>
                  </a:moveTo>
                  <a:cubicBezTo>
                    <a:pt x="3303" y="0"/>
                    <a:pt x="3209" y="55"/>
                    <a:pt x="3178" y="181"/>
                  </a:cubicBezTo>
                  <a:cubicBezTo>
                    <a:pt x="2118" y="4547"/>
                    <a:pt x="1187" y="8945"/>
                    <a:pt x="498" y="13375"/>
                  </a:cubicBezTo>
                  <a:cubicBezTo>
                    <a:pt x="320" y="14563"/>
                    <a:pt x="160" y="15751"/>
                    <a:pt x="16" y="16923"/>
                  </a:cubicBezTo>
                  <a:cubicBezTo>
                    <a:pt x="0" y="17089"/>
                    <a:pt x="114" y="17170"/>
                    <a:pt x="238" y="17170"/>
                  </a:cubicBezTo>
                  <a:cubicBezTo>
                    <a:pt x="366" y="17170"/>
                    <a:pt x="505" y="17085"/>
                    <a:pt x="530" y="16923"/>
                  </a:cubicBezTo>
                  <a:cubicBezTo>
                    <a:pt x="1027" y="12589"/>
                    <a:pt x="1861" y="8271"/>
                    <a:pt x="2809" y="4017"/>
                  </a:cubicBezTo>
                  <a:cubicBezTo>
                    <a:pt x="3081" y="2781"/>
                    <a:pt x="3370" y="1546"/>
                    <a:pt x="3659" y="326"/>
                  </a:cubicBezTo>
                  <a:cubicBezTo>
                    <a:pt x="3708" y="131"/>
                    <a:pt x="3550" y="0"/>
                    <a:pt x="34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2" name="Google Shape;652;p42"/>
            <p:cNvSpPr/>
            <p:nvPr/>
          </p:nvSpPr>
          <p:spPr>
            <a:xfrm>
              <a:off x="2057550" y="1041500"/>
              <a:ext cx="544175" cy="159925"/>
            </a:xfrm>
            <a:custGeom>
              <a:avLst/>
              <a:gdLst/>
              <a:ahLst/>
              <a:cxnLst/>
              <a:rect l="l" t="t" r="r" b="b"/>
              <a:pathLst>
                <a:path w="21767" h="6397" extrusionOk="0">
                  <a:moveTo>
                    <a:pt x="18085" y="0"/>
                  </a:moveTo>
                  <a:cubicBezTo>
                    <a:pt x="16510" y="0"/>
                    <a:pt x="14934" y="617"/>
                    <a:pt x="13349" y="617"/>
                  </a:cubicBezTo>
                  <a:cubicBezTo>
                    <a:pt x="13159" y="617"/>
                    <a:pt x="12968" y="608"/>
                    <a:pt x="12778" y="588"/>
                  </a:cubicBezTo>
                  <a:cubicBezTo>
                    <a:pt x="12349" y="546"/>
                    <a:pt x="11920" y="439"/>
                    <a:pt x="11491" y="439"/>
                  </a:cubicBezTo>
                  <a:cubicBezTo>
                    <a:pt x="11438" y="439"/>
                    <a:pt x="11386" y="441"/>
                    <a:pt x="11333" y="444"/>
                  </a:cubicBezTo>
                  <a:cubicBezTo>
                    <a:pt x="10002" y="524"/>
                    <a:pt x="8990" y="1696"/>
                    <a:pt x="7706" y="2017"/>
                  </a:cubicBezTo>
                  <a:cubicBezTo>
                    <a:pt x="7405" y="2091"/>
                    <a:pt x="7099" y="2114"/>
                    <a:pt x="6791" y="2114"/>
                  </a:cubicBezTo>
                  <a:cubicBezTo>
                    <a:pt x="6252" y="2114"/>
                    <a:pt x="5705" y="2043"/>
                    <a:pt x="5166" y="2043"/>
                  </a:cubicBezTo>
                  <a:cubicBezTo>
                    <a:pt x="5076" y="2043"/>
                    <a:pt x="4987" y="2045"/>
                    <a:pt x="4897" y="2049"/>
                  </a:cubicBezTo>
                  <a:cubicBezTo>
                    <a:pt x="3838" y="2081"/>
                    <a:pt x="2794" y="2482"/>
                    <a:pt x="1976" y="3156"/>
                  </a:cubicBezTo>
                  <a:cubicBezTo>
                    <a:pt x="1270" y="3734"/>
                    <a:pt x="660" y="4906"/>
                    <a:pt x="1" y="5532"/>
                  </a:cubicBezTo>
                  <a:cubicBezTo>
                    <a:pt x="467" y="5981"/>
                    <a:pt x="1831" y="6319"/>
                    <a:pt x="2665" y="6383"/>
                  </a:cubicBezTo>
                  <a:cubicBezTo>
                    <a:pt x="2756" y="6392"/>
                    <a:pt x="2848" y="6396"/>
                    <a:pt x="2939" y="6396"/>
                  </a:cubicBezTo>
                  <a:cubicBezTo>
                    <a:pt x="3524" y="6396"/>
                    <a:pt x="4106" y="6220"/>
                    <a:pt x="4592" y="5902"/>
                  </a:cubicBezTo>
                  <a:cubicBezTo>
                    <a:pt x="5105" y="5564"/>
                    <a:pt x="5523" y="5067"/>
                    <a:pt x="6100" y="4858"/>
                  </a:cubicBezTo>
                  <a:cubicBezTo>
                    <a:pt x="6322" y="4778"/>
                    <a:pt x="6549" y="4747"/>
                    <a:pt x="6780" y="4747"/>
                  </a:cubicBezTo>
                  <a:cubicBezTo>
                    <a:pt x="7435" y="4747"/>
                    <a:pt x="8117" y="5000"/>
                    <a:pt x="8782" y="5131"/>
                  </a:cubicBezTo>
                  <a:cubicBezTo>
                    <a:pt x="9105" y="5197"/>
                    <a:pt x="9435" y="5229"/>
                    <a:pt x="9764" y="5229"/>
                  </a:cubicBezTo>
                  <a:cubicBezTo>
                    <a:pt x="10728" y="5229"/>
                    <a:pt x="11692" y="4955"/>
                    <a:pt x="12506" y="4440"/>
                  </a:cubicBezTo>
                  <a:cubicBezTo>
                    <a:pt x="13083" y="4087"/>
                    <a:pt x="13565" y="3622"/>
                    <a:pt x="14143" y="3269"/>
                  </a:cubicBezTo>
                  <a:cubicBezTo>
                    <a:pt x="16422" y="1904"/>
                    <a:pt x="19536" y="2627"/>
                    <a:pt x="21767" y="1182"/>
                  </a:cubicBezTo>
                  <a:cubicBezTo>
                    <a:pt x="20820" y="684"/>
                    <a:pt x="19825" y="187"/>
                    <a:pt x="18766" y="42"/>
                  </a:cubicBezTo>
                  <a:cubicBezTo>
                    <a:pt x="18539" y="13"/>
                    <a:pt x="18312" y="0"/>
                    <a:pt x="180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3" name="Google Shape;653;p42"/>
            <p:cNvSpPr/>
            <p:nvPr/>
          </p:nvSpPr>
          <p:spPr>
            <a:xfrm>
              <a:off x="1970425" y="1067700"/>
              <a:ext cx="520900" cy="140125"/>
            </a:xfrm>
            <a:custGeom>
              <a:avLst/>
              <a:gdLst/>
              <a:ahLst/>
              <a:cxnLst/>
              <a:rect l="l" t="t" r="r" b="b"/>
              <a:pathLst>
                <a:path w="20836" h="5605" extrusionOk="0">
                  <a:moveTo>
                    <a:pt x="20460" y="0"/>
                  </a:moveTo>
                  <a:cubicBezTo>
                    <a:pt x="20442" y="0"/>
                    <a:pt x="20424" y="2"/>
                    <a:pt x="20404" y="6"/>
                  </a:cubicBezTo>
                  <a:cubicBezTo>
                    <a:pt x="15060" y="1081"/>
                    <a:pt x="9731" y="2285"/>
                    <a:pt x="4481" y="3810"/>
                  </a:cubicBezTo>
                  <a:cubicBezTo>
                    <a:pt x="3085" y="4212"/>
                    <a:pt x="1673" y="4644"/>
                    <a:pt x="292" y="5110"/>
                  </a:cubicBezTo>
                  <a:cubicBezTo>
                    <a:pt x="0" y="5198"/>
                    <a:pt x="93" y="5605"/>
                    <a:pt x="342" y="5605"/>
                  </a:cubicBezTo>
                  <a:cubicBezTo>
                    <a:pt x="367" y="5605"/>
                    <a:pt x="393" y="5601"/>
                    <a:pt x="421" y="5592"/>
                  </a:cubicBezTo>
                  <a:cubicBezTo>
                    <a:pt x="5508" y="3906"/>
                    <a:pt x="10726" y="2606"/>
                    <a:pt x="15959" y="1451"/>
                  </a:cubicBezTo>
                  <a:cubicBezTo>
                    <a:pt x="17483" y="1113"/>
                    <a:pt x="19008" y="809"/>
                    <a:pt x="20549" y="488"/>
                  </a:cubicBezTo>
                  <a:cubicBezTo>
                    <a:pt x="20835" y="442"/>
                    <a:pt x="20739" y="0"/>
                    <a:pt x="204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4" name="Google Shape;654;p42"/>
            <p:cNvSpPr/>
            <p:nvPr/>
          </p:nvSpPr>
          <p:spPr>
            <a:xfrm>
              <a:off x="238125" y="2312125"/>
              <a:ext cx="509275" cy="165875"/>
            </a:xfrm>
            <a:custGeom>
              <a:avLst/>
              <a:gdLst/>
              <a:ahLst/>
              <a:cxnLst/>
              <a:rect l="l" t="t" r="r" b="b"/>
              <a:pathLst>
                <a:path w="20371" h="6635" extrusionOk="0">
                  <a:moveTo>
                    <a:pt x="17682" y="1"/>
                  </a:moveTo>
                  <a:cubicBezTo>
                    <a:pt x="17100" y="1"/>
                    <a:pt x="16512" y="191"/>
                    <a:pt x="16019" y="535"/>
                  </a:cubicBezTo>
                  <a:cubicBezTo>
                    <a:pt x="15555" y="871"/>
                    <a:pt x="15185" y="1353"/>
                    <a:pt x="14639" y="1577"/>
                  </a:cubicBezTo>
                  <a:cubicBezTo>
                    <a:pt x="14406" y="1673"/>
                    <a:pt x="14163" y="1709"/>
                    <a:pt x="13914" y="1709"/>
                  </a:cubicBezTo>
                  <a:cubicBezTo>
                    <a:pt x="13324" y="1709"/>
                    <a:pt x="12702" y="1507"/>
                    <a:pt x="12103" y="1417"/>
                  </a:cubicBezTo>
                  <a:cubicBezTo>
                    <a:pt x="11865" y="1379"/>
                    <a:pt x="11624" y="1360"/>
                    <a:pt x="11382" y="1360"/>
                  </a:cubicBezTo>
                  <a:cubicBezTo>
                    <a:pt x="10402" y="1360"/>
                    <a:pt x="9415" y="1666"/>
                    <a:pt x="8604" y="2219"/>
                  </a:cubicBezTo>
                  <a:cubicBezTo>
                    <a:pt x="8090" y="2573"/>
                    <a:pt x="7641" y="3039"/>
                    <a:pt x="7111" y="3375"/>
                  </a:cubicBezTo>
                  <a:cubicBezTo>
                    <a:pt x="5008" y="4772"/>
                    <a:pt x="2055" y="4210"/>
                    <a:pt x="0" y="5654"/>
                  </a:cubicBezTo>
                  <a:cubicBezTo>
                    <a:pt x="916" y="6088"/>
                    <a:pt x="1862" y="6521"/>
                    <a:pt x="2889" y="6618"/>
                  </a:cubicBezTo>
                  <a:cubicBezTo>
                    <a:pt x="3024" y="6629"/>
                    <a:pt x="3159" y="6634"/>
                    <a:pt x="3293" y="6634"/>
                  </a:cubicBezTo>
                  <a:cubicBezTo>
                    <a:pt x="4924" y="6634"/>
                    <a:pt x="6534" y="5853"/>
                    <a:pt x="8177" y="5853"/>
                  </a:cubicBezTo>
                  <a:cubicBezTo>
                    <a:pt x="8287" y="5853"/>
                    <a:pt x="8397" y="5856"/>
                    <a:pt x="8507" y="5864"/>
                  </a:cubicBezTo>
                  <a:cubicBezTo>
                    <a:pt x="8869" y="5890"/>
                    <a:pt x="9241" y="5957"/>
                    <a:pt x="9607" y="5957"/>
                  </a:cubicBezTo>
                  <a:cubicBezTo>
                    <a:pt x="9696" y="5957"/>
                    <a:pt x="9784" y="5953"/>
                    <a:pt x="9872" y="5943"/>
                  </a:cubicBezTo>
                  <a:cubicBezTo>
                    <a:pt x="11124" y="5815"/>
                    <a:pt x="12039" y="4676"/>
                    <a:pt x="13243" y="4323"/>
                  </a:cubicBezTo>
                  <a:cubicBezTo>
                    <a:pt x="13632" y="4212"/>
                    <a:pt x="14035" y="4190"/>
                    <a:pt x="14442" y="4190"/>
                  </a:cubicBezTo>
                  <a:cubicBezTo>
                    <a:pt x="14728" y="4190"/>
                    <a:pt x="15017" y="4201"/>
                    <a:pt x="15304" y="4201"/>
                  </a:cubicBezTo>
                  <a:cubicBezTo>
                    <a:pt x="15501" y="4201"/>
                    <a:pt x="15697" y="4196"/>
                    <a:pt x="15891" y="4178"/>
                  </a:cubicBezTo>
                  <a:cubicBezTo>
                    <a:pt x="16886" y="4098"/>
                    <a:pt x="17849" y="3681"/>
                    <a:pt x="18588" y="3022"/>
                  </a:cubicBezTo>
                  <a:cubicBezTo>
                    <a:pt x="19246" y="2444"/>
                    <a:pt x="19760" y="1321"/>
                    <a:pt x="20370" y="695"/>
                  </a:cubicBezTo>
                  <a:cubicBezTo>
                    <a:pt x="19904" y="310"/>
                    <a:pt x="18604" y="36"/>
                    <a:pt x="17817" y="4"/>
                  </a:cubicBezTo>
                  <a:cubicBezTo>
                    <a:pt x="17772" y="2"/>
                    <a:pt x="17727" y="1"/>
                    <a:pt x="176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5" name="Google Shape;655;p42"/>
            <p:cNvSpPr/>
            <p:nvPr/>
          </p:nvSpPr>
          <p:spPr>
            <a:xfrm>
              <a:off x="341750" y="2299775"/>
              <a:ext cx="487100" cy="152675"/>
            </a:xfrm>
            <a:custGeom>
              <a:avLst/>
              <a:gdLst/>
              <a:ahLst/>
              <a:cxnLst/>
              <a:rect l="l" t="t" r="r" b="b"/>
              <a:pathLst>
                <a:path w="19484" h="6107" extrusionOk="0">
                  <a:moveTo>
                    <a:pt x="19170" y="0"/>
                  </a:moveTo>
                  <a:cubicBezTo>
                    <a:pt x="19143" y="0"/>
                    <a:pt x="19114" y="5"/>
                    <a:pt x="19082" y="17"/>
                  </a:cubicBezTo>
                  <a:cubicBezTo>
                    <a:pt x="14331" y="1799"/>
                    <a:pt x="9451" y="3244"/>
                    <a:pt x="4555" y="4528"/>
                  </a:cubicBezTo>
                  <a:cubicBezTo>
                    <a:pt x="3142" y="4896"/>
                    <a:pt x="1714" y="5266"/>
                    <a:pt x="302" y="5603"/>
                  </a:cubicBezTo>
                  <a:cubicBezTo>
                    <a:pt x="1" y="5679"/>
                    <a:pt x="95" y="6107"/>
                    <a:pt x="373" y="6107"/>
                  </a:cubicBezTo>
                  <a:cubicBezTo>
                    <a:pt x="391" y="6107"/>
                    <a:pt x="410" y="6105"/>
                    <a:pt x="430" y="6101"/>
                  </a:cubicBezTo>
                  <a:cubicBezTo>
                    <a:pt x="5438" y="4881"/>
                    <a:pt x="10430" y="3516"/>
                    <a:pt x="15326" y="1879"/>
                  </a:cubicBezTo>
                  <a:cubicBezTo>
                    <a:pt x="16626" y="1446"/>
                    <a:pt x="17927" y="980"/>
                    <a:pt x="19211" y="498"/>
                  </a:cubicBezTo>
                  <a:cubicBezTo>
                    <a:pt x="19484" y="398"/>
                    <a:pt x="19408" y="0"/>
                    <a:pt x="1917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6" name="Google Shape;656;p42"/>
            <p:cNvSpPr/>
            <p:nvPr/>
          </p:nvSpPr>
          <p:spPr>
            <a:xfrm>
              <a:off x="492950" y="2379475"/>
              <a:ext cx="291350" cy="315225"/>
            </a:xfrm>
            <a:custGeom>
              <a:avLst/>
              <a:gdLst/>
              <a:ahLst/>
              <a:cxnLst/>
              <a:rect l="l" t="t" r="r" b="b"/>
              <a:pathLst>
                <a:path w="11654" h="12609" extrusionOk="0">
                  <a:moveTo>
                    <a:pt x="11511" y="0"/>
                  </a:moveTo>
                  <a:cubicBezTo>
                    <a:pt x="10987" y="0"/>
                    <a:pt x="10089" y="382"/>
                    <a:pt x="9567" y="681"/>
                  </a:cubicBezTo>
                  <a:cubicBezTo>
                    <a:pt x="9133" y="955"/>
                    <a:pt x="8780" y="1372"/>
                    <a:pt x="8587" y="1869"/>
                  </a:cubicBezTo>
                  <a:cubicBezTo>
                    <a:pt x="8427" y="2303"/>
                    <a:pt x="8395" y="2800"/>
                    <a:pt x="8122" y="3202"/>
                  </a:cubicBezTo>
                  <a:cubicBezTo>
                    <a:pt x="7721" y="3780"/>
                    <a:pt x="6950" y="3940"/>
                    <a:pt x="6325" y="4245"/>
                  </a:cubicBezTo>
                  <a:cubicBezTo>
                    <a:pt x="5409" y="4662"/>
                    <a:pt x="4671" y="5432"/>
                    <a:pt x="4302" y="6363"/>
                  </a:cubicBezTo>
                  <a:cubicBezTo>
                    <a:pt x="4110" y="6845"/>
                    <a:pt x="4013" y="7359"/>
                    <a:pt x="3804" y="7840"/>
                  </a:cubicBezTo>
                  <a:cubicBezTo>
                    <a:pt x="3001" y="9734"/>
                    <a:pt x="739" y="10697"/>
                    <a:pt x="0" y="12608"/>
                  </a:cubicBezTo>
                  <a:cubicBezTo>
                    <a:pt x="818" y="12480"/>
                    <a:pt x="1653" y="12351"/>
                    <a:pt x="2391" y="11949"/>
                  </a:cubicBezTo>
                  <a:cubicBezTo>
                    <a:pt x="3756" y="11211"/>
                    <a:pt x="4527" y="9670"/>
                    <a:pt x="5875" y="8900"/>
                  </a:cubicBezTo>
                  <a:cubicBezTo>
                    <a:pt x="6212" y="8707"/>
                    <a:pt x="6565" y="8563"/>
                    <a:pt x="6854" y="8322"/>
                  </a:cubicBezTo>
                  <a:cubicBezTo>
                    <a:pt x="7641" y="7680"/>
                    <a:pt x="7737" y="6492"/>
                    <a:pt x="8411" y="5706"/>
                  </a:cubicBezTo>
                  <a:cubicBezTo>
                    <a:pt x="8876" y="5143"/>
                    <a:pt x="9583" y="4855"/>
                    <a:pt x="10145" y="4405"/>
                  </a:cubicBezTo>
                  <a:cubicBezTo>
                    <a:pt x="10787" y="3908"/>
                    <a:pt x="11252" y="3185"/>
                    <a:pt x="11461" y="2399"/>
                  </a:cubicBezTo>
                  <a:cubicBezTo>
                    <a:pt x="11654" y="1708"/>
                    <a:pt x="11493" y="713"/>
                    <a:pt x="11622" y="7"/>
                  </a:cubicBezTo>
                  <a:cubicBezTo>
                    <a:pt x="11587" y="2"/>
                    <a:pt x="11550" y="0"/>
                    <a:pt x="115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7" name="Google Shape;657;p42"/>
            <p:cNvSpPr/>
            <p:nvPr/>
          </p:nvSpPr>
          <p:spPr>
            <a:xfrm>
              <a:off x="557250" y="2324800"/>
              <a:ext cx="274200" cy="320125"/>
            </a:xfrm>
            <a:custGeom>
              <a:avLst/>
              <a:gdLst/>
              <a:ahLst/>
              <a:cxnLst/>
              <a:rect l="l" t="t" r="r" b="b"/>
              <a:pathLst>
                <a:path w="10968" h="12805" extrusionOk="0">
                  <a:moveTo>
                    <a:pt x="10607" y="1"/>
                  </a:moveTo>
                  <a:cubicBezTo>
                    <a:pt x="10531" y="1"/>
                    <a:pt x="10454" y="32"/>
                    <a:pt x="10398" y="107"/>
                  </a:cubicBezTo>
                  <a:cubicBezTo>
                    <a:pt x="7990" y="3463"/>
                    <a:pt x="5326" y="6641"/>
                    <a:pt x="2580" y="9723"/>
                  </a:cubicBezTo>
                  <a:cubicBezTo>
                    <a:pt x="1778" y="10622"/>
                    <a:pt x="975" y="11488"/>
                    <a:pt x="173" y="12371"/>
                  </a:cubicBezTo>
                  <a:cubicBezTo>
                    <a:pt x="1" y="12555"/>
                    <a:pt x="176" y="12805"/>
                    <a:pt x="361" y="12805"/>
                  </a:cubicBezTo>
                  <a:cubicBezTo>
                    <a:pt x="418" y="12805"/>
                    <a:pt x="477" y="12781"/>
                    <a:pt x="526" y="12724"/>
                  </a:cubicBezTo>
                  <a:cubicBezTo>
                    <a:pt x="3415" y="9610"/>
                    <a:pt x="6208" y="6416"/>
                    <a:pt x="8808" y="3061"/>
                  </a:cubicBezTo>
                  <a:cubicBezTo>
                    <a:pt x="9499" y="2179"/>
                    <a:pt x="10173" y="1280"/>
                    <a:pt x="10831" y="364"/>
                  </a:cubicBezTo>
                  <a:cubicBezTo>
                    <a:pt x="10967" y="182"/>
                    <a:pt x="10791" y="1"/>
                    <a:pt x="106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8" name="Google Shape;658;p42"/>
            <p:cNvSpPr/>
            <p:nvPr/>
          </p:nvSpPr>
          <p:spPr>
            <a:xfrm>
              <a:off x="319175" y="2079650"/>
              <a:ext cx="498850" cy="188675"/>
            </a:xfrm>
            <a:custGeom>
              <a:avLst/>
              <a:gdLst/>
              <a:ahLst/>
              <a:cxnLst/>
              <a:rect l="l" t="t" r="r" b="b"/>
              <a:pathLst>
                <a:path w="19954" h="7547" extrusionOk="0">
                  <a:moveTo>
                    <a:pt x="286" y="1"/>
                  </a:moveTo>
                  <a:cubicBezTo>
                    <a:pt x="191" y="1"/>
                    <a:pt x="96" y="4"/>
                    <a:pt x="0" y="10"/>
                  </a:cubicBezTo>
                  <a:cubicBezTo>
                    <a:pt x="563" y="860"/>
                    <a:pt x="1141" y="1727"/>
                    <a:pt x="1959" y="2337"/>
                  </a:cubicBezTo>
                  <a:cubicBezTo>
                    <a:pt x="3484" y="3461"/>
                    <a:pt x="5586" y="3541"/>
                    <a:pt x="7144" y="4633"/>
                  </a:cubicBezTo>
                  <a:cubicBezTo>
                    <a:pt x="7513" y="4890"/>
                    <a:pt x="7850" y="5211"/>
                    <a:pt x="8268" y="5419"/>
                  </a:cubicBezTo>
                  <a:cubicBezTo>
                    <a:pt x="8731" y="5641"/>
                    <a:pt x="9232" y="5688"/>
                    <a:pt x="9745" y="5688"/>
                  </a:cubicBezTo>
                  <a:cubicBezTo>
                    <a:pt x="10117" y="5688"/>
                    <a:pt x="10496" y="5663"/>
                    <a:pt x="10872" y="5663"/>
                  </a:cubicBezTo>
                  <a:cubicBezTo>
                    <a:pt x="11252" y="5663"/>
                    <a:pt x="11628" y="5688"/>
                    <a:pt x="11992" y="5789"/>
                  </a:cubicBezTo>
                  <a:cubicBezTo>
                    <a:pt x="12842" y="6029"/>
                    <a:pt x="13516" y="6655"/>
                    <a:pt x="14318" y="7056"/>
                  </a:cubicBezTo>
                  <a:cubicBezTo>
                    <a:pt x="14957" y="7381"/>
                    <a:pt x="15679" y="7547"/>
                    <a:pt x="16400" y="7547"/>
                  </a:cubicBezTo>
                  <a:cubicBezTo>
                    <a:pt x="16677" y="7547"/>
                    <a:pt x="16953" y="7522"/>
                    <a:pt x="17224" y="7473"/>
                  </a:cubicBezTo>
                  <a:cubicBezTo>
                    <a:pt x="18074" y="7330"/>
                    <a:pt x="19118" y="6639"/>
                    <a:pt x="19953" y="6431"/>
                  </a:cubicBezTo>
                  <a:cubicBezTo>
                    <a:pt x="19761" y="5853"/>
                    <a:pt x="18797" y="4937"/>
                    <a:pt x="18155" y="4505"/>
                  </a:cubicBezTo>
                  <a:cubicBezTo>
                    <a:pt x="17683" y="4190"/>
                    <a:pt x="17110" y="4015"/>
                    <a:pt x="16547" y="4015"/>
                  </a:cubicBezTo>
                  <a:cubicBezTo>
                    <a:pt x="16478" y="4015"/>
                    <a:pt x="16409" y="4018"/>
                    <a:pt x="16341" y="4023"/>
                  </a:cubicBezTo>
                  <a:cubicBezTo>
                    <a:pt x="15864" y="4049"/>
                    <a:pt x="15387" y="4207"/>
                    <a:pt x="14919" y="4207"/>
                  </a:cubicBezTo>
                  <a:cubicBezTo>
                    <a:pt x="14820" y="4207"/>
                    <a:pt x="14722" y="4200"/>
                    <a:pt x="14624" y="4183"/>
                  </a:cubicBezTo>
                  <a:cubicBezTo>
                    <a:pt x="13773" y="4038"/>
                    <a:pt x="13195" y="3268"/>
                    <a:pt x="12537" y="2722"/>
                  </a:cubicBezTo>
                  <a:cubicBezTo>
                    <a:pt x="11653" y="1989"/>
                    <a:pt x="10519" y="1577"/>
                    <a:pt x="9380" y="1577"/>
                  </a:cubicBezTo>
                  <a:cubicBezTo>
                    <a:pt x="9298" y="1577"/>
                    <a:pt x="9216" y="1579"/>
                    <a:pt x="9134" y="1583"/>
                  </a:cubicBezTo>
                  <a:cubicBezTo>
                    <a:pt x="8508" y="1615"/>
                    <a:pt x="7882" y="1759"/>
                    <a:pt x="7240" y="1791"/>
                  </a:cubicBezTo>
                  <a:cubicBezTo>
                    <a:pt x="7191" y="1793"/>
                    <a:pt x="7142" y="1794"/>
                    <a:pt x="7093" y="1794"/>
                  </a:cubicBezTo>
                  <a:cubicBezTo>
                    <a:pt x="4744" y="1794"/>
                    <a:pt x="2627" y="1"/>
                    <a:pt x="2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9" name="Google Shape;659;p42"/>
            <p:cNvSpPr/>
            <p:nvPr/>
          </p:nvSpPr>
          <p:spPr>
            <a:xfrm>
              <a:off x="410200" y="2126125"/>
              <a:ext cx="491600" cy="138525"/>
            </a:xfrm>
            <a:custGeom>
              <a:avLst/>
              <a:gdLst/>
              <a:ahLst/>
              <a:cxnLst/>
              <a:rect l="l" t="t" r="r" b="b"/>
              <a:pathLst>
                <a:path w="19664" h="5541" extrusionOk="0">
                  <a:moveTo>
                    <a:pt x="343" y="0"/>
                  </a:moveTo>
                  <a:cubicBezTo>
                    <a:pt x="93" y="0"/>
                    <a:pt x="1" y="407"/>
                    <a:pt x="293" y="495"/>
                  </a:cubicBezTo>
                  <a:cubicBezTo>
                    <a:pt x="5188" y="2068"/>
                    <a:pt x="10148" y="3528"/>
                    <a:pt x="15172" y="4683"/>
                  </a:cubicBezTo>
                  <a:cubicBezTo>
                    <a:pt x="16520" y="4989"/>
                    <a:pt x="17869" y="5278"/>
                    <a:pt x="19234" y="5535"/>
                  </a:cubicBezTo>
                  <a:cubicBezTo>
                    <a:pt x="19252" y="5539"/>
                    <a:pt x="19271" y="5541"/>
                    <a:pt x="19288" y="5541"/>
                  </a:cubicBezTo>
                  <a:cubicBezTo>
                    <a:pt x="19554" y="5541"/>
                    <a:pt x="19663" y="5113"/>
                    <a:pt x="19362" y="5053"/>
                  </a:cubicBezTo>
                  <a:cubicBezTo>
                    <a:pt x="14386" y="4106"/>
                    <a:pt x="9474" y="2774"/>
                    <a:pt x="4627" y="1329"/>
                  </a:cubicBezTo>
                  <a:cubicBezTo>
                    <a:pt x="3229" y="895"/>
                    <a:pt x="1817" y="462"/>
                    <a:pt x="421" y="13"/>
                  </a:cubicBezTo>
                  <a:cubicBezTo>
                    <a:pt x="394" y="4"/>
                    <a:pt x="367" y="0"/>
                    <a:pt x="3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0" name="Google Shape;660;p42"/>
            <p:cNvSpPr/>
            <p:nvPr/>
          </p:nvSpPr>
          <p:spPr>
            <a:xfrm>
              <a:off x="257500" y="655625"/>
              <a:ext cx="2300100" cy="2287450"/>
            </a:xfrm>
            <a:custGeom>
              <a:avLst/>
              <a:gdLst/>
              <a:ahLst/>
              <a:cxnLst/>
              <a:rect l="l" t="t" r="r" b="b"/>
              <a:pathLst>
                <a:path w="92004" h="91498" extrusionOk="0">
                  <a:moveTo>
                    <a:pt x="39376" y="0"/>
                  </a:moveTo>
                  <a:cubicBezTo>
                    <a:pt x="0" y="0"/>
                    <a:pt x="496" y="43710"/>
                    <a:pt x="7347" y="52862"/>
                  </a:cubicBezTo>
                  <a:lnTo>
                    <a:pt x="7781" y="53664"/>
                  </a:lnTo>
                  <a:lnTo>
                    <a:pt x="19242" y="68047"/>
                  </a:lnTo>
                  <a:lnTo>
                    <a:pt x="10349" y="91497"/>
                  </a:lnTo>
                  <a:lnTo>
                    <a:pt x="57926" y="91497"/>
                  </a:lnTo>
                  <a:lnTo>
                    <a:pt x="62725" y="83953"/>
                  </a:lnTo>
                  <a:cubicBezTo>
                    <a:pt x="62725" y="83953"/>
                    <a:pt x="66635" y="84289"/>
                    <a:pt x="70466" y="84289"/>
                  </a:cubicBezTo>
                  <a:cubicBezTo>
                    <a:pt x="73339" y="84289"/>
                    <a:pt x="76167" y="84100"/>
                    <a:pt x="77268" y="83439"/>
                  </a:cubicBezTo>
                  <a:cubicBezTo>
                    <a:pt x="79836" y="81915"/>
                    <a:pt x="83175" y="63086"/>
                    <a:pt x="83175" y="63086"/>
                  </a:cubicBezTo>
                  <a:cubicBezTo>
                    <a:pt x="83175" y="63086"/>
                    <a:pt x="87397" y="62187"/>
                    <a:pt x="90237" y="60999"/>
                  </a:cubicBezTo>
                  <a:cubicBezTo>
                    <a:pt x="91442" y="60486"/>
                    <a:pt x="92003" y="59090"/>
                    <a:pt x="91474" y="57885"/>
                  </a:cubicBezTo>
                  <a:lnTo>
                    <a:pt x="83175" y="39073"/>
                  </a:lnTo>
                  <a:cubicBezTo>
                    <a:pt x="83175" y="39073"/>
                    <a:pt x="79964" y="470"/>
                    <a:pt x="39981" y="3"/>
                  </a:cubicBezTo>
                  <a:cubicBezTo>
                    <a:pt x="39778" y="1"/>
                    <a:pt x="39576" y="0"/>
                    <a:pt x="393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1" name="Google Shape;661;p42"/>
            <p:cNvSpPr/>
            <p:nvPr/>
          </p:nvSpPr>
          <p:spPr>
            <a:xfrm>
              <a:off x="584025" y="1799375"/>
              <a:ext cx="222350" cy="221950"/>
            </a:xfrm>
            <a:custGeom>
              <a:avLst/>
              <a:gdLst/>
              <a:ahLst/>
              <a:cxnLst/>
              <a:rect l="l" t="t" r="r" b="b"/>
              <a:pathLst>
                <a:path w="8894" h="8878" extrusionOk="0">
                  <a:moveTo>
                    <a:pt x="4447" y="0"/>
                  </a:moveTo>
                  <a:cubicBezTo>
                    <a:pt x="1991" y="0"/>
                    <a:pt x="0" y="1991"/>
                    <a:pt x="0" y="4431"/>
                  </a:cubicBezTo>
                  <a:cubicBezTo>
                    <a:pt x="0" y="6887"/>
                    <a:pt x="1991" y="8878"/>
                    <a:pt x="4447" y="8878"/>
                  </a:cubicBezTo>
                  <a:cubicBezTo>
                    <a:pt x="6903" y="8878"/>
                    <a:pt x="8893" y="6887"/>
                    <a:pt x="8893" y="4431"/>
                  </a:cubicBezTo>
                  <a:cubicBezTo>
                    <a:pt x="8893" y="1991"/>
                    <a:pt x="6903" y="0"/>
                    <a:pt x="44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2" name="Google Shape;662;p42"/>
            <p:cNvSpPr/>
            <p:nvPr/>
          </p:nvSpPr>
          <p:spPr>
            <a:xfrm>
              <a:off x="916300" y="1037350"/>
              <a:ext cx="65825" cy="62625"/>
            </a:xfrm>
            <a:custGeom>
              <a:avLst/>
              <a:gdLst/>
              <a:ahLst/>
              <a:cxnLst/>
              <a:rect l="l" t="t" r="r" b="b"/>
              <a:pathLst>
                <a:path w="2633" h="2505" extrusionOk="0">
                  <a:moveTo>
                    <a:pt x="514" y="0"/>
                  </a:moveTo>
                  <a:lnTo>
                    <a:pt x="931" y="995"/>
                  </a:lnTo>
                  <a:lnTo>
                    <a:pt x="0" y="1556"/>
                  </a:lnTo>
                  <a:lnTo>
                    <a:pt x="1076" y="1460"/>
                  </a:lnTo>
                  <a:lnTo>
                    <a:pt x="1316" y="2504"/>
                  </a:lnTo>
                  <a:lnTo>
                    <a:pt x="1573" y="1460"/>
                  </a:lnTo>
                  <a:lnTo>
                    <a:pt x="2633" y="1556"/>
                  </a:lnTo>
                  <a:lnTo>
                    <a:pt x="2633" y="1556"/>
                  </a:lnTo>
                  <a:lnTo>
                    <a:pt x="1718" y="995"/>
                  </a:lnTo>
                  <a:lnTo>
                    <a:pt x="2136" y="0"/>
                  </a:lnTo>
                  <a:lnTo>
                    <a:pt x="1316" y="706"/>
                  </a:lnTo>
                  <a:lnTo>
                    <a:pt x="51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3" name="Google Shape;663;p42"/>
            <p:cNvSpPr/>
            <p:nvPr/>
          </p:nvSpPr>
          <p:spPr>
            <a:xfrm>
              <a:off x="731325" y="2156525"/>
              <a:ext cx="65825" cy="62625"/>
            </a:xfrm>
            <a:custGeom>
              <a:avLst/>
              <a:gdLst/>
              <a:ahLst/>
              <a:cxnLst/>
              <a:rect l="l" t="t" r="r" b="b"/>
              <a:pathLst>
                <a:path w="2633" h="2505" extrusionOk="0">
                  <a:moveTo>
                    <a:pt x="2134" y="0"/>
                  </a:moveTo>
                  <a:lnTo>
                    <a:pt x="1316" y="707"/>
                  </a:lnTo>
                  <a:lnTo>
                    <a:pt x="497" y="0"/>
                  </a:lnTo>
                  <a:lnTo>
                    <a:pt x="497" y="0"/>
                  </a:lnTo>
                  <a:lnTo>
                    <a:pt x="914" y="995"/>
                  </a:lnTo>
                  <a:lnTo>
                    <a:pt x="0" y="1541"/>
                  </a:lnTo>
                  <a:lnTo>
                    <a:pt x="0" y="1541"/>
                  </a:lnTo>
                  <a:lnTo>
                    <a:pt x="1075" y="1462"/>
                  </a:lnTo>
                  <a:lnTo>
                    <a:pt x="1316" y="2504"/>
                  </a:lnTo>
                  <a:lnTo>
                    <a:pt x="1556" y="1462"/>
                  </a:lnTo>
                  <a:lnTo>
                    <a:pt x="2632" y="1541"/>
                  </a:lnTo>
                  <a:lnTo>
                    <a:pt x="1701" y="995"/>
                  </a:lnTo>
                  <a:lnTo>
                    <a:pt x="213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4" name="Google Shape;664;p42"/>
            <p:cNvSpPr/>
            <p:nvPr/>
          </p:nvSpPr>
          <p:spPr>
            <a:xfrm>
              <a:off x="2177086" y="1712300"/>
              <a:ext cx="65850" cy="63025"/>
            </a:xfrm>
            <a:custGeom>
              <a:avLst/>
              <a:gdLst/>
              <a:ahLst/>
              <a:cxnLst/>
              <a:rect l="l" t="t" r="r" b="b"/>
              <a:pathLst>
                <a:path w="2634" h="2521" extrusionOk="0">
                  <a:moveTo>
                    <a:pt x="2104" y="1"/>
                  </a:moveTo>
                  <a:lnTo>
                    <a:pt x="1302" y="723"/>
                  </a:lnTo>
                  <a:lnTo>
                    <a:pt x="482" y="33"/>
                  </a:lnTo>
                  <a:lnTo>
                    <a:pt x="482" y="33"/>
                  </a:lnTo>
                  <a:lnTo>
                    <a:pt x="916" y="1011"/>
                  </a:lnTo>
                  <a:lnTo>
                    <a:pt x="1" y="1589"/>
                  </a:lnTo>
                  <a:lnTo>
                    <a:pt x="1077" y="1478"/>
                  </a:lnTo>
                  <a:lnTo>
                    <a:pt x="1349" y="2520"/>
                  </a:lnTo>
                  <a:lnTo>
                    <a:pt x="1558" y="1461"/>
                  </a:lnTo>
                  <a:lnTo>
                    <a:pt x="2633" y="1542"/>
                  </a:lnTo>
                  <a:lnTo>
                    <a:pt x="2633" y="1542"/>
                  </a:lnTo>
                  <a:lnTo>
                    <a:pt x="1702" y="996"/>
                  </a:lnTo>
                  <a:lnTo>
                    <a:pt x="210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5" name="Google Shape;665;p42"/>
            <p:cNvSpPr/>
            <p:nvPr/>
          </p:nvSpPr>
          <p:spPr>
            <a:xfrm>
              <a:off x="698000" y="2754050"/>
              <a:ext cx="65825" cy="63025"/>
            </a:xfrm>
            <a:custGeom>
              <a:avLst/>
              <a:gdLst/>
              <a:ahLst/>
              <a:cxnLst/>
              <a:rect l="l" t="t" r="r" b="b"/>
              <a:pathLst>
                <a:path w="2633" h="2521" extrusionOk="0">
                  <a:moveTo>
                    <a:pt x="2103" y="1"/>
                  </a:moveTo>
                  <a:lnTo>
                    <a:pt x="1301" y="722"/>
                  </a:lnTo>
                  <a:lnTo>
                    <a:pt x="466" y="33"/>
                  </a:lnTo>
                  <a:lnTo>
                    <a:pt x="916" y="1028"/>
                  </a:lnTo>
                  <a:lnTo>
                    <a:pt x="0" y="1589"/>
                  </a:lnTo>
                  <a:lnTo>
                    <a:pt x="1076" y="1477"/>
                  </a:lnTo>
                  <a:lnTo>
                    <a:pt x="1333" y="2520"/>
                  </a:lnTo>
                  <a:lnTo>
                    <a:pt x="1558" y="1477"/>
                  </a:lnTo>
                  <a:lnTo>
                    <a:pt x="2633" y="1542"/>
                  </a:lnTo>
                  <a:lnTo>
                    <a:pt x="1702" y="996"/>
                  </a:lnTo>
                  <a:lnTo>
                    <a:pt x="210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6" name="Google Shape;666;p42"/>
            <p:cNvSpPr/>
            <p:nvPr/>
          </p:nvSpPr>
          <p:spPr>
            <a:xfrm>
              <a:off x="1535875" y="2307400"/>
              <a:ext cx="65850" cy="62625"/>
            </a:xfrm>
            <a:custGeom>
              <a:avLst/>
              <a:gdLst/>
              <a:ahLst/>
              <a:cxnLst/>
              <a:rect l="l" t="t" r="r" b="b"/>
              <a:pathLst>
                <a:path w="2634" h="2505" extrusionOk="0">
                  <a:moveTo>
                    <a:pt x="2104" y="1"/>
                  </a:moveTo>
                  <a:lnTo>
                    <a:pt x="1302" y="724"/>
                  </a:lnTo>
                  <a:lnTo>
                    <a:pt x="467" y="33"/>
                  </a:lnTo>
                  <a:lnTo>
                    <a:pt x="467" y="33"/>
                  </a:lnTo>
                  <a:lnTo>
                    <a:pt x="916" y="1013"/>
                  </a:lnTo>
                  <a:lnTo>
                    <a:pt x="1" y="1590"/>
                  </a:lnTo>
                  <a:lnTo>
                    <a:pt x="1077" y="1477"/>
                  </a:lnTo>
                  <a:lnTo>
                    <a:pt x="1334" y="2505"/>
                  </a:lnTo>
                  <a:lnTo>
                    <a:pt x="1558" y="1462"/>
                  </a:lnTo>
                  <a:lnTo>
                    <a:pt x="2633" y="1526"/>
                  </a:lnTo>
                  <a:lnTo>
                    <a:pt x="2633" y="1526"/>
                  </a:lnTo>
                  <a:lnTo>
                    <a:pt x="1702" y="996"/>
                  </a:lnTo>
                  <a:lnTo>
                    <a:pt x="210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7" name="Google Shape;667;p42"/>
            <p:cNvSpPr/>
            <p:nvPr/>
          </p:nvSpPr>
          <p:spPr>
            <a:xfrm>
              <a:off x="1553150" y="839500"/>
              <a:ext cx="65425" cy="63025"/>
            </a:xfrm>
            <a:custGeom>
              <a:avLst/>
              <a:gdLst/>
              <a:ahLst/>
              <a:cxnLst/>
              <a:rect l="l" t="t" r="r" b="b"/>
              <a:pathLst>
                <a:path w="2617" h="2521" extrusionOk="0">
                  <a:moveTo>
                    <a:pt x="2087" y="0"/>
                  </a:moveTo>
                  <a:lnTo>
                    <a:pt x="1285" y="723"/>
                  </a:lnTo>
                  <a:lnTo>
                    <a:pt x="465" y="32"/>
                  </a:lnTo>
                  <a:lnTo>
                    <a:pt x="900" y="1012"/>
                  </a:lnTo>
                  <a:lnTo>
                    <a:pt x="1" y="1590"/>
                  </a:lnTo>
                  <a:lnTo>
                    <a:pt x="1060" y="1477"/>
                  </a:lnTo>
                  <a:lnTo>
                    <a:pt x="1332" y="2521"/>
                  </a:lnTo>
                  <a:lnTo>
                    <a:pt x="1557" y="1461"/>
                  </a:lnTo>
                  <a:lnTo>
                    <a:pt x="2616" y="1541"/>
                  </a:lnTo>
                  <a:lnTo>
                    <a:pt x="1685" y="995"/>
                  </a:lnTo>
                  <a:lnTo>
                    <a:pt x="208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8" name="Google Shape;668;p42"/>
            <p:cNvSpPr/>
            <p:nvPr/>
          </p:nvSpPr>
          <p:spPr>
            <a:xfrm>
              <a:off x="1126575" y="965625"/>
              <a:ext cx="140825" cy="137275"/>
            </a:xfrm>
            <a:custGeom>
              <a:avLst/>
              <a:gdLst/>
              <a:ahLst/>
              <a:cxnLst/>
              <a:rect l="l" t="t" r="r" b="b"/>
              <a:pathLst>
                <a:path w="5633" h="5491" extrusionOk="0">
                  <a:moveTo>
                    <a:pt x="3351" y="0"/>
                  </a:moveTo>
                  <a:cubicBezTo>
                    <a:pt x="3239" y="0"/>
                    <a:pt x="3123" y="9"/>
                    <a:pt x="3002" y="27"/>
                  </a:cubicBezTo>
                  <a:cubicBezTo>
                    <a:pt x="2932" y="21"/>
                    <a:pt x="2860" y="19"/>
                    <a:pt x="2789" y="19"/>
                  </a:cubicBezTo>
                  <a:cubicBezTo>
                    <a:pt x="2086" y="19"/>
                    <a:pt x="1378" y="302"/>
                    <a:pt x="867" y="798"/>
                  </a:cubicBezTo>
                  <a:cubicBezTo>
                    <a:pt x="321" y="1328"/>
                    <a:pt x="0" y="2114"/>
                    <a:pt x="49" y="2885"/>
                  </a:cubicBezTo>
                  <a:cubicBezTo>
                    <a:pt x="81" y="3704"/>
                    <a:pt x="498" y="4490"/>
                    <a:pt x="1156" y="4971"/>
                  </a:cubicBezTo>
                  <a:cubicBezTo>
                    <a:pt x="1637" y="5317"/>
                    <a:pt x="2229" y="5491"/>
                    <a:pt x="2820" y="5491"/>
                  </a:cubicBezTo>
                  <a:cubicBezTo>
                    <a:pt x="3353" y="5491"/>
                    <a:pt x="3885" y="5350"/>
                    <a:pt x="4334" y="5068"/>
                  </a:cubicBezTo>
                  <a:cubicBezTo>
                    <a:pt x="5282" y="4458"/>
                    <a:pt x="5571" y="3575"/>
                    <a:pt x="5603" y="2452"/>
                  </a:cubicBezTo>
                  <a:cubicBezTo>
                    <a:pt x="5633" y="1658"/>
                    <a:pt x="4895" y="0"/>
                    <a:pt x="33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9" name="Google Shape;669;p42"/>
            <p:cNvSpPr/>
            <p:nvPr/>
          </p:nvSpPr>
          <p:spPr>
            <a:xfrm>
              <a:off x="1548350" y="2012625"/>
              <a:ext cx="50925" cy="49825"/>
            </a:xfrm>
            <a:custGeom>
              <a:avLst/>
              <a:gdLst/>
              <a:ahLst/>
              <a:cxnLst/>
              <a:rect l="l" t="t" r="r" b="b"/>
              <a:pathLst>
                <a:path w="2037" h="1993" extrusionOk="0">
                  <a:moveTo>
                    <a:pt x="1214" y="0"/>
                  </a:moveTo>
                  <a:cubicBezTo>
                    <a:pt x="1174" y="0"/>
                    <a:pt x="1134" y="3"/>
                    <a:pt x="1092" y="10"/>
                  </a:cubicBezTo>
                  <a:cubicBezTo>
                    <a:pt x="1072" y="9"/>
                    <a:pt x="1052" y="8"/>
                    <a:pt x="1032" y="8"/>
                  </a:cubicBezTo>
                  <a:cubicBezTo>
                    <a:pt x="763" y="8"/>
                    <a:pt x="500" y="105"/>
                    <a:pt x="321" y="299"/>
                  </a:cubicBezTo>
                  <a:cubicBezTo>
                    <a:pt x="112" y="491"/>
                    <a:pt x="0" y="765"/>
                    <a:pt x="15" y="1054"/>
                  </a:cubicBezTo>
                  <a:cubicBezTo>
                    <a:pt x="32" y="1343"/>
                    <a:pt x="176" y="1632"/>
                    <a:pt x="417" y="1808"/>
                  </a:cubicBezTo>
                  <a:cubicBezTo>
                    <a:pt x="592" y="1933"/>
                    <a:pt x="801" y="1993"/>
                    <a:pt x="1011" y="1993"/>
                  </a:cubicBezTo>
                  <a:cubicBezTo>
                    <a:pt x="1206" y="1993"/>
                    <a:pt x="1403" y="1941"/>
                    <a:pt x="1573" y="1840"/>
                  </a:cubicBezTo>
                  <a:cubicBezTo>
                    <a:pt x="1910" y="1615"/>
                    <a:pt x="2023" y="1294"/>
                    <a:pt x="2023" y="893"/>
                  </a:cubicBezTo>
                  <a:cubicBezTo>
                    <a:pt x="2037" y="608"/>
                    <a:pt x="1772" y="0"/>
                    <a:pt x="1214"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0" name="Google Shape;670;p42"/>
            <p:cNvSpPr/>
            <p:nvPr/>
          </p:nvSpPr>
          <p:spPr>
            <a:xfrm>
              <a:off x="1581250" y="2026125"/>
              <a:ext cx="825" cy="400"/>
            </a:xfrm>
            <a:custGeom>
              <a:avLst/>
              <a:gdLst/>
              <a:ahLst/>
              <a:cxnLst/>
              <a:rect l="l" t="t" r="r" b="b"/>
              <a:pathLst>
                <a:path w="33" h="16" extrusionOk="0">
                  <a:moveTo>
                    <a:pt x="0" y="0"/>
                  </a:moveTo>
                  <a:cubicBezTo>
                    <a:pt x="0" y="0"/>
                    <a:pt x="7" y="0"/>
                    <a:pt x="16" y="5"/>
                  </a:cubicBezTo>
                  <a:lnTo>
                    <a:pt x="16" y="5"/>
                  </a:lnTo>
                  <a:cubicBezTo>
                    <a:pt x="16" y="2"/>
                    <a:pt x="16" y="0"/>
                    <a:pt x="16" y="0"/>
                  </a:cubicBezTo>
                  <a:close/>
                  <a:moveTo>
                    <a:pt x="16" y="5"/>
                  </a:moveTo>
                  <a:cubicBezTo>
                    <a:pt x="18" y="9"/>
                    <a:pt x="22" y="16"/>
                    <a:pt x="32" y="16"/>
                  </a:cubicBezTo>
                  <a:cubicBezTo>
                    <a:pt x="27" y="10"/>
                    <a:pt x="21" y="7"/>
                    <a:pt x="16" y="5"/>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1" name="Google Shape;671;p42"/>
            <p:cNvSpPr/>
            <p:nvPr/>
          </p:nvSpPr>
          <p:spPr>
            <a:xfrm>
              <a:off x="1561975" y="2041375"/>
              <a:ext cx="425" cy="1200"/>
            </a:xfrm>
            <a:custGeom>
              <a:avLst/>
              <a:gdLst/>
              <a:ahLst/>
              <a:cxnLst/>
              <a:rect l="l" t="t" r="r" b="b"/>
              <a:pathLst>
                <a:path w="17" h="48" extrusionOk="0">
                  <a:moveTo>
                    <a:pt x="1" y="0"/>
                  </a:moveTo>
                  <a:cubicBezTo>
                    <a:pt x="16" y="16"/>
                    <a:pt x="16" y="32"/>
                    <a:pt x="16" y="48"/>
                  </a:cubicBezTo>
                  <a:lnTo>
                    <a:pt x="16" y="48"/>
                  </a:lnTo>
                  <a:cubicBezTo>
                    <a:pt x="16" y="32"/>
                    <a:pt x="16" y="16"/>
                    <a:pt x="1"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2" name="Google Shape;672;p42"/>
            <p:cNvSpPr/>
            <p:nvPr/>
          </p:nvSpPr>
          <p:spPr>
            <a:xfrm>
              <a:off x="1561575" y="2035750"/>
              <a:ext cx="25" cy="825"/>
            </a:xfrm>
            <a:custGeom>
              <a:avLst/>
              <a:gdLst/>
              <a:ahLst/>
              <a:cxnLst/>
              <a:rect l="l" t="t" r="r" b="b"/>
              <a:pathLst>
                <a:path w="1" h="33" extrusionOk="0">
                  <a:moveTo>
                    <a:pt x="0" y="0"/>
                  </a:moveTo>
                  <a:lnTo>
                    <a:pt x="0" y="0"/>
                  </a:lnTo>
                  <a:lnTo>
                    <a:pt x="0" y="32"/>
                  </a:ln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3" name="Google Shape;673;p42"/>
            <p:cNvSpPr/>
            <p:nvPr/>
          </p:nvSpPr>
          <p:spPr>
            <a:xfrm>
              <a:off x="1575200" y="2049400"/>
              <a:ext cx="1625" cy="400"/>
            </a:xfrm>
            <a:custGeom>
              <a:avLst/>
              <a:gdLst/>
              <a:ahLst/>
              <a:cxnLst/>
              <a:rect l="l" t="t" r="r" b="b"/>
              <a:pathLst>
                <a:path w="65" h="16" extrusionOk="0">
                  <a:moveTo>
                    <a:pt x="65" y="0"/>
                  </a:moveTo>
                  <a:lnTo>
                    <a:pt x="65" y="0"/>
                  </a:lnTo>
                  <a:cubicBezTo>
                    <a:pt x="49" y="0"/>
                    <a:pt x="33" y="0"/>
                    <a:pt x="1" y="16"/>
                  </a:cubicBezTo>
                  <a:lnTo>
                    <a:pt x="18" y="16"/>
                  </a:lnTo>
                  <a:cubicBezTo>
                    <a:pt x="33" y="0"/>
                    <a:pt x="49" y="0"/>
                    <a:pt x="65"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4" name="Google Shape;674;p42"/>
            <p:cNvSpPr/>
            <p:nvPr/>
          </p:nvSpPr>
          <p:spPr>
            <a:xfrm>
              <a:off x="1582050" y="2026500"/>
              <a:ext cx="825" cy="825"/>
            </a:xfrm>
            <a:custGeom>
              <a:avLst/>
              <a:gdLst/>
              <a:ahLst/>
              <a:cxnLst/>
              <a:rect l="l" t="t" r="r" b="b"/>
              <a:pathLst>
                <a:path w="33" h="33" extrusionOk="0">
                  <a:moveTo>
                    <a:pt x="0" y="1"/>
                  </a:moveTo>
                  <a:cubicBezTo>
                    <a:pt x="0" y="17"/>
                    <a:pt x="16" y="17"/>
                    <a:pt x="32" y="33"/>
                  </a:cubicBezTo>
                  <a:lnTo>
                    <a:pt x="0" y="1"/>
                  </a:ln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5" name="Google Shape;675;p42"/>
            <p:cNvSpPr/>
            <p:nvPr/>
          </p:nvSpPr>
          <p:spPr>
            <a:xfrm>
              <a:off x="1535075" y="2000225"/>
              <a:ext cx="76700" cy="74750"/>
            </a:xfrm>
            <a:custGeom>
              <a:avLst/>
              <a:gdLst/>
              <a:ahLst/>
              <a:cxnLst/>
              <a:rect l="l" t="t" r="r" b="b"/>
              <a:pathLst>
                <a:path w="3068" h="2990" extrusionOk="0">
                  <a:moveTo>
                    <a:pt x="1766" y="1004"/>
                  </a:moveTo>
                  <a:cubicBezTo>
                    <a:pt x="1766" y="1004"/>
                    <a:pt x="1783" y="1004"/>
                    <a:pt x="1783" y="1019"/>
                  </a:cubicBezTo>
                  <a:cubicBezTo>
                    <a:pt x="1783" y="1012"/>
                    <a:pt x="1783" y="1008"/>
                    <a:pt x="1785" y="1008"/>
                  </a:cubicBezTo>
                  <a:cubicBezTo>
                    <a:pt x="1787" y="1008"/>
                    <a:pt x="1791" y="1012"/>
                    <a:pt x="1798" y="1019"/>
                  </a:cubicBezTo>
                  <a:lnTo>
                    <a:pt x="1831" y="1019"/>
                  </a:lnTo>
                  <a:cubicBezTo>
                    <a:pt x="1847" y="1019"/>
                    <a:pt x="1847" y="1036"/>
                    <a:pt x="1863" y="1036"/>
                  </a:cubicBezTo>
                  <a:cubicBezTo>
                    <a:pt x="1863" y="1036"/>
                    <a:pt x="1863" y="1052"/>
                    <a:pt x="1879" y="1052"/>
                  </a:cubicBezTo>
                  <a:lnTo>
                    <a:pt x="1895" y="1052"/>
                  </a:lnTo>
                  <a:cubicBezTo>
                    <a:pt x="1918" y="1075"/>
                    <a:pt x="1933" y="1090"/>
                    <a:pt x="1927" y="1090"/>
                  </a:cubicBezTo>
                  <a:cubicBezTo>
                    <a:pt x="1925" y="1090"/>
                    <a:pt x="1920" y="1088"/>
                    <a:pt x="1911" y="1084"/>
                  </a:cubicBezTo>
                  <a:lnTo>
                    <a:pt x="1911" y="1084"/>
                  </a:lnTo>
                  <a:cubicBezTo>
                    <a:pt x="1927" y="1100"/>
                    <a:pt x="1944" y="1100"/>
                    <a:pt x="1944" y="1116"/>
                  </a:cubicBezTo>
                  <a:cubicBezTo>
                    <a:pt x="1976" y="1148"/>
                    <a:pt x="1991" y="1197"/>
                    <a:pt x="2008" y="1229"/>
                  </a:cubicBezTo>
                  <a:lnTo>
                    <a:pt x="2023" y="1244"/>
                  </a:lnTo>
                  <a:cubicBezTo>
                    <a:pt x="2023" y="1261"/>
                    <a:pt x="2040" y="1293"/>
                    <a:pt x="2040" y="1325"/>
                  </a:cubicBezTo>
                  <a:cubicBezTo>
                    <a:pt x="2055" y="1340"/>
                    <a:pt x="2055" y="1340"/>
                    <a:pt x="2055" y="1357"/>
                  </a:cubicBezTo>
                  <a:lnTo>
                    <a:pt x="2055" y="1389"/>
                  </a:lnTo>
                  <a:cubicBezTo>
                    <a:pt x="2055" y="1437"/>
                    <a:pt x="2055" y="1486"/>
                    <a:pt x="2040" y="1533"/>
                  </a:cubicBezTo>
                  <a:lnTo>
                    <a:pt x="2040" y="1565"/>
                  </a:lnTo>
                  <a:cubicBezTo>
                    <a:pt x="2023" y="1614"/>
                    <a:pt x="2023" y="1662"/>
                    <a:pt x="2008" y="1694"/>
                  </a:cubicBezTo>
                  <a:cubicBezTo>
                    <a:pt x="2008" y="1710"/>
                    <a:pt x="1991" y="1710"/>
                    <a:pt x="1991" y="1726"/>
                  </a:cubicBezTo>
                  <a:cubicBezTo>
                    <a:pt x="1976" y="1758"/>
                    <a:pt x="1959" y="1790"/>
                    <a:pt x="1944" y="1807"/>
                  </a:cubicBezTo>
                  <a:lnTo>
                    <a:pt x="1895" y="1854"/>
                  </a:lnTo>
                  <a:cubicBezTo>
                    <a:pt x="1895" y="1854"/>
                    <a:pt x="1879" y="1871"/>
                    <a:pt x="1863" y="1871"/>
                  </a:cubicBezTo>
                  <a:lnTo>
                    <a:pt x="1815" y="1918"/>
                  </a:lnTo>
                  <a:cubicBezTo>
                    <a:pt x="1798" y="1918"/>
                    <a:pt x="1719" y="1950"/>
                    <a:pt x="1751" y="1950"/>
                  </a:cubicBezTo>
                  <a:cubicBezTo>
                    <a:pt x="1719" y="1950"/>
                    <a:pt x="1702" y="1967"/>
                    <a:pt x="1670" y="1967"/>
                  </a:cubicBezTo>
                  <a:cubicBezTo>
                    <a:pt x="1670" y="1967"/>
                    <a:pt x="1670" y="1983"/>
                    <a:pt x="1638" y="1983"/>
                  </a:cubicBezTo>
                  <a:lnTo>
                    <a:pt x="1494" y="1983"/>
                  </a:lnTo>
                  <a:cubicBezTo>
                    <a:pt x="1477" y="1983"/>
                    <a:pt x="1430" y="1967"/>
                    <a:pt x="1413" y="1967"/>
                  </a:cubicBezTo>
                  <a:cubicBezTo>
                    <a:pt x="1398" y="1967"/>
                    <a:pt x="1381" y="1950"/>
                    <a:pt x="1366" y="1950"/>
                  </a:cubicBezTo>
                  <a:lnTo>
                    <a:pt x="1317" y="1935"/>
                  </a:lnTo>
                  <a:cubicBezTo>
                    <a:pt x="1285" y="1918"/>
                    <a:pt x="1269" y="1903"/>
                    <a:pt x="1253" y="1903"/>
                  </a:cubicBezTo>
                  <a:lnTo>
                    <a:pt x="1253" y="1886"/>
                  </a:lnTo>
                  <a:cubicBezTo>
                    <a:pt x="1237" y="1886"/>
                    <a:pt x="1221" y="1871"/>
                    <a:pt x="1221" y="1871"/>
                  </a:cubicBezTo>
                  <a:lnTo>
                    <a:pt x="1156" y="1807"/>
                  </a:lnTo>
                  <a:cubicBezTo>
                    <a:pt x="1141" y="1775"/>
                    <a:pt x="1109" y="1726"/>
                    <a:pt x="1092" y="1694"/>
                  </a:cubicBezTo>
                  <a:cubicBezTo>
                    <a:pt x="1092" y="1678"/>
                    <a:pt x="1092" y="1678"/>
                    <a:pt x="1077" y="1678"/>
                  </a:cubicBezTo>
                  <a:cubicBezTo>
                    <a:pt x="1060" y="1646"/>
                    <a:pt x="1077" y="1646"/>
                    <a:pt x="1077" y="1646"/>
                  </a:cubicBezTo>
                  <a:lnTo>
                    <a:pt x="1077" y="1629"/>
                  </a:lnTo>
                  <a:cubicBezTo>
                    <a:pt x="1077" y="1614"/>
                    <a:pt x="1060" y="1597"/>
                    <a:pt x="1060" y="1582"/>
                  </a:cubicBezTo>
                  <a:lnTo>
                    <a:pt x="1060" y="1453"/>
                  </a:lnTo>
                  <a:cubicBezTo>
                    <a:pt x="1060" y="1469"/>
                    <a:pt x="1056" y="1481"/>
                    <a:pt x="1054" y="1481"/>
                  </a:cubicBezTo>
                  <a:cubicBezTo>
                    <a:pt x="1052" y="1481"/>
                    <a:pt x="1052" y="1469"/>
                    <a:pt x="1060" y="1437"/>
                  </a:cubicBezTo>
                  <a:lnTo>
                    <a:pt x="1060" y="1421"/>
                  </a:lnTo>
                  <a:cubicBezTo>
                    <a:pt x="1060" y="1405"/>
                    <a:pt x="1077" y="1389"/>
                    <a:pt x="1077" y="1357"/>
                  </a:cubicBezTo>
                  <a:cubicBezTo>
                    <a:pt x="1077" y="1340"/>
                    <a:pt x="1092" y="1325"/>
                    <a:pt x="1092" y="1308"/>
                  </a:cubicBezTo>
                  <a:cubicBezTo>
                    <a:pt x="1124" y="1261"/>
                    <a:pt x="1141" y="1229"/>
                    <a:pt x="1156" y="1197"/>
                  </a:cubicBezTo>
                  <a:lnTo>
                    <a:pt x="1237" y="1116"/>
                  </a:lnTo>
                  <a:cubicBezTo>
                    <a:pt x="1253" y="1116"/>
                    <a:pt x="1269" y="1100"/>
                    <a:pt x="1285" y="1084"/>
                  </a:cubicBezTo>
                  <a:cubicBezTo>
                    <a:pt x="1301" y="1084"/>
                    <a:pt x="1317" y="1068"/>
                    <a:pt x="1334" y="1052"/>
                  </a:cubicBezTo>
                  <a:lnTo>
                    <a:pt x="1349" y="1052"/>
                  </a:lnTo>
                  <a:cubicBezTo>
                    <a:pt x="1381" y="1052"/>
                    <a:pt x="1430" y="1036"/>
                    <a:pt x="1462" y="1019"/>
                  </a:cubicBezTo>
                  <a:lnTo>
                    <a:pt x="1494" y="1019"/>
                  </a:lnTo>
                  <a:cubicBezTo>
                    <a:pt x="1510" y="1014"/>
                    <a:pt x="1519" y="1013"/>
                    <a:pt x="1523" y="1013"/>
                  </a:cubicBezTo>
                  <a:cubicBezTo>
                    <a:pt x="1531" y="1013"/>
                    <a:pt x="1521" y="1019"/>
                    <a:pt x="1510" y="1019"/>
                  </a:cubicBezTo>
                  <a:lnTo>
                    <a:pt x="1558" y="1019"/>
                  </a:lnTo>
                  <a:cubicBezTo>
                    <a:pt x="1606" y="1019"/>
                    <a:pt x="1638" y="1019"/>
                    <a:pt x="1687" y="1004"/>
                  </a:cubicBezTo>
                  <a:close/>
                  <a:moveTo>
                    <a:pt x="1776" y="1"/>
                  </a:moveTo>
                  <a:cubicBezTo>
                    <a:pt x="1730" y="1"/>
                    <a:pt x="1684" y="4"/>
                    <a:pt x="1638" y="9"/>
                  </a:cubicBezTo>
                  <a:cubicBezTo>
                    <a:pt x="1623" y="9"/>
                    <a:pt x="1604" y="9"/>
                    <a:pt x="1583" y="11"/>
                  </a:cubicBezTo>
                  <a:lnTo>
                    <a:pt x="1583" y="11"/>
                  </a:lnTo>
                  <a:cubicBezTo>
                    <a:pt x="1589" y="9"/>
                    <a:pt x="1581" y="9"/>
                    <a:pt x="1558" y="9"/>
                  </a:cubicBezTo>
                  <a:cubicBezTo>
                    <a:pt x="1548" y="3"/>
                    <a:pt x="1537" y="1"/>
                    <a:pt x="1526" y="1"/>
                  </a:cubicBezTo>
                  <a:cubicBezTo>
                    <a:pt x="1505" y="1"/>
                    <a:pt x="1483" y="9"/>
                    <a:pt x="1462" y="9"/>
                  </a:cubicBezTo>
                  <a:cubicBezTo>
                    <a:pt x="1366" y="9"/>
                    <a:pt x="1253" y="24"/>
                    <a:pt x="1156" y="56"/>
                  </a:cubicBezTo>
                  <a:cubicBezTo>
                    <a:pt x="996" y="88"/>
                    <a:pt x="835" y="169"/>
                    <a:pt x="692" y="266"/>
                  </a:cubicBezTo>
                  <a:cubicBezTo>
                    <a:pt x="386" y="474"/>
                    <a:pt x="161" y="795"/>
                    <a:pt x="82" y="1148"/>
                  </a:cubicBezTo>
                  <a:cubicBezTo>
                    <a:pt x="1" y="1518"/>
                    <a:pt x="49" y="1854"/>
                    <a:pt x="210" y="2175"/>
                  </a:cubicBezTo>
                  <a:cubicBezTo>
                    <a:pt x="459" y="2700"/>
                    <a:pt x="998" y="2989"/>
                    <a:pt x="1555" y="2989"/>
                  </a:cubicBezTo>
                  <a:cubicBezTo>
                    <a:pt x="1679" y="2989"/>
                    <a:pt x="1804" y="2975"/>
                    <a:pt x="1927" y="2946"/>
                  </a:cubicBezTo>
                  <a:cubicBezTo>
                    <a:pt x="2297" y="2866"/>
                    <a:pt x="2618" y="2625"/>
                    <a:pt x="2810" y="2320"/>
                  </a:cubicBezTo>
                  <a:cubicBezTo>
                    <a:pt x="3003" y="2047"/>
                    <a:pt x="3050" y="1710"/>
                    <a:pt x="3067" y="1389"/>
                  </a:cubicBezTo>
                  <a:cubicBezTo>
                    <a:pt x="3067" y="908"/>
                    <a:pt x="2794" y="458"/>
                    <a:pt x="2425" y="201"/>
                  </a:cubicBezTo>
                  <a:cubicBezTo>
                    <a:pt x="2238" y="68"/>
                    <a:pt x="2006" y="1"/>
                    <a:pt x="1776" y="1"/>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6" name="Google Shape;676;p42"/>
            <p:cNvSpPr/>
            <p:nvPr/>
          </p:nvSpPr>
          <p:spPr>
            <a:xfrm>
              <a:off x="1571625" y="2025700"/>
              <a:ext cx="1200" cy="25"/>
            </a:xfrm>
            <a:custGeom>
              <a:avLst/>
              <a:gdLst/>
              <a:ahLst/>
              <a:cxnLst/>
              <a:rect l="l" t="t" r="r" b="b"/>
              <a:pathLst>
                <a:path w="48" h="1" extrusionOk="0">
                  <a:moveTo>
                    <a:pt x="48" y="0"/>
                  </a:moveTo>
                  <a:lnTo>
                    <a:pt x="0" y="0"/>
                  </a:lnTo>
                  <a:lnTo>
                    <a:pt x="0" y="0"/>
                  </a:ln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7" name="Google Shape;677;p42"/>
            <p:cNvSpPr/>
            <p:nvPr/>
          </p:nvSpPr>
          <p:spPr>
            <a:xfrm>
              <a:off x="1581625" y="2026125"/>
              <a:ext cx="25" cy="25"/>
            </a:xfrm>
            <a:custGeom>
              <a:avLst/>
              <a:gdLst/>
              <a:ahLst/>
              <a:cxnLst/>
              <a:rect l="l" t="t" r="r" b="b"/>
              <a:pathLst>
                <a:path w="1" h="1" extrusionOk="0">
                  <a:moveTo>
                    <a:pt x="1" y="0"/>
                  </a:moveTo>
                  <a:lnTo>
                    <a:pt x="1" y="0"/>
                  </a:lnTo>
                  <a:lnTo>
                    <a:pt x="1" y="0"/>
                  </a:ln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8" name="Google Shape;678;p42"/>
            <p:cNvSpPr/>
            <p:nvPr/>
          </p:nvSpPr>
          <p:spPr>
            <a:xfrm>
              <a:off x="1578825" y="2025325"/>
              <a:ext cx="2450" cy="825"/>
            </a:xfrm>
            <a:custGeom>
              <a:avLst/>
              <a:gdLst/>
              <a:ahLst/>
              <a:cxnLst/>
              <a:rect l="l" t="t" r="r" b="b"/>
              <a:pathLst>
                <a:path w="98" h="33" extrusionOk="0">
                  <a:moveTo>
                    <a:pt x="1" y="0"/>
                  </a:moveTo>
                  <a:cubicBezTo>
                    <a:pt x="16" y="15"/>
                    <a:pt x="16" y="15"/>
                    <a:pt x="33" y="15"/>
                  </a:cubicBezTo>
                  <a:cubicBezTo>
                    <a:pt x="16" y="0"/>
                    <a:pt x="16" y="0"/>
                    <a:pt x="1" y="0"/>
                  </a:cubicBezTo>
                  <a:close/>
                  <a:moveTo>
                    <a:pt x="33" y="15"/>
                  </a:moveTo>
                  <a:cubicBezTo>
                    <a:pt x="46" y="15"/>
                    <a:pt x="60" y="15"/>
                    <a:pt x="84" y="26"/>
                  </a:cubicBezTo>
                  <a:lnTo>
                    <a:pt x="84" y="26"/>
                  </a:lnTo>
                  <a:cubicBezTo>
                    <a:pt x="81" y="21"/>
                    <a:pt x="81" y="15"/>
                    <a:pt x="81" y="15"/>
                  </a:cubicBezTo>
                  <a:close/>
                  <a:moveTo>
                    <a:pt x="84" y="26"/>
                  </a:moveTo>
                  <a:cubicBezTo>
                    <a:pt x="86" y="29"/>
                    <a:pt x="90" y="32"/>
                    <a:pt x="97" y="32"/>
                  </a:cubicBezTo>
                  <a:cubicBezTo>
                    <a:pt x="92" y="30"/>
                    <a:pt x="88" y="28"/>
                    <a:pt x="84" y="26"/>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9" name="Google Shape;679;p42"/>
            <p:cNvSpPr/>
            <p:nvPr/>
          </p:nvSpPr>
          <p:spPr>
            <a:xfrm>
              <a:off x="2183175" y="1563525"/>
              <a:ext cx="50950" cy="49650"/>
            </a:xfrm>
            <a:custGeom>
              <a:avLst/>
              <a:gdLst/>
              <a:ahLst/>
              <a:cxnLst/>
              <a:rect l="l" t="t" r="r" b="b"/>
              <a:pathLst>
                <a:path w="2038" h="1986" extrusionOk="0">
                  <a:moveTo>
                    <a:pt x="1220" y="0"/>
                  </a:moveTo>
                  <a:cubicBezTo>
                    <a:pt x="1174" y="0"/>
                    <a:pt x="1125" y="4"/>
                    <a:pt x="1075" y="13"/>
                  </a:cubicBezTo>
                  <a:cubicBezTo>
                    <a:pt x="1044" y="9"/>
                    <a:pt x="1013" y="7"/>
                    <a:pt x="981" y="7"/>
                  </a:cubicBezTo>
                  <a:cubicBezTo>
                    <a:pt x="738" y="7"/>
                    <a:pt x="490" y="114"/>
                    <a:pt x="305" y="285"/>
                  </a:cubicBezTo>
                  <a:cubicBezTo>
                    <a:pt x="112" y="478"/>
                    <a:pt x="1" y="767"/>
                    <a:pt x="16" y="1040"/>
                  </a:cubicBezTo>
                  <a:cubicBezTo>
                    <a:pt x="33" y="1329"/>
                    <a:pt x="177" y="1618"/>
                    <a:pt x="418" y="1794"/>
                  </a:cubicBezTo>
                  <a:cubicBezTo>
                    <a:pt x="587" y="1921"/>
                    <a:pt x="800" y="1985"/>
                    <a:pt x="1013" y="1985"/>
                  </a:cubicBezTo>
                  <a:cubicBezTo>
                    <a:pt x="1205" y="1985"/>
                    <a:pt x="1397" y="1933"/>
                    <a:pt x="1557" y="1826"/>
                  </a:cubicBezTo>
                  <a:cubicBezTo>
                    <a:pt x="1910" y="1618"/>
                    <a:pt x="2006" y="1297"/>
                    <a:pt x="2023" y="880"/>
                  </a:cubicBezTo>
                  <a:cubicBezTo>
                    <a:pt x="2037" y="597"/>
                    <a:pt x="1779" y="0"/>
                    <a:pt x="1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0" name="Google Shape;680;p42"/>
            <p:cNvSpPr/>
            <p:nvPr/>
          </p:nvSpPr>
          <p:spPr>
            <a:xfrm>
              <a:off x="990925" y="1110850"/>
              <a:ext cx="50975" cy="49650"/>
            </a:xfrm>
            <a:custGeom>
              <a:avLst/>
              <a:gdLst/>
              <a:ahLst/>
              <a:cxnLst/>
              <a:rect l="l" t="t" r="r" b="b"/>
              <a:pathLst>
                <a:path w="2039" h="1986" extrusionOk="0">
                  <a:moveTo>
                    <a:pt x="1221" y="1"/>
                  </a:moveTo>
                  <a:cubicBezTo>
                    <a:pt x="1175" y="1"/>
                    <a:pt x="1127" y="5"/>
                    <a:pt x="1077" y="14"/>
                  </a:cubicBezTo>
                  <a:cubicBezTo>
                    <a:pt x="1046" y="10"/>
                    <a:pt x="1014" y="8"/>
                    <a:pt x="982" y="8"/>
                  </a:cubicBezTo>
                  <a:cubicBezTo>
                    <a:pt x="738" y="8"/>
                    <a:pt x="492" y="115"/>
                    <a:pt x="322" y="286"/>
                  </a:cubicBezTo>
                  <a:cubicBezTo>
                    <a:pt x="114" y="478"/>
                    <a:pt x="1" y="767"/>
                    <a:pt x="17" y="1041"/>
                  </a:cubicBezTo>
                  <a:cubicBezTo>
                    <a:pt x="33" y="1330"/>
                    <a:pt x="178" y="1619"/>
                    <a:pt x="418" y="1795"/>
                  </a:cubicBezTo>
                  <a:cubicBezTo>
                    <a:pt x="596" y="1922"/>
                    <a:pt x="808" y="1986"/>
                    <a:pt x="1021" y="1986"/>
                  </a:cubicBezTo>
                  <a:cubicBezTo>
                    <a:pt x="1213" y="1986"/>
                    <a:pt x="1406" y="1933"/>
                    <a:pt x="1574" y="1827"/>
                  </a:cubicBezTo>
                  <a:cubicBezTo>
                    <a:pt x="1912" y="1619"/>
                    <a:pt x="2023" y="1281"/>
                    <a:pt x="2023" y="880"/>
                  </a:cubicBezTo>
                  <a:cubicBezTo>
                    <a:pt x="2039" y="598"/>
                    <a:pt x="1779" y="1"/>
                    <a:pt x="12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1" name="Google Shape;681;p42"/>
            <p:cNvSpPr/>
            <p:nvPr/>
          </p:nvSpPr>
          <p:spPr>
            <a:xfrm>
              <a:off x="1201200" y="2260075"/>
              <a:ext cx="162575" cy="145300"/>
            </a:xfrm>
            <a:custGeom>
              <a:avLst/>
              <a:gdLst/>
              <a:ahLst/>
              <a:cxnLst/>
              <a:rect l="l" t="t" r="r" b="b"/>
              <a:pathLst>
                <a:path w="6503" h="5812" extrusionOk="0">
                  <a:moveTo>
                    <a:pt x="3581" y="1"/>
                  </a:moveTo>
                  <a:cubicBezTo>
                    <a:pt x="3124" y="1"/>
                    <a:pt x="2579" y="78"/>
                    <a:pt x="1927" y="256"/>
                  </a:cubicBezTo>
                  <a:cubicBezTo>
                    <a:pt x="788" y="626"/>
                    <a:pt x="1" y="1814"/>
                    <a:pt x="50" y="3002"/>
                  </a:cubicBezTo>
                  <a:cubicBezTo>
                    <a:pt x="114" y="4190"/>
                    <a:pt x="981" y="5297"/>
                    <a:pt x="2104" y="5666"/>
                  </a:cubicBezTo>
                  <a:cubicBezTo>
                    <a:pt x="2402" y="5764"/>
                    <a:pt x="2715" y="5811"/>
                    <a:pt x="3030" y="5811"/>
                  </a:cubicBezTo>
                  <a:cubicBezTo>
                    <a:pt x="3899" y="5811"/>
                    <a:pt x="4777" y="5452"/>
                    <a:pt x="5379" y="4815"/>
                  </a:cubicBezTo>
                  <a:cubicBezTo>
                    <a:pt x="6149" y="4029"/>
                    <a:pt x="6502" y="2906"/>
                    <a:pt x="6100" y="1878"/>
                  </a:cubicBezTo>
                  <a:cubicBezTo>
                    <a:pt x="5784" y="1079"/>
                    <a:pt x="5297" y="1"/>
                    <a:pt x="3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2" name="Google Shape;682;p42"/>
            <p:cNvSpPr/>
            <p:nvPr/>
          </p:nvSpPr>
          <p:spPr>
            <a:xfrm>
              <a:off x="1726900" y="2211225"/>
              <a:ext cx="483975" cy="280575"/>
            </a:xfrm>
            <a:custGeom>
              <a:avLst/>
              <a:gdLst/>
              <a:ahLst/>
              <a:cxnLst/>
              <a:rect l="l" t="t" r="r" b="b"/>
              <a:pathLst>
                <a:path w="19359" h="11223" extrusionOk="0">
                  <a:moveTo>
                    <a:pt x="2546" y="506"/>
                  </a:moveTo>
                  <a:cubicBezTo>
                    <a:pt x="2591" y="506"/>
                    <a:pt x="2637" y="507"/>
                    <a:pt x="2682" y="509"/>
                  </a:cubicBezTo>
                  <a:cubicBezTo>
                    <a:pt x="3435" y="573"/>
                    <a:pt x="4094" y="958"/>
                    <a:pt x="4655" y="1440"/>
                  </a:cubicBezTo>
                  <a:cubicBezTo>
                    <a:pt x="5875" y="2531"/>
                    <a:pt x="6662" y="4057"/>
                    <a:pt x="8075" y="4924"/>
                  </a:cubicBezTo>
                  <a:cubicBezTo>
                    <a:pt x="8929" y="5447"/>
                    <a:pt x="9872" y="5555"/>
                    <a:pt x="10832" y="5555"/>
                  </a:cubicBezTo>
                  <a:cubicBezTo>
                    <a:pt x="11511" y="5555"/>
                    <a:pt x="12198" y="5501"/>
                    <a:pt x="12868" y="5501"/>
                  </a:cubicBezTo>
                  <a:cubicBezTo>
                    <a:pt x="12908" y="5501"/>
                    <a:pt x="12947" y="5501"/>
                    <a:pt x="12987" y="5502"/>
                  </a:cubicBezTo>
                  <a:cubicBezTo>
                    <a:pt x="14239" y="5517"/>
                    <a:pt x="15619" y="5630"/>
                    <a:pt x="16758" y="6176"/>
                  </a:cubicBezTo>
                  <a:cubicBezTo>
                    <a:pt x="16860" y="6223"/>
                    <a:pt x="16959" y="6276"/>
                    <a:pt x="17056" y="6337"/>
                  </a:cubicBezTo>
                  <a:lnTo>
                    <a:pt x="17056" y="6337"/>
                  </a:lnTo>
                  <a:cubicBezTo>
                    <a:pt x="17071" y="6354"/>
                    <a:pt x="17089" y="6370"/>
                    <a:pt x="17111" y="6384"/>
                  </a:cubicBezTo>
                  <a:cubicBezTo>
                    <a:pt x="17689" y="6801"/>
                    <a:pt x="18284" y="7331"/>
                    <a:pt x="18524" y="8021"/>
                  </a:cubicBezTo>
                  <a:cubicBezTo>
                    <a:pt x="18684" y="8455"/>
                    <a:pt x="18669" y="8920"/>
                    <a:pt x="18556" y="9354"/>
                  </a:cubicBezTo>
                  <a:cubicBezTo>
                    <a:pt x="18395" y="9947"/>
                    <a:pt x="18059" y="10413"/>
                    <a:pt x="17481" y="10621"/>
                  </a:cubicBezTo>
                  <a:cubicBezTo>
                    <a:pt x="17294" y="10687"/>
                    <a:pt x="17101" y="10720"/>
                    <a:pt x="16912" y="10720"/>
                  </a:cubicBezTo>
                  <a:cubicBezTo>
                    <a:pt x="16777" y="10720"/>
                    <a:pt x="16645" y="10703"/>
                    <a:pt x="16518" y="10670"/>
                  </a:cubicBezTo>
                  <a:cubicBezTo>
                    <a:pt x="16148" y="10557"/>
                    <a:pt x="15827" y="10300"/>
                    <a:pt x="15523" y="10076"/>
                  </a:cubicBezTo>
                  <a:cubicBezTo>
                    <a:pt x="14974" y="9697"/>
                    <a:pt x="14403" y="9499"/>
                    <a:pt x="13768" y="9499"/>
                  </a:cubicBezTo>
                  <a:cubicBezTo>
                    <a:pt x="13623" y="9499"/>
                    <a:pt x="13475" y="9509"/>
                    <a:pt x="13323" y="9530"/>
                  </a:cubicBezTo>
                  <a:cubicBezTo>
                    <a:pt x="12488" y="9643"/>
                    <a:pt x="11718" y="9996"/>
                    <a:pt x="10900" y="10204"/>
                  </a:cubicBezTo>
                  <a:cubicBezTo>
                    <a:pt x="10458" y="10328"/>
                    <a:pt x="10011" y="10385"/>
                    <a:pt x="9566" y="10385"/>
                  </a:cubicBezTo>
                  <a:cubicBezTo>
                    <a:pt x="8332" y="10385"/>
                    <a:pt x="7114" y="9946"/>
                    <a:pt x="6052" y="9273"/>
                  </a:cubicBezTo>
                  <a:cubicBezTo>
                    <a:pt x="4576" y="8342"/>
                    <a:pt x="3420" y="6994"/>
                    <a:pt x="2328" y="5645"/>
                  </a:cubicBezTo>
                  <a:cubicBezTo>
                    <a:pt x="1766" y="4988"/>
                    <a:pt x="1173" y="4297"/>
                    <a:pt x="820" y="3495"/>
                  </a:cubicBezTo>
                  <a:cubicBezTo>
                    <a:pt x="531" y="2805"/>
                    <a:pt x="450" y="1954"/>
                    <a:pt x="867" y="1296"/>
                  </a:cubicBezTo>
                  <a:cubicBezTo>
                    <a:pt x="1227" y="726"/>
                    <a:pt x="1896" y="506"/>
                    <a:pt x="2546" y="506"/>
                  </a:cubicBezTo>
                  <a:close/>
                  <a:moveTo>
                    <a:pt x="2489" y="1"/>
                  </a:moveTo>
                  <a:cubicBezTo>
                    <a:pt x="1892" y="1"/>
                    <a:pt x="1294" y="180"/>
                    <a:pt x="835" y="573"/>
                  </a:cubicBezTo>
                  <a:cubicBezTo>
                    <a:pt x="225" y="1087"/>
                    <a:pt x="0" y="1938"/>
                    <a:pt x="97" y="2709"/>
                  </a:cubicBezTo>
                  <a:cubicBezTo>
                    <a:pt x="193" y="3591"/>
                    <a:pt x="659" y="4346"/>
                    <a:pt x="1188" y="5035"/>
                  </a:cubicBezTo>
                  <a:cubicBezTo>
                    <a:pt x="2312" y="6512"/>
                    <a:pt x="3532" y="8006"/>
                    <a:pt x="4993" y="9145"/>
                  </a:cubicBezTo>
                  <a:cubicBezTo>
                    <a:pt x="6282" y="10156"/>
                    <a:pt x="7878" y="10899"/>
                    <a:pt x="9538" y="10899"/>
                  </a:cubicBezTo>
                  <a:cubicBezTo>
                    <a:pt x="9697" y="10899"/>
                    <a:pt x="9857" y="10892"/>
                    <a:pt x="10016" y="10878"/>
                  </a:cubicBezTo>
                  <a:cubicBezTo>
                    <a:pt x="10932" y="10799"/>
                    <a:pt x="11767" y="10445"/>
                    <a:pt x="12649" y="10189"/>
                  </a:cubicBezTo>
                  <a:cubicBezTo>
                    <a:pt x="13050" y="10084"/>
                    <a:pt x="13450" y="9994"/>
                    <a:pt x="13863" y="9994"/>
                  </a:cubicBezTo>
                  <a:cubicBezTo>
                    <a:pt x="13897" y="9994"/>
                    <a:pt x="13931" y="9995"/>
                    <a:pt x="13965" y="9996"/>
                  </a:cubicBezTo>
                  <a:cubicBezTo>
                    <a:pt x="14415" y="10011"/>
                    <a:pt x="14800" y="10204"/>
                    <a:pt x="15170" y="10445"/>
                  </a:cubicBezTo>
                  <a:cubicBezTo>
                    <a:pt x="15747" y="10840"/>
                    <a:pt x="16276" y="11222"/>
                    <a:pt x="16962" y="11222"/>
                  </a:cubicBezTo>
                  <a:cubicBezTo>
                    <a:pt x="17057" y="11222"/>
                    <a:pt x="17155" y="11215"/>
                    <a:pt x="17256" y="11199"/>
                  </a:cubicBezTo>
                  <a:cubicBezTo>
                    <a:pt x="17946" y="11088"/>
                    <a:pt x="18588" y="10638"/>
                    <a:pt x="18877" y="9996"/>
                  </a:cubicBezTo>
                  <a:cubicBezTo>
                    <a:pt x="19359" y="8905"/>
                    <a:pt x="19166" y="7732"/>
                    <a:pt x="18380" y="6833"/>
                  </a:cubicBezTo>
                  <a:cubicBezTo>
                    <a:pt x="18205" y="6629"/>
                    <a:pt x="18000" y="6443"/>
                    <a:pt x="17784" y="6270"/>
                  </a:cubicBezTo>
                  <a:lnTo>
                    <a:pt x="17784" y="6270"/>
                  </a:lnTo>
                  <a:cubicBezTo>
                    <a:pt x="17319" y="5822"/>
                    <a:pt x="16693" y="5566"/>
                    <a:pt x="16084" y="5389"/>
                  </a:cubicBezTo>
                  <a:cubicBezTo>
                    <a:pt x="15378" y="5196"/>
                    <a:pt x="14656" y="5100"/>
                    <a:pt x="13933" y="5035"/>
                  </a:cubicBezTo>
                  <a:cubicBezTo>
                    <a:pt x="13519" y="5009"/>
                    <a:pt x="13115" y="4998"/>
                    <a:pt x="12710" y="4998"/>
                  </a:cubicBezTo>
                  <a:cubicBezTo>
                    <a:pt x="12376" y="4998"/>
                    <a:pt x="12043" y="5006"/>
                    <a:pt x="11703" y="5020"/>
                  </a:cubicBezTo>
                  <a:cubicBezTo>
                    <a:pt x="11374" y="5037"/>
                    <a:pt x="11040" y="5053"/>
                    <a:pt x="10706" y="5053"/>
                  </a:cubicBezTo>
                  <a:cubicBezTo>
                    <a:pt x="10077" y="5053"/>
                    <a:pt x="9448" y="4994"/>
                    <a:pt x="8861" y="4763"/>
                  </a:cubicBezTo>
                  <a:cubicBezTo>
                    <a:pt x="7159" y="4089"/>
                    <a:pt x="6325" y="2243"/>
                    <a:pt x="5008" y="1087"/>
                  </a:cubicBezTo>
                  <a:cubicBezTo>
                    <a:pt x="4415" y="541"/>
                    <a:pt x="3692" y="140"/>
                    <a:pt x="2890" y="27"/>
                  </a:cubicBezTo>
                  <a:cubicBezTo>
                    <a:pt x="2757" y="10"/>
                    <a:pt x="2623" y="1"/>
                    <a:pt x="24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3" name="Google Shape;683;p42"/>
            <p:cNvSpPr/>
            <p:nvPr/>
          </p:nvSpPr>
          <p:spPr>
            <a:xfrm>
              <a:off x="1291100" y="1215100"/>
              <a:ext cx="32550" cy="25325"/>
            </a:xfrm>
            <a:custGeom>
              <a:avLst/>
              <a:gdLst/>
              <a:ahLst/>
              <a:cxnLst/>
              <a:rect l="l" t="t" r="r" b="b"/>
              <a:pathLst>
                <a:path w="1302" h="1013" extrusionOk="0">
                  <a:moveTo>
                    <a:pt x="659" y="0"/>
                  </a:moveTo>
                  <a:cubicBezTo>
                    <a:pt x="0" y="0"/>
                    <a:pt x="0" y="1012"/>
                    <a:pt x="659" y="1012"/>
                  </a:cubicBezTo>
                  <a:cubicBezTo>
                    <a:pt x="1301" y="1012"/>
                    <a:pt x="1301" y="0"/>
                    <a:pt x="659"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4" name="Google Shape;684;p42"/>
            <p:cNvSpPr/>
            <p:nvPr/>
          </p:nvSpPr>
          <p:spPr>
            <a:xfrm>
              <a:off x="633775" y="1576250"/>
              <a:ext cx="32950" cy="25325"/>
            </a:xfrm>
            <a:custGeom>
              <a:avLst/>
              <a:gdLst/>
              <a:ahLst/>
              <a:cxnLst/>
              <a:rect l="l" t="t" r="r" b="b"/>
              <a:pathLst>
                <a:path w="1318" h="1013" extrusionOk="0">
                  <a:moveTo>
                    <a:pt x="660" y="1"/>
                  </a:moveTo>
                  <a:cubicBezTo>
                    <a:pt x="1" y="1"/>
                    <a:pt x="1" y="1013"/>
                    <a:pt x="660" y="1013"/>
                  </a:cubicBezTo>
                  <a:cubicBezTo>
                    <a:pt x="1317" y="1013"/>
                    <a:pt x="1317" y="1"/>
                    <a:pt x="6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5" name="Google Shape;685;p42"/>
            <p:cNvSpPr/>
            <p:nvPr/>
          </p:nvSpPr>
          <p:spPr>
            <a:xfrm>
              <a:off x="1784675" y="2081075"/>
              <a:ext cx="32925" cy="25325"/>
            </a:xfrm>
            <a:custGeom>
              <a:avLst/>
              <a:gdLst/>
              <a:ahLst/>
              <a:cxnLst/>
              <a:rect l="l" t="t" r="r" b="b"/>
              <a:pathLst>
                <a:path w="1317" h="1013" extrusionOk="0">
                  <a:moveTo>
                    <a:pt x="660" y="1"/>
                  </a:moveTo>
                  <a:cubicBezTo>
                    <a:pt x="17" y="1"/>
                    <a:pt x="1" y="1012"/>
                    <a:pt x="660" y="1012"/>
                  </a:cubicBezTo>
                  <a:cubicBezTo>
                    <a:pt x="1317" y="1012"/>
                    <a:pt x="1317" y="1"/>
                    <a:pt x="6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6" name="Google Shape;686;p42"/>
            <p:cNvSpPr/>
            <p:nvPr/>
          </p:nvSpPr>
          <p:spPr>
            <a:xfrm>
              <a:off x="1635400" y="2205100"/>
              <a:ext cx="32550" cy="25275"/>
            </a:xfrm>
            <a:custGeom>
              <a:avLst/>
              <a:gdLst/>
              <a:ahLst/>
              <a:cxnLst/>
              <a:rect l="l" t="t" r="r" b="b"/>
              <a:pathLst>
                <a:path w="1302" h="1011" extrusionOk="0">
                  <a:moveTo>
                    <a:pt x="659" y="0"/>
                  </a:moveTo>
                  <a:cubicBezTo>
                    <a:pt x="1" y="0"/>
                    <a:pt x="1" y="1011"/>
                    <a:pt x="659" y="1011"/>
                  </a:cubicBezTo>
                  <a:cubicBezTo>
                    <a:pt x="1301" y="1011"/>
                    <a:pt x="1301" y="0"/>
                    <a:pt x="6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7" name="Google Shape;687;p42"/>
            <p:cNvSpPr/>
            <p:nvPr/>
          </p:nvSpPr>
          <p:spPr>
            <a:xfrm>
              <a:off x="1191575" y="2480375"/>
              <a:ext cx="32925" cy="25300"/>
            </a:xfrm>
            <a:custGeom>
              <a:avLst/>
              <a:gdLst/>
              <a:ahLst/>
              <a:cxnLst/>
              <a:rect l="l" t="t" r="r" b="b"/>
              <a:pathLst>
                <a:path w="1317" h="1012" extrusionOk="0">
                  <a:moveTo>
                    <a:pt x="659" y="1"/>
                  </a:moveTo>
                  <a:cubicBezTo>
                    <a:pt x="1" y="1"/>
                    <a:pt x="1" y="1011"/>
                    <a:pt x="659" y="1011"/>
                  </a:cubicBezTo>
                  <a:cubicBezTo>
                    <a:pt x="1317" y="1011"/>
                    <a:pt x="1317" y="1"/>
                    <a:pt x="659" y="1"/>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8" name="Google Shape;688;p42"/>
            <p:cNvSpPr/>
            <p:nvPr/>
          </p:nvSpPr>
          <p:spPr>
            <a:xfrm>
              <a:off x="571975" y="2857175"/>
              <a:ext cx="32950" cy="25700"/>
            </a:xfrm>
            <a:custGeom>
              <a:avLst/>
              <a:gdLst/>
              <a:ahLst/>
              <a:cxnLst/>
              <a:rect l="l" t="t" r="r" b="b"/>
              <a:pathLst>
                <a:path w="1318" h="1028" extrusionOk="0">
                  <a:moveTo>
                    <a:pt x="660" y="0"/>
                  </a:moveTo>
                  <a:cubicBezTo>
                    <a:pt x="1" y="0"/>
                    <a:pt x="1" y="1028"/>
                    <a:pt x="660" y="1028"/>
                  </a:cubicBezTo>
                  <a:cubicBezTo>
                    <a:pt x="1317" y="1028"/>
                    <a:pt x="1317" y="0"/>
                    <a:pt x="6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9" name="Google Shape;689;p42"/>
            <p:cNvSpPr/>
            <p:nvPr/>
          </p:nvSpPr>
          <p:spPr>
            <a:xfrm>
              <a:off x="1423125" y="2901300"/>
              <a:ext cx="32950" cy="25325"/>
            </a:xfrm>
            <a:custGeom>
              <a:avLst/>
              <a:gdLst/>
              <a:ahLst/>
              <a:cxnLst/>
              <a:rect l="l" t="t" r="r" b="b"/>
              <a:pathLst>
                <a:path w="1318" h="1013" extrusionOk="0">
                  <a:moveTo>
                    <a:pt x="658" y="1"/>
                  </a:moveTo>
                  <a:cubicBezTo>
                    <a:pt x="1" y="1"/>
                    <a:pt x="1" y="1013"/>
                    <a:pt x="658" y="1013"/>
                  </a:cubicBezTo>
                  <a:cubicBezTo>
                    <a:pt x="1317" y="1013"/>
                    <a:pt x="1317" y="1"/>
                    <a:pt x="6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0" name="Google Shape;690;p42"/>
            <p:cNvSpPr/>
            <p:nvPr/>
          </p:nvSpPr>
          <p:spPr>
            <a:xfrm>
              <a:off x="1542300" y="764850"/>
              <a:ext cx="32550" cy="25325"/>
            </a:xfrm>
            <a:custGeom>
              <a:avLst/>
              <a:gdLst/>
              <a:ahLst/>
              <a:cxnLst/>
              <a:rect l="l" t="t" r="r" b="b"/>
              <a:pathLst>
                <a:path w="1302" h="1013" extrusionOk="0">
                  <a:moveTo>
                    <a:pt x="659" y="0"/>
                  </a:moveTo>
                  <a:cubicBezTo>
                    <a:pt x="1" y="0"/>
                    <a:pt x="1" y="1012"/>
                    <a:pt x="659" y="1012"/>
                  </a:cubicBezTo>
                  <a:cubicBezTo>
                    <a:pt x="1301" y="1012"/>
                    <a:pt x="1301" y="0"/>
                    <a:pt x="6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1" name="Google Shape;691;p42"/>
            <p:cNvSpPr/>
            <p:nvPr/>
          </p:nvSpPr>
          <p:spPr>
            <a:xfrm>
              <a:off x="1058350" y="2128050"/>
              <a:ext cx="32925" cy="25275"/>
            </a:xfrm>
            <a:custGeom>
              <a:avLst/>
              <a:gdLst/>
              <a:ahLst/>
              <a:cxnLst/>
              <a:rect l="l" t="t" r="r" b="b"/>
              <a:pathLst>
                <a:path w="1317" h="1011" extrusionOk="0">
                  <a:moveTo>
                    <a:pt x="659" y="0"/>
                  </a:moveTo>
                  <a:cubicBezTo>
                    <a:pt x="0" y="0"/>
                    <a:pt x="0" y="1011"/>
                    <a:pt x="659" y="1011"/>
                  </a:cubicBezTo>
                  <a:cubicBezTo>
                    <a:pt x="1317" y="1011"/>
                    <a:pt x="1317" y="0"/>
                    <a:pt x="659" y="0"/>
                  </a:cubicBezTo>
                  <a:close/>
                </a:path>
              </a:pathLst>
            </a:custGeom>
            <a:solidFill>
              <a:srgbClr val="2941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2" name="Google Shape;692;p42"/>
            <p:cNvSpPr/>
            <p:nvPr/>
          </p:nvSpPr>
          <p:spPr>
            <a:xfrm>
              <a:off x="778675" y="2799800"/>
              <a:ext cx="32925" cy="25300"/>
            </a:xfrm>
            <a:custGeom>
              <a:avLst/>
              <a:gdLst/>
              <a:ahLst/>
              <a:cxnLst/>
              <a:rect l="l" t="t" r="r" b="b"/>
              <a:pathLst>
                <a:path w="1317" h="1012" extrusionOk="0">
                  <a:moveTo>
                    <a:pt x="658" y="1"/>
                  </a:moveTo>
                  <a:cubicBezTo>
                    <a:pt x="0" y="1"/>
                    <a:pt x="0" y="1011"/>
                    <a:pt x="658" y="1011"/>
                  </a:cubicBezTo>
                  <a:cubicBezTo>
                    <a:pt x="1316" y="1011"/>
                    <a:pt x="1316" y="1"/>
                    <a:pt x="6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3" name="Google Shape;693;p42"/>
            <p:cNvSpPr/>
            <p:nvPr/>
          </p:nvSpPr>
          <p:spPr>
            <a:xfrm>
              <a:off x="1508600" y="2816250"/>
              <a:ext cx="32550" cy="25300"/>
            </a:xfrm>
            <a:custGeom>
              <a:avLst/>
              <a:gdLst/>
              <a:ahLst/>
              <a:cxnLst/>
              <a:rect l="l" t="t" r="r" b="b"/>
              <a:pathLst>
                <a:path w="1302" h="1012" extrusionOk="0">
                  <a:moveTo>
                    <a:pt x="642" y="0"/>
                  </a:moveTo>
                  <a:cubicBezTo>
                    <a:pt x="0" y="0"/>
                    <a:pt x="0" y="1012"/>
                    <a:pt x="642" y="1012"/>
                  </a:cubicBezTo>
                  <a:cubicBezTo>
                    <a:pt x="1301" y="1012"/>
                    <a:pt x="1301" y="0"/>
                    <a:pt x="6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4" name="Google Shape;694;p42"/>
            <p:cNvSpPr/>
            <p:nvPr/>
          </p:nvSpPr>
          <p:spPr>
            <a:xfrm>
              <a:off x="1181150" y="1579075"/>
              <a:ext cx="32550" cy="25300"/>
            </a:xfrm>
            <a:custGeom>
              <a:avLst/>
              <a:gdLst/>
              <a:ahLst/>
              <a:cxnLst/>
              <a:rect l="l" t="t" r="r" b="b"/>
              <a:pathLst>
                <a:path w="1302" h="1012" extrusionOk="0">
                  <a:moveTo>
                    <a:pt x="642" y="1"/>
                  </a:moveTo>
                  <a:cubicBezTo>
                    <a:pt x="0" y="1"/>
                    <a:pt x="0" y="1011"/>
                    <a:pt x="642" y="1011"/>
                  </a:cubicBezTo>
                  <a:cubicBezTo>
                    <a:pt x="1301" y="1011"/>
                    <a:pt x="1301" y="1"/>
                    <a:pt x="642" y="1"/>
                  </a:cubicBezTo>
                  <a:close/>
                </a:path>
              </a:pathLst>
            </a:custGeom>
            <a:solidFill>
              <a:srgbClr val="2941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5" name="Google Shape;695;p42"/>
            <p:cNvSpPr/>
            <p:nvPr/>
          </p:nvSpPr>
          <p:spPr>
            <a:xfrm>
              <a:off x="642600" y="2164150"/>
              <a:ext cx="32950" cy="25300"/>
            </a:xfrm>
            <a:custGeom>
              <a:avLst/>
              <a:gdLst/>
              <a:ahLst/>
              <a:cxnLst/>
              <a:rect l="l" t="t" r="r" b="b"/>
              <a:pathLst>
                <a:path w="1318" h="1012" extrusionOk="0">
                  <a:moveTo>
                    <a:pt x="660" y="1"/>
                  </a:moveTo>
                  <a:cubicBezTo>
                    <a:pt x="18" y="1"/>
                    <a:pt x="1" y="1012"/>
                    <a:pt x="660" y="1012"/>
                  </a:cubicBezTo>
                  <a:cubicBezTo>
                    <a:pt x="1317" y="1012"/>
                    <a:pt x="1317" y="1"/>
                    <a:pt x="6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6" name="Google Shape;696;p42"/>
            <p:cNvSpPr/>
            <p:nvPr/>
          </p:nvSpPr>
          <p:spPr>
            <a:xfrm>
              <a:off x="495750" y="1201450"/>
              <a:ext cx="32525" cy="25325"/>
            </a:xfrm>
            <a:custGeom>
              <a:avLst/>
              <a:gdLst/>
              <a:ahLst/>
              <a:cxnLst/>
              <a:rect l="l" t="t" r="r" b="b"/>
              <a:pathLst>
                <a:path w="1301" h="1013" extrusionOk="0">
                  <a:moveTo>
                    <a:pt x="659" y="1"/>
                  </a:moveTo>
                  <a:cubicBezTo>
                    <a:pt x="0" y="1"/>
                    <a:pt x="0" y="1012"/>
                    <a:pt x="659" y="1012"/>
                  </a:cubicBezTo>
                  <a:cubicBezTo>
                    <a:pt x="1301" y="1012"/>
                    <a:pt x="1301" y="1"/>
                    <a:pt x="6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7" name="Google Shape;697;p42"/>
            <p:cNvSpPr/>
            <p:nvPr/>
          </p:nvSpPr>
          <p:spPr>
            <a:xfrm>
              <a:off x="1433575" y="743975"/>
              <a:ext cx="32500" cy="25325"/>
            </a:xfrm>
            <a:custGeom>
              <a:avLst/>
              <a:gdLst/>
              <a:ahLst/>
              <a:cxnLst/>
              <a:rect l="l" t="t" r="r" b="b"/>
              <a:pathLst>
                <a:path w="1300" h="1013" extrusionOk="0">
                  <a:moveTo>
                    <a:pt x="658" y="1"/>
                  </a:moveTo>
                  <a:cubicBezTo>
                    <a:pt x="0" y="1"/>
                    <a:pt x="0" y="1013"/>
                    <a:pt x="658" y="1013"/>
                  </a:cubicBezTo>
                  <a:cubicBezTo>
                    <a:pt x="1300" y="1013"/>
                    <a:pt x="1300" y="1"/>
                    <a:pt x="6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8" name="Google Shape;698;p42"/>
            <p:cNvSpPr/>
            <p:nvPr/>
          </p:nvSpPr>
          <p:spPr>
            <a:xfrm>
              <a:off x="1495375" y="1373625"/>
              <a:ext cx="30900" cy="33625"/>
            </a:xfrm>
            <a:custGeom>
              <a:avLst/>
              <a:gdLst/>
              <a:ahLst/>
              <a:cxnLst/>
              <a:rect l="l" t="t" r="r" b="b"/>
              <a:pathLst>
                <a:path w="1236" h="1345" extrusionOk="0">
                  <a:moveTo>
                    <a:pt x="450" y="0"/>
                  </a:moveTo>
                  <a:cubicBezTo>
                    <a:pt x="369" y="16"/>
                    <a:pt x="305" y="32"/>
                    <a:pt x="257" y="65"/>
                  </a:cubicBezTo>
                  <a:cubicBezTo>
                    <a:pt x="225" y="97"/>
                    <a:pt x="193" y="129"/>
                    <a:pt x="144" y="144"/>
                  </a:cubicBezTo>
                  <a:cubicBezTo>
                    <a:pt x="97" y="208"/>
                    <a:pt x="48" y="289"/>
                    <a:pt x="16" y="369"/>
                  </a:cubicBezTo>
                  <a:cubicBezTo>
                    <a:pt x="16" y="418"/>
                    <a:pt x="16" y="465"/>
                    <a:pt x="0" y="497"/>
                  </a:cubicBezTo>
                  <a:cubicBezTo>
                    <a:pt x="0" y="594"/>
                    <a:pt x="32" y="674"/>
                    <a:pt x="64" y="754"/>
                  </a:cubicBezTo>
                  <a:cubicBezTo>
                    <a:pt x="144" y="867"/>
                    <a:pt x="225" y="979"/>
                    <a:pt x="289" y="1092"/>
                  </a:cubicBezTo>
                  <a:cubicBezTo>
                    <a:pt x="321" y="1156"/>
                    <a:pt x="369" y="1204"/>
                    <a:pt x="418" y="1236"/>
                  </a:cubicBezTo>
                  <a:cubicBezTo>
                    <a:pt x="465" y="1284"/>
                    <a:pt x="529" y="1317"/>
                    <a:pt x="593" y="1332"/>
                  </a:cubicBezTo>
                  <a:cubicBezTo>
                    <a:pt x="626" y="1340"/>
                    <a:pt x="662" y="1344"/>
                    <a:pt x="698" y="1344"/>
                  </a:cubicBezTo>
                  <a:cubicBezTo>
                    <a:pt x="734" y="1344"/>
                    <a:pt x="771" y="1340"/>
                    <a:pt x="803" y="1332"/>
                  </a:cubicBezTo>
                  <a:cubicBezTo>
                    <a:pt x="867" y="1332"/>
                    <a:pt x="931" y="1317"/>
                    <a:pt x="979" y="1268"/>
                  </a:cubicBezTo>
                  <a:cubicBezTo>
                    <a:pt x="1028" y="1252"/>
                    <a:pt x="1060" y="1220"/>
                    <a:pt x="1092" y="1204"/>
                  </a:cubicBezTo>
                  <a:cubicBezTo>
                    <a:pt x="1156" y="1139"/>
                    <a:pt x="1203" y="1060"/>
                    <a:pt x="1220" y="979"/>
                  </a:cubicBezTo>
                  <a:cubicBezTo>
                    <a:pt x="1220" y="931"/>
                    <a:pt x="1236" y="883"/>
                    <a:pt x="1236" y="835"/>
                  </a:cubicBezTo>
                  <a:cubicBezTo>
                    <a:pt x="1236" y="754"/>
                    <a:pt x="1220" y="658"/>
                    <a:pt x="1171" y="578"/>
                  </a:cubicBezTo>
                  <a:cubicBezTo>
                    <a:pt x="1092" y="465"/>
                    <a:pt x="1028" y="353"/>
                    <a:pt x="947" y="257"/>
                  </a:cubicBezTo>
                  <a:cubicBezTo>
                    <a:pt x="915" y="193"/>
                    <a:pt x="867" y="144"/>
                    <a:pt x="818" y="112"/>
                  </a:cubicBezTo>
                  <a:cubicBezTo>
                    <a:pt x="771" y="65"/>
                    <a:pt x="706" y="32"/>
                    <a:pt x="642" y="16"/>
                  </a:cubicBezTo>
                  <a:cubicBezTo>
                    <a:pt x="578" y="0"/>
                    <a:pt x="514" y="0"/>
                    <a:pt x="4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9" name="Google Shape;699;p42"/>
            <p:cNvSpPr/>
            <p:nvPr/>
          </p:nvSpPr>
          <p:spPr>
            <a:xfrm>
              <a:off x="2285100" y="1734375"/>
              <a:ext cx="32925" cy="25300"/>
            </a:xfrm>
            <a:custGeom>
              <a:avLst/>
              <a:gdLst/>
              <a:ahLst/>
              <a:cxnLst/>
              <a:rect l="l" t="t" r="r" b="b"/>
              <a:pathLst>
                <a:path w="1317" h="1012" extrusionOk="0">
                  <a:moveTo>
                    <a:pt x="658" y="0"/>
                  </a:moveTo>
                  <a:cubicBezTo>
                    <a:pt x="1" y="0"/>
                    <a:pt x="1" y="1012"/>
                    <a:pt x="658" y="1012"/>
                  </a:cubicBezTo>
                  <a:cubicBezTo>
                    <a:pt x="1317" y="1012"/>
                    <a:pt x="1317" y="0"/>
                    <a:pt x="6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0" name="Google Shape;700;p42"/>
            <p:cNvSpPr/>
            <p:nvPr/>
          </p:nvSpPr>
          <p:spPr>
            <a:xfrm>
              <a:off x="1281075" y="1872825"/>
              <a:ext cx="32525" cy="25700"/>
            </a:xfrm>
            <a:custGeom>
              <a:avLst/>
              <a:gdLst/>
              <a:ahLst/>
              <a:cxnLst/>
              <a:rect l="l" t="t" r="r" b="b"/>
              <a:pathLst>
                <a:path w="1301" h="1028" extrusionOk="0">
                  <a:moveTo>
                    <a:pt x="643" y="0"/>
                  </a:moveTo>
                  <a:cubicBezTo>
                    <a:pt x="1" y="0"/>
                    <a:pt x="1" y="1028"/>
                    <a:pt x="643" y="1028"/>
                  </a:cubicBezTo>
                  <a:cubicBezTo>
                    <a:pt x="1300" y="1028"/>
                    <a:pt x="1300" y="0"/>
                    <a:pt x="643" y="0"/>
                  </a:cubicBezTo>
                  <a:close/>
                </a:path>
              </a:pathLst>
            </a:custGeom>
            <a:solidFill>
              <a:srgbClr val="2941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1" name="Google Shape;701;p42"/>
            <p:cNvSpPr/>
            <p:nvPr/>
          </p:nvSpPr>
          <p:spPr>
            <a:xfrm>
              <a:off x="1262625" y="2073050"/>
              <a:ext cx="24900" cy="18900"/>
            </a:xfrm>
            <a:custGeom>
              <a:avLst/>
              <a:gdLst/>
              <a:ahLst/>
              <a:cxnLst/>
              <a:rect l="l" t="t" r="r" b="b"/>
              <a:pathLst>
                <a:path w="996" h="756" extrusionOk="0">
                  <a:moveTo>
                    <a:pt x="497" y="1"/>
                  </a:moveTo>
                  <a:cubicBezTo>
                    <a:pt x="16" y="1"/>
                    <a:pt x="0" y="756"/>
                    <a:pt x="497" y="756"/>
                  </a:cubicBezTo>
                  <a:cubicBezTo>
                    <a:pt x="979" y="756"/>
                    <a:pt x="995" y="1"/>
                    <a:pt x="497" y="1"/>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2" name="Google Shape;702;p42"/>
            <p:cNvSpPr/>
            <p:nvPr/>
          </p:nvSpPr>
          <p:spPr>
            <a:xfrm>
              <a:off x="460850" y="1778925"/>
              <a:ext cx="24475" cy="19275"/>
            </a:xfrm>
            <a:custGeom>
              <a:avLst/>
              <a:gdLst/>
              <a:ahLst/>
              <a:cxnLst/>
              <a:rect l="l" t="t" r="r" b="b"/>
              <a:pathLst>
                <a:path w="979" h="771" extrusionOk="0">
                  <a:moveTo>
                    <a:pt x="497" y="0"/>
                  </a:moveTo>
                  <a:cubicBezTo>
                    <a:pt x="0" y="0"/>
                    <a:pt x="0" y="771"/>
                    <a:pt x="497" y="771"/>
                  </a:cubicBezTo>
                  <a:cubicBezTo>
                    <a:pt x="979" y="771"/>
                    <a:pt x="979" y="0"/>
                    <a:pt x="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3" name="Google Shape;703;p42"/>
            <p:cNvSpPr/>
            <p:nvPr/>
          </p:nvSpPr>
          <p:spPr>
            <a:xfrm>
              <a:off x="753775" y="1008025"/>
              <a:ext cx="16075" cy="12875"/>
            </a:xfrm>
            <a:custGeom>
              <a:avLst/>
              <a:gdLst/>
              <a:ahLst/>
              <a:cxnLst/>
              <a:rect l="l" t="t" r="r" b="b"/>
              <a:pathLst>
                <a:path w="643" h="515" extrusionOk="0">
                  <a:moveTo>
                    <a:pt x="322" y="1"/>
                  </a:moveTo>
                  <a:cubicBezTo>
                    <a:pt x="1" y="1"/>
                    <a:pt x="1" y="514"/>
                    <a:pt x="322" y="514"/>
                  </a:cubicBezTo>
                  <a:cubicBezTo>
                    <a:pt x="643" y="514"/>
                    <a:pt x="643" y="1"/>
                    <a:pt x="322" y="1"/>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4" name="Google Shape;704;p42"/>
            <p:cNvSpPr/>
            <p:nvPr/>
          </p:nvSpPr>
          <p:spPr>
            <a:xfrm>
              <a:off x="1450000" y="1260450"/>
              <a:ext cx="16500" cy="12875"/>
            </a:xfrm>
            <a:custGeom>
              <a:avLst/>
              <a:gdLst/>
              <a:ahLst/>
              <a:cxnLst/>
              <a:rect l="l" t="t" r="r" b="b"/>
              <a:pathLst>
                <a:path w="660" h="515" extrusionOk="0">
                  <a:moveTo>
                    <a:pt x="322" y="1"/>
                  </a:moveTo>
                  <a:cubicBezTo>
                    <a:pt x="1" y="1"/>
                    <a:pt x="1" y="514"/>
                    <a:pt x="322" y="514"/>
                  </a:cubicBezTo>
                  <a:cubicBezTo>
                    <a:pt x="659" y="514"/>
                    <a:pt x="659" y="1"/>
                    <a:pt x="322" y="1"/>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5" name="Google Shape;705;p42"/>
            <p:cNvSpPr/>
            <p:nvPr/>
          </p:nvSpPr>
          <p:spPr>
            <a:xfrm>
              <a:off x="1835650" y="880425"/>
              <a:ext cx="16475" cy="12850"/>
            </a:xfrm>
            <a:custGeom>
              <a:avLst/>
              <a:gdLst/>
              <a:ahLst/>
              <a:cxnLst/>
              <a:rect l="l" t="t" r="r" b="b"/>
              <a:pathLst>
                <a:path w="659" h="514" extrusionOk="0">
                  <a:moveTo>
                    <a:pt x="322" y="0"/>
                  </a:moveTo>
                  <a:cubicBezTo>
                    <a:pt x="1" y="0"/>
                    <a:pt x="1" y="514"/>
                    <a:pt x="322" y="514"/>
                  </a:cubicBezTo>
                  <a:cubicBezTo>
                    <a:pt x="658" y="514"/>
                    <a:pt x="658" y="0"/>
                    <a:pt x="322"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6" name="Google Shape;706;p42"/>
            <p:cNvSpPr/>
            <p:nvPr/>
          </p:nvSpPr>
          <p:spPr>
            <a:xfrm>
              <a:off x="1055950" y="1607550"/>
              <a:ext cx="16475" cy="12475"/>
            </a:xfrm>
            <a:custGeom>
              <a:avLst/>
              <a:gdLst/>
              <a:ahLst/>
              <a:cxnLst/>
              <a:rect l="l" t="t" r="r" b="b"/>
              <a:pathLst>
                <a:path w="659" h="499" extrusionOk="0">
                  <a:moveTo>
                    <a:pt x="338" y="1"/>
                  </a:moveTo>
                  <a:cubicBezTo>
                    <a:pt x="0" y="1"/>
                    <a:pt x="0" y="499"/>
                    <a:pt x="338" y="499"/>
                  </a:cubicBezTo>
                  <a:cubicBezTo>
                    <a:pt x="659" y="499"/>
                    <a:pt x="659" y="1"/>
                    <a:pt x="338" y="1"/>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7" name="Google Shape;707;p42"/>
            <p:cNvSpPr/>
            <p:nvPr/>
          </p:nvSpPr>
          <p:spPr>
            <a:xfrm>
              <a:off x="1759800" y="1926600"/>
              <a:ext cx="15275" cy="15275"/>
            </a:xfrm>
            <a:custGeom>
              <a:avLst/>
              <a:gdLst/>
              <a:ahLst/>
              <a:cxnLst/>
              <a:rect l="l" t="t" r="r" b="b"/>
              <a:pathLst>
                <a:path w="611" h="611" extrusionOk="0">
                  <a:moveTo>
                    <a:pt x="289" y="0"/>
                  </a:moveTo>
                  <a:cubicBezTo>
                    <a:pt x="257" y="16"/>
                    <a:pt x="210" y="32"/>
                    <a:pt x="178" y="65"/>
                  </a:cubicBezTo>
                  <a:cubicBezTo>
                    <a:pt x="146" y="112"/>
                    <a:pt x="114" y="144"/>
                    <a:pt x="81" y="176"/>
                  </a:cubicBezTo>
                  <a:cubicBezTo>
                    <a:pt x="49" y="208"/>
                    <a:pt x="33" y="225"/>
                    <a:pt x="17" y="257"/>
                  </a:cubicBezTo>
                  <a:cubicBezTo>
                    <a:pt x="1" y="289"/>
                    <a:pt x="1" y="321"/>
                    <a:pt x="1" y="354"/>
                  </a:cubicBezTo>
                  <a:cubicBezTo>
                    <a:pt x="1" y="401"/>
                    <a:pt x="1" y="433"/>
                    <a:pt x="17" y="450"/>
                  </a:cubicBezTo>
                  <a:cubicBezTo>
                    <a:pt x="33" y="482"/>
                    <a:pt x="49" y="514"/>
                    <a:pt x="81" y="546"/>
                  </a:cubicBezTo>
                  <a:cubicBezTo>
                    <a:pt x="97" y="546"/>
                    <a:pt x="114" y="562"/>
                    <a:pt x="129" y="578"/>
                  </a:cubicBezTo>
                  <a:cubicBezTo>
                    <a:pt x="161" y="594"/>
                    <a:pt x="210" y="610"/>
                    <a:pt x="257" y="610"/>
                  </a:cubicBezTo>
                  <a:lnTo>
                    <a:pt x="322" y="610"/>
                  </a:lnTo>
                  <a:cubicBezTo>
                    <a:pt x="370" y="594"/>
                    <a:pt x="402" y="578"/>
                    <a:pt x="435" y="546"/>
                  </a:cubicBezTo>
                  <a:cubicBezTo>
                    <a:pt x="467" y="497"/>
                    <a:pt x="499" y="465"/>
                    <a:pt x="546" y="433"/>
                  </a:cubicBezTo>
                  <a:cubicBezTo>
                    <a:pt x="563" y="401"/>
                    <a:pt x="578" y="386"/>
                    <a:pt x="595" y="354"/>
                  </a:cubicBezTo>
                  <a:cubicBezTo>
                    <a:pt x="611" y="321"/>
                    <a:pt x="611" y="289"/>
                    <a:pt x="611" y="241"/>
                  </a:cubicBezTo>
                  <a:cubicBezTo>
                    <a:pt x="611" y="208"/>
                    <a:pt x="611" y="176"/>
                    <a:pt x="595" y="144"/>
                  </a:cubicBezTo>
                  <a:cubicBezTo>
                    <a:pt x="578" y="112"/>
                    <a:pt x="563" y="97"/>
                    <a:pt x="546" y="65"/>
                  </a:cubicBezTo>
                  <a:cubicBezTo>
                    <a:pt x="531" y="65"/>
                    <a:pt x="514" y="48"/>
                    <a:pt x="499" y="32"/>
                  </a:cubicBezTo>
                  <a:cubicBezTo>
                    <a:pt x="450" y="0"/>
                    <a:pt x="402" y="0"/>
                    <a:pt x="370"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8" name="Google Shape;708;p42"/>
            <p:cNvSpPr/>
            <p:nvPr/>
          </p:nvSpPr>
          <p:spPr>
            <a:xfrm>
              <a:off x="1347275" y="2841925"/>
              <a:ext cx="16500" cy="12850"/>
            </a:xfrm>
            <a:custGeom>
              <a:avLst/>
              <a:gdLst/>
              <a:ahLst/>
              <a:cxnLst/>
              <a:rect l="l" t="t" r="r" b="b"/>
              <a:pathLst>
                <a:path w="660" h="514" extrusionOk="0">
                  <a:moveTo>
                    <a:pt x="322" y="0"/>
                  </a:moveTo>
                  <a:cubicBezTo>
                    <a:pt x="1" y="0"/>
                    <a:pt x="1" y="514"/>
                    <a:pt x="322" y="514"/>
                  </a:cubicBezTo>
                  <a:cubicBezTo>
                    <a:pt x="659" y="514"/>
                    <a:pt x="659" y="0"/>
                    <a:pt x="322"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9" name="Google Shape;709;p42"/>
            <p:cNvSpPr/>
            <p:nvPr/>
          </p:nvSpPr>
          <p:spPr>
            <a:xfrm>
              <a:off x="2362950" y="1876425"/>
              <a:ext cx="16075" cy="12850"/>
            </a:xfrm>
            <a:custGeom>
              <a:avLst/>
              <a:gdLst/>
              <a:ahLst/>
              <a:cxnLst/>
              <a:rect l="l" t="t" r="r" b="b"/>
              <a:pathLst>
                <a:path w="643" h="514" extrusionOk="0">
                  <a:moveTo>
                    <a:pt x="322" y="0"/>
                  </a:moveTo>
                  <a:cubicBezTo>
                    <a:pt x="1" y="0"/>
                    <a:pt x="1" y="514"/>
                    <a:pt x="322" y="514"/>
                  </a:cubicBezTo>
                  <a:cubicBezTo>
                    <a:pt x="643" y="514"/>
                    <a:pt x="643" y="0"/>
                    <a:pt x="3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0" name="Google Shape;710;p42"/>
            <p:cNvSpPr/>
            <p:nvPr/>
          </p:nvSpPr>
          <p:spPr>
            <a:xfrm>
              <a:off x="429050" y="1016275"/>
              <a:ext cx="427500" cy="218550"/>
            </a:xfrm>
            <a:custGeom>
              <a:avLst/>
              <a:gdLst/>
              <a:ahLst/>
              <a:cxnLst/>
              <a:rect l="l" t="t" r="r" b="b"/>
              <a:pathLst>
                <a:path w="17100" h="8742" extrusionOk="0">
                  <a:moveTo>
                    <a:pt x="3098" y="1"/>
                  </a:moveTo>
                  <a:cubicBezTo>
                    <a:pt x="2903" y="1"/>
                    <a:pt x="2722" y="255"/>
                    <a:pt x="2910" y="441"/>
                  </a:cubicBezTo>
                  <a:cubicBezTo>
                    <a:pt x="4466" y="1935"/>
                    <a:pt x="6537" y="3090"/>
                    <a:pt x="8671" y="3395"/>
                  </a:cubicBezTo>
                  <a:cubicBezTo>
                    <a:pt x="8999" y="3434"/>
                    <a:pt x="9321" y="3462"/>
                    <a:pt x="9643" y="3462"/>
                  </a:cubicBezTo>
                  <a:cubicBezTo>
                    <a:pt x="9843" y="3462"/>
                    <a:pt x="10042" y="3451"/>
                    <a:pt x="10244" y="3427"/>
                  </a:cubicBezTo>
                  <a:cubicBezTo>
                    <a:pt x="10903" y="3347"/>
                    <a:pt x="11545" y="3202"/>
                    <a:pt x="12187" y="3090"/>
                  </a:cubicBezTo>
                  <a:cubicBezTo>
                    <a:pt x="12636" y="3011"/>
                    <a:pt x="13096" y="2951"/>
                    <a:pt x="13548" y="2951"/>
                  </a:cubicBezTo>
                  <a:cubicBezTo>
                    <a:pt x="14197" y="2951"/>
                    <a:pt x="14831" y="3074"/>
                    <a:pt x="15398" y="3443"/>
                  </a:cubicBezTo>
                  <a:cubicBezTo>
                    <a:pt x="15798" y="3700"/>
                    <a:pt x="16119" y="4069"/>
                    <a:pt x="16248" y="4518"/>
                  </a:cubicBezTo>
                  <a:cubicBezTo>
                    <a:pt x="16393" y="5049"/>
                    <a:pt x="16248" y="5578"/>
                    <a:pt x="15975" y="6044"/>
                  </a:cubicBezTo>
                  <a:cubicBezTo>
                    <a:pt x="15413" y="7007"/>
                    <a:pt x="14354" y="7649"/>
                    <a:pt x="13311" y="7970"/>
                  </a:cubicBezTo>
                  <a:cubicBezTo>
                    <a:pt x="12740" y="8148"/>
                    <a:pt x="12152" y="8241"/>
                    <a:pt x="11567" y="8241"/>
                  </a:cubicBezTo>
                  <a:cubicBezTo>
                    <a:pt x="11049" y="8241"/>
                    <a:pt x="10534" y="8168"/>
                    <a:pt x="10036" y="8018"/>
                  </a:cubicBezTo>
                  <a:cubicBezTo>
                    <a:pt x="8881" y="7664"/>
                    <a:pt x="7869" y="6975"/>
                    <a:pt x="6858" y="6348"/>
                  </a:cubicBezTo>
                  <a:cubicBezTo>
                    <a:pt x="5814" y="5691"/>
                    <a:pt x="4755" y="5113"/>
                    <a:pt x="3552" y="4871"/>
                  </a:cubicBezTo>
                  <a:cubicBezTo>
                    <a:pt x="3169" y="4801"/>
                    <a:pt x="2774" y="4758"/>
                    <a:pt x="2381" y="4758"/>
                  </a:cubicBezTo>
                  <a:cubicBezTo>
                    <a:pt x="1618" y="4758"/>
                    <a:pt x="864" y="4919"/>
                    <a:pt x="228" y="5353"/>
                  </a:cubicBezTo>
                  <a:cubicBezTo>
                    <a:pt x="1" y="5501"/>
                    <a:pt x="143" y="5828"/>
                    <a:pt x="355" y="5828"/>
                  </a:cubicBezTo>
                  <a:cubicBezTo>
                    <a:pt x="396" y="5828"/>
                    <a:pt x="441" y="5816"/>
                    <a:pt x="485" y="5787"/>
                  </a:cubicBezTo>
                  <a:cubicBezTo>
                    <a:pt x="1046" y="5406"/>
                    <a:pt x="1707" y="5257"/>
                    <a:pt x="2374" y="5257"/>
                  </a:cubicBezTo>
                  <a:cubicBezTo>
                    <a:pt x="2776" y="5257"/>
                    <a:pt x="3181" y="5311"/>
                    <a:pt x="3567" y="5402"/>
                  </a:cubicBezTo>
                  <a:cubicBezTo>
                    <a:pt x="4707" y="5642"/>
                    <a:pt x="5686" y="6204"/>
                    <a:pt x="6666" y="6830"/>
                  </a:cubicBezTo>
                  <a:cubicBezTo>
                    <a:pt x="7693" y="7472"/>
                    <a:pt x="8720" y="8146"/>
                    <a:pt x="9891" y="8499"/>
                  </a:cubicBezTo>
                  <a:cubicBezTo>
                    <a:pt x="10444" y="8662"/>
                    <a:pt x="11018" y="8742"/>
                    <a:pt x="11592" y="8742"/>
                  </a:cubicBezTo>
                  <a:cubicBezTo>
                    <a:pt x="12150" y="8742"/>
                    <a:pt x="12708" y="8666"/>
                    <a:pt x="13247" y="8516"/>
                  </a:cubicBezTo>
                  <a:cubicBezTo>
                    <a:pt x="14306" y="8227"/>
                    <a:pt x="15366" y="7632"/>
                    <a:pt x="16072" y="6765"/>
                  </a:cubicBezTo>
                  <a:cubicBezTo>
                    <a:pt x="16746" y="5947"/>
                    <a:pt x="17099" y="4807"/>
                    <a:pt x="16505" y="3844"/>
                  </a:cubicBezTo>
                  <a:cubicBezTo>
                    <a:pt x="15975" y="2994"/>
                    <a:pt x="14980" y="2560"/>
                    <a:pt x="14033" y="2448"/>
                  </a:cubicBezTo>
                  <a:cubicBezTo>
                    <a:pt x="13882" y="2434"/>
                    <a:pt x="13732" y="2427"/>
                    <a:pt x="13583" y="2427"/>
                  </a:cubicBezTo>
                  <a:cubicBezTo>
                    <a:pt x="12410" y="2427"/>
                    <a:pt x="11268" y="2830"/>
                    <a:pt x="10101" y="2930"/>
                  </a:cubicBezTo>
                  <a:cubicBezTo>
                    <a:pt x="9938" y="2944"/>
                    <a:pt x="9775" y="2951"/>
                    <a:pt x="9612" y="2951"/>
                  </a:cubicBezTo>
                  <a:cubicBezTo>
                    <a:pt x="8518" y="2951"/>
                    <a:pt x="7417" y="2638"/>
                    <a:pt x="6424" y="2191"/>
                  </a:cubicBezTo>
                  <a:cubicBezTo>
                    <a:pt x="5268" y="1678"/>
                    <a:pt x="4177" y="955"/>
                    <a:pt x="3263" y="73"/>
                  </a:cubicBezTo>
                  <a:cubicBezTo>
                    <a:pt x="3212" y="22"/>
                    <a:pt x="3154" y="1"/>
                    <a:pt x="3098" y="1"/>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1" name="Google Shape;711;p42"/>
            <p:cNvSpPr/>
            <p:nvPr/>
          </p:nvSpPr>
          <p:spPr>
            <a:xfrm>
              <a:off x="348475" y="1322350"/>
              <a:ext cx="2209125" cy="1052500"/>
            </a:xfrm>
            <a:custGeom>
              <a:avLst/>
              <a:gdLst/>
              <a:ahLst/>
              <a:cxnLst/>
              <a:rect l="l" t="t" r="r" b="b"/>
              <a:pathLst>
                <a:path w="88365" h="42100" extrusionOk="0">
                  <a:moveTo>
                    <a:pt x="28531" y="1"/>
                  </a:moveTo>
                  <a:cubicBezTo>
                    <a:pt x="26979" y="1"/>
                    <a:pt x="25429" y="235"/>
                    <a:pt x="23950" y="718"/>
                  </a:cubicBezTo>
                  <a:cubicBezTo>
                    <a:pt x="22007" y="1360"/>
                    <a:pt x="20226" y="2372"/>
                    <a:pt x="18283" y="2998"/>
                  </a:cubicBezTo>
                  <a:cubicBezTo>
                    <a:pt x="17310" y="3314"/>
                    <a:pt x="16264" y="3520"/>
                    <a:pt x="15239" y="3520"/>
                  </a:cubicBezTo>
                  <a:cubicBezTo>
                    <a:pt x="14234" y="3520"/>
                    <a:pt x="13250" y="3322"/>
                    <a:pt x="12376" y="2837"/>
                  </a:cubicBezTo>
                  <a:cubicBezTo>
                    <a:pt x="11252" y="2227"/>
                    <a:pt x="10402" y="1200"/>
                    <a:pt x="9262" y="622"/>
                  </a:cubicBezTo>
                  <a:cubicBezTo>
                    <a:pt x="8488" y="235"/>
                    <a:pt x="7662" y="89"/>
                    <a:pt x="6812" y="89"/>
                  </a:cubicBezTo>
                  <a:cubicBezTo>
                    <a:pt x="5159" y="89"/>
                    <a:pt x="3414" y="642"/>
                    <a:pt x="1782" y="1056"/>
                  </a:cubicBezTo>
                  <a:cubicBezTo>
                    <a:pt x="1557" y="1120"/>
                    <a:pt x="1332" y="1168"/>
                    <a:pt x="1108" y="1217"/>
                  </a:cubicBezTo>
                  <a:cubicBezTo>
                    <a:pt x="226" y="5566"/>
                    <a:pt x="1" y="9884"/>
                    <a:pt x="258" y="13752"/>
                  </a:cubicBezTo>
                  <a:cubicBezTo>
                    <a:pt x="3564" y="12982"/>
                    <a:pt x="7336" y="8937"/>
                    <a:pt x="9615" y="8183"/>
                  </a:cubicBezTo>
                  <a:cubicBezTo>
                    <a:pt x="9922" y="8081"/>
                    <a:pt x="10206" y="8033"/>
                    <a:pt x="10473" y="8033"/>
                  </a:cubicBezTo>
                  <a:cubicBezTo>
                    <a:pt x="12557" y="8033"/>
                    <a:pt x="13669" y="10943"/>
                    <a:pt x="17240" y="13816"/>
                  </a:cubicBezTo>
                  <a:cubicBezTo>
                    <a:pt x="17948" y="14387"/>
                    <a:pt x="18660" y="14626"/>
                    <a:pt x="19374" y="14626"/>
                  </a:cubicBezTo>
                  <a:cubicBezTo>
                    <a:pt x="22746" y="14626"/>
                    <a:pt x="26179" y="9296"/>
                    <a:pt x="29504" y="8183"/>
                  </a:cubicBezTo>
                  <a:cubicBezTo>
                    <a:pt x="29956" y="8032"/>
                    <a:pt x="30392" y="7960"/>
                    <a:pt x="30819" y="7960"/>
                  </a:cubicBezTo>
                  <a:cubicBezTo>
                    <a:pt x="34207" y="7960"/>
                    <a:pt x="36915" y="12531"/>
                    <a:pt x="41093" y="18649"/>
                  </a:cubicBezTo>
                  <a:cubicBezTo>
                    <a:pt x="43734" y="22507"/>
                    <a:pt x="47459" y="23353"/>
                    <a:pt x="50217" y="23353"/>
                  </a:cubicBezTo>
                  <a:cubicBezTo>
                    <a:pt x="52370" y="23353"/>
                    <a:pt x="53934" y="22837"/>
                    <a:pt x="53934" y="22837"/>
                  </a:cubicBezTo>
                  <a:cubicBezTo>
                    <a:pt x="58075" y="23672"/>
                    <a:pt x="61494" y="27349"/>
                    <a:pt x="62024" y="31537"/>
                  </a:cubicBezTo>
                  <a:cubicBezTo>
                    <a:pt x="62328" y="33945"/>
                    <a:pt x="61992" y="36915"/>
                    <a:pt x="64030" y="38247"/>
                  </a:cubicBezTo>
                  <a:cubicBezTo>
                    <a:pt x="64791" y="38751"/>
                    <a:pt x="65687" y="38863"/>
                    <a:pt x="66615" y="38863"/>
                  </a:cubicBezTo>
                  <a:cubicBezTo>
                    <a:pt x="67313" y="38863"/>
                    <a:pt x="68028" y="38800"/>
                    <a:pt x="68717" y="38793"/>
                  </a:cubicBezTo>
                  <a:cubicBezTo>
                    <a:pt x="68734" y="38793"/>
                    <a:pt x="68750" y="38793"/>
                    <a:pt x="68767" y="38793"/>
                  </a:cubicBezTo>
                  <a:cubicBezTo>
                    <a:pt x="72230" y="38793"/>
                    <a:pt x="75330" y="40391"/>
                    <a:pt x="78412" y="42099"/>
                  </a:cubicBezTo>
                  <a:cubicBezTo>
                    <a:pt x="79103" y="38874"/>
                    <a:pt x="79536" y="36417"/>
                    <a:pt x="79536" y="36417"/>
                  </a:cubicBezTo>
                  <a:cubicBezTo>
                    <a:pt x="79536" y="36417"/>
                    <a:pt x="83758" y="35518"/>
                    <a:pt x="86598" y="34330"/>
                  </a:cubicBezTo>
                  <a:cubicBezTo>
                    <a:pt x="87803" y="33817"/>
                    <a:pt x="88364" y="32421"/>
                    <a:pt x="87835" y="31216"/>
                  </a:cubicBezTo>
                  <a:lnTo>
                    <a:pt x="85732" y="26450"/>
                  </a:lnTo>
                  <a:cubicBezTo>
                    <a:pt x="83982" y="27017"/>
                    <a:pt x="82354" y="28313"/>
                    <a:pt x="80501" y="28313"/>
                  </a:cubicBezTo>
                  <a:cubicBezTo>
                    <a:pt x="80469" y="28313"/>
                    <a:pt x="80436" y="28313"/>
                    <a:pt x="80402" y="28312"/>
                  </a:cubicBezTo>
                  <a:cubicBezTo>
                    <a:pt x="78605" y="28280"/>
                    <a:pt x="77048" y="26963"/>
                    <a:pt x="76053" y="25454"/>
                  </a:cubicBezTo>
                  <a:cubicBezTo>
                    <a:pt x="75073" y="23946"/>
                    <a:pt x="74480" y="22212"/>
                    <a:pt x="73597" y="20654"/>
                  </a:cubicBezTo>
                  <a:cubicBezTo>
                    <a:pt x="71164" y="16420"/>
                    <a:pt x="66350" y="13709"/>
                    <a:pt x="61499" y="13709"/>
                  </a:cubicBezTo>
                  <a:cubicBezTo>
                    <a:pt x="61037" y="13709"/>
                    <a:pt x="60574" y="13734"/>
                    <a:pt x="60113" y="13784"/>
                  </a:cubicBezTo>
                  <a:cubicBezTo>
                    <a:pt x="57568" y="14057"/>
                    <a:pt x="55068" y="15045"/>
                    <a:pt x="52556" y="15045"/>
                  </a:cubicBezTo>
                  <a:cubicBezTo>
                    <a:pt x="52106" y="15045"/>
                    <a:pt x="51656" y="15013"/>
                    <a:pt x="51205" y="14940"/>
                  </a:cubicBezTo>
                  <a:cubicBezTo>
                    <a:pt x="48396" y="14475"/>
                    <a:pt x="46084" y="12485"/>
                    <a:pt x="44239" y="10317"/>
                  </a:cubicBezTo>
                  <a:cubicBezTo>
                    <a:pt x="42392" y="8134"/>
                    <a:pt x="40851" y="5694"/>
                    <a:pt x="38717" y="3800"/>
                  </a:cubicBezTo>
                  <a:cubicBezTo>
                    <a:pt x="35946" y="1335"/>
                    <a:pt x="32234" y="1"/>
                    <a:pt x="2853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2" name="Google Shape;712;p42"/>
            <p:cNvSpPr/>
            <p:nvPr/>
          </p:nvSpPr>
          <p:spPr>
            <a:xfrm>
              <a:off x="669100" y="697575"/>
              <a:ext cx="1457125" cy="542800"/>
            </a:xfrm>
            <a:custGeom>
              <a:avLst/>
              <a:gdLst/>
              <a:ahLst/>
              <a:cxnLst/>
              <a:rect l="l" t="t" r="r" b="b"/>
              <a:pathLst>
                <a:path w="58285" h="21712" extrusionOk="0">
                  <a:moveTo>
                    <a:pt x="18078" y="1"/>
                  </a:moveTo>
                  <a:cubicBezTo>
                    <a:pt x="16249" y="1"/>
                    <a:pt x="14390" y="193"/>
                    <a:pt x="12569" y="252"/>
                  </a:cubicBezTo>
                  <a:cubicBezTo>
                    <a:pt x="12289" y="262"/>
                    <a:pt x="12004" y="268"/>
                    <a:pt x="11718" y="268"/>
                  </a:cubicBezTo>
                  <a:cubicBezTo>
                    <a:pt x="11153" y="268"/>
                    <a:pt x="10582" y="247"/>
                    <a:pt x="10017" y="204"/>
                  </a:cubicBezTo>
                  <a:cubicBezTo>
                    <a:pt x="6100" y="1456"/>
                    <a:pt x="2778" y="3301"/>
                    <a:pt x="0" y="5549"/>
                  </a:cubicBezTo>
                  <a:cubicBezTo>
                    <a:pt x="3235" y="7948"/>
                    <a:pt x="7871" y="9987"/>
                    <a:pt x="10501" y="9987"/>
                  </a:cubicBezTo>
                  <a:cubicBezTo>
                    <a:pt x="10599" y="9987"/>
                    <a:pt x="10695" y="9985"/>
                    <a:pt x="10787" y="9979"/>
                  </a:cubicBezTo>
                  <a:cubicBezTo>
                    <a:pt x="13925" y="9782"/>
                    <a:pt x="16862" y="7953"/>
                    <a:pt x="19990" y="7953"/>
                  </a:cubicBezTo>
                  <a:cubicBezTo>
                    <a:pt x="20175" y="7953"/>
                    <a:pt x="20360" y="7960"/>
                    <a:pt x="20546" y="7973"/>
                  </a:cubicBezTo>
                  <a:cubicBezTo>
                    <a:pt x="23709" y="8213"/>
                    <a:pt x="26357" y="10493"/>
                    <a:pt x="28396" y="12917"/>
                  </a:cubicBezTo>
                  <a:cubicBezTo>
                    <a:pt x="30434" y="15357"/>
                    <a:pt x="32184" y="18101"/>
                    <a:pt x="34768" y="19963"/>
                  </a:cubicBezTo>
                  <a:cubicBezTo>
                    <a:pt x="36262" y="21030"/>
                    <a:pt x="38159" y="21711"/>
                    <a:pt x="39970" y="21711"/>
                  </a:cubicBezTo>
                  <a:cubicBezTo>
                    <a:pt x="41293" y="21711"/>
                    <a:pt x="42570" y="21348"/>
                    <a:pt x="43613" y="20509"/>
                  </a:cubicBezTo>
                  <a:cubicBezTo>
                    <a:pt x="44865" y="19498"/>
                    <a:pt x="45636" y="17940"/>
                    <a:pt x="46984" y="17074"/>
                  </a:cubicBezTo>
                  <a:cubicBezTo>
                    <a:pt x="48023" y="16393"/>
                    <a:pt x="49242" y="16217"/>
                    <a:pt x="50504" y="16217"/>
                  </a:cubicBezTo>
                  <a:cubicBezTo>
                    <a:pt x="51504" y="16217"/>
                    <a:pt x="52531" y="16327"/>
                    <a:pt x="53516" y="16384"/>
                  </a:cubicBezTo>
                  <a:cubicBezTo>
                    <a:pt x="53720" y="16396"/>
                    <a:pt x="53928" y="16402"/>
                    <a:pt x="54137" y="16402"/>
                  </a:cubicBezTo>
                  <a:cubicBezTo>
                    <a:pt x="55627" y="16402"/>
                    <a:pt x="57215" y="16086"/>
                    <a:pt x="58284" y="15228"/>
                  </a:cubicBezTo>
                  <a:cubicBezTo>
                    <a:pt x="56598" y="12836"/>
                    <a:pt x="54560" y="10493"/>
                    <a:pt x="52136" y="8342"/>
                  </a:cubicBezTo>
                  <a:cubicBezTo>
                    <a:pt x="51719" y="8390"/>
                    <a:pt x="51318" y="8438"/>
                    <a:pt x="50916" y="8487"/>
                  </a:cubicBezTo>
                  <a:cubicBezTo>
                    <a:pt x="47393" y="8994"/>
                    <a:pt x="43729" y="9865"/>
                    <a:pt x="40220" y="9865"/>
                  </a:cubicBezTo>
                  <a:cubicBezTo>
                    <a:pt x="38070" y="9865"/>
                    <a:pt x="35978" y="9538"/>
                    <a:pt x="34014" y="8598"/>
                  </a:cubicBezTo>
                  <a:cubicBezTo>
                    <a:pt x="29921" y="6640"/>
                    <a:pt x="27241" y="2338"/>
                    <a:pt x="23003" y="750"/>
                  </a:cubicBezTo>
                  <a:cubicBezTo>
                    <a:pt x="21424" y="165"/>
                    <a:pt x="19764" y="1"/>
                    <a:pt x="180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3" name="Google Shape;713;p42"/>
            <p:cNvSpPr/>
            <p:nvPr/>
          </p:nvSpPr>
          <p:spPr>
            <a:xfrm>
              <a:off x="639400" y="2245325"/>
              <a:ext cx="1587525" cy="579775"/>
            </a:xfrm>
            <a:custGeom>
              <a:avLst/>
              <a:gdLst/>
              <a:ahLst/>
              <a:cxnLst/>
              <a:rect l="l" t="t" r="r" b="b"/>
              <a:pathLst>
                <a:path w="63501" h="23191" extrusionOk="0">
                  <a:moveTo>
                    <a:pt x="9904" y="0"/>
                  </a:moveTo>
                  <a:cubicBezTo>
                    <a:pt x="8859" y="0"/>
                    <a:pt x="7791" y="207"/>
                    <a:pt x="6759" y="414"/>
                  </a:cubicBezTo>
                  <a:cubicBezTo>
                    <a:pt x="5025" y="750"/>
                    <a:pt x="3307" y="1103"/>
                    <a:pt x="1574" y="1456"/>
                  </a:cubicBezTo>
                  <a:lnTo>
                    <a:pt x="3966" y="4459"/>
                  </a:lnTo>
                  <a:lnTo>
                    <a:pt x="1" y="14924"/>
                  </a:lnTo>
                  <a:cubicBezTo>
                    <a:pt x="370" y="15085"/>
                    <a:pt x="756" y="15277"/>
                    <a:pt x="1109" y="15470"/>
                  </a:cubicBezTo>
                  <a:cubicBezTo>
                    <a:pt x="4287" y="17171"/>
                    <a:pt x="6999" y="19708"/>
                    <a:pt x="10241" y="21296"/>
                  </a:cubicBezTo>
                  <a:cubicBezTo>
                    <a:pt x="12680" y="22497"/>
                    <a:pt x="15393" y="23111"/>
                    <a:pt x="18104" y="23111"/>
                  </a:cubicBezTo>
                  <a:cubicBezTo>
                    <a:pt x="18981" y="23111"/>
                    <a:pt x="19857" y="23047"/>
                    <a:pt x="20724" y="22918"/>
                  </a:cubicBezTo>
                  <a:cubicBezTo>
                    <a:pt x="24865" y="22308"/>
                    <a:pt x="28733" y="20253"/>
                    <a:pt x="32923" y="20061"/>
                  </a:cubicBezTo>
                  <a:cubicBezTo>
                    <a:pt x="33150" y="20050"/>
                    <a:pt x="33377" y="20045"/>
                    <a:pt x="33603" y="20045"/>
                  </a:cubicBezTo>
                  <a:cubicBezTo>
                    <a:pt x="37748" y="20045"/>
                    <a:pt x="41663" y="21806"/>
                    <a:pt x="45651" y="23190"/>
                  </a:cubicBezTo>
                  <a:lnTo>
                    <a:pt x="47449" y="20365"/>
                  </a:lnTo>
                  <a:cubicBezTo>
                    <a:pt x="47449" y="20365"/>
                    <a:pt x="51359" y="20701"/>
                    <a:pt x="55190" y="20701"/>
                  </a:cubicBezTo>
                  <a:cubicBezTo>
                    <a:pt x="58063" y="20701"/>
                    <a:pt x="60891" y="20512"/>
                    <a:pt x="61992" y="19851"/>
                  </a:cubicBezTo>
                  <a:cubicBezTo>
                    <a:pt x="62473" y="19563"/>
                    <a:pt x="62987" y="18664"/>
                    <a:pt x="63501" y="17380"/>
                  </a:cubicBezTo>
                  <a:cubicBezTo>
                    <a:pt x="63436" y="17364"/>
                    <a:pt x="63372" y="17364"/>
                    <a:pt x="63308" y="17347"/>
                  </a:cubicBezTo>
                  <a:cubicBezTo>
                    <a:pt x="63040" y="17324"/>
                    <a:pt x="62772" y="17314"/>
                    <a:pt x="62505" y="17314"/>
                  </a:cubicBezTo>
                  <a:cubicBezTo>
                    <a:pt x="60548" y="17314"/>
                    <a:pt x="58612" y="17871"/>
                    <a:pt x="56663" y="18054"/>
                  </a:cubicBezTo>
                  <a:cubicBezTo>
                    <a:pt x="56238" y="18092"/>
                    <a:pt x="55812" y="18110"/>
                    <a:pt x="55385" y="18110"/>
                  </a:cubicBezTo>
                  <a:cubicBezTo>
                    <a:pt x="51834" y="18110"/>
                    <a:pt x="48281" y="16814"/>
                    <a:pt x="45587" y="14507"/>
                  </a:cubicBezTo>
                  <a:cubicBezTo>
                    <a:pt x="43453" y="12660"/>
                    <a:pt x="41719" y="10156"/>
                    <a:pt x="39038" y="9274"/>
                  </a:cubicBezTo>
                  <a:cubicBezTo>
                    <a:pt x="38293" y="9024"/>
                    <a:pt x="37535" y="8918"/>
                    <a:pt x="36772" y="8918"/>
                  </a:cubicBezTo>
                  <a:cubicBezTo>
                    <a:pt x="34444" y="8918"/>
                    <a:pt x="32065" y="9904"/>
                    <a:pt x="29841" y="10798"/>
                  </a:cubicBezTo>
                  <a:cubicBezTo>
                    <a:pt x="27984" y="11545"/>
                    <a:pt x="25917" y="12216"/>
                    <a:pt x="23956" y="12216"/>
                  </a:cubicBezTo>
                  <a:cubicBezTo>
                    <a:pt x="22798" y="12216"/>
                    <a:pt x="21678" y="11982"/>
                    <a:pt x="20660" y="11393"/>
                  </a:cubicBezTo>
                  <a:cubicBezTo>
                    <a:pt x="16486" y="8953"/>
                    <a:pt x="16405" y="1874"/>
                    <a:pt x="11847" y="301"/>
                  </a:cubicBezTo>
                  <a:cubicBezTo>
                    <a:pt x="11218" y="83"/>
                    <a:pt x="10566" y="0"/>
                    <a:pt x="990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4" name="Google Shape;714;p42"/>
            <p:cNvSpPr/>
            <p:nvPr/>
          </p:nvSpPr>
          <p:spPr>
            <a:xfrm>
              <a:off x="1667125" y="1111975"/>
              <a:ext cx="353550" cy="353550"/>
            </a:xfrm>
            <a:custGeom>
              <a:avLst/>
              <a:gdLst/>
              <a:ahLst/>
              <a:cxnLst/>
              <a:rect l="l" t="t" r="r" b="b"/>
              <a:pathLst>
                <a:path w="14142" h="14142" extrusionOk="0">
                  <a:moveTo>
                    <a:pt x="7078" y="1"/>
                  </a:moveTo>
                  <a:cubicBezTo>
                    <a:pt x="3162" y="1"/>
                    <a:pt x="0" y="3162"/>
                    <a:pt x="0" y="7063"/>
                  </a:cubicBezTo>
                  <a:cubicBezTo>
                    <a:pt x="0" y="10980"/>
                    <a:pt x="3162" y="14141"/>
                    <a:pt x="7078" y="14141"/>
                  </a:cubicBezTo>
                  <a:cubicBezTo>
                    <a:pt x="10980" y="14141"/>
                    <a:pt x="14141" y="10980"/>
                    <a:pt x="14141" y="7063"/>
                  </a:cubicBezTo>
                  <a:cubicBezTo>
                    <a:pt x="14141" y="3162"/>
                    <a:pt x="10980" y="1"/>
                    <a:pt x="70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5" name="Google Shape;715;p42"/>
            <p:cNvSpPr/>
            <p:nvPr/>
          </p:nvSpPr>
          <p:spPr>
            <a:xfrm>
              <a:off x="1679193" y="1200621"/>
              <a:ext cx="304651" cy="107396"/>
            </a:xfrm>
            <a:custGeom>
              <a:avLst/>
              <a:gdLst/>
              <a:ahLst/>
              <a:cxnLst/>
              <a:rect l="l" t="t" r="r" b="b"/>
              <a:pathLst>
                <a:path w="13602" h="4795" extrusionOk="0">
                  <a:moveTo>
                    <a:pt x="13271" y="1"/>
                  </a:moveTo>
                  <a:cubicBezTo>
                    <a:pt x="13247" y="1"/>
                    <a:pt x="13222" y="5"/>
                    <a:pt x="13195" y="13"/>
                  </a:cubicBezTo>
                  <a:cubicBezTo>
                    <a:pt x="12296" y="270"/>
                    <a:pt x="11493" y="800"/>
                    <a:pt x="10931" y="1539"/>
                  </a:cubicBezTo>
                  <a:cubicBezTo>
                    <a:pt x="10659" y="1892"/>
                    <a:pt x="10449" y="2292"/>
                    <a:pt x="10161" y="2630"/>
                  </a:cubicBezTo>
                  <a:cubicBezTo>
                    <a:pt x="9840" y="2999"/>
                    <a:pt x="9407" y="3176"/>
                    <a:pt x="8925" y="3223"/>
                  </a:cubicBezTo>
                  <a:cubicBezTo>
                    <a:pt x="8774" y="3241"/>
                    <a:pt x="8622" y="3248"/>
                    <a:pt x="8470" y="3248"/>
                  </a:cubicBezTo>
                  <a:cubicBezTo>
                    <a:pt x="7888" y="3248"/>
                    <a:pt x="7302" y="3145"/>
                    <a:pt x="6718" y="3145"/>
                  </a:cubicBezTo>
                  <a:cubicBezTo>
                    <a:pt x="6485" y="3145"/>
                    <a:pt x="6251" y="3162"/>
                    <a:pt x="6019" y="3208"/>
                  </a:cubicBezTo>
                  <a:cubicBezTo>
                    <a:pt x="5538" y="3304"/>
                    <a:pt x="5152" y="3561"/>
                    <a:pt x="4767" y="3833"/>
                  </a:cubicBezTo>
                  <a:cubicBezTo>
                    <a:pt x="4438" y="4067"/>
                    <a:pt x="4098" y="4288"/>
                    <a:pt x="3687" y="4288"/>
                  </a:cubicBezTo>
                  <a:cubicBezTo>
                    <a:pt x="3616" y="4288"/>
                    <a:pt x="3543" y="4282"/>
                    <a:pt x="3468" y="4267"/>
                  </a:cubicBezTo>
                  <a:cubicBezTo>
                    <a:pt x="2531" y="4118"/>
                    <a:pt x="1756" y="3327"/>
                    <a:pt x="812" y="3327"/>
                  </a:cubicBezTo>
                  <a:cubicBezTo>
                    <a:pt x="639" y="3327"/>
                    <a:pt x="460" y="3354"/>
                    <a:pt x="273" y="3416"/>
                  </a:cubicBezTo>
                  <a:cubicBezTo>
                    <a:pt x="0" y="3517"/>
                    <a:pt x="75" y="3915"/>
                    <a:pt x="324" y="3915"/>
                  </a:cubicBezTo>
                  <a:cubicBezTo>
                    <a:pt x="353" y="3915"/>
                    <a:pt x="385" y="3909"/>
                    <a:pt x="418" y="3898"/>
                  </a:cubicBezTo>
                  <a:cubicBezTo>
                    <a:pt x="561" y="3851"/>
                    <a:pt x="701" y="3830"/>
                    <a:pt x="840" y="3830"/>
                  </a:cubicBezTo>
                  <a:cubicBezTo>
                    <a:pt x="1701" y="3830"/>
                    <a:pt x="2496" y="4613"/>
                    <a:pt x="3339" y="4764"/>
                  </a:cubicBezTo>
                  <a:cubicBezTo>
                    <a:pt x="3453" y="4785"/>
                    <a:pt x="3566" y="4795"/>
                    <a:pt x="3677" y="4795"/>
                  </a:cubicBezTo>
                  <a:cubicBezTo>
                    <a:pt x="4005" y="4795"/>
                    <a:pt x="4319" y="4707"/>
                    <a:pt x="4607" y="4540"/>
                  </a:cubicBezTo>
                  <a:cubicBezTo>
                    <a:pt x="5009" y="4315"/>
                    <a:pt x="5345" y="3994"/>
                    <a:pt x="5762" y="3818"/>
                  </a:cubicBezTo>
                  <a:cubicBezTo>
                    <a:pt x="6089" y="3683"/>
                    <a:pt x="6432" y="3640"/>
                    <a:pt x="6782" y="3640"/>
                  </a:cubicBezTo>
                  <a:cubicBezTo>
                    <a:pt x="7366" y="3640"/>
                    <a:pt x="7968" y="3758"/>
                    <a:pt x="8548" y="3758"/>
                  </a:cubicBezTo>
                  <a:cubicBezTo>
                    <a:pt x="8610" y="3758"/>
                    <a:pt x="8671" y="3757"/>
                    <a:pt x="8733" y="3754"/>
                  </a:cubicBezTo>
                  <a:cubicBezTo>
                    <a:pt x="9182" y="3722"/>
                    <a:pt x="9631" y="3641"/>
                    <a:pt x="10017" y="3401"/>
                  </a:cubicBezTo>
                  <a:cubicBezTo>
                    <a:pt x="10402" y="3176"/>
                    <a:pt x="10674" y="2806"/>
                    <a:pt x="10931" y="2438"/>
                  </a:cubicBezTo>
                  <a:cubicBezTo>
                    <a:pt x="11205" y="2003"/>
                    <a:pt x="11493" y="1603"/>
                    <a:pt x="11894" y="1265"/>
                  </a:cubicBezTo>
                  <a:cubicBezTo>
                    <a:pt x="12311" y="912"/>
                    <a:pt x="12793" y="655"/>
                    <a:pt x="13323" y="495"/>
                  </a:cubicBezTo>
                  <a:cubicBezTo>
                    <a:pt x="13601" y="422"/>
                    <a:pt x="13518" y="1"/>
                    <a:pt x="1327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6" name="Google Shape;716;p42"/>
            <p:cNvSpPr/>
            <p:nvPr/>
          </p:nvSpPr>
          <p:spPr>
            <a:xfrm>
              <a:off x="1697247" y="1132397"/>
              <a:ext cx="204444" cy="65781"/>
            </a:xfrm>
            <a:custGeom>
              <a:avLst/>
              <a:gdLst/>
              <a:ahLst/>
              <a:cxnLst/>
              <a:rect l="l" t="t" r="r" b="b"/>
              <a:pathLst>
                <a:path w="9128" h="2937" extrusionOk="0">
                  <a:moveTo>
                    <a:pt x="8786" y="1"/>
                  </a:moveTo>
                  <a:cubicBezTo>
                    <a:pt x="8728" y="1"/>
                    <a:pt x="8668" y="27"/>
                    <a:pt x="8616" y="90"/>
                  </a:cubicBezTo>
                  <a:cubicBezTo>
                    <a:pt x="7653" y="1310"/>
                    <a:pt x="6225" y="2145"/>
                    <a:pt x="4684" y="2321"/>
                  </a:cubicBezTo>
                  <a:cubicBezTo>
                    <a:pt x="4498" y="2344"/>
                    <a:pt x="4310" y="2353"/>
                    <a:pt x="4120" y="2353"/>
                  </a:cubicBezTo>
                  <a:cubicBezTo>
                    <a:pt x="3316" y="2353"/>
                    <a:pt x="2486" y="2187"/>
                    <a:pt x="1678" y="2187"/>
                  </a:cubicBezTo>
                  <a:cubicBezTo>
                    <a:pt x="1197" y="2187"/>
                    <a:pt x="724" y="2246"/>
                    <a:pt x="269" y="2434"/>
                  </a:cubicBezTo>
                  <a:cubicBezTo>
                    <a:pt x="0" y="2547"/>
                    <a:pt x="82" y="2937"/>
                    <a:pt x="304" y="2937"/>
                  </a:cubicBezTo>
                  <a:cubicBezTo>
                    <a:pt x="333" y="2937"/>
                    <a:pt x="364" y="2930"/>
                    <a:pt x="398" y="2915"/>
                  </a:cubicBezTo>
                  <a:cubicBezTo>
                    <a:pt x="803" y="2750"/>
                    <a:pt x="1240" y="2700"/>
                    <a:pt x="1681" y="2700"/>
                  </a:cubicBezTo>
                  <a:cubicBezTo>
                    <a:pt x="2009" y="2700"/>
                    <a:pt x="2340" y="2727"/>
                    <a:pt x="2662" y="2755"/>
                  </a:cubicBezTo>
                  <a:cubicBezTo>
                    <a:pt x="3155" y="2796"/>
                    <a:pt x="3648" y="2850"/>
                    <a:pt x="4146" y="2850"/>
                  </a:cubicBezTo>
                  <a:cubicBezTo>
                    <a:pt x="4425" y="2850"/>
                    <a:pt x="4706" y="2833"/>
                    <a:pt x="4989" y="2787"/>
                  </a:cubicBezTo>
                  <a:cubicBezTo>
                    <a:pt x="6546" y="2545"/>
                    <a:pt x="8006" y="1679"/>
                    <a:pt x="8969" y="443"/>
                  </a:cubicBezTo>
                  <a:cubicBezTo>
                    <a:pt x="9127" y="250"/>
                    <a:pt x="8965" y="1"/>
                    <a:pt x="878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7" name="Google Shape;717;p42"/>
            <p:cNvSpPr/>
            <p:nvPr/>
          </p:nvSpPr>
          <p:spPr>
            <a:xfrm>
              <a:off x="1776448" y="1395529"/>
              <a:ext cx="196448" cy="57898"/>
            </a:xfrm>
            <a:custGeom>
              <a:avLst/>
              <a:gdLst/>
              <a:ahLst/>
              <a:cxnLst/>
              <a:rect l="l" t="t" r="r" b="b"/>
              <a:pathLst>
                <a:path w="8771" h="2585" extrusionOk="0">
                  <a:moveTo>
                    <a:pt x="7968" y="0"/>
                  </a:moveTo>
                  <a:cubicBezTo>
                    <a:pt x="7333" y="0"/>
                    <a:pt x="6694" y="139"/>
                    <a:pt x="6075" y="268"/>
                  </a:cubicBezTo>
                  <a:cubicBezTo>
                    <a:pt x="5675" y="364"/>
                    <a:pt x="5257" y="477"/>
                    <a:pt x="4840" y="509"/>
                  </a:cubicBezTo>
                  <a:cubicBezTo>
                    <a:pt x="4753" y="515"/>
                    <a:pt x="4666" y="518"/>
                    <a:pt x="4579" y="518"/>
                  </a:cubicBezTo>
                  <a:cubicBezTo>
                    <a:pt x="4201" y="518"/>
                    <a:pt x="3825" y="468"/>
                    <a:pt x="3460" y="428"/>
                  </a:cubicBezTo>
                  <a:cubicBezTo>
                    <a:pt x="3252" y="402"/>
                    <a:pt x="3050" y="380"/>
                    <a:pt x="2848" y="380"/>
                  </a:cubicBezTo>
                  <a:cubicBezTo>
                    <a:pt x="2689" y="380"/>
                    <a:pt x="2530" y="393"/>
                    <a:pt x="2368" y="428"/>
                  </a:cubicBezTo>
                  <a:cubicBezTo>
                    <a:pt x="2047" y="509"/>
                    <a:pt x="1741" y="653"/>
                    <a:pt x="1469" y="830"/>
                  </a:cubicBezTo>
                  <a:cubicBezTo>
                    <a:pt x="923" y="1151"/>
                    <a:pt x="361" y="1616"/>
                    <a:pt x="89" y="2194"/>
                  </a:cubicBezTo>
                  <a:cubicBezTo>
                    <a:pt x="0" y="2393"/>
                    <a:pt x="178" y="2585"/>
                    <a:pt x="345" y="2585"/>
                  </a:cubicBezTo>
                  <a:cubicBezTo>
                    <a:pt x="420" y="2585"/>
                    <a:pt x="493" y="2546"/>
                    <a:pt x="538" y="2451"/>
                  </a:cubicBezTo>
                  <a:cubicBezTo>
                    <a:pt x="778" y="1905"/>
                    <a:pt x="1324" y="1488"/>
                    <a:pt x="1838" y="1199"/>
                  </a:cubicBezTo>
                  <a:cubicBezTo>
                    <a:pt x="2095" y="1055"/>
                    <a:pt x="2384" y="927"/>
                    <a:pt x="2672" y="895"/>
                  </a:cubicBezTo>
                  <a:cubicBezTo>
                    <a:pt x="2753" y="884"/>
                    <a:pt x="2836" y="879"/>
                    <a:pt x="2920" y="879"/>
                  </a:cubicBezTo>
                  <a:cubicBezTo>
                    <a:pt x="3223" y="879"/>
                    <a:pt x="3544" y="937"/>
                    <a:pt x="3845" y="974"/>
                  </a:cubicBezTo>
                  <a:cubicBezTo>
                    <a:pt x="4110" y="995"/>
                    <a:pt x="4381" y="1015"/>
                    <a:pt x="4655" y="1015"/>
                  </a:cubicBezTo>
                  <a:cubicBezTo>
                    <a:pt x="4812" y="1015"/>
                    <a:pt x="4971" y="1008"/>
                    <a:pt x="5129" y="991"/>
                  </a:cubicBezTo>
                  <a:cubicBezTo>
                    <a:pt x="5498" y="942"/>
                    <a:pt x="5851" y="830"/>
                    <a:pt x="6204" y="766"/>
                  </a:cubicBezTo>
                  <a:cubicBezTo>
                    <a:pt x="6788" y="639"/>
                    <a:pt x="7382" y="512"/>
                    <a:pt x="7970" y="512"/>
                  </a:cubicBezTo>
                  <a:cubicBezTo>
                    <a:pt x="8126" y="512"/>
                    <a:pt x="8281" y="521"/>
                    <a:pt x="8436" y="541"/>
                  </a:cubicBezTo>
                  <a:cubicBezTo>
                    <a:pt x="8450" y="543"/>
                    <a:pt x="8465" y="544"/>
                    <a:pt x="8478" y="544"/>
                  </a:cubicBezTo>
                  <a:cubicBezTo>
                    <a:pt x="8770" y="544"/>
                    <a:pt x="8742" y="73"/>
                    <a:pt x="8436" y="28"/>
                  </a:cubicBezTo>
                  <a:cubicBezTo>
                    <a:pt x="8280" y="9"/>
                    <a:pt x="8124" y="0"/>
                    <a:pt x="796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8" name="Google Shape;718;p42"/>
            <p:cNvSpPr/>
            <p:nvPr/>
          </p:nvSpPr>
          <p:spPr>
            <a:xfrm>
              <a:off x="834425" y="2502425"/>
              <a:ext cx="234375" cy="234375"/>
            </a:xfrm>
            <a:custGeom>
              <a:avLst/>
              <a:gdLst/>
              <a:ahLst/>
              <a:cxnLst/>
              <a:rect l="l" t="t" r="r" b="b"/>
              <a:pathLst>
                <a:path w="9375" h="9375" extrusionOk="0">
                  <a:moveTo>
                    <a:pt x="4688" y="1"/>
                  </a:moveTo>
                  <a:cubicBezTo>
                    <a:pt x="2087" y="1"/>
                    <a:pt x="1" y="2087"/>
                    <a:pt x="1" y="4688"/>
                  </a:cubicBezTo>
                  <a:cubicBezTo>
                    <a:pt x="1" y="7273"/>
                    <a:pt x="2087" y="9375"/>
                    <a:pt x="4688" y="9375"/>
                  </a:cubicBezTo>
                  <a:cubicBezTo>
                    <a:pt x="7273" y="9375"/>
                    <a:pt x="9375" y="7273"/>
                    <a:pt x="9375" y="4688"/>
                  </a:cubicBezTo>
                  <a:cubicBezTo>
                    <a:pt x="9375" y="2087"/>
                    <a:pt x="7273" y="1"/>
                    <a:pt x="468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9" name="Google Shape;719;p42"/>
            <p:cNvSpPr/>
            <p:nvPr/>
          </p:nvSpPr>
          <p:spPr>
            <a:xfrm>
              <a:off x="862089" y="2573427"/>
              <a:ext cx="162569" cy="56463"/>
            </a:xfrm>
            <a:custGeom>
              <a:avLst/>
              <a:gdLst/>
              <a:ahLst/>
              <a:cxnLst/>
              <a:rect l="l" t="t" r="r" b="b"/>
              <a:pathLst>
                <a:path w="8914" h="3096" extrusionOk="0">
                  <a:moveTo>
                    <a:pt x="8744" y="0"/>
                  </a:moveTo>
                  <a:cubicBezTo>
                    <a:pt x="8731" y="0"/>
                    <a:pt x="8718" y="2"/>
                    <a:pt x="8703" y="7"/>
                  </a:cubicBezTo>
                  <a:cubicBezTo>
                    <a:pt x="7965" y="216"/>
                    <a:pt x="7404" y="697"/>
                    <a:pt x="6986" y="1339"/>
                  </a:cubicBezTo>
                  <a:cubicBezTo>
                    <a:pt x="6745" y="1725"/>
                    <a:pt x="6488" y="2029"/>
                    <a:pt x="6007" y="2110"/>
                  </a:cubicBezTo>
                  <a:cubicBezTo>
                    <a:pt x="5859" y="2138"/>
                    <a:pt x="5712" y="2148"/>
                    <a:pt x="5565" y="2148"/>
                  </a:cubicBezTo>
                  <a:cubicBezTo>
                    <a:pt x="5297" y="2148"/>
                    <a:pt x="5030" y="2114"/>
                    <a:pt x="4771" y="2093"/>
                  </a:cubicBezTo>
                  <a:cubicBezTo>
                    <a:pt x="4653" y="2083"/>
                    <a:pt x="4533" y="2076"/>
                    <a:pt x="4413" y="2076"/>
                  </a:cubicBezTo>
                  <a:cubicBezTo>
                    <a:pt x="4158" y="2076"/>
                    <a:pt x="3903" y="2108"/>
                    <a:pt x="3663" y="2206"/>
                  </a:cubicBezTo>
                  <a:cubicBezTo>
                    <a:pt x="3295" y="2367"/>
                    <a:pt x="3021" y="2703"/>
                    <a:pt x="2636" y="2816"/>
                  </a:cubicBezTo>
                  <a:cubicBezTo>
                    <a:pt x="2555" y="2839"/>
                    <a:pt x="2476" y="2849"/>
                    <a:pt x="2398" y="2849"/>
                  </a:cubicBezTo>
                  <a:cubicBezTo>
                    <a:pt x="1977" y="2849"/>
                    <a:pt x="1589" y="2561"/>
                    <a:pt x="1223" y="2399"/>
                  </a:cubicBezTo>
                  <a:cubicBezTo>
                    <a:pt x="976" y="2286"/>
                    <a:pt x="721" y="2205"/>
                    <a:pt x="463" y="2205"/>
                  </a:cubicBezTo>
                  <a:cubicBezTo>
                    <a:pt x="353" y="2205"/>
                    <a:pt x="243" y="2220"/>
                    <a:pt x="132" y="2254"/>
                  </a:cubicBezTo>
                  <a:cubicBezTo>
                    <a:pt x="0" y="2298"/>
                    <a:pt x="43" y="2517"/>
                    <a:pt x="161" y="2517"/>
                  </a:cubicBezTo>
                  <a:cubicBezTo>
                    <a:pt x="172" y="2517"/>
                    <a:pt x="184" y="2515"/>
                    <a:pt x="196" y="2511"/>
                  </a:cubicBezTo>
                  <a:cubicBezTo>
                    <a:pt x="302" y="2476"/>
                    <a:pt x="406" y="2461"/>
                    <a:pt x="508" y="2461"/>
                  </a:cubicBezTo>
                  <a:cubicBezTo>
                    <a:pt x="1170" y="2461"/>
                    <a:pt x="1739" y="3096"/>
                    <a:pt x="2414" y="3096"/>
                  </a:cubicBezTo>
                  <a:cubicBezTo>
                    <a:pt x="2507" y="3096"/>
                    <a:pt x="2602" y="3084"/>
                    <a:pt x="2700" y="3056"/>
                  </a:cubicBezTo>
                  <a:cubicBezTo>
                    <a:pt x="3053" y="2945"/>
                    <a:pt x="3327" y="2671"/>
                    <a:pt x="3648" y="2495"/>
                  </a:cubicBezTo>
                  <a:cubicBezTo>
                    <a:pt x="3889" y="2369"/>
                    <a:pt x="4148" y="2331"/>
                    <a:pt x="4411" y="2331"/>
                  </a:cubicBezTo>
                  <a:cubicBezTo>
                    <a:pt x="4584" y="2331"/>
                    <a:pt x="4759" y="2347"/>
                    <a:pt x="4932" y="2367"/>
                  </a:cubicBezTo>
                  <a:cubicBezTo>
                    <a:pt x="5133" y="2384"/>
                    <a:pt x="5336" y="2399"/>
                    <a:pt x="5534" y="2399"/>
                  </a:cubicBezTo>
                  <a:cubicBezTo>
                    <a:pt x="6079" y="2399"/>
                    <a:pt x="6593" y="2287"/>
                    <a:pt x="6970" y="1804"/>
                  </a:cubicBezTo>
                  <a:cubicBezTo>
                    <a:pt x="7211" y="1500"/>
                    <a:pt x="7387" y="1147"/>
                    <a:pt x="7676" y="873"/>
                  </a:cubicBezTo>
                  <a:cubicBezTo>
                    <a:pt x="7982" y="569"/>
                    <a:pt x="8367" y="360"/>
                    <a:pt x="8767" y="248"/>
                  </a:cubicBezTo>
                  <a:cubicBezTo>
                    <a:pt x="8914" y="204"/>
                    <a:pt x="8873" y="0"/>
                    <a:pt x="874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0" name="Google Shape;720;p42"/>
            <p:cNvSpPr/>
            <p:nvPr/>
          </p:nvSpPr>
          <p:spPr>
            <a:xfrm>
              <a:off x="868838" y="2534165"/>
              <a:ext cx="114477" cy="38828"/>
            </a:xfrm>
            <a:custGeom>
              <a:avLst/>
              <a:gdLst/>
              <a:ahLst/>
              <a:cxnLst/>
              <a:rect l="l" t="t" r="r" b="b"/>
              <a:pathLst>
                <a:path w="6277" h="2129" extrusionOk="0">
                  <a:moveTo>
                    <a:pt x="5935" y="0"/>
                  </a:moveTo>
                  <a:cubicBezTo>
                    <a:pt x="5876" y="0"/>
                    <a:pt x="5816" y="26"/>
                    <a:pt x="5765" y="90"/>
                  </a:cubicBezTo>
                  <a:cubicBezTo>
                    <a:pt x="5123" y="892"/>
                    <a:pt x="4177" y="1453"/>
                    <a:pt x="3149" y="1550"/>
                  </a:cubicBezTo>
                  <a:cubicBezTo>
                    <a:pt x="3055" y="1558"/>
                    <a:pt x="2959" y="1561"/>
                    <a:pt x="2864" y="1561"/>
                  </a:cubicBezTo>
                  <a:cubicBezTo>
                    <a:pt x="2322" y="1561"/>
                    <a:pt x="1766" y="1451"/>
                    <a:pt x="1219" y="1451"/>
                  </a:cubicBezTo>
                  <a:cubicBezTo>
                    <a:pt x="894" y="1451"/>
                    <a:pt x="572" y="1490"/>
                    <a:pt x="260" y="1614"/>
                  </a:cubicBezTo>
                  <a:cubicBezTo>
                    <a:pt x="1" y="1729"/>
                    <a:pt x="78" y="2129"/>
                    <a:pt x="316" y="2129"/>
                  </a:cubicBezTo>
                  <a:cubicBezTo>
                    <a:pt x="343" y="2129"/>
                    <a:pt x="373" y="2123"/>
                    <a:pt x="404" y="2112"/>
                  </a:cubicBezTo>
                  <a:cubicBezTo>
                    <a:pt x="680" y="1998"/>
                    <a:pt x="977" y="1963"/>
                    <a:pt x="1278" y="1963"/>
                  </a:cubicBezTo>
                  <a:cubicBezTo>
                    <a:pt x="1485" y="1963"/>
                    <a:pt x="1694" y="1980"/>
                    <a:pt x="1897" y="1999"/>
                  </a:cubicBezTo>
                  <a:cubicBezTo>
                    <a:pt x="2212" y="2029"/>
                    <a:pt x="2527" y="2058"/>
                    <a:pt x="2845" y="2058"/>
                  </a:cubicBezTo>
                  <a:cubicBezTo>
                    <a:pt x="3046" y="2058"/>
                    <a:pt x="3249" y="2047"/>
                    <a:pt x="3454" y="2016"/>
                  </a:cubicBezTo>
                  <a:cubicBezTo>
                    <a:pt x="4498" y="1855"/>
                    <a:pt x="5461" y="1261"/>
                    <a:pt x="6118" y="443"/>
                  </a:cubicBezTo>
                  <a:cubicBezTo>
                    <a:pt x="6276" y="249"/>
                    <a:pt x="6114" y="0"/>
                    <a:pt x="59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1" name="Google Shape;721;p42"/>
            <p:cNvSpPr/>
            <p:nvPr/>
          </p:nvSpPr>
          <p:spPr>
            <a:xfrm>
              <a:off x="911570" y="2676223"/>
              <a:ext cx="110136" cy="34487"/>
            </a:xfrm>
            <a:custGeom>
              <a:avLst/>
              <a:gdLst/>
              <a:ahLst/>
              <a:cxnLst/>
              <a:rect l="l" t="t" r="r" b="b"/>
              <a:pathLst>
                <a:path w="6039" h="1891" extrusionOk="0">
                  <a:moveTo>
                    <a:pt x="5396" y="1"/>
                  </a:moveTo>
                  <a:cubicBezTo>
                    <a:pt x="4969" y="1"/>
                    <a:pt x="4538" y="91"/>
                    <a:pt x="4128" y="180"/>
                  </a:cubicBezTo>
                  <a:cubicBezTo>
                    <a:pt x="3856" y="244"/>
                    <a:pt x="3599" y="325"/>
                    <a:pt x="3326" y="341"/>
                  </a:cubicBezTo>
                  <a:cubicBezTo>
                    <a:pt x="3281" y="343"/>
                    <a:pt x="3236" y="344"/>
                    <a:pt x="3190" y="344"/>
                  </a:cubicBezTo>
                  <a:cubicBezTo>
                    <a:pt x="2911" y="344"/>
                    <a:pt x="2623" y="304"/>
                    <a:pt x="2347" y="277"/>
                  </a:cubicBezTo>
                  <a:cubicBezTo>
                    <a:pt x="2260" y="268"/>
                    <a:pt x="2176" y="263"/>
                    <a:pt x="2094" y="263"/>
                  </a:cubicBezTo>
                  <a:cubicBezTo>
                    <a:pt x="1720" y="263"/>
                    <a:pt x="1388" y="355"/>
                    <a:pt x="1046" y="565"/>
                  </a:cubicBezTo>
                  <a:cubicBezTo>
                    <a:pt x="678" y="790"/>
                    <a:pt x="293" y="1096"/>
                    <a:pt x="100" y="1496"/>
                  </a:cubicBezTo>
                  <a:cubicBezTo>
                    <a:pt x="1" y="1705"/>
                    <a:pt x="179" y="1891"/>
                    <a:pt x="342" y="1891"/>
                  </a:cubicBezTo>
                  <a:cubicBezTo>
                    <a:pt x="419" y="1891"/>
                    <a:pt x="492" y="1850"/>
                    <a:pt x="533" y="1753"/>
                  </a:cubicBezTo>
                  <a:cubicBezTo>
                    <a:pt x="710" y="1400"/>
                    <a:pt x="1046" y="1128"/>
                    <a:pt x="1400" y="951"/>
                  </a:cubicBezTo>
                  <a:cubicBezTo>
                    <a:pt x="1642" y="816"/>
                    <a:pt x="1875" y="777"/>
                    <a:pt x="2120" y="777"/>
                  </a:cubicBezTo>
                  <a:cubicBezTo>
                    <a:pt x="2313" y="777"/>
                    <a:pt x="2513" y="801"/>
                    <a:pt x="2732" y="822"/>
                  </a:cubicBezTo>
                  <a:cubicBezTo>
                    <a:pt x="2837" y="832"/>
                    <a:pt x="2940" y="837"/>
                    <a:pt x="3042" y="837"/>
                  </a:cubicBezTo>
                  <a:cubicBezTo>
                    <a:pt x="3438" y="837"/>
                    <a:pt x="3816" y="767"/>
                    <a:pt x="4225" y="678"/>
                  </a:cubicBezTo>
                  <a:cubicBezTo>
                    <a:pt x="4608" y="602"/>
                    <a:pt x="5002" y="515"/>
                    <a:pt x="5406" y="515"/>
                  </a:cubicBezTo>
                  <a:cubicBezTo>
                    <a:pt x="5509" y="515"/>
                    <a:pt x="5613" y="520"/>
                    <a:pt x="5718" y="533"/>
                  </a:cubicBezTo>
                  <a:cubicBezTo>
                    <a:pt x="5733" y="536"/>
                    <a:pt x="5746" y="537"/>
                    <a:pt x="5760" y="537"/>
                  </a:cubicBezTo>
                  <a:cubicBezTo>
                    <a:pt x="6038" y="537"/>
                    <a:pt x="6025" y="66"/>
                    <a:pt x="5718" y="20"/>
                  </a:cubicBezTo>
                  <a:cubicBezTo>
                    <a:pt x="5611" y="7"/>
                    <a:pt x="5504" y="1"/>
                    <a:pt x="539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2" name="Google Shape;722;p42"/>
            <p:cNvSpPr/>
            <p:nvPr/>
          </p:nvSpPr>
          <p:spPr>
            <a:xfrm>
              <a:off x="1722500" y="1616000"/>
              <a:ext cx="16075" cy="12875"/>
            </a:xfrm>
            <a:custGeom>
              <a:avLst/>
              <a:gdLst/>
              <a:ahLst/>
              <a:cxnLst/>
              <a:rect l="l" t="t" r="r" b="b"/>
              <a:pathLst>
                <a:path w="643" h="515" extrusionOk="0">
                  <a:moveTo>
                    <a:pt x="321" y="0"/>
                  </a:moveTo>
                  <a:cubicBezTo>
                    <a:pt x="0" y="0"/>
                    <a:pt x="0" y="514"/>
                    <a:pt x="321" y="514"/>
                  </a:cubicBezTo>
                  <a:cubicBezTo>
                    <a:pt x="642" y="514"/>
                    <a:pt x="642" y="0"/>
                    <a:pt x="321" y="0"/>
                  </a:cubicBezTo>
                  <a:close/>
                </a:path>
              </a:pathLst>
            </a:custGeom>
            <a:solidFill>
              <a:srgbClr val="4D5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3" name="Google Shape;723;p42"/>
            <p:cNvSpPr/>
            <p:nvPr/>
          </p:nvSpPr>
          <p:spPr>
            <a:xfrm>
              <a:off x="1822825" y="1630825"/>
              <a:ext cx="32500" cy="25325"/>
            </a:xfrm>
            <a:custGeom>
              <a:avLst/>
              <a:gdLst/>
              <a:ahLst/>
              <a:cxnLst/>
              <a:rect l="l" t="t" r="r" b="b"/>
              <a:pathLst>
                <a:path w="1300" h="1013" extrusionOk="0">
                  <a:moveTo>
                    <a:pt x="642" y="1"/>
                  </a:moveTo>
                  <a:cubicBezTo>
                    <a:pt x="0" y="1"/>
                    <a:pt x="0" y="1013"/>
                    <a:pt x="642" y="1013"/>
                  </a:cubicBezTo>
                  <a:cubicBezTo>
                    <a:pt x="1300" y="1013"/>
                    <a:pt x="1300" y="1"/>
                    <a:pt x="642" y="1"/>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4" name="Google Shape;724;p42"/>
            <p:cNvSpPr/>
            <p:nvPr/>
          </p:nvSpPr>
          <p:spPr>
            <a:xfrm>
              <a:off x="843675" y="2181825"/>
              <a:ext cx="32925" cy="25275"/>
            </a:xfrm>
            <a:custGeom>
              <a:avLst/>
              <a:gdLst/>
              <a:ahLst/>
              <a:cxnLst/>
              <a:rect l="l" t="t" r="r" b="b"/>
              <a:pathLst>
                <a:path w="1317" h="1011" extrusionOk="0">
                  <a:moveTo>
                    <a:pt x="658" y="0"/>
                  </a:moveTo>
                  <a:cubicBezTo>
                    <a:pt x="0" y="0"/>
                    <a:pt x="0" y="1011"/>
                    <a:pt x="658" y="1011"/>
                  </a:cubicBezTo>
                  <a:cubicBezTo>
                    <a:pt x="1317" y="1011"/>
                    <a:pt x="1317" y="0"/>
                    <a:pt x="658" y="0"/>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5" name="Google Shape;725;p42"/>
            <p:cNvSpPr/>
            <p:nvPr/>
          </p:nvSpPr>
          <p:spPr>
            <a:xfrm>
              <a:off x="1841275" y="2526500"/>
              <a:ext cx="32525" cy="25325"/>
            </a:xfrm>
            <a:custGeom>
              <a:avLst/>
              <a:gdLst/>
              <a:ahLst/>
              <a:cxnLst/>
              <a:rect l="l" t="t" r="r" b="b"/>
              <a:pathLst>
                <a:path w="1301" h="1013" extrusionOk="0">
                  <a:moveTo>
                    <a:pt x="643" y="1"/>
                  </a:moveTo>
                  <a:cubicBezTo>
                    <a:pt x="1" y="1"/>
                    <a:pt x="1" y="1013"/>
                    <a:pt x="643" y="1013"/>
                  </a:cubicBezTo>
                  <a:cubicBezTo>
                    <a:pt x="1300" y="1013"/>
                    <a:pt x="1300" y="1"/>
                    <a:pt x="643" y="1"/>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6" name="Google Shape;726;p42"/>
            <p:cNvSpPr/>
            <p:nvPr/>
          </p:nvSpPr>
          <p:spPr>
            <a:xfrm>
              <a:off x="933150" y="1248800"/>
              <a:ext cx="32550" cy="25700"/>
            </a:xfrm>
            <a:custGeom>
              <a:avLst/>
              <a:gdLst/>
              <a:ahLst/>
              <a:cxnLst/>
              <a:rect l="l" t="t" r="r" b="b"/>
              <a:pathLst>
                <a:path w="1302" h="1028" extrusionOk="0">
                  <a:moveTo>
                    <a:pt x="642" y="1"/>
                  </a:moveTo>
                  <a:cubicBezTo>
                    <a:pt x="0" y="1"/>
                    <a:pt x="0" y="1028"/>
                    <a:pt x="642" y="1028"/>
                  </a:cubicBezTo>
                  <a:cubicBezTo>
                    <a:pt x="1301" y="1028"/>
                    <a:pt x="1301" y="1"/>
                    <a:pt x="642" y="1"/>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7" name="Google Shape;727;p42"/>
            <p:cNvSpPr/>
            <p:nvPr/>
          </p:nvSpPr>
          <p:spPr>
            <a:xfrm>
              <a:off x="2059575" y="1159725"/>
              <a:ext cx="32925" cy="25325"/>
            </a:xfrm>
            <a:custGeom>
              <a:avLst/>
              <a:gdLst/>
              <a:ahLst/>
              <a:cxnLst/>
              <a:rect l="l" t="t" r="r" b="b"/>
              <a:pathLst>
                <a:path w="1317" h="1013" extrusionOk="0">
                  <a:moveTo>
                    <a:pt x="658" y="0"/>
                  </a:moveTo>
                  <a:cubicBezTo>
                    <a:pt x="1" y="0"/>
                    <a:pt x="1" y="1012"/>
                    <a:pt x="658" y="1012"/>
                  </a:cubicBezTo>
                  <a:cubicBezTo>
                    <a:pt x="1317" y="1012"/>
                    <a:pt x="1317" y="0"/>
                    <a:pt x="658" y="0"/>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8" name="Google Shape;728;p42"/>
            <p:cNvSpPr/>
            <p:nvPr/>
          </p:nvSpPr>
          <p:spPr>
            <a:xfrm>
              <a:off x="1150650" y="2864400"/>
              <a:ext cx="32550" cy="25325"/>
            </a:xfrm>
            <a:custGeom>
              <a:avLst/>
              <a:gdLst/>
              <a:ahLst/>
              <a:cxnLst/>
              <a:rect l="l" t="t" r="r" b="b"/>
              <a:pathLst>
                <a:path w="1302" h="1013" extrusionOk="0">
                  <a:moveTo>
                    <a:pt x="642" y="0"/>
                  </a:moveTo>
                  <a:cubicBezTo>
                    <a:pt x="0" y="0"/>
                    <a:pt x="0" y="1012"/>
                    <a:pt x="642" y="1012"/>
                  </a:cubicBezTo>
                  <a:cubicBezTo>
                    <a:pt x="1301" y="1012"/>
                    <a:pt x="1301" y="0"/>
                    <a:pt x="642" y="0"/>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29" name="Google Shape;729;p42"/>
            <p:cNvSpPr/>
            <p:nvPr/>
          </p:nvSpPr>
          <p:spPr>
            <a:xfrm>
              <a:off x="528650" y="1649300"/>
              <a:ext cx="32925" cy="25300"/>
            </a:xfrm>
            <a:custGeom>
              <a:avLst/>
              <a:gdLst/>
              <a:ahLst/>
              <a:cxnLst/>
              <a:rect l="l" t="t" r="r" b="b"/>
              <a:pathLst>
                <a:path w="1317" h="1012" extrusionOk="0">
                  <a:moveTo>
                    <a:pt x="659" y="0"/>
                  </a:moveTo>
                  <a:cubicBezTo>
                    <a:pt x="0" y="0"/>
                    <a:pt x="0" y="1012"/>
                    <a:pt x="659" y="1012"/>
                  </a:cubicBezTo>
                  <a:cubicBezTo>
                    <a:pt x="1317" y="1012"/>
                    <a:pt x="1317" y="0"/>
                    <a:pt x="659" y="0"/>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0" name="Google Shape;730;p42"/>
            <p:cNvSpPr/>
            <p:nvPr/>
          </p:nvSpPr>
          <p:spPr>
            <a:xfrm>
              <a:off x="2097300" y="2074650"/>
              <a:ext cx="32925" cy="25325"/>
            </a:xfrm>
            <a:custGeom>
              <a:avLst/>
              <a:gdLst/>
              <a:ahLst/>
              <a:cxnLst/>
              <a:rect l="l" t="t" r="r" b="b"/>
              <a:pathLst>
                <a:path w="1317" h="1013" extrusionOk="0">
                  <a:moveTo>
                    <a:pt x="658" y="1"/>
                  </a:moveTo>
                  <a:cubicBezTo>
                    <a:pt x="1" y="1"/>
                    <a:pt x="1" y="1013"/>
                    <a:pt x="658" y="1013"/>
                  </a:cubicBezTo>
                  <a:cubicBezTo>
                    <a:pt x="1317" y="1013"/>
                    <a:pt x="1317" y="1"/>
                    <a:pt x="658" y="1"/>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1" name="Google Shape;731;p42"/>
            <p:cNvSpPr/>
            <p:nvPr/>
          </p:nvSpPr>
          <p:spPr>
            <a:xfrm>
              <a:off x="1137300" y="834250"/>
              <a:ext cx="140175" cy="124675"/>
            </a:xfrm>
            <a:custGeom>
              <a:avLst/>
              <a:gdLst/>
              <a:ahLst/>
              <a:cxnLst/>
              <a:rect l="l" t="t" r="r" b="b"/>
              <a:pathLst>
                <a:path w="5607" h="4987" extrusionOk="0">
                  <a:moveTo>
                    <a:pt x="64" y="1"/>
                  </a:moveTo>
                  <a:cubicBezTo>
                    <a:pt x="28" y="1"/>
                    <a:pt x="1" y="46"/>
                    <a:pt x="37" y="82"/>
                  </a:cubicBezTo>
                  <a:cubicBezTo>
                    <a:pt x="502" y="516"/>
                    <a:pt x="615" y="1141"/>
                    <a:pt x="855" y="1687"/>
                  </a:cubicBezTo>
                  <a:cubicBezTo>
                    <a:pt x="1112" y="2217"/>
                    <a:pt x="1529" y="2570"/>
                    <a:pt x="2075" y="2778"/>
                  </a:cubicBezTo>
                  <a:cubicBezTo>
                    <a:pt x="2734" y="3020"/>
                    <a:pt x="3456" y="3035"/>
                    <a:pt x="4114" y="3260"/>
                  </a:cubicBezTo>
                  <a:cubicBezTo>
                    <a:pt x="4821" y="3485"/>
                    <a:pt x="5559" y="4111"/>
                    <a:pt x="5366" y="4929"/>
                  </a:cubicBezTo>
                  <a:cubicBezTo>
                    <a:pt x="5366" y="4965"/>
                    <a:pt x="5397" y="4987"/>
                    <a:pt x="5427" y="4987"/>
                  </a:cubicBezTo>
                  <a:cubicBezTo>
                    <a:pt x="5449" y="4987"/>
                    <a:pt x="5471" y="4974"/>
                    <a:pt x="5478" y="4946"/>
                  </a:cubicBezTo>
                  <a:cubicBezTo>
                    <a:pt x="5607" y="4383"/>
                    <a:pt x="5286" y="3838"/>
                    <a:pt x="4836" y="3501"/>
                  </a:cubicBezTo>
                  <a:cubicBezTo>
                    <a:pt x="4226" y="3035"/>
                    <a:pt x="3424" y="3003"/>
                    <a:pt x="2702" y="2842"/>
                  </a:cubicBezTo>
                  <a:cubicBezTo>
                    <a:pt x="1947" y="2682"/>
                    <a:pt x="1289" y="2361"/>
                    <a:pt x="952" y="1639"/>
                  </a:cubicBezTo>
                  <a:cubicBezTo>
                    <a:pt x="695" y="1077"/>
                    <a:pt x="583" y="451"/>
                    <a:pt x="102" y="17"/>
                  </a:cubicBezTo>
                  <a:cubicBezTo>
                    <a:pt x="89" y="6"/>
                    <a:pt x="76" y="1"/>
                    <a:pt x="64" y="1"/>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2" name="Google Shape;732;p42"/>
            <p:cNvSpPr/>
            <p:nvPr/>
          </p:nvSpPr>
          <p:spPr>
            <a:xfrm>
              <a:off x="286275" y="984375"/>
              <a:ext cx="65450" cy="62625"/>
            </a:xfrm>
            <a:custGeom>
              <a:avLst/>
              <a:gdLst/>
              <a:ahLst/>
              <a:cxnLst/>
              <a:rect l="l" t="t" r="r" b="b"/>
              <a:pathLst>
                <a:path w="2618" h="2505" extrusionOk="0">
                  <a:moveTo>
                    <a:pt x="498" y="0"/>
                  </a:moveTo>
                  <a:lnTo>
                    <a:pt x="916" y="995"/>
                  </a:lnTo>
                  <a:lnTo>
                    <a:pt x="0" y="1557"/>
                  </a:lnTo>
                  <a:lnTo>
                    <a:pt x="1060" y="1460"/>
                  </a:lnTo>
                  <a:lnTo>
                    <a:pt x="1316" y="2504"/>
                  </a:lnTo>
                  <a:lnTo>
                    <a:pt x="1558" y="1460"/>
                  </a:lnTo>
                  <a:lnTo>
                    <a:pt x="2617" y="1557"/>
                  </a:lnTo>
                  <a:lnTo>
                    <a:pt x="1702" y="995"/>
                  </a:lnTo>
                  <a:lnTo>
                    <a:pt x="2119" y="0"/>
                  </a:lnTo>
                  <a:lnTo>
                    <a:pt x="1316" y="707"/>
                  </a:lnTo>
                  <a:lnTo>
                    <a:pt x="4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3" name="Google Shape;733;p42"/>
            <p:cNvSpPr/>
            <p:nvPr/>
          </p:nvSpPr>
          <p:spPr>
            <a:xfrm>
              <a:off x="2437975" y="2394075"/>
              <a:ext cx="54600" cy="51825"/>
            </a:xfrm>
            <a:custGeom>
              <a:avLst/>
              <a:gdLst/>
              <a:ahLst/>
              <a:cxnLst/>
              <a:rect l="l" t="t" r="r" b="b"/>
              <a:pathLst>
                <a:path w="2184" h="2073" extrusionOk="0">
                  <a:moveTo>
                    <a:pt x="418" y="1"/>
                  </a:moveTo>
                  <a:lnTo>
                    <a:pt x="756" y="820"/>
                  </a:lnTo>
                  <a:lnTo>
                    <a:pt x="1" y="1285"/>
                  </a:lnTo>
                  <a:lnTo>
                    <a:pt x="1" y="1285"/>
                  </a:lnTo>
                  <a:lnTo>
                    <a:pt x="884" y="1205"/>
                  </a:lnTo>
                  <a:lnTo>
                    <a:pt x="1092" y="2072"/>
                  </a:lnTo>
                  <a:lnTo>
                    <a:pt x="1302" y="1205"/>
                  </a:lnTo>
                  <a:lnTo>
                    <a:pt x="2184" y="1285"/>
                  </a:lnTo>
                  <a:lnTo>
                    <a:pt x="2184" y="1285"/>
                  </a:lnTo>
                  <a:lnTo>
                    <a:pt x="1413" y="820"/>
                  </a:lnTo>
                  <a:lnTo>
                    <a:pt x="1766" y="1"/>
                  </a:lnTo>
                  <a:lnTo>
                    <a:pt x="1766" y="1"/>
                  </a:lnTo>
                  <a:lnTo>
                    <a:pt x="1092" y="579"/>
                  </a:lnTo>
                  <a:lnTo>
                    <a:pt x="41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4" name="Google Shape;734;p42"/>
            <p:cNvSpPr/>
            <p:nvPr/>
          </p:nvSpPr>
          <p:spPr>
            <a:xfrm>
              <a:off x="1918325" y="2833100"/>
              <a:ext cx="45775" cy="43775"/>
            </a:xfrm>
            <a:custGeom>
              <a:avLst/>
              <a:gdLst/>
              <a:ahLst/>
              <a:cxnLst/>
              <a:rect l="l" t="t" r="r" b="b"/>
              <a:pathLst>
                <a:path w="1831" h="1751" extrusionOk="0">
                  <a:moveTo>
                    <a:pt x="354" y="0"/>
                  </a:moveTo>
                  <a:lnTo>
                    <a:pt x="643" y="691"/>
                  </a:lnTo>
                  <a:lnTo>
                    <a:pt x="1" y="1076"/>
                  </a:lnTo>
                  <a:lnTo>
                    <a:pt x="754" y="1012"/>
                  </a:lnTo>
                  <a:lnTo>
                    <a:pt x="915" y="1750"/>
                  </a:lnTo>
                  <a:lnTo>
                    <a:pt x="1092" y="1012"/>
                  </a:lnTo>
                  <a:lnTo>
                    <a:pt x="1830" y="1076"/>
                  </a:lnTo>
                  <a:lnTo>
                    <a:pt x="1188" y="691"/>
                  </a:lnTo>
                  <a:lnTo>
                    <a:pt x="1493" y="0"/>
                  </a:lnTo>
                  <a:lnTo>
                    <a:pt x="915" y="498"/>
                  </a:lnTo>
                  <a:lnTo>
                    <a:pt x="35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5" name="Google Shape;735;p42"/>
            <p:cNvSpPr/>
            <p:nvPr/>
          </p:nvSpPr>
          <p:spPr>
            <a:xfrm>
              <a:off x="2351725" y="2652525"/>
              <a:ext cx="90700" cy="88725"/>
            </a:xfrm>
            <a:custGeom>
              <a:avLst/>
              <a:gdLst/>
              <a:ahLst/>
              <a:cxnLst/>
              <a:rect l="l" t="t" r="r" b="b"/>
              <a:pathLst>
                <a:path w="3628" h="3549" extrusionOk="0">
                  <a:moveTo>
                    <a:pt x="1959" y="0"/>
                  </a:moveTo>
                  <a:lnTo>
                    <a:pt x="1460" y="1397"/>
                  </a:lnTo>
                  <a:lnTo>
                    <a:pt x="0" y="1108"/>
                  </a:lnTo>
                  <a:lnTo>
                    <a:pt x="0" y="1108"/>
                  </a:lnTo>
                  <a:lnTo>
                    <a:pt x="1188" y="2007"/>
                  </a:lnTo>
                  <a:lnTo>
                    <a:pt x="465" y="3307"/>
                  </a:lnTo>
                  <a:lnTo>
                    <a:pt x="1685" y="2472"/>
                  </a:lnTo>
                  <a:lnTo>
                    <a:pt x="2697" y="3548"/>
                  </a:lnTo>
                  <a:lnTo>
                    <a:pt x="2263" y="2136"/>
                  </a:lnTo>
                  <a:lnTo>
                    <a:pt x="3628" y="1509"/>
                  </a:lnTo>
                  <a:lnTo>
                    <a:pt x="2134" y="1477"/>
                  </a:lnTo>
                  <a:lnTo>
                    <a:pt x="195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6" name="Google Shape;736;p42"/>
            <p:cNvSpPr/>
            <p:nvPr/>
          </p:nvSpPr>
          <p:spPr>
            <a:xfrm>
              <a:off x="423125" y="729525"/>
              <a:ext cx="103150" cy="106400"/>
            </a:xfrm>
            <a:custGeom>
              <a:avLst/>
              <a:gdLst/>
              <a:ahLst/>
              <a:cxnLst/>
              <a:rect l="l" t="t" r="r" b="b"/>
              <a:pathLst>
                <a:path w="4126" h="4256" extrusionOk="0">
                  <a:moveTo>
                    <a:pt x="2712" y="1"/>
                  </a:moveTo>
                  <a:lnTo>
                    <a:pt x="1717" y="1446"/>
                  </a:lnTo>
                  <a:lnTo>
                    <a:pt x="161" y="675"/>
                  </a:lnTo>
                  <a:lnTo>
                    <a:pt x="1220" y="2056"/>
                  </a:lnTo>
                  <a:lnTo>
                    <a:pt x="0" y="3308"/>
                  </a:lnTo>
                  <a:lnTo>
                    <a:pt x="0" y="3308"/>
                  </a:lnTo>
                  <a:lnTo>
                    <a:pt x="1653" y="2714"/>
                  </a:lnTo>
                  <a:lnTo>
                    <a:pt x="2456" y="4255"/>
                  </a:lnTo>
                  <a:lnTo>
                    <a:pt x="2408" y="2522"/>
                  </a:lnTo>
                  <a:lnTo>
                    <a:pt x="4125" y="2216"/>
                  </a:lnTo>
                  <a:lnTo>
                    <a:pt x="2456" y="1734"/>
                  </a:lnTo>
                  <a:lnTo>
                    <a:pt x="271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37" name="Google Shape;737;p42"/>
          <p:cNvGrpSpPr/>
          <p:nvPr/>
        </p:nvGrpSpPr>
        <p:grpSpPr>
          <a:xfrm>
            <a:off x="5948105" y="920403"/>
            <a:ext cx="1588863" cy="3785559"/>
            <a:chOff x="2950025" y="816400"/>
            <a:chExt cx="845950" cy="2015525"/>
          </a:xfrm>
        </p:grpSpPr>
        <p:sp>
          <p:nvSpPr>
            <p:cNvPr id="738" name="Google Shape;738;p42"/>
            <p:cNvSpPr/>
            <p:nvPr/>
          </p:nvSpPr>
          <p:spPr>
            <a:xfrm>
              <a:off x="3029100" y="816400"/>
              <a:ext cx="382425" cy="388625"/>
            </a:xfrm>
            <a:custGeom>
              <a:avLst/>
              <a:gdLst/>
              <a:ahLst/>
              <a:cxnLst/>
              <a:rect l="l" t="t" r="r" b="b"/>
              <a:pathLst>
                <a:path w="15297" h="15545" extrusionOk="0">
                  <a:moveTo>
                    <a:pt x="4462" y="0"/>
                  </a:moveTo>
                  <a:cubicBezTo>
                    <a:pt x="4414" y="0"/>
                    <a:pt x="4366" y="3"/>
                    <a:pt x="4318" y="10"/>
                  </a:cubicBezTo>
                  <a:cubicBezTo>
                    <a:pt x="3500" y="106"/>
                    <a:pt x="3098" y="1037"/>
                    <a:pt x="2408" y="1502"/>
                  </a:cubicBezTo>
                  <a:cubicBezTo>
                    <a:pt x="1749" y="1951"/>
                    <a:pt x="786" y="2016"/>
                    <a:pt x="386" y="2722"/>
                  </a:cubicBezTo>
                  <a:cubicBezTo>
                    <a:pt x="0" y="3413"/>
                    <a:pt x="450" y="4263"/>
                    <a:pt x="979" y="4857"/>
                  </a:cubicBezTo>
                  <a:cubicBezTo>
                    <a:pt x="1525" y="5435"/>
                    <a:pt x="2183" y="5981"/>
                    <a:pt x="2327" y="6751"/>
                  </a:cubicBezTo>
                  <a:cubicBezTo>
                    <a:pt x="2488" y="7586"/>
                    <a:pt x="2023" y="8613"/>
                    <a:pt x="2616" y="9223"/>
                  </a:cubicBezTo>
                  <a:cubicBezTo>
                    <a:pt x="3194" y="9817"/>
                    <a:pt x="4382" y="9496"/>
                    <a:pt x="4863" y="10186"/>
                  </a:cubicBezTo>
                  <a:cubicBezTo>
                    <a:pt x="5329" y="10876"/>
                    <a:pt x="4591" y="11952"/>
                    <a:pt x="5088" y="12626"/>
                  </a:cubicBezTo>
                  <a:cubicBezTo>
                    <a:pt x="5522" y="13204"/>
                    <a:pt x="6453" y="12947"/>
                    <a:pt x="7127" y="13204"/>
                  </a:cubicBezTo>
                  <a:cubicBezTo>
                    <a:pt x="7592" y="13380"/>
                    <a:pt x="7930" y="13782"/>
                    <a:pt x="8219" y="14183"/>
                  </a:cubicBezTo>
                  <a:cubicBezTo>
                    <a:pt x="8508" y="14600"/>
                    <a:pt x="8780" y="15017"/>
                    <a:pt x="9182" y="15306"/>
                  </a:cubicBezTo>
                  <a:cubicBezTo>
                    <a:pt x="9407" y="15454"/>
                    <a:pt x="9683" y="15545"/>
                    <a:pt x="9947" y="15545"/>
                  </a:cubicBezTo>
                  <a:cubicBezTo>
                    <a:pt x="10174" y="15545"/>
                    <a:pt x="10392" y="15478"/>
                    <a:pt x="10562" y="15323"/>
                  </a:cubicBezTo>
                  <a:lnTo>
                    <a:pt x="15089" y="13348"/>
                  </a:lnTo>
                  <a:cubicBezTo>
                    <a:pt x="14704" y="12642"/>
                    <a:pt x="14623" y="11775"/>
                    <a:pt x="14864" y="11004"/>
                  </a:cubicBezTo>
                  <a:cubicBezTo>
                    <a:pt x="15025" y="10523"/>
                    <a:pt x="15297" y="9977"/>
                    <a:pt x="15057" y="9528"/>
                  </a:cubicBezTo>
                  <a:cubicBezTo>
                    <a:pt x="14879" y="9207"/>
                    <a:pt x="14511" y="9046"/>
                    <a:pt x="14254" y="8774"/>
                  </a:cubicBezTo>
                  <a:cubicBezTo>
                    <a:pt x="13788" y="8260"/>
                    <a:pt x="13901" y="7409"/>
                    <a:pt x="13484" y="6863"/>
                  </a:cubicBezTo>
                  <a:cubicBezTo>
                    <a:pt x="12889" y="6093"/>
                    <a:pt x="11637" y="6270"/>
                    <a:pt x="10931" y="5611"/>
                  </a:cubicBezTo>
                  <a:cubicBezTo>
                    <a:pt x="10096" y="4809"/>
                    <a:pt x="10417" y="3203"/>
                    <a:pt x="9471" y="2561"/>
                  </a:cubicBezTo>
                  <a:cubicBezTo>
                    <a:pt x="8829" y="2129"/>
                    <a:pt x="7945" y="2369"/>
                    <a:pt x="7239" y="2080"/>
                  </a:cubicBezTo>
                  <a:cubicBezTo>
                    <a:pt x="6678" y="1855"/>
                    <a:pt x="6293" y="1309"/>
                    <a:pt x="5891" y="844"/>
                  </a:cubicBezTo>
                  <a:cubicBezTo>
                    <a:pt x="5522" y="415"/>
                    <a:pt x="5016" y="0"/>
                    <a:pt x="446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39" name="Google Shape;739;p42"/>
            <p:cNvSpPr/>
            <p:nvPr/>
          </p:nvSpPr>
          <p:spPr>
            <a:xfrm>
              <a:off x="3406300" y="1132850"/>
              <a:ext cx="27700" cy="67025"/>
            </a:xfrm>
            <a:custGeom>
              <a:avLst/>
              <a:gdLst/>
              <a:ahLst/>
              <a:cxnLst/>
              <a:rect l="l" t="t" r="r" b="b"/>
              <a:pathLst>
                <a:path w="1108" h="2681" extrusionOk="0">
                  <a:moveTo>
                    <a:pt x="1" y="0"/>
                  </a:moveTo>
                  <a:lnTo>
                    <a:pt x="65" y="2680"/>
                  </a:lnTo>
                  <a:cubicBezTo>
                    <a:pt x="65" y="2680"/>
                    <a:pt x="498" y="2183"/>
                    <a:pt x="739" y="1685"/>
                  </a:cubicBezTo>
                  <a:cubicBezTo>
                    <a:pt x="979" y="1171"/>
                    <a:pt x="1060" y="610"/>
                    <a:pt x="1060" y="610"/>
                  </a:cubicBezTo>
                  <a:lnTo>
                    <a:pt x="1108" y="354"/>
                  </a:lnTo>
                  <a:lnTo>
                    <a:pt x="1" y="0"/>
                  </a:lnTo>
                  <a:close/>
                </a:path>
              </a:pathLst>
            </a:custGeom>
            <a:solidFill>
              <a:srgbClr val="E78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0" name="Google Shape;740;p42"/>
            <p:cNvSpPr/>
            <p:nvPr/>
          </p:nvSpPr>
          <p:spPr>
            <a:xfrm>
              <a:off x="3291125" y="1240400"/>
              <a:ext cx="97925" cy="96700"/>
            </a:xfrm>
            <a:custGeom>
              <a:avLst/>
              <a:gdLst/>
              <a:ahLst/>
              <a:cxnLst/>
              <a:rect l="l" t="t" r="r" b="b"/>
              <a:pathLst>
                <a:path w="3917" h="3868" extrusionOk="0">
                  <a:moveTo>
                    <a:pt x="3741" y="0"/>
                  </a:moveTo>
                  <a:lnTo>
                    <a:pt x="0" y="176"/>
                  </a:lnTo>
                  <a:lnTo>
                    <a:pt x="306" y="3868"/>
                  </a:lnTo>
                  <a:lnTo>
                    <a:pt x="3917" y="3596"/>
                  </a:lnTo>
                  <a:lnTo>
                    <a:pt x="3741" y="0"/>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1" name="Google Shape;741;p42"/>
            <p:cNvSpPr/>
            <p:nvPr/>
          </p:nvSpPr>
          <p:spPr>
            <a:xfrm>
              <a:off x="3290325" y="1244800"/>
              <a:ext cx="91125" cy="45225"/>
            </a:xfrm>
            <a:custGeom>
              <a:avLst/>
              <a:gdLst/>
              <a:ahLst/>
              <a:cxnLst/>
              <a:rect l="l" t="t" r="r" b="b"/>
              <a:pathLst>
                <a:path w="3645" h="1809" extrusionOk="0">
                  <a:moveTo>
                    <a:pt x="0" y="0"/>
                  </a:moveTo>
                  <a:lnTo>
                    <a:pt x="145" y="1766"/>
                  </a:lnTo>
                  <a:cubicBezTo>
                    <a:pt x="145" y="1766"/>
                    <a:pt x="357" y="1808"/>
                    <a:pt x="706" y="1808"/>
                  </a:cubicBezTo>
                  <a:cubicBezTo>
                    <a:pt x="1037" y="1808"/>
                    <a:pt x="1492" y="1770"/>
                    <a:pt x="2007" y="1622"/>
                  </a:cubicBezTo>
                  <a:cubicBezTo>
                    <a:pt x="3484" y="1188"/>
                    <a:pt x="3645" y="402"/>
                    <a:pt x="3645" y="402"/>
                  </a:cubicBezTo>
                  <a:lnTo>
                    <a:pt x="3645" y="402"/>
                  </a:lnTo>
                  <a:cubicBezTo>
                    <a:pt x="3644" y="402"/>
                    <a:pt x="2649" y="1156"/>
                    <a:pt x="2055" y="1220"/>
                  </a:cubicBezTo>
                  <a:cubicBezTo>
                    <a:pt x="2013" y="1225"/>
                    <a:pt x="1971" y="1227"/>
                    <a:pt x="1930" y="1227"/>
                  </a:cubicBezTo>
                  <a:cubicBezTo>
                    <a:pt x="946" y="1227"/>
                    <a:pt x="0" y="0"/>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2" name="Google Shape;742;p42"/>
            <p:cNvSpPr/>
            <p:nvPr/>
          </p:nvSpPr>
          <p:spPr>
            <a:xfrm>
              <a:off x="3241775" y="1153250"/>
              <a:ext cx="32925" cy="60675"/>
            </a:xfrm>
            <a:custGeom>
              <a:avLst/>
              <a:gdLst/>
              <a:ahLst/>
              <a:cxnLst/>
              <a:rect l="l" t="t" r="r" b="b"/>
              <a:pathLst>
                <a:path w="1317" h="2427" extrusionOk="0">
                  <a:moveTo>
                    <a:pt x="890" y="0"/>
                  </a:moveTo>
                  <a:cubicBezTo>
                    <a:pt x="796" y="0"/>
                    <a:pt x="689" y="32"/>
                    <a:pt x="611" y="51"/>
                  </a:cubicBezTo>
                  <a:cubicBezTo>
                    <a:pt x="482" y="67"/>
                    <a:pt x="354" y="147"/>
                    <a:pt x="273" y="259"/>
                  </a:cubicBezTo>
                  <a:cubicBezTo>
                    <a:pt x="1" y="597"/>
                    <a:pt x="33" y="1111"/>
                    <a:pt x="241" y="1496"/>
                  </a:cubicBezTo>
                  <a:cubicBezTo>
                    <a:pt x="465" y="1864"/>
                    <a:pt x="964" y="2170"/>
                    <a:pt x="1317" y="2427"/>
                  </a:cubicBezTo>
                  <a:lnTo>
                    <a:pt x="1043" y="51"/>
                  </a:lnTo>
                  <a:cubicBezTo>
                    <a:pt x="1006" y="13"/>
                    <a:pt x="951" y="0"/>
                    <a:pt x="890" y="0"/>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3" name="Google Shape;743;p42"/>
            <p:cNvSpPr/>
            <p:nvPr/>
          </p:nvSpPr>
          <p:spPr>
            <a:xfrm>
              <a:off x="3404700" y="1152650"/>
              <a:ext cx="32525" cy="60050"/>
            </a:xfrm>
            <a:custGeom>
              <a:avLst/>
              <a:gdLst/>
              <a:ahLst/>
              <a:cxnLst/>
              <a:rect l="l" t="t" r="r" b="b"/>
              <a:pathLst>
                <a:path w="1301" h="2402" extrusionOk="0">
                  <a:moveTo>
                    <a:pt x="548" y="1"/>
                  </a:moveTo>
                  <a:cubicBezTo>
                    <a:pt x="380" y="1"/>
                    <a:pt x="124" y="47"/>
                    <a:pt x="48" y="123"/>
                  </a:cubicBezTo>
                  <a:lnTo>
                    <a:pt x="1" y="2402"/>
                  </a:lnTo>
                  <a:cubicBezTo>
                    <a:pt x="337" y="2130"/>
                    <a:pt x="851" y="1824"/>
                    <a:pt x="1060" y="1439"/>
                  </a:cubicBezTo>
                  <a:cubicBezTo>
                    <a:pt x="1268" y="1054"/>
                    <a:pt x="1300" y="540"/>
                    <a:pt x="1011" y="219"/>
                  </a:cubicBezTo>
                  <a:cubicBezTo>
                    <a:pt x="915" y="107"/>
                    <a:pt x="803" y="26"/>
                    <a:pt x="658" y="11"/>
                  </a:cubicBezTo>
                  <a:cubicBezTo>
                    <a:pt x="631" y="4"/>
                    <a:pt x="593" y="1"/>
                    <a:pt x="548"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4" name="Google Shape;744;p42"/>
            <p:cNvSpPr/>
            <p:nvPr/>
          </p:nvSpPr>
          <p:spPr>
            <a:xfrm>
              <a:off x="3260225" y="1063825"/>
              <a:ext cx="149325" cy="212525"/>
            </a:xfrm>
            <a:custGeom>
              <a:avLst/>
              <a:gdLst/>
              <a:ahLst/>
              <a:cxnLst/>
              <a:rect l="l" t="t" r="r" b="b"/>
              <a:pathLst>
                <a:path w="5973" h="8501" extrusionOk="0">
                  <a:moveTo>
                    <a:pt x="2970" y="1"/>
                  </a:moveTo>
                  <a:cubicBezTo>
                    <a:pt x="2970" y="1"/>
                    <a:pt x="1" y="209"/>
                    <a:pt x="305" y="4559"/>
                  </a:cubicBezTo>
                  <a:cubicBezTo>
                    <a:pt x="534" y="8009"/>
                    <a:pt x="2278" y="8500"/>
                    <a:pt x="3142" y="8500"/>
                  </a:cubicBezTo>
                  <a:cubicBezTo>
                    <a:pt x="3368" y="8500"/>
                    <a:pt x="3533" y="8467"/>
                    <a:pt x="3597" y="8444"/>
                  </a:cubicBezTo>
                  <a:cubicBezTo>
                    <a:pt x="3676" y="8412"/>
                    <a:pt x="5972" y="7689"/>
                    <a:pt x="5940" y="4720"/>
                  </a:cubicBezTo>
                  <a:cubicBezTo>
                    <a:pt x="5923" y="1734"/>
                    <a:pt x="5602" y="80"/>
                    <a:pt x="2970"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5" name="Google Shape;745;p42"/>
            <p:cNvSpPr/>
            <p:nvPr/>
          </p:nvSpPr>
          <p:spPr>
            <a:xfrm>
              <a:off x="3280775" y="1129025"/>
              <a:ext cx="43275" cy="12100"/>
            </a:xfrm>
            <a:custGeom>
              <a:avLst/>
              <a:gdLst/>
              <a:ahLst/>
              <a:cxnLst/>
              <a:rect l="l" t="t" r="r" b="b"/>
              <a:pathLst>
                <a:path w="1731" h="484" extrusionOk="0">
                  <a:moveTo>
                    <a:pt x="1343" y="0"/>
                  </a:moveTo>
                  <a:cubicBezTo>
                    <a:pt x="943" y="0"/>
                    <a:pt x="548" y="65"/>
                    <a:pt x="174" y="185"/>
                  </a:cubicBezTo>
                  <a:cubicBezTo>
                    <a:pt x="1" y="243"/>
                    <a:pt x="48" y="484"/>
                    <a:pt x="200" y="484"/>
                  </a:cubicBezTo>
                  <a:cubicBezTo>
                    <a:pt x="217" y="484"/>
                    <a:pt x="235" y="481"/>
                    <a:pt x="254" y="474"/>
                  </a:cubicBezTo>
                  <a:cubicBezTo>
                    <a:pt x="613" y="368"/>
                    <a:pt x="984" y="306"/>
                    <a:pt x="1355" y="306"/>
                  </a:cubicBezTo>
                  <a:cubicBezTo>
                    <a:pt x="1433" y="306"/>
                    <a:pt x="1510" y="308"/>
                    <a:pt x="1587" y="314"/>
                  </a:cubicBezTo>
                  <a:cubicBezTo>
                    <a:pt x="1666" y="314"/>
                    <a:pt x="1731" y="250"/>
                    <a:pt x="1731" y="169"/>
                  </a:cubicBezTo>
                  <a:cubicBezTo>
                    <a:pt x="1731" y="72"/>
                    <a:pt x="1666" y="8"/>
                    <a:pt x="1587" y="8"/>
                  </a:cubicBezTo>
                  <a:cubicBezTo>
                    <a:pt x="1505" y="3"/>
                    <a:pt x="1424" y="0"/>
                    <a:pt x="13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6" name="Google Shape;746;p42"/>
            <p:cNvSpPr/>
            <p:nvPr/>
          </p:nvSpPr>
          <p:spPr>
            <a:xfrm>
              <a:off x="3351325" y="1126450"/>
              <a:ext cx="38150" cy="8925"/>
            </a:xfrm>
            <a:custGeom>
              <a:avLst/>
              <a:gdLst/>
              <a:ahLst/>
              <a:cxnLst/>
              <a:rect l="l" t="t" r="r" b="b"/>
              <a:pathLst>
                <a:path w="1526" h="357" extrusionOk="0">
                  <a:moveTo>
                    <a:pt x="726" y="1"/>
                  </a:moveTo>
                  <a:cubicBezTo>
                    <a:pt x="525" y="1"/>
                    <a:pt x="325" y="17"/>
                    <a:pt x="128" y="47"/>
                  </a:cubicBezTo>
                  <a:cubicBezTo>
                    <a:pt x="49" y="64"/>
                    <a:pt x="0" y="160"/>
                    <a:pt x="17" y="240"/>
                  </a:cubicBezTo>
                  <a:cubicBezTo>
                    <a:pt x="43" y="307"/>
                    <a:pt x="103" y="340"/>
                    <a:pt x="168" y="340"/>
                  </a:cubicBezTo>
                  <a:cubicBezTo>
                    <a:pt x="182" y="340"/>
                    <a:pt x="196" y="339"/>
                    <a:pt x="209" y="336"/>
                  </a:cubicBezTo>
                  <a:cubicBezTo>
                    <a:pt x="370" y="308"/>
                    <a:pt x="534" y="295"/>
                    <a:pt x="697" y="295"/>
                  </a:cubicBezTo>
                  <a:cubicBezTo>
                    <a:pt x="908" y="295"/>
                    <a:pt x="1117" y="316"/>
                    <a:pt x="1316" y="353"/>
                  </a:cubicBezTo>
                  <a:cubicBezTo>
                    <a:pt x="1329" y="355"/>
                    <a:pt x="1342" y="356"/>
                    <a:pt x="1355" y="356"/>
                  </a:cubicBezTo>
                  <a:cubicBezTo>
                    <a:pt x="1426" y="356"/>
                    <a:pt x="1496" y="321"/>
                    <a:pt x="1509" y="240"/>
                  </a:cubicBezTo>
                  <a:cubicBezTo>
                    <a:pt x="1526" y="175"/>
                    <a:pt x="1477" y="79"/>
                    <a:pt x="1397" y="64"/>
                  </a:cubicBezTo>
                  <a:cubicBezTo>
                    <a:pt x="1176" y="21"/>
                    <a:pt x="951" y="1"/>
                    <a:pt x="7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7" name="Google Shape;747;p42"/>
            <p:cNvSpPr/>
            <p:nvPr/>
          </p:nvSpPr>
          <p:spPr>
            <a:xfrm>
              <a:off x="3325050" y="1196075"/>
              <a:ext cx="26450" cy="5900"/>
            </a:xfrm>
            <a:custGeom>
              <a:avLst/>
              <a:gdLst/>
              <a:ahLst/>
              <a:cxnLst/>
              <a:rect l="l" t="t" r="r" b="b"/>
              <a:pathLst>
                <a:path w="1058" h="236" extrusionOk="0">
                  <a:moveTo>
                    <a:pt x="979" y="0"/>
                  </a:moveTo>
                  <a:cubicBezTo>
                    <a:pt x="971" y="0"/>
                    <a:pt x="963" y="2"/>
                    <a:pt x="955" y="8"/>
                  </a:cubicBezTo>
                  <a:cubicBezTo>
                    <a:pt x="823" y="90"/>
                    <a:pt x="671" y="130"/>
                    <a:pt x="518" y="130"/>
                  </a:cubicBezTo>
                  <a:cubicBezTo>
                    <a:pt x="374" y="130"/>
                    <a:pt x="230" y="94"/>
                    <a:pt x="105" y="23"/>
                  </a:cubicBezTo>
                  <a:cubicBezTo>
                    <a:pt x="96" y="18"/>
                    <a:pt x="87" y="16"/>
                    <a:pt x="79" y="16"/>
                  </a:cubicBezTo>
                  <a:cubicBezTo>
                    <a:pt x="29" y="16"/>
                    <a:pt x="1" y="92"/>
                    <a:pt x="56" y="119"/>
                  </a:cubicBezTo>
                  <a:cubicBezTo>
                    <a:pt x="194" y="196"/>
                    <a:pt x="350" y="236"/>
                    <a:pt x="507" y="236"/>
                  </a:cubicBezTo>
                  <a:cubicBezTo>
                    <a:pt x="679" y="236"/>
                    <a:pt x="853" y="188"/>
                    <a:pt x="1004" y="87"/>
                  </a:cubicBezTo>
                  <a:cubicBezTo>
                    <a:pt x="1057" y="60"/>
                    <a:pt x="1021" y="0"/>
                    <a:pt x="9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8" name="Google Shape;748;p42"/>
            <p:cNvSpPr/>
            <p:nvPr/>
          </p:nvSpPr>
          <p:spPr>
            <a:xfrm>
              <a:off x="3217700" y="1015300"/>
              <a:ext cx="218325" cy="182975"/>
            </a:xfrm>
            <a:custGeom>
              <a:avLst/>
              <a:gdLst/>
              <a:ahLst/>
              <a:cxnLst/>
              <a:rect l="l" t="t" r="r" b="b"/>
              <a:pathLst>
                <a:path w="8733" h="7319" extrusionOk="0">
                  <a:moveTo>
                    <a:pt x="4154" y="0"/>
                  </a:moveTo>
                  <a:cubicBezTo>
                    <a:pt x="3903" y="0"/>
                    <a:pt x="3598" y="59"/>
                    <a:pt x="3226" y="208"/>
                  </a:cubicBezTo>
                  <a:cubicBezTo>
                    <a:pt x="3226" y="208"/>
                    <a:pt x="2280" y="529"/>
                    <a:pt x="2023" y="1588"/>
                  </a:cubicBezTo>
                  <a:cubicBezTo>
                    <a:pt x="1766" y="2648"/>
                    <a:pt x="273" y="1781"/>
                    <a:pt x="771" y="4542"/>
                  </a:cubicBezTo>
                  <a:cubicBezTo>
                    <a:pt x="771" y="4542"/>
                    <a:pt x="1" y="5922"/>
                    <a:pt x="932" y="6629"/>
                  </a:cubicBezTo>
                  <a:cubicBezTo>
                    <a:pt x="1820" y="7303"/>
                    <a:pt x="2066" y="7318"/>
                    <a:pt x="2086" y="7318"/>
                  </a:cubicBezTo>
                  <a:cubicBezTo>
                    <a:pt x="2087" y="7318"/>
                    <a:pt x="2087" y="7318"/>
                    <a:pt x="2087" y="7318"/>
                  </a:cubicBezTo>
                  <a:lnTo>
                    <a:pt x="1974" y="5537"/>
                  </a:lnTo>
                  <a:cubicBezTo>
                    <a:pt x="1974" y="5537"/>
                    <a:pt x="2937" y="4654"/>
                    <a:pt x="3002" y="3915"/>
                  </a:cubicBezTo>
                  <a:cubicBezTo>
                    <a:pt x="3082" y="3177"/>
                    <a:pt x="3034" y="2374"/>
                    <a:pt x="4206" y="2359"/>
                  </a:cubicBezTo>
                  <a:cubicBezTo>
                    <a:pt x="5394" y="2342"/>
                    <a:pt x="5409" y="2038"/>
                    <a:pt x="5409" y="2038"/>
                  </a:cubicBezTo>
                  <a:lnTo>
                    <a:pt x="5698" y="2406"/>
                  </a:lnTo>
                  <a:cubicBezTo>
                    <a:pt x="5987" y="2455"/>
                    <a:pt x="6164" y="2519"/>
                    <a:pt x="6421" y="2631"/>
                  </a:cubicBezTo>
                  <a:cubicBezTo>
                    <a:pt x="6693" y="2744"/>
                    <a:pt x="6935" y="2937"/>
                    <a:pt x="7031" y="3209"/>
                  </a:cubicBezTo>
                  <a:cubicBezTo>
                    <a:pt x="7127" y="3450"/>
                    <a:pt x="7224" y="3690"/>
                    <a:pt x="7239" y="3964"/>
                  </a:cubicBezTo>
                  <a:cubicBezTo>
                    <a:pt x="7271" y="4525"/>
                    <a:pt x="7545" y="5056"/>
                    <a:pt x="7962" y="5409"/>
                  </a:cubicBezTo>
                  <a:cubicBezTo>
                    <a:pt x="8066" y="5315"/>
                    <a:pt x="8216" y="5262"/>
                    <a:pt x="8365" y="5262"/>
                  </a:cubicBezTo>
                  <a:cubicBezTo>
                    <a:pt x="8448" y="5262"/>
                    <a:pt x="8530" y="5278"/>
                    <a:pt x="8604" y="5312"/>
                  </a:cubicBezTo>
                  <a:cubicBezTo>
                    <a:pt x="8733" y="4831"/>
                    <a:pt x="8684" y="4285"/>
                    <a:pt x="8427" y="3851"/>
                  </a:cubicBezTo>
                  <a:cubicBezTo>
                    <a:pt x="8331" y="3675"/>
                    <a:pt x="8202" y="3515"/>
                    <a:pt x="8155" y="3322"/>
                  </a:cubicBezTo>
                  <a:cubicBezTo>
                    <a:pt x="8091" y="3016"/>
                    <a:pt x="8251" y="2695"/>
                    <a:pt x="8234" y="2391"/>
                  </a:cubicBezTo>
                  <a:cubicBezTo>
                    <a:pt x="8220" y="1935"/>
                    <a:pt x="7786" y="1536"/>
                    <a:pt x="7331" y="1536"/>
                  </a:cubicBezTo>
                  <a:cubicBezTo>
                    <a:pt x="7306" y="1536"/>
                    <a:pt x="7281" y="1537"/>
                    <a:pt x="7256" y="1540"/>
                  </a:cubicBezTo>
                  <a:cubicBezTo>
                    <a:pt x="7154" y="1558"/>
                    <a:pt x="7046" y="1587"/>
                    <a:pt x="6946" y="1587"/>
                  </a:cubicBezTo>
                  <a:cubicBezTo>
                    <a:pt x="6873" y="1587"/>
                    <a:pt x="6803" y="1571"/>
                    <a:pt x="6742" y="1524"/>
                  </a:cubicBezTo>
                  <a:cubicBezTo>
                    <a:pt x="6646" y="1460"/>
                    <a:pt x="6629" y="1315"/>
                    <a:pt x="6582" y="1203"/>
                  </a:cubicBezTo>
                  <a:cubicBezTo>
                    <a:pt x="6485" y="962"/>
                    <a:pt x="6276" y="754"/>
                    <a:pt x="6019" y="673"/>
                  </a:cubicBezTo>
                  <a:cubicBezTo>
                    <a:pt x="5928" y="644"/>
                    <a:pt x="5832" y="630"/>
                    <a:pt x="5737" y="630"/>
                  </a:cubicBezTo>
                  <a:cubicBezTo>
                    <a:pt x="5565" y="630"/>
                    <a:pt x="5393" y="677"/>
                    <a:pt x="5249" y="769"/>
                  </a:cubicBezTo>
                  <a:cubicBezTo>
                    <a:pt x="5249" y="769"/>
                    <a:pt x="5062" y="0"/>
                    <a:pt x="41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9" name="Google Shape;749;p42"/>
            <p:cNvSpPr/>
            <p:nvPr/>
          </p:nvSpPr>
          <p:spPr>
            <a:xfrm>
              <a:off x="3295925" y="1161750"/>
              <a:ext cx="18725" cy="9675"/>
            </a:xfrm>
            <a:custGeom>
              <a:avLst/>
              <a:gdLst/>
              <a:ahLst/>
              <a:cxnLst/>
              <a:rect l="l" t="t" r="r" b="b"/>
              <a:pathLst>
                <a:path w="749" h="387" extrusionOk="0">
                  <a:moveTo>
                    <a:pt x="50" y="0"/>
                  </a:moveTo>
                  <a:cubicBezTo>
                    <a:pt x="18" y="0"/>
                    <a:pt x="1" y="15"/>
                    <a:pt x="1" y="48"/>
                  </a:cubicBezTo>
                  <a:cubicBezTo>
                    <a:pt x="18" y="225"/>
                    <a:pt x="161" y="369"/>
                    <a:pt x="339" y="385"/>
                  </a:cubicBezTo>
                  <a:cubicBezTo>
                    <a:pt x="349" y="386"/>
                    <a:pt x="360" y="387"/>
                    <a:pt x="371" y="387"/>
                  </a:cubicBezTo>
                  <a:cubicBezTo>
                    <a:pt x="534" y="387"/>
                    <a:pt x="679" y="278"/>
                    <a:pt x="739" y="112"/>
                  </a:cubicBezTo>
                  <a:cubicBezTo>
                    <a:pt x="749" y="76"/>
                    <a:pt x="723" y="55"/>
                    <a:pt x="692" y="55"/>
                  </a:cubicBezTo>
                  <a:cubicBezTo>
                    <a:pt x="668" y="55"/>
                    <a:pt x="642" y="68"/>
                    <a:pt x="628" y="96"/>
                  </a:cubicBezTo>
                  <a:cubicBezTo>
                    <a:pt x="596" y="208"/>
                    <a:pt x="467" y="289"/>
                    <a:pt x="354" y="289"/>
                  </a:cubicBezTo>
                  <a:cubicBezTo>
                    <a:pt x="226" y="272"/>
                    <a:pt x="114" y="176"/>
                    <a:pt x="97" y="48"/>
                  </a:cubicBezTo>
                  <a:cubicBezTo>
                    <a:pt x="97" y="15"/>
                    <a:pt x="82" y="0"/>
                    <a:pt x="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0" name="Google Shape;750;p42"/>
            <p:cNvSpPr/>
            <p:nvPr/>
          </p:nvSpPr>
          <p:spPr>
            <a:xfrm>
              <a:off x="3361750" y="1161750"/>
              <a:ext cx="18725" cy="9675"/>
            </a:xfrm>
            <a:custGeom>
              <a:avLst/>
              <a:gdLst/>
              <a:ahLst/>
              <a:cxnLst/>
              <a:rect l="l" t="t" r="r" b="b"/>
              <a:pathLst>
                <a:path w="749" h="387" extrusionOk="0">
                  <a:moveTo>
                    <a:pt x="49" y="0"/>
                  </a:moveTo>
                  <a:cubicBezTo>
                    <a:pt x="33" y="0"/>
                    <a:pt x="0" y="15"/>
                    <a:pt x="0" y="48"/>
                  </a:cubicBezTo>
                  <a:cubicBezTo>
                    <a:pt x="33" y="225"/>
                    <a:pt x="161" y="369"/>
                    <a:pt x="354" y="385"/>
                  </a:cubicBezTo>
                  <a:cubicBezTo>
                    <a:pt x="363" y="386"/>
                    <a:pt x="373" y="387"/>
                    <a:pt x="383" y="387"/>
                  </a:cubicBezTo>
                  <a:cubicBezTo>
                    <a:pt x="535" y="387"/>
                    <a:pt x="694" y="278"/>
                    <a:pt x="739" y="112"/>
                  </a:cubicBezTo>
                  <a:cubicBezTo>
                    <a:pt x="748" y="76"/>
                    <a:pt x="722" y="55"/>
                    <a:pt x="694" y="55"/>
                  </a:cubicBezTo>
                  <a:cubicBezTo>
                    <a:pt x="673" y="55"/>
                    <a:pt x="650" y="68"/>
                    <a:pt x="642" y="96"/>
                  </a:cubicBezTo>
                  <a:cubicBezTo>
                    <a:pt x="610" y="208"/>
                    <a:pt x="482" y="289"/>
                    <a:pt x="354" y="289"/>
                  </a:cubicBezTo>
                  <a:cubicBezTo>
                    <a:pt x="242" y="272"/>
                    <a:pt x="129" y="176"/>
                    <a:pt x="113" y="48"/>
                  </a:cubicBezTo>
                  <a:cubicBezTo>
                    <a:pt x="97" y="15"/>
                    <a:pt x="81" y="0"/>
                    <a:pt x="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1" name="Google Shape;751;p42"/>
            <p:cNvSpPr/>
            <p:nvPr/>
          </p:nvSpPr>
          <p:spPr>
            <a:xfrm>
              <a:off x="3202450" y="1311025"/>
              <a:ext cx="254450" cy="334275"/>
            </a:xfrm>
            <a:custGeom>
              <a:avLst/>
              <a:gdLst/>
              <a:ahLst/>
              <a:cxnLst/>
              <a:rect l="l" t="t" r="r" b="b"/>
              <a:pathLst>
                <a:path w="10178" h="13371" extrusionOk="0">
                  <a:moveTo>
                    <a:pt x="7303" y="0"/>
                  </a:moveTo>
                  <a:lnTo>
                    <a:pt x="2055" y="321"/>
                  </a:lnTo>
                  <a:cubicBezTo>
                    <a:pt x="2055" y="321"/>
                    <a:pt x="65" y="1011"/>
                    <a:pt x="1" y="2697"/>
                  </a:cubicBezTo>
                  <a:lnTo>
                    <a:pt x="465" y="5891"/>
                  </a:lnTo>
                  <a:cubicBezTo>
                    <a:pt x="465" y="5891"/>
                    <a:pt x="722" y="10963"/>
                    <a:pt x="996" y="11943"/>
                  </a:cubicBezTo>
                  <a:cubicBezTo>
                    <a:pt x="1349" y="13291"/>
                    <a:pt x="2248" y="13371"/>
                    <a:pt x="2248" y="13371"/>
                  </a:cubicBezTo>
                  <a:lnTo>
                    <a:pt x="9407" y="12664"/>
                  </a:lnTo>
                  <a:cubicBezTo>
                    <a:pt x="9407" y="12664"/>
                    <a:pt x="9775" y="11862"/>
                    <a:pt x="9968" y="10305"/>
                  </a:cubicBezTo>
                  <a:cubicBezTo>
                    <a:pt x="10177" y="8732"/>
                    <a:pt x="10096" y="4719"/>
                    <a:pt x="10096" y="4719"/>
                  </a:cubicBezTo>
                  <a:lnTo>
                    <a:pt x="9775" y="450"/>
                  </a:lnTo>
                  <a:lnTo>
                    <a:pt x="73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2" name="Google Shape;752;p42"/>
            <p:cNvSpPr/>
            <p:nvPr/>
          </p:nvSpPr>
          <p:spPr>
            <a:xfrm>
              <a:off x="3173550" y="1881650"/>
              <a:ext cx="199875" cy="736000"/>
            </a:xfrm>
            <a:custGeom>
              <a:avLst/>
              <a:gdLst/>
              <a:ahLst/>
              <a:cxnLst/>
              <a:rect l="l" t="t" r="r" b="b"/>
              <a:pathLst>
                <a:path w="7995" h="29440" extrusionOk="0">
                  <a:moveTo>
                    <a:pt x="7336" y="1"/>
                  </a:moveTo>
                  <a:lnTo>
                    <a:pt x="1365" y="33"/>
                  </a:lnTo>
                  <a:lnTo>
                    <a:pt x="1" y="2841"/>
                  </a:lnTo>
                  <a:lnTo>
                    <a:pt x="2344" y="14366"/>
                  </a:lnTo>
                  <a:lnTo>
                    <a:pt x="2858" y="17737"/>
                  </a:lnTo>
                  <a:lnTo>
                    <a:pt x="3548" y="29439"/>
                  </a:lnTo>
                  <a:lnTo>
                    <a:pt x="6036" y="29422"/>
                  </a:lnTo>
                  <a:cubicBezTo>
                    <a:pt x="6036" y="29422"/>
                    <a:pt x="6871" y="23869"/>
                    <a:pt x="7128" y="21478"/>
                  </a:cubicBezTo>
                  <a:cubicBezTo>
                    <a:pt x="7385" y="19085"/>
                    <a:pt x="7031" y="16549"/>
                    <a:pt x="7031" y="16549"/>
                  </a:cubicBezTo>
                  <a:lnTo>
                    <a:pt x="7995" y="5730"/>
                  </a:lnTo>
                  <a:lnTo>
                    <a:pt x="7336" y="1"/>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3" name="Google Shape;753;p42"/>
            <p:cNvSpPr/>
            <p:nvPr/>
          </p:nvSpPr>
          <p:spPr>
            <a:xfrm>
              <a:off x="3391050" y="1845125"/>
              <a:ext cx="276500" cy="469150"/>
            </a:xfrm>
            <a:custGeom>
              <a:avLst/>
              <a:gdLst/>
              <a:ahLst/>
              <a:cxnLst/>
              <a:rect l="l" t="t" r="r" b="b"/>
              <a:pathLst>
                <a:path w="11060" h="18766" extrusionOk="0">
                  <a:moveTo>
                    <a:pt x="6052" y="0"/>
                  </a:moveTo>
                  <a:lnTo>
                    <a:pt x="498" y="4030"/>
                  </a:lnTo>
                  <a:lnTo>
                    <a:pt x="5330" y="9423"/>
                  </a:lnTo>
                  <a:cubicBezTo>
                    <a:pt x="5217" y="9552"/>
                    <a:pt x="4029" y="10386"/>
                    <a:pt x="3227" y="11638"/>
                  </a:cubicBezTo>
                  <a:cubicBezTo>
                    <a:pt x="2167" y="13323"/>
                    <a:pt x="1" y="17385"/>
                    <a:pt x="65" y="17850"/>
                  </a:cubicBezTo>
                  <a:lnTo>
                    <a:pt x="2071" y="18765"/>
                  </a:lnTo>
                  <a:cubicBezTo>
                    <a:pt x="2071" y="18765"/>
                    <a:pt x="9069" y="12039"/>
                    <a:pt x="10065" y="10723"/>
                  </a:cubicBezTo>
                  <a:cubicBezTo>
                    <a:pt x="11060" y="9423"/>
                    <a:pt x="7207" y="2087"/>
                    <a:pt x="7207" y="2087"/>
                  </a:cubicBezTo>
                  <a:lnTo>
                    <a:pt x="6052" y="0"/>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4" name="Google Shape;754;p42"/>
            <p:cNvSpPr/>
            <p:nvPr/>
          </p:nvSpPr>
          <p:spPr>
            <a:xfrm>
              <a:off x="3555575" y="1907325"/>
              <a:ext cx="425" cy="425"/>
            </a:xfrm>
            <a:custGeom>
              <a:avLst/>
              <a:gdLst/>
              <a:ahLst/>
              <a:cxnLst/>
              <a:rect l="l" t="t" r="r" b="b"/>
              <a:pathLst>
                <a:path w="17" h="17" extrusionOk="0">
                  <a:moveTo>
                    <a:pt x="1" y="1"/>
                  </a:moveTo>
                  <a:lnTo>
                    <a:pt x="1" y="16"/>
                  </a:lnTo>
                  <a:cubicBezTo>
                    <a:pt x="1" y="16"/>
                    <a:pt x="16" y="16"/>
                    <a:pt x="1" y="1"/>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5" name="Google Shape;755;p42"/>
            <p:cNvSpPr/>
            <p:nvPr/>
          </p:nvSpPr>
          <p:spPr>
            <a:xfrm>
              <a:off x="3259025" y="2593925"/>
              <a:ext cx="75075" cy="95525"/>
            </a:xfrm>
            <a:custGeom>
              <a:avLst/>
              <a:gdLst/>
              <a:ahLst/>
              <a:cxnLst/>
              <a:rect l="l" t="t" r="r" b="b"/>
              <a:pathLst>
                <a:path w="3003" h="3821" extrusionOk="0">
                  <a:moveTo>
                    <a:pt x="3002" y="0"/>
                  </a:moveTo>
                  <a:lnTo>
                    <a:pt x="0" y="578"/>
                  </a:lnTo>
                  <a:lnTo>
                    <a:pt x="97" y="2939"/>
                  </a:lnTo>
                  <a:lnTo>
                    <a:pt x="1815" y="3821"/>
                  </a:lnTo>
                  <a:lnTo>
                    <a:pt x="2825" y="2826"/>
                  </a:lnTo>
                  <a:lnTo>
                    <a:pt x="2986" y="1509"/>
                  </a:lnTo>
                  <a:lnTo>
                    <a:pt x="2857" y="1141"/>
                  </a:lnTo>
                  <a:lnTo>
                    <a:pt x="300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6" name="Google Shape;756;p42"/>
            <p:cNvSpPr/>
            <p:nvPr/>
          </p:nvSpPr>
          <p:spPr>
            <a:xfrm>
              <a:off x="3258625" y="2622425"/>
              <a:ext cx="126025" cy="209500"/>
            </a:xfrm>
            <a:custGeom>
              <a:avLst/>
              <a:gdLst/>
              <a:ahLst/>
              <a:cxnLst/>
              <a:rect l="l" t="t" r="r" b="b"/>
              <a:pathLst>
                <a:path w="5041" h="8380" extrusionOk="0">
                  <a:moveTo>
                    <a:pt x="2873" y="1"/>
                  </a:moveTo>
                  <a:cubicBezTo>
                    <a:pt x="2873" y="1"/>
                    <a:pt x="3275" y="707"/>
                    <a:pt x="2730" y="1189"/>
                  </a:cubicBezTo>
                  <a:cubicBezTo>
                    <a:pt x="2199" y="1670"/>
                    <a:pt x="1268" y="1878"/>
                    <a:pt x="1268" y="1878"/>
                  </a:cubicBezTo>
                  <a:cubicBezTo>
                    <a:pt x="1268" y="1878"/>
                    <a:pt x="879" y="1441"/>
                    <a:pt x="525" y="1441"/>
                  </a:cubicBezTo>
                  <a:cubicBezTo>
                    <a:pt x="300" y="1441"/>
                    <a:pt x="88" y="1619"/>
                    <a:pt x="1" y="2199"/>
                  </a:cubicBezTo>
                  <a:lnTo>
                    <a:pt x="562" y="5201"/>
                  </a:lnTo>
                  <a:cubicBezTo>
                    <a:pt x="562" y="5201"/>
                    <a:pt x="258" y="7031"/>
                    <a:pt x="835" y="8010"/>
                  </a:cubicBezTo>
                  <a:cubicBezTo>
                    <a:pt x="964" y="8235"/>
                    <a:pt x="1236" y="8380"/>
                    <a:pt x="1510" y="8380"/>
                  </a:cubicBezTo>
                  <a:lnTo>
                    <a:pt x="1766" y="8363"/>
                  </a:lnTo>
                  <a:cubicBezTo>
                    <a:pt x="2633" y="8363"/>
                    <a:pt x="3468" y="7962"/>
                    <a:pt x="3965" y="7256"/>
                  </a:cubicBezTo>
                  <a:cubicBezTo>
                    <a:pt x="4190" y="6935"/>
                    <a:pt x="4367" y="6533"/>
                    <a:pt x="4382" y="6052"/>
                  </a:cubicBezTo>
                  <a:cubicBezTo>
                    <a:pt x="4463" y="4431"/>
                    <a:pt x="3997" y="4607"/>
                    <a:pt x="4110" y="3997"/>
                  </a:cubicBezTo>
                  <a:cubicBezTo>
                    <a:pt x="4367" y="2409"/>
                    <a:pt x="5041" y="2552"/>
                    <a:pt x="4656" y="1285"/>
                  </a:cubicBezTo>
                  <a:cubicBezTo>
                    <a:pt x="4495" y="739"/>
                    <a:pt x="2874" y="1"/>
                    <a:pt x="28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7" name="Google Shape;757;p42"/>
            <p:cNvSpPr/>
            <p:nvPr/>
          </p:nvSpPr>
          <p:spPr>
            <a:xfrm>
              <a:off x="3271700" y="2745600"/>
              <a:ext cx="40200" cy="11900"/>
            </a:xfrm>
            <a:custGeom>
              <a:avLst/>
              <a:gdLst/>
              <a:ahLst/>
              <a:cxnLst/>
              <a:rect l="l" t="t" r="r" b="b"/>
              <a:pathLst>
                <a:path w="1608" h="476" extrusionOk="0">
                  <a:moveTo>
                    <a:pt x="1138" y="1"/>
                  </a:moveTo>
                  <a:cubicBezTo>
                    <a:pt x="740" y="1"/>
                    <a:pt x="349" y="136"/>
                    <a:pt x="39" y="386"/>
                  </a:cubicBezTo>
                  <a:cubicBezTo>
                    <a:pt x="0" y="426"/>
                    <a:pt x="46" y="476"/>
                    <a:pt x="90" y="476"/>
                  </a:cubicBezTo>
                  <a:cubicBezTo>
                    <a:pt x="101" y="476"/>
                    <a:pt x="111" y="473"/>
                    <a:pt x="120" y="467"/>
                  </a:cubicBezTo>
                  <a:cubicBezTo>
                    <a:pt x="408" y="227"/>
                    <a:pt x="776" y="103"/>
                    <a:pt x="1145" y="103"/>
                  </a:cubicBezTo>
                  <a:cubicBezTo>
                    <a:pt x="1269" y="103"/>
                    <a:pt x="1394" y="118"/>
                    <a:pt x="1516" y="146"/>
                  </a:cubicBezTo>
                  <a:cubicBezTo>
                    <a:pt x="1520" y="147"/>
                    <a:pt x="1525" y="148"/>
                    <a:pt x="1529" y="148"/>
                  </a:cubicBezTo>
                  <a:cubicBezTo>
                    <a:pt x="1584" y="148"/>
                    <a:pt x="1607" y="64"/>
                    <a:pt x="1548" y="50"/>
                  </a:cubicBezTo>
                  <a:cubicBezTo>
                    <a:pt x="1412" y="17"/>
                    <a:pt x="1274" y="1"/>
                    <a:pt x="11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8" name="Google Shape;758;p42"/>
            <p:cNvSpPr/>
            <p:nvPr/>
          </p:nvSpPr>
          <p:spPr>
            <a:xfrm>
              <a:off x="3272550" y="2728050"/>
              <a:ext cx="36550" cy="9950"/>
            </a:xfrm>
            <a:custGeom>
              <a:avLst/>
              <a:gdLst/>
              <a:ahLst/>
              <a:cxnLst/>
              <a:rect l="l" t="t" r="r" b="b"/>
              <a:pathLst>
                <a:path w="1462" h="398" extrusionOk="0">
                  <a:moveTo>
                    <a:pt x="942" y="1"/>
                  </a:moveTo>
                  <a:cubicBezTo>
                    <a:pt x="618" y="1"/>
                    <a:pt x="298" y="112"/>
                    <a:pt x="37" y="318"/>
                  </a:cubicBezTo>
                  <a:cubicBezTo>
                    <a:pt x="0" y="343"/>
                    <a:pt x="31" y="397"/>
                    <a:pt x="76" y="397"/>
                  </a:cubicBezTo>
                  <a:cubicBezTo>
                    <a:pt x="89" y="397"/>
                    <a:pt x="104" y="393"/>
                    <a:pt x="118" y="382"/>
                  </a:cubicBezTo>
                  <a:cubicBezTo>
                    <a:pt x="344" y="199"/>
                    <a:pt x="642" y="103"/>
                    <a:pt x="940" y="103"/>
                  </a:cubicBezTo>
                  <a:cubicBezTo>
                    <a:pt x="1086" y="103"/>
                    <a:pt x="1233" y="126"/>
                    <a:pt x="1370" y="174"/>
                  </a:cubicBezTo>
                  <a:cubicBezTo>
                    <a:pt x="1375" y="175"/>
                    <a:pt x="1379" y="176"/>
                    <a:pt x="1384" y="176"/>
                  </a:cubicBezTo>
                  <a:cubicBezTo>
                    <a:pt x="1438" y="176"/>
                    <a:pt x="1462" y="92"/>
                    <a:pt x="1402" y="78"/>
                  </a:cubicBezTo>
                  <a:cubicBezTo>
                    <a:pt x="1252" y="26"/>
                    <a:pt x="1097" y="1"/>
                    <a:pt x="9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9" name="Google Shape;759;p42"/>
            <p:cNvSpPr/>
            <p:nvPr/>
          </p:nvSpPr>
          <p:spPr>
            <a:xfrm>
              <a:off x="3272550" y="2709175"/>
              <a:ext cx="38525" cy="11575"/>
            </a:xfrm>
            <a:custGeom>
              <a:avLst/>
              <a:gdLst/>
              <a:ahLst/>
              <a:cxnLst/>
              <a:rect l="l" t="t" r="r" b="b"/>
              <a:pathLst>
                <a:path w="1541" h="463" extrusionOk="0">
                  <a:moveTo>
                    <a:pt x="1064" y="1"/>
                  </a:moveTo>
                  <a:cubicBezTo>
                    <a:pt x="694" y="1"/>
                    <a:pt x="325" y="130"/>
                    <a:pt x="37" y="383"/>
                  </a:cubicBezTo>
                  <a:cubicBezTo>
                    <a:pt x="0" y="408"/>
                    <a:pt x="40" y="462"/>
                    <a:pt x="83" y="462"/>
                  </a:cubicBezTo>
                  <a:cubicBezTo>
                    <a:pt x="95" y="462"/>
                    <a:pt x="107" y="458"/>
                    <a:pt x="118" y="447"/>
                  </a:cubicBezTo>
                  <a:cubicBezTo>
                    <a:pt x="381" y="218"/>
                    <a:pt x="718" y="103"/>
                    <a:pt x="1060" y="103"/>
                  </a:cubicBezTo>
                  <a:cubicBezTo>
                    <a:pt x="1196" y="103"/>
                    <a:pt x="1333" y="122"/>
                    <a:pt x="1466" y="158"/>
                  </a:cubicBezTo>
                  <a:cubicBezTo>
                    <a:pt x="1474" y="162"/>
                    <a:pt x="1481" y="164"/>
                    <a:pt x="1488" y="164"/>
                  </a:cubicBezTo>
                  <a:cubicBezTo>
                    <a:pt x="1533" y="164"/>
                    <a:pt x="1540" y="76"/>
                    <a:pt x="1498" y="62"/>
                  </a:cubicBezTo>
                  <a:cubicBezTo>
                    <a:pt x="1357" y="21"/>
                    <a:pt x="1210" y="1"/>
                    <a:pt x="106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0" name="Google Shape;760;p42"/>
            <p:cNvSpPr/>
            <p:nvPr/>
          </p:nvSpPr>
          <p:spPr>
            <a:xfrm>
              <a:off x="3252975" y="2663750"/>
              <a:ext cx="54225" cy="35375"/>
            </a:xfrm>
            <a:custGeom>
              <a:avLst/>
              <a:gdLst/>
              <a:ahLst/>
              <a:cxnLst/>
              <a:rect l="l" t="t" r="r" b="b"/>
              <a:pathLst>
                <a:path w="2169" h="1415" extrusionOk="0">
                  <a:moveTo>
                    <a:pt x="227" y="563"/>
                  </a:moveTo>
                  <a:cubicBezTo>
                    <a:pt x="242" y="563"/>
                    <a:pt x="259" y="563"/>
                    <a:pt x="259" y="578"/>
                  </a:cubicBezTo>
                  <a:cubicBezTo>
                    <a:pt x="306" y="578"/>
                    <a:pt x="355" y="610"/>
                    <a:pt x="403" y="643"/>
                  </a:cubicBezTo>
                  <a:cubicBezTo>
                    <a:pt x="711" y="817"/>
                    <a:pt x="985" y="1024"/>
                    <a:pt x="1244" y="1255"/>
                  </a:cubicBezTo>
                  <a:lnTo>
                    <a:pt x="1244" y="1255"/>
                  </a:lnTo>
                  <a:cubicBezTo>
                    <a:pt x="1104" y="1220"/>
                    <a:pt x="973" y="1169"/>
                    <a:pt x="852" y="1109"/>
                  </a:cubicBezTo>
                  <a:cubicBezTo>
                    <a:pt x="676" y="1028"/>
                    <a:pt x="516" y="948"/>
                    <a:pt x="371" y="835"/>
                  </a:cubicBezTo>
                  <a:cubicBezTo>
                    <a:pt x="291" y="788"/>
                    <a:pt x="163" y="707"/>
                    <a:pt x="163" y="610"/>
                  </a:cubicBezTo>
                  <a:cubicBezTo>
                    <a:pt x="178" y="563"/>
                    <a:pt x="178" y="563"/>
                    <a:pt x="227" y="563"/>
                  </a:cubicBezTo>
                  <a:close/>
                  <a:moveTo>
                    <a:pt x="1944" y="113"/>
                  </a:moveTo>
                  <a:cubicBezTo>
                    <a:pt x="1958" y="113"/>
                    <a:pt x="1974" y="121"/>
                    <a:pt x="1992" y="146"/>
                  </a:cubicBezTo>
                  <a:lnTo>
                    <a:pt x="1992" y="193"/>
                  </a:lnTo>
                  <a:cubicBezTo>
                    <a:pt x="1992" y="289"/>
                    <a:pt x="1976" y="402"/>
                    <a:pt x="1976" y="499"/>
                  </a:cubicBezTo>
                  <a:cubicBezTo>
                    <a:pt x="1944" y="675"/>
                    <a:pt x="1912" y="867"/>
                    <a:pt x="1832" y="1028"/>
                  </a:cubicBezTo>
                  <a:cubicBezTo>
                    <a:pt x="1773" y="1181"/>
                    <a:pt x="1671" y="1264"/>
                    <a:pt x="1540" y="1286"/>
                  </a:cubicBezTo>
                  <a:lnTo>
                    <a:pt x="1540" y="1286"/>
                  </a:lnTo>
                  <a:cubicBezTo>
                    <a:pt x="1528" y="912"/>
                    <a:pt x="1680" y="592"/>
                    <a:pt x="1832" y="257"/>
                  </a:cubicBezTo>
                  <a:cubicBezTo>
                    <a:pt x="1847" y="225"/>
                    <a:pt x="1864" y="178"/>
                    <a:pt x="1896" y="146"/>
                  </a:cubicBezTo>
                  <a:cubicBezTo>
                    <a:pt x="1906" y="135"/>
                    <a:pt x="1922" y="113"/>
                    <a:pt x="1944" y="113"/>
                  </a:cubicBezTo>
                  <a:close/>
                  <a:moveTo>
                    <a:pt x="1960" y="0"/>
                  </a:moveTo>
                  <a:cubicBezTo>
                    <a:pt x="1879" y="0"/>
                    <a:pt x="1800" y="81"/>
                    <a:pt x="1768" y="161"/>
                  </a:cubicBezTo>
                  <a:cubicBezTo>
                    <a:pt x="1704" y="274"/>
                    <a:pt x="1655" y="402"/>
                    <a:pt x="1607" y="531"/>
                  </a:cubicBezTo>
                  <a:cubicBezTo>
                    <a:pt x="1502" y="770"/>
                    <a:pt x="1426" y="1023"/>
                    <a:pt x="1428" y="1290"/>
                  </a:cubicBezTo>
                  <a:lnTo>
                    <a:pt x="1428" y="1290"/>
                  </a:lnTo>
                  <a:cubicBezTo>
                    <a:pt x="1425" y="1290"/>
                    <a:pt x="1421" y="1289"/>
                    <a:pt x="1417" y="1289"/>
                  </a:cubicBezTo>
                  <a:lnTo>
                    <a:pt x="1417" y="1289"/>
                  </a:lnTo>
                  <a:cubicBezTo>
                    <a:pt x="1254" y="1129"/>
                    <a:pt x="1077" y="982"/>
                    <a:pt x="901" y="835"/>
                  </a:cubicBezTo>
                  <a:cubicBezTo>
                    <a:pt x="805" y="771"/>
                    <a:pt x="692" y="707"/>
                    <a:pt x="595" y="627"/>
                  </a:cubicBezTo>
                  <a:cubicBezTo>
                    <a:pt x="499" y="578"/>
                    <a:pt x="403" y="499"/>
                    <a:pt x="291" y="467"/>
                  </a:cubicBezTo>
                  <a:cubicBezTo>
                    <a:pt x="267" y="460"/>
                    <a:pt x="244" y="457"/>
                    <a:pt x="223" y="457"/>
                  </a:cubicBezTo>
                  <a:cubicBezTo>
                    <a:pt x="84" y="457"/>
                    <a:pt x="1" y="584"/>
                    <a:pt x="98" y="723"/>
                  </a:cubicBezTo>
                  <a:cubicBezTo>
                    <a:pt x="146" y="820"/>
                    <a:pt x="242" y="867"/>
                    <a:pt x="323" y="931"/>
                  </a:cubicBezTo>
                  <a:cubicBezTo>
                    <a:pt x="435" y="1012"/>
                    <a:pt x="548" y="1077"/>
                    <a:pt x="660" y="1124"/>
                  </a:cubicBezTo>
                  <a:cubicBezTo>
                    <a:pt x="851" y="1224"/>
                    <a:pt x="1129" y="1360"/>
                    <a:pt x="1384" y="1384"/>
                  </a:cubicBezTo>
                  <a:lnTo>
                    <a:pt x="1384" y="1384"/>
                  </a:lnTo>
                  <a:cubicBezTo>
                    <a:pt x="1388" y="1388"/>
                    <a:pt x="1393" y="1393"/>
                    <a:pt x="1398" y="1398"/>
                  </a:cubicBezTo>
                  <a:cubicBezTo>
                    <a:pt x="1406" y="1409"/>
                    <a:pt x="1417" y="1414"/>
                    <a:pt x="1428" y="1414"/>
                  </a:cubicBezTo>
                  <a:cubicBezTo>
                    <a:pt x="1443" y="1414"/>
                    <a:pt x="1459" y="1405"/>
                    <a:pt x="1468" y="1392"/>
                  </a:cubicBezTo>
                  <a:lnTo>
                    <a:pt x="1468" y="1392"/>
                  </a:lnTo>
                  <a:cubicBezTo>
                    <a:pt x="1476" y="1395"/>
                    <a:pt x="1485" y="1397"/>
                    <a:pt x="1493" y="1397"/>
                  </a:cubicBezTo>
                  <a:cubicBezTo>
                    <a:pt x="1506" y="1397"/>
                    <a:pt x="1519" y="1393"/>
                    <a:pt x="1529" y="1384"/>
                  </a:cubicBezTo>
                  <a:lnTo>
                    <a:pt x="1529" y="1384"/>
                  </a:lnTo>
                  <a:cubicBezTo>
                    <a:pt x="1667" y="1369"/>
                    <a:pt x="1791" y="1308"/>
                    <a:pt x="1879" y="1173"/>
                  </a:cubicBezTo>
                  <a:cubicBezTo>
                    <a:pt x="2008" y="980"/>
                    <a:pt x="2040" y="707"/>
                    <a:pt x="2072" y="482"/>
                  </a:cubicBezTo>
                  <a:cubicBezTo>
                    <a:pt x="2089" y="370"/>
                    <a:pt x="2168" y="17"/>
                    <a:pt x="196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1" name="Google Shape;761;p42"/>
            <p:cNvSpPr/>
            <p:nvPr/>
          </p:nvSpPr>
          <p:spPr>
            <a:xfrm>
              <a:off x="3278025" y="2646825"/>
              <a:ext cx="97800" cy="176000"/>
            </a:xfrm>
            <a:custGeom>
              <a:avLst/>
              <a:gdLst/>
              <a:ahLst/>
              <a:cxnLst/>
              <a:rect l="l" t="t" r="r" b="b"/>
              <a:pathLst>
                <a:path w="3912" h="7040" extrusionOk="0">
                  <a:moveTo>
                    <a:pt x="3703" y="0"/>
                  </a:moveTo>
                  <a:cubicBezTo>
                    <a:pt x="3675" y="0"/>
                    <a:pt x="3638" y="28"/>
                    <a:pt x="3638" y="67"/>
                  </a:cubicBezTo>
                  <a:cubicBezTo>
                    <a:pt x="3799" y="790"/>
                    <a:pt x="3349" y="1433"/>
                    <a:pt x="3125" y="2090"/>
                  </a:cubicBezTo>
                  <a:cubicBezTo>
                    <a:pt x="3013" y="2411"/>
                    <a:pt x="2964" y="2732"/>
                    <a:pt x="2996" y="3070"/>
                  </a:cubicBezTo>
                  <a:cubicBezTo>
                    <a:pt x="3045" y="3470"/>
                    <a:pt x="3173" y="3872"/>
                    <a:pt x="3189" y="4290"/>
                  </a:cubicBezTo>
                  <a:cubicBezTo>
                    <a:pt x="3261" y="5763"/>
                    <a:pt x="2030" y="6944"/>
                    <a:pt x="614" y="6944"/>
                  </a:cubicBezTo>
                  <a:cubicBezTo>
                    <a:pt x="442" y="6944"/>
                    <a:pt x="267" y="6926"/>
                    <a:pt x="92" y="6890"/>
                  </a:cubicBezTo>
                  <a:cubicBezTo>
                    <a:pt x="86" y="6889"/>
                    <a:pt x="82" y="6888"/>
                    <a:pt x="77" y="6888"/>
                  </a:cubicBezTo>
                  <a:cubicBezTo>
                    <a:pt x="23" y="6888"/>
                    <a:pt x="0" y="6971"/>
                    <a:pt x="59" y="6986"/>
                  </a:cubicBezTo>
                  <a:cubicBezTo>
                    <a:pt x="240" y="7022"/>
                    <a:pt x="421" y="7040"/>
                    <a:pt x="598" y="7040"/>
                  </a:cubicBezTo>
                  <a:cubicBezTo>
                    <a:pt x="1920" y="7040"/>
                    <a:pt x="3100" y="6081"/>
                    <a:pt x="3270" y="4722"/>
                  </a:cubicBezTo>
                  <a:cubicBezTo>
                    <a:pt x="3334" y="4305"/>
                    <a:pt x="3253" y="3920"/>
                    <a:pt x="3173" y="3503"/>
                  </a:cubicBezTo>
                  <a:cubicBezTo>
                    <a:pt x="3093" y="3021"/>
                    <a:pt x="3060" y="2588"/>
                    <a:pt x="3221" y="2122"/>
                  </a:cubicBezTo>
                  <a:cubicBezTo>
                    <a:pt x="3446" y="1448"/>
                    <a:pt x="3912" y="790"/>
                    <a:pt x="3735" y="35"/>
                  </a:cubicBezTo>
                  <a:cubicBezTo>
                    <a:pt x="3735" y="11"/>
                    <a:pt x="3721" y="0"/>
                    <a:pt x="3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2" name="Google Shape;762;p42"/>
            <p:cNvSpPr/>
            <p:nvPr/>
          </p:nvSpPr>
          <p:spPr>
            <a:xfrm>
              <a:off x="3338900" y="2630150"/>
              <a:ext cx="22650" cy="42675"/>
            </a:xfrm>
            <a:custGeom>
              <a:avLst/>
              <a:gdLst/>
              <a:ahLst/>
              <a:cxnLst/>
              <a:rect l="l" t="t" r="r" b="b"/>
              <a:pathLst>
                <a:path w="906" h="1707" extrusionOk="0">
                  <a:moveTo>
                    <a:pt x="48" y="1"/>
                  </a:moveTo>
                  <a:cubicBezTo>
                    <a:pt x="24" y="1"/>
                    <a:pt x="0" y="21"/>
                    <a:pt x="0" y="60"/>
                  </a:cubicBezTo>
                  <a:cubicBezTo>
                    <a:pt x="0" y="687"/>
                    <a:pt x="304" y="1297"/>
                    <a:pt x="803" y="1698"/>
                  </a:cubicBezTo>
                  <a:cubicBezTo>
                    <a:pt x="812" y="1704"/>
                    <a:pt x="821" y="1706"/>
                    <a:pt x="830" y="1706"/>
                  </a:cubicBezTo>
                  <a:cubicBezTo>
                    <a:pt x="870" y="1706"/>
                    <a:pt x="906" y="1657"/>
                    <a:pt x="867" y="1618"/>
                  </a:cubicBezTo>
                  <a:cubicBezTo>
                    <a:pt x="401" y="1248"/>
                    <a:pt x="112" y="655"/>
                    <a:pt x="96" y="60"/>
                  </a:cubicBezTo>
                  <a:cubicBezTo>
                    <a:pt x="96" y="21"/>
                    <a:pt x="72" y="1"/>
                    <a:pt x="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3" name="Google Shape;763;p42"/>
            <p:cNvSpPr/>
            <p:nvPr/>
          </p:nvSpPr>
          <p:spPr>
            <a:xfrm>
              <a:off x="3382602" y="2207500"/>
              <a:ext cx="112375" cy="104750"/>
            </a:xfrm>
            <a:custGeom>
              <a:avLst/>
              <a:gdLst/>
              <a:ahLst/>
              <a:cxnLst/>
              <a:rect l="l" t="t" r="r" b="b"/>
              <a:pathLst>
                <a:path w="4495" h="4190" extrusionOk="0">
                  <a:moveTo>
                    <a:pt x="1862" y="0"/>
                  </a:moveTo>
                  <a:lnTo>
                    <a:pt x="1156" y="1204"/>
                  </a:lnTo>
                  <a:lnTo>
                    <a:pt x="0" y="1798"/>
                  </a:lnTo>
                  <a:lnTo>
                    <a:pt x="385" y="3082"/>
                  </a:lnTo>
                  <a:lnTo>
                    <a:pt x="1284" y="4189"/>
                  </a:lnTo>
                  <a:lnTo>
                    <a:pt x="3097" y="3500"/>
                  </a:lnTo>
                  <a:lnTo>
                    <a:pt x="4494" y="2248"/>
                  </a:lnTo>
                  <a:lnTo>
                    <a:pt x="186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4" name="Google Shape;764;p42"/>
            <p:cNvSpPr/>
            <p:nvPr/>
          </p:nvSpPr>
          <p:spPr>
            <a:xfrm>
              <a:off x="3330050" y="2242400"/>
              <a:ext cx="126425" cy="212175"/>
            </a:xfrm>
            <a:custGeom>
              <a:avLst/>
              <a:gdLst/>
              <a:ahLst/>
              <a:cxnLst/>
              <a:rect l="l" t="t" r="r" b="b"/>
              <a:pathLst>
                <a:path w="5057" h="8487" extrusionOk="0">
                  <a:moveTo>
                    <a:pt x="2441" y="0"/>
                  </a:moveTo>
                  <a:cubicBezTo>
                    <a:pt x="2441" y="0"/>
                    <a:pt x="755" y="563"/>
                    <a:pt x="530" y="1092"/>
                  </a:cubicBezTo>
                  <a:cubicBezTo>
                    <a:pt x="1" y="2296"/>
                    <a:pt x="691" y="2232"/>
                    <a:pt x="771" y="3837"/>
                  </a:cubicBezTo>
                  <a:cubicBezTo>
                    <a:pt x="804" y="4463"/>
                    <a:pt x="370" y="4223"/>
                    <a:pt x="258" y="5843"/>
                  </a:cubicBezTo>
                  <a:cubicBezTo>
                    <a:pt x="241" y="6325"/>
                    <a:pt x="354" y="6742"/>
                    <a:pt x="547" y="7095"/>
                  </a:cubicBezTo>
                  <a:cubicBezTo>
                    <a:pt x="964" y="7850"/>
                    <a:pt x="1750" y="8332"/>
                    <a:pt x="2601" y="8443"/>
                  </a:cubicBezTo>
                  <a:lnTo>
                    <a:pt x="2858" y="8476"/>
                  </a:lnTo>
                  <a:cubicBezTo>
                    <a:pt x="2900" y="8483"/>
                    <a:pt x="2942" y="8487"/>
                    <a:pt x="2984" y="8487"/>
                  </a:cubicBezTo>
                  <a:cubicBezTo>
                    <a:pt x="3213" y="8487"/>
                    <a:pt x="3431" y="8377"/>
                    <a:pt x="3580" y="8187"/>
                  </a:cubicBezTo>
                  <a:cubicBezTo>
                    <a:pt x="4254" y="7288"/>
                    <a:pt x="4158" y="5442"/>
                    <a:pt x="4158" y="5442"/>
                  </a:cubicBezTo>
                  <a:lnTo>
                    <a:pt x="5057" y="2504"/>
                  </a:lnTo>
                  <a:cubicBezTo>
                    <a:pt x="5030" y="1877"/>
                    <a:pt x="4809" y="1695"/>
                    <a:pt x="4563" y="1695"/>
                  </a:cubicBezTo>
                  <a:cubicBezTo>
                    <a:pt x="4224" y="1695"/>
                    <a:pt x="3837" y="2039"/>
                    <a:pt x="3837" y="2039"/>
                  </a:cubicBezTo>
                  <a:cubicBezTo>
                    <a:pt x="3837" y="2039"/>
                    <a:pt x="2938" y="1734"/>
                    <a:pt x="2456" y="1205"/>
                  </a:cubicBezTo>
                  <a:cubicBezTo>
                    <a:pt x="1975" y="659"/>
                    <a:pt x="2441" y="0"/>
                    <a:pt x="2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5" name="Google Shape;765;p42"/>
            <p:cNvSpPr/>
            <p:nvPr/>
          </p:nvSpPr>
          <p:spPr>
            <a:xfrm>
              <a:off x="3395875" y="2368100"/>
              <a:ext cx="38675" cy="15150"/>
            </a:xfrm>
            <a:custGeom>
              <a:avLst/>
              <a:gdLst/>
              <a:ahLst/>
              <a:cxnLst/>
              <a:rect l="l" t="t" r="r" b="b"/>
              <a:pathLst>
                <a:path w="1547" h="606" extrusionOk="0">
                  <a:moveTo>
                    <a:pt x="267" y="0"/>
                  </a:moveTo>
                  <a:cubicBezTo>
                    <a:pt x="200" y="0"/>
                    <a:pt x="132" y="4"/>
                    <a:pt x="65" y="12"/>
                  </a:cubicBezTo>
                  <a:cubicBezTo>
                    <a:pt x="0" y="12"/>
                    <a:pt x="0" y="109"/>
                    <a:pt x="65" y="109"/>
                  </a:cubicBezTo>
                  <a:cubicBezTo>
                    <a:pt x="132" y="100"/>
                    <a:pt x="199" y="96"/>
                    <a:pt x="266" y="96"/>
                  </a:cubicBezTo>
                  <a:cubicBezTo>
                    <a:pt x="697" y="96"/>
                    <a:pt x="1123" y="272"/>
                    <a:pt x="1428" y="590"/>
                  </a:cubicBezTo>
                  <a:cubicBezTo>
                    <a:pt x="1439" y="601"/>
                    <a:pt x="1451" y="605"/>
                    <a:pt x="1463" y="605"/>
                  </a:cubicBezTo>
                  <a:cubicBezTo>
                    <a:pt x="1506" y="605"/>
                    <a:pt x="1546" y="548"/>
                    <a:pt x="1509" y="511"/>
                  </a:cubicBezTo>
                  <a:cubicBezTo>
                    <a:pt x="1173" y="188"/>
                    <a:pt x="727" y="0"/>
                    <a:pt x="26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6" name="Google Shape;766;p42"/>
            <p:cNvSpPr/>
            <p:nvPr/>
          </p:nvSpPr>
          <p:spPr>
            <a:xfrm>
              <a:off x="3400400" y="2351025"/>
              <a:ext cx="35325" cy="12625"/>
            </a:xfrm>
            <a:custGeom>
              <a:avLst/>
              <a:gdLst/>
              <a:ahLst/>
              <a:cxnLst/>
              <a:rect l="l" t="t" r="r" b="b"/>
              <a:pathLst>
                <a:path w="1413" h="505" extrusionOk="0">
                  <a:moveTo>
                    <a:pt x="377" y="0"/>
                  </a:moveTo>
                  <a:cubicBezTo>
                    <a:pt x="271" y="0"/>
                    <a:pt x="164" y="13"/>
                    <a:pt x="60" y="38"/>
                  </a:cubicBezTo>
                  <a:cubicBezTo>
                    <a:pt x="0" y="52"/>
                    <a:pt x="10" y="136"/>
                    <a:pt x="63" y="136"/>
                  </a:cubicBezTo>
                  <a:cubicBezTo>
                    <a:pt x="67" y="136"/>
                    <a:pt x="72" y="135"/>
                    <a:pt x="76" y="134"/>
                  </a:cubicBezTo>
                  <a:cubicBezTo>
                    <a:pt x="174" y="113"/>
                    <a:pt x="273" y="103"/>
                    <a:pt x="370" y="103"/>
                  </a:cubicBezTo>
                  <a:cubicBezTo>
                    <a:pt x="721" y="103"/>
                    <a:pt x="1060" y="236"/>
                    <a:pt x="1312" y="487"/>
                  </a:cubicBezTo>
                  <a:cubicBezTo>
                    <a:pt x="1324" y="499"/>
                    <a:pt x="1337" y="504"/>
                    <a:pt x="1349" y="504"/>
                  </a:cubicBezTo>
                  <a:cubicBezTo>
                    <a:pt x="1385" y="504"/>
                    <a:pt x="1412" y="459"/>
                    <a:pt x="1376" y="423"/>
                  </a:cubicBezTo>
                  <a:cubicBezTo>
                    <a:pt x="1115" y="149"/>
                    <a:pt x="747" y="0"/>
                    <a:pt x="3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7" name="Google Shape;767;p42"/>
            <p:cNvSpPr/>
            <p:nvPr/>
          </p:nvSpPr>
          <p:spPr>
            <a:xfrm>
              <a:off x="3400000" y="2332050"/>
              <a:ext cx="37725" cy="14350"/>
            </a:xfrm>
            <a:custGeom>
              <a:avLst/>
              <a:gdLst/>
              <a:ahLst/>
              <a:cxnLst/>
              <a:rect l="l" t="t" r="r" b="b"/>
              <a:pathLst>
                <a:path w="1509" h="574" extrusionOk="0">
                  <a:moveTo>
                    <a:pt x="340" y="1"/>
                  </a:moveTo>
                  <a:cubicBezTo>
                    <a:pt x="247" y="1"/>
                    <a:pt x="153" y="9"/>
                    <a:pt x="60" y="27"/>
                  </a:cubicBezTo>
                  <a:cubicBezTo>
                    <a:pt x="1" y="41"/>
                    <a:pt x="24" y="125"/>
                    <a:pt x="79" y="125"/>
                  </a:cubicBezTo>
                  <a:cubicBezTo>
                    <a:pt x="83" y="125"/>
                    <a:pt x="88" y="124"/>
                    <a:pt x="92" y="123"/>
                  </a:cubicBezTo>
                  <a:cubicBezTo>
                    <a:pt x="174" y="109"/>
                    <a:pt x="257" y="102"/>
                    <a:pt x="339" y="102"/>
                  </a:cubicBezTo>
                  <a:cubicBezTo>
                    <a:pt x="738" y="102"/>
                    <a:pt x="1125" y="263"/>
                    <a:pt x="1392" y="556"/>
                  </a:cubicBezTo>
                  <a:cubicBezTo>
                    <a:pt x="1404" y="568"/>
                    <a:pt x="1418" y="573"/>
                    <a:pt x="1432" y="573"/>
                  </a:cubicBezTo>
                  <a:cubicBezTo>
                    <a:pt x="1473" y="573"/>
                    <a:pt x="1508" y="528"/>
                    <a:pt x="1473" y="491"/>
                  </a:cubicBezTo>
                  <a:cubicBezTo>
                    <a:pt x="1183" y="176"/>
                    <a:pt x="765" y="1"/>
                    <a:pt x="34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8" name="Google Shape;768;p42"/>
            <p:cNvSpPr/>
            <p:nvPr/>
          </p:nvSpPr>
          <p:spPr>
            <a:xfrm>
              <a:off x="3410325" y="2286875"/>
              <a:ext cx="50575" cy="36600"/>
            </a:xfrm>
            <a:custGeom>
              <a:avLst/>
              <a:gdLst/>
              <a:ahLst/>
              <a:cxnLst/>
              <a:rect l="l" t="t" r="r" b="b"/>
              <a:pathLst>
                <a:path w="2023" h="1464" extrusionOk="0">
                  <a:moveTo>
                    <a:pt x="1832" y="749"/>
                  </a:moveTo>
                  <a:cubicBezTo>
                    <a:pt x="1871" y="749"/>
                    <a:pt x="1910" y="766"/>
                    <a:pt x="1910" y="822"/>
                  </a:cubicBezTo>
                  <a:cubicBezTo>
                    <a:pt x="1910" y="870"/>
                    <a:pt x="1830" y="918"/>
                    <a:pt x="1781" y="935"/>
                  </a:cubicBezTo>
                  <a:cubicBezTo>
                    <a:pt x="1621" y="1031"/>
                    <a:pt x="1460" y="1111"/>
                    <a:pt x="1284" y="1175"/>
                  </a:cubicBezTo>
                  <a:cubicBezTo>
                    <a:pt x="1112" y="1237"/>
                    <a:pt x="941" y="1285"/>
                    <a:pt x="768" y="1317"/>
                  </a:cubicBezTo>
                  <a:lnTo>
                    <a:pt x="768" y="1317"/>
                  </a:lnTo>
                  <a:cubicBezTo>
                    <a:pt x="1010" y="1143"/>
                    <a:pt x="1270" y="983"/>
                    <a:pt x="1541" y="854"/>
                  </a:cubicBezTo>
                  <a:cubicBezTo>
                    <a:pt x="1621" y="822"/>
                    <a:pt x="1702" y="774"/>
                    <a:pt x="1781" y="757"/>
                  </a:cubicBezTo>
                  <a:cubicBezTo>
                    <a:pt x="1796" y="753"/>
                    <a:pt x="1814" y="749"/>
                    <a:pt x="1832" y="749"/>
                  </a:cubicBezTo>
                  <a:close/>
                  <a:moveTo>
                    <a:pt x="179" y="113"/>
                  </a:moveTo>
                  <a:cubicBezTo>
                    <a:pt x="183" y="113"/>
                    <a:pt x="188" y="114"/>
                    <a:pt x="193" y="115"/>
                  </a:cubicBezTo>
                  <a:cubicBezTo>
                    <a:pt x="273" y="132"/>
                    <a:pt x="305" y="340"/>
                    <a:pt x="321" y="404"/>
                  </a:cubicBezTo>
                  <a:lnTo>
                    <a:pt x="418" y="693"/>
                  </a:lnTo>
                  <a:cubicBezTo>
                    <a:pt x="462" y="903"/>
                    <a:pt x="493" y="1113"/>
                    <a:pt x="458" y="1323"/>
                  </a:cubicBezTo>
                  <a:lnTo>
                    <a:pt x="458" y="1323"/>
                  </a:lnTo>
                  <a:cubicBezTo>
                    <a:pt x="379" y="1304"/>
                    <a:pt x="308" y="1265"/>
                    <a:pt x="257" y="1191"/>
                  </a:cubicBezTo>
                  <a:cubicBezTo>
                    <a:pt x="161" y="1046"/>
                    <a:pt x="144" y="870"/>
                    <a:pt x="129" y="710"/>
                  </a:cubicBezTo>
                  <a:cubicBezTo>
                    <a:pt x="129" y="614"/>
                    <a:pt x="112" y="517"/>
                    <a:pt x="112" y="421"/>
                  </a:cubicBezTo>
                  <a:cubicBezTo>
                    <a:pt x="112" y="375"/>
                    <a:pt x="98" y="113"/>
                    <a:pt x="179" y="113"/>
                  </a:cubicBezTo>
                  <a:close/>
                  <a:moveTo>
                    <a:pt x="162" y="1"/>
                  </a:moveTo>
                  <a:cubicBezTo>
                    <a:pt x="125" y="1"/>
                    <a:pt x="90" y="17"/>
                    <a:pt x="64" y="51"/>
                  </a:cubicBezTo>
                  <a:cubicBezTo>
                    <a:pt x="0" y="132"/>
                    <a:pt x="16" y="260"/>
                    <a:pt x="16" y="357"/>
                  </a:cubicBezTo>
                  <a:cubicBezTo>
                    <a:pt x="16" y="582"/>
                    <a:pt x="16" y="854"/>
                    <a:pt x="97" y="1078"/>
                  </a:cubicBezTo>
                  <a:cubicBezTo>
                    <a:pt x="160" y="1268"/>
                    <a:pt x="285" y="1395"/>
                    <a:pt x="487" y="1430"/>
                  </a:cubicBezTo>
                  <a:lnTo>
                    <a:pt x="487" y="1430"/>
                  </a:lnTo>
                  <a:cubicBezTo>
                    <a:pt x="494" y="1433"/>
                    <a:pt x="502" y="1435"/>
                    <a:pt x="510" y="1435"/>
                  </a:cubicBezTo>
                  <a:cubicBezTo>
                    <a:pt x="510" y="1435"/>
                    <a:pt x="510" y="1435"/>
                    <a:pt x="511" y="1435"/>
                  </a:cubicBezTo>
                  <a:lnTo>
                    <a:pt x="511" y="1435"/>
                  </a:lnTo>
                  <a:cubicBezTo>
                    <a:pt x="520" y="1450"/>
                    <a:pt x="539" y="1463"/>
                    <a:pt x="559" y="1463"/>
                  </a:cubicBezTo>
                  <a:cubicBezTo>
                    <a:pt x="571" y="1463"/>
                    <a:pt x="583" y="1459"/>
                    <a:pt x="594" y="1448"/>
                  </a:cubicBezTo>
                  <a:cubicBezTo>
                    <a:pt x="598" y="1445"/>
                    <a:pt x="602" y="1442"/>
                    <a:pt x="606" y="1439"/>
                  </a:cubicBezTo>
                  <a:lnTo>
                    <a:pt x="606" y="1439"/>
                  </a:lnTo>
                  <a:cubicBezTo>
                    <a:pt x="798" y="1439"/>
                    <a:pt x="999" y="1374"/>
                    <a:pt x="1188" y="1320"/>
                  </a:cubicBezTo>
                  <a:cubicBezTo>
                    <a:pt x="1413" y="1256"/>
                    <a:pt x="1653" y="1159"/>
                    <a:pt x="1846" y="1014"/>
                  </a:cubicBezTo>
                  <a:cubicBezTo>
                    <a:pt x="1926" y="967"/>
                    <a:pt x="2006" y="918"/>
                    <a:pt x="2006" y="822"/>
                  </a:cubicBezTo>
                  <a:cubicBezTo>
                    <a:pt x="2023" y="742"/>
                    <a:pt x="1974" y="678"/>
                    <a:pt x="1894" y="661"/>
                  </a:cubicBezTo>
                  <a:cubicBezTo>
                    <a:pt x="1872" y="654"/>
                    <a:pt x="1850" y="651"/>
                    <a:pt x="1828" y="651"/>
                  </a:cubicBezTo>
                  <a:cubicBezTo>
                    <a:pt x="1754" y="651"/>
                    <a:pt x="1683" y="685"/>
                    <a:pt x="1621" y="710"/>
                  </a:cubicBezTo>
                  <a:cubicBezTo>
                    <a:pt x="1477" y="774"/>
                    <a:pt x="1349" y="838"/>
                    <a:pt x="1220" y="903"/>
                  </a:cubicBezTo>
                  <a:cubicBezTo>
                    <a:pt x="1001" y="1033"/>
                    <a:pt x="782" y="1178"/>
                    <a:pt x="587" y="1337"/>
                  </a:cubicBezTo>
                  <a:lnTo>
                    <a:pt x="587" y="1337"/>
                  </a:lnTo>
                  <a:cubicBezTo>
                    <a:pt x="586" y="1337"/>
                    <a:pt x="586" y="1337"/>
                    <a:pt x="585" y="1337"/>
                  </a:cubicBezTo>
                  <a:cubicBezTo>
                    <a:pt x="577" y="1337"/>
                    <a:pt x="568" y="1337"/>
                    <a:pt x="560" y="1336"/>
                  </a:cubicBezTo>
                  <a:lnTo>
                    <a:pt x="560" y="1336"/>
                  </a:lnTo>
                  <a:cubicBezTo>
                    <a:pt x="605" y="1103"/>
                    <a:pt x="571" y="881"/>
                    <a:pt x="497" y="646"/>
                  </a:cubicBezTo>
                  <a:cubicBezTo>
                    <a:pt x="465" y="517"/>
                    <a:pt x="433" y="404"/>
                    <a:pt x="386" y="276"/>
                  </a:cubicBezTo>
                  <a:cubicBezTo>
                    <a:pt x="369" y="180"/>
                    <a:pt x="337" y="83"/>
                    <a:pt x="257" y="36"/>
                  </a:cubicBezTo>
                  <a:cubicBezTo>
                    <a:pt x="227" y="13"/>
                    <a:pt x="194" y="1"/>
                    <a:pt x="1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9" name="Google Shape;769;p42"/>
            <p:cNvSpPr/>
            <p:nvPr/>
          </p:nvSpPr>
          <p:spPr>
            <a:xfrm>
              <a:off x="3341300" y="2262375"/>
              <a:ext cx="79475" cy="183825"/>
            </a:xfrm>
            <a:custGeom>
              <a:avLst/>
              <a:gdLst/>
              <a:ahLst/>
              <a:cxnLst/>
              <a:rect l="l" t="t" r="r" b="b"/>
              <a:pathLst>
                <a:path w="3179" h="7353" extrusionOk="0">
                  <a:moveTo>
                    <a:pt x="295" y="1"/>
                  </a:moveTo>
                  <a:cubicBezTo>
                    <a:pt x="274" y="1"/>
                    <a:pt x="253" y="11"/>
                    <a:pt x="241" y="36"/>
                  </a:cubicBezTo>
                  <a:cubicBezTo>
                    <a:pt x="0" y="774"/>
                    <a:pt x="401" y="1497"/>
                    <a:pt x="546" y="2204"/>
                  </a:cubicBezTo>
                  <a:cubicBezTo>
                    <a:pt x="642" y="2685"/>
                    <a:pt x="546" y="3118"/>
                    <a:pt x="401" y="3584"/>
                  </a:cubicBezTo>
                  <a:cubicBezTo>
                    <a:pt x="273" y="3969"/>
                    <a:pt x="176" y="4355"/>
                    <a:pt x="193" y="4772"/>
                  </a:cubicBezTo>
                  <a:cubicBezTo>
                    <a:pt x="238" y="6227"/>
                    <a:pt x="1442" y="7352"/>
                    <a:pt x="2861" y="7352"/>
                  </a:cubicBezTo>
                  <a:cubicBezTo>
                    <a:pt x="2945" y="7352"/>
                    <a:pt x="3029" y="7348"/>
                    <a:pt x="3114" y="7340"/>
                  </a:cubicBezTo>
                  <a:cubicBezTo>
                    <a:pt x="3179" y="7340"/>
                    <a:pt x="3179" y="7244"/>
                    <a:pt x="3114" y="7244"/>
                  </a:cubicBezTo>
                  <a:cubicBezTo>
                    <a:pt x="3036" y="7251"/>
                    <a:pt x="2959" y="7254"/>
                    <a:pt x="2882" y="7254"/>
                  </a:cubicBezTo>
                  <a:cubicBezTo>
                    <a:pt x="1348" y="7254"/>
                    <a:pt x="91" y="5913"/>
                    <a:pt x="305" y="4338"/>
                  </a:cubicBezTo>
                  <a:cubicBezTo>
                    <a:pt x="369" y="3953"/>
                    <a:pt x="529" y="3584"/>
                    <a:pt x="626" y="3182"/>
                  </a:cubicBezTo>
                  <a:cubicBezTo>
                    <a:pt x="707" y="2878"/>
                    <a:pt x="707" y="2572"/>
                    <a:pt x="658" y="2268"/>
                  </a:cubicBezTo>
                  <a:cubicBezTo>
                    <a:pt x="529" y="1529"/>
                    <a:pt x="97" y="806"/>
                    <a:pt x="337" y="68"/>
                  </a:cubicBezTo>
                  <a:cubicBezTo>
                    <a:pt x="357" y="28"/>
                    <a:pt x="327" y="1"/>
                    <a:pt x="2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0" name="Google Shape;770;p42"/>
            <p:cNvSpPr/>
            <p:nvPr/>
          </p:nvSpPr>
          <p:spPr>
            <a:xfrm>
              <a:off x="3354850" y="2249225"/>
              <a:ext cx="27200" cy="40075"/>
            </a:xfrm>
            <a:custGeom>
              <a:avLst/>
              <a:gdLst/>
              <a:ahLst/>
              <a:cxnLst/>
              <a:rect l="l" t="t" r="r" b="b"/>
              <a:pathLst>
                <a:path w="1088" h="1603" extrusionOk="0">
                  <a:moveTo>
                    <a:pt x="1037" y="0"/>
                  </a:moveTo>
                  <a:cubicBezTo>
                    <a:pt x="1011" y="0"/>
                    <a:pt x="983" y="16"/>
                    <a:pt x="983" y="48"/>
                  </a:cubicBezTo>
                  <a:cubicBezTo>
                    <a:pt x="903" y="643"/>
                    <a:pt x="550" y="1189"/>
                    <a:pt x="52" y="1510"/>
                  </a:cubicBezTo>
                  <a:cubicBezTo>
                    <a:pt x="0" y="1535"/>
                    <a:pt x="21" y="1603"/>
                    <a:pt x="65" y="1603"/>
                  </a:cubicBezTo>
                  <a:cubicBezTo>
                    <a:pt x="76" y="1603"/>
                    <a:pt x="88" y="1599"/>
                    <a:pt x="100" y="1589"/>
                  </a:cubicBezTo>
                  <a:cubicBezTo>
                    <a:pt x="646" y="1253"/>
                    <a:pt x="999" y="675"/>
                    <a:pt x="1079" y="48"/>
                  </a:cubicBezTo>
                  <a:cubicBezTo>
                    <a:pt x="1087" y="16"/>
                    <a:pt x="1063" y="0"/>
                    <a:pt x="10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1" name="Google Shape;771;p42"/>
            <p:cNvSpPr/>
            <p:nvPr/>
          </p:nvSpPr>
          <p:spPr>
            <a:xfrm>
              <a:off x="3281100" y="1452200"/>
              <a:ext cx="54600" cy="156600"/>
            </a:xfrm>
            <a:custGeom>
              <a:avLst/>
              <a:gdLst/>
              <a:ahLst/>
              <a:cxnLst/>
              <a:rect l="l" t="t" r="r" b="b"/>
              <a:pathLst>
                <a:path w="2184" h="6264" extrusionOk="0">
                  <a:moveTo>
                    <a:pt x="1898" y="1"/>
                  </a:moveTo>
                  <a:cubicBezTo>
                    <a:pt x="1848" y="1"/>
                    <a:pt x="1789" y="11"/>
                    <a:pt x="1718" y="36"/>
                  </a:cubicBezTo>
                  <a:lnTo>
                    <a:pt x="1461" y="2170"/>
                  </a:lnTo>
                  <a:lnTo>
                    <a:pt x="1397" y="2507"/>
                  </a:lnTo>
                  <a:cubicBezTo>
                    <a:pt x="1397" y="2507"/>
                    <a:pt x="1172" y="2844"/>
                    <a:pt x="1124" y="3037"/>
                  </a:cubicBezTo>
                  <a:cubicBezTo>
                    <a:pt x="1092" y="3214"/>
                    <a:pt x="947" y="4209"/>
                    <a:pt x="739" y="4449"/>
                  </a:cubicBezTo>
                  <a:lnTo>
                    <a:pt x="1" y="4513"/>
                  </a:lnTo>
                  <a:lnTo>
                    <a:pt x="1108" y="6264"/>
                  </a:lnTo>
                  <a:cubicBezTo>
                    <a:pt x="1108" y="6264"/>
                    <a:pt x="2071" y="5926"/>
                    <a:pt x="2055" y="5397"/>
                  </a:cubicBezTo>
                  <a:cubicBezTo>
                    <a:pt x="2039" y="4883"/>
                    <a:pt x="2184" y="1127"/>
                    <a:pt x="2184" y="1127"/>
                  </a:cubicBezTo>
                  <a:lnTo>
                    <a:pt x="2152" y="244"/>
                  </a:lnTo>
                  <a:cubicBezTo>
                    <a:pt x="2152" y="244"/>
                    <a:pt x="2140" y="1"/>
                    <a:pt x="1898"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2" name="Google Shape;772;p42"/>
            <p:cNvSpPr/>
            <p:nvPr/>
          </p:nvSpPr>
          <p:spPr>
            <a:xfrm>
              <a:off x="3320825" y="1465775"/>
              <a:ext cx="14075" cy="45900"/>
            </a:xfrm>
            <a:custGeom>
              <a:avLst/>
              <a:gdLst/>
              <a:ahLst/>
              <a:cxnLst/>
              <a:rect l="l" t="t" r="r" b="b"/>
              <a:pathLst>
                <a:path w="563" h="1836" extrusionOk="0">
                  <a:moveTo>
                    <a:pt x="337" y="0"/>
                  </a:moveTo>
                  <a:cubicBezTo>
                    <a:pt x="322" y="0"/>
                    <a:pt x="306" y="2"/>
                    <a:pt x="289" y="6"/>
                  </a:cubicBezTo>
                  <a:cubicBezTo>
                    <a:pt x="274" y="6"/>
                    <a:pt x="242" y="22"/>
                    <a:pt x="242" y="38"/>
                  </a:cubicBezTo>
                  <a:cubicBezTo>
                    <a:pt x="177" y="552"/>
                    <a:pt x="96" y="1049"/>
                    <a:pt x="32" y="1547"/>
                  </a:cubicBezTo>
                  <a:cubicBezTo>
                    <a:pt x="17" y="1627"/>
                    <a:pt x="0" y="1708"/>
                    <a:pt x="0" y="1787"/>
                  </a:cubicBezTo>
                  <a:cubicBezTo>
                    <a:pt x="0" y="1819"/>
                    <a:pt x="24" y="1835"/>
                    <a:pt x="48" y="1835"/>
                  </a:cubicBezTo>
                  <a:cubicBezTo>
                    <a:pt x="72" y="1835"/>
                    <a:pt x="96" y="1819"/>
                    <a:pt x="96" y="1787"/>
                  </a:cubicBezTo>
                  <a:cubicBezTo>
                    <a:pt x="96" y="1740"/>
                    <a:pt x="113" y="1676"/>
                    <a:pt x="129" y="1611"/>
                  </a:cubicBezTo>
                  <a:cubicBezTo>
                    <a:pt x="145" y="1466"/>
                    <a:pt x="161" y="1322"/>
                    <a:pt x="177" y="1194"/>
                  </a:cubicBezTo>
                  <a:cubicBezTo>
                    <a:pt x="225" y="888"/>
                    <a:pt x="274" y="584"/>
                    <a:pt x="306" y="278"/>
                  </a:cubicBezTo>
                  <a:cubicBezTo>
                    <a:pt x="318" y="226"/>
                    <a:pt x="332" y="173"/>
                    <a:pt x="336" y="113"/>
                  </a:cubicBezTo>
                  <a:lnTo>
                    <a:pt x="336" y="113"/>
                  </a:lnTo>
                  <a:cubicBezTo>
                    <a:pt x="349" y="118"/>
                    <a:pt x="363" y="118"/>
                    <a:pt x="385" y="118"/>
                  </a:cubicBezTo>
                  <a:cubicBezTo>
                    <a:pt x="466" y="182"/>
                    <a:pt x="466" y="311"/>
                    <a:pt x="466" y="391"/>
                  </a:cubicBezTo>
                  <a:cubicBezTo>
                    <a:pt x="466" y="431"/>
                    <a:pt x="490" y="451"/>
                    <a:pt x="514" y="451"/>
                  </a:cubicBezTo>
                  <a:cubicBezTo>
                    <a:pt x="539" y="451"/>
                    <a:pt x="563" y="431"/>
                    <a:pt x="563" y="391"/>
                  </a:cubicBezTo>
                  <a:cubicBezTo>
                    <a:pt x="563" y="244"/>
                    <a:pt x="508" y="0"/>
                    <a:pt x="337" y="0"/>
                  </a:cubicBezTo>
                  <a:close/>
                </a:path>
              </a:pathLst>
            </a:custGeom>
            <a:solidFill>
              <a:srgbClr val="D672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3" name="Google Shape;773;p42"/>
            <p:cNvSpPr/>
            <p:nvPr/>
          </p:nvSpPr>
          <p:spPr>
            <a:xfrm>
              <a:off x="3036325" y="1354750"/>
              <a:ext cx="273275" cy="258850"/>
            </a:xfrm>
            <a:custGeom>
              <a:avLst/>
              <a:gdLst/>
              <a:ahLst/>
              <a:cxnLst/>
              <a:rect l="l" t="t" r="r" b="b"/>
              <a:pathLst>
                <a:path w="10931" h="10354" extrusionOk="0">
                  <a:moveTo>
                    <a:pt x="6774" y="0"/>
                  </a:moveTo>
                  <a:cubicBezTo>
                    <a:pt x="6774" y="0"/>
                    <a:pt x="5056" y="707"/>
                    <a:pt x="3788" y="2633"/>
                  </a:cubicBezTo>
                  <a:cubicBezTo>
                    <a:pt x="3146" y="3612"/>
                    <a:pt x="497" y="7384"/>
                    <a:pt x="240" y="8508"/>
                  </a:cubicBezTo>
                  <a:cubicBezTo>
                    <a:pt x="0" y="9616"/>
                    <a:pt x="193" y="10273"/>
                    <a:pt x="1541" y="10337"/>
                  </a:cubicBezTo>
                  <a:cubicBezTo>
                    <a:pt x="1725" y="10348"/>
                    <a:pt x="2032" y="10353"/>
                    <a:pt x="2426" y="10353"/>
                  </a:cubicBezTo>
                  <a:cubicBezTo>
                    <a:pt x="4929" y="10353"/>
                    <a:pt x="10931" y="10162"/>
                    <a:pt x="10931" y="10162"/>
                  </a:cubicBezTo>
                  <a:lnTo>
                    <a:pt x="10177" y="8411"/>
                  </a:lnTo>
                  <a:cubicBezTo>
                    <a:pt x="10177" y="8411"/>
                    <a:pt x="6517" y="8396"/>
                    <a:pt x="5762" y="8122"/>
                  </a:cubicBezTo>
                  <a:cubicBezTo>
                    <a:pt x="5024" y="7850"/>
                    <a:pt x="3853" y="7529"/>
                    <a:pt x="3853" y="7529"/>
                  </a:cubicBezTo>
                  <a:lnTo>
                    <a:pt x="7367" y="3163"/>
                  </a:lnTo>
                  <a:lnTo>
                    <a:pt x="6774" y="0"/>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4" name="Google Shape;774;p42"/>
            <p:cNvSpPr/>
            <p:nvPr/>
          </p:nvSpPr>
          <p:spPr>
            <a:xfrm>
              <a:off x="3333650" y="1451550"/>
              <a:ext cx="53000" cy="157250"/>
            </a:xfrm>
            <a:custGeom>
              <a:avLst/>
              <a:gdLst/>
              <a:ahLst/>
              <a:cxnLst/>
              <a:rect l="l" t="t" r="r" b="b"/>
              <a:pathLst>
                <a:path w="2120" h="6290" extrusionOk="0">
                  <a:moveTo>
                    <a:pt x="278" y="1"/>
                  </a:moveTo>
                  <a:cubicBezTo>
                    <a:pt x="1" y="1"/>
                    <a:pt x="1" y="334"/>
                    <a:pt x="1" y="334"/>
                  </a:cubicBezTo>
                  <a:lnTo>
                    <a:pt x="1" y="1153"/>
                  </a:lnTo>
                  <a:cubicBezTo>
                    <a:pt x="1" y="1153"/>
                    <a:pt x="82" y="4909"/>
                    <a:pt x="65" y="5423"/>
                  </a:cubicBezTo>
                  <a:cubicBezTo>
                    <a:pt x="50" y="5952"/>
                    <a:pt x="1013" y="6290"/>
                    <a:pt x="1013" y="6290"/>
                  </a:cubicBezTo>
                  <a:lnTo>
                    <a:pt x="2120" y="4539"/>
                  </a:lnTo>
                  <a:lnTo>
                    <a:pt x="1381" y="4475"/>
                  </a:lnTo>
                  <a:cubicBezTo>
                    <a:pt x="1173" y="4235"/>
                    <a:pt x="1028" y="3240"/>
                    <a:pt x="996" y="3063"/>
                  </a:cubicBezTo>
                  <a:cubicBezTo>
                    <a:pt x="948" y="2870"/>
                    <a:pt x="724" y="2533"/>
                    <a:pt x="724" y="2533"/>
                  </a:cubicBezTo>
                  <a:lnTo>
                    <a:pt x="660" y="2196"/>
                  </a:lnTo>
                  <a:lnTo>
                    <a:pt x="435" y="29"/>
                  </a:lnTo>
                  <a:cubicBezTo>
                    <a:pt x="375" y="9"/>
                    <a:pt x="323" y="1"/>
                    <a:pt x="278"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5" name="Google Shape;775;p42"/>
            <p:cNvSpPr/>
            <p:nvPr/>
          </p:nvSpPr>
          <p:spPr>
            <a:xfrm>
              <a:off x="3332300" y="1463750"/>
              <a:ext cx="14650" cy="45925"/>
            </a:xfrm>
            <a:custGeom>
              <a:avLst/>
              <a:gdLst/>
              <a:ahLst/>
              <a:cxnLst/>
              <a:rect l="l" t="t" r="r" b="b"/>
              <a:pathLst>
                <a:path w="586" h="1837" extrusionOk="0">
                  <a:moveTo>
                    <a:pt x="282" y="0"/>
                  </a:moveTo>
                  <a:cubicBezTo>
                    <a:pt x="275" y="0"/>
                    <a:pt x="268" y="2"/>
                    <a:pt x="264" y="6"/>
                  </a:cubicBezTo>
                  <a:cubicBezTo>
                    <a:pt x="151" y="70"/>
                    <a:pt x="71" y="183"/>
                    <a:pt x="23" y="295"/>
                  </a:cubicBezTo>
                  <a:cubicBezTo>
                    <a:pt x="0" y="329"/>
                    <a:pt x="33" y="371"/>
                    <a:pt x="66" y="371"/>
                  </a:cubicBezTo>
                  <a:cubicBezTo>
                    <a:pt x="80" y="371"/>
                    <a:pt x="94" y="363"/>
                    <a:pt x="104" y="344"/>
                  </a:cubicBezTo>
                  <a:cubicBezTo>
                    <a:pt x="139" y="272"/>
                    <a:pt x="184" y="200"/>
                    <a:pt x="245" y="148"/>
                  </a:cubicBezTo>
                  <a:lnTo>
                    <a:pt x="245" y="148"/>
                  </a:lnTo>
                  <a:cubicBezTo>
                    <a:pt x="320" y="605"/>
                    <a:pt x="396" y="1077"/>
                    <a:pt x="457" y="1547"/>
                  </a:cubicBezTo>
                  <a:cubicBezTo>
                    <a:pt x="472" y="1628"/>
                    <a:pt x="489" y="1708"/>
                    <a:pt x="489" y="1789"/>
                  </a:cubicBezTo>
                  <a:cubicBezTo>
                    <a:pt x="489" y="1821"/>
                    <a:pt x="513" y="1837"/>
                    <a:pt x="537" y="1837"/>
                  </a:cubicBezTo>
                  <a:cubicBezTo>
                    <a:pt x="561" y="1837"/>
                    <a:pt x="585" y="1821"/>
                    <a:pt x="585" y="1789"/>
                  </a:cubicBezTo>
                  <a:cubicBezTo>
                    <a:pt x="585" y="1724"/>
                    <a:pt x="568" y="1660"/>
                    <a:pt x="553" y="1579"/>
                  </a:cubicBezTo>
                  <a:cubicBezTo>
                    <a:pt x="536" y="1451"/>
                    <a:pt x="521" y="1307"/>
                    <a:pt x="504" y="1179"/>
                  </a:cubicBezTo>
                  <a:cubicBezTo>
                    <a:pt x="457" y="873"/>
                    <a:pt x="408" y="569"/>
                    <a:pt x="360" y="248"/>
                  </a:cubicBezTo>
                  <a:cubicBezTo>
                    <a:pt x="360" y="183"/>
                    <a:pt x="344" y="103"/>
                    <a:pt x="328" y="38"/>
                  </a:cubicBezTo>
                  <a:cubicBezTo>
                    <a:pt x="328" y="15"/>
                    <a:pt x="302" y="0"/>
                    <a:pt x="282" y="0"/>
                  </a:cubicBezTo>
                  <a:close/>
                </a:path>
              </a:pathLst>
            </a:custGeom>
            <a:solidFill>
              <a:srgbClr val="D672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6" name="Google Shape;776;p42"/>
            <p:cNvSpPr/>
            <p:nvPr/>
          </p:nvSpPr>
          <p:spPr>
            <a:xfrm>
              <a:off x="3358150" y="1347125"/>
              <a:ext cx="273300" cy="266475"/>
            </a:xfrm>
            <a:custGeom>
              <a:avLst/>
              <a:gdLst/>
              <a:ahLst/>
              <a:cxnLst/>
              <a:rect l="l" t="t" r="r" b="b"/>
              <a:pathLst>
                <a:path w="10932" h="10659" extrusionOk="0">
                  <a:moveTo>
                    <a:pt x="4575" y="1"/>
                  </a:moveTo>
                  <a:lnTo>
                    <a:pt x="4671" y="4014"/>
                  </a:lnTo>
                  <a:lnTo>
                    <a:pt x="7079" y="7834"/>
                  </a:lnTo>
                  <a:cubicBezTo>
                    <a:pt x="7079" y="7834"/>
                    <a:pt x="5908" y="8155"/>
                    <a:pt x="5169" y="8427"/>
                  </a:cubicBezTo>
                  <a:cubicBezTo>
                    <a:pt x="4414" y="8701"/>
                    <a:pt x="754" y="8716"/>
                    <a:pt x="754" y="8716"/>
                  </a:cubicBezTo>
                  <a:lnTo>
                    <a:pt x="1" y="10467"/>
                  </a:lnTo>
                  <a:cubicBezTo>
                    <a:pt x="1" y="10467"/>
                    <a:pt x="6002" y="10658"/>
                    <a:pt x="8505" y="10658"/>
                  </a:cubicBezTo>
                  <a:cubicBezTo>
                    <a:pt x="8899" y="10658"/>
                    <a:pt x="9207" y="10653"/>
                    <a:pt x="9390" y="10642"/>
                  </a:cubicBezTo>
                  <a:cubicBezTo>
                    <a:pt x="10738" y="10578"/>
                    <a:pt x="10931" y="9921"/>
                    <a:pt x="10691" y="8813"/>
                  </a:cubicBezTo>
                  <a:cubicBezTo>
                    <a:pt x="10434" y="7689"/>
                    <a:pt x="8010" y="3708"/>
                    <a:pt x="7400" y="2698"/>
                  </a:cubicBezTo>
                  <a:cubicBezTo>
                    <a:pt x="6164" y="658"/>
                    <a:pt x="4575" y="1"/>
                    <a:pt x="4575"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7" name="Google Shape;777;p42"/>
            <p:cNvSpPr/>
            <p:nvPr/>
          </p:nvSpPr>
          <p:spPr>
            <a:xfrm>
              <a:off x="3086825" y="1319050"/>
              <a:ext cx="167825" cy="197800"/>
            </a:xfrm>
            <a:custGeom>
              <a:avLst/>
              <a:gdLst/>
              <a:ahLst/>
              <a:cxnLst/>
              <a:rect l="l" t="t" r="r" b="b"/>
              <a:pathLst>
                <a:path w="6713" h="7912" extrusionOk="0">
                  <a:moveTo>
                    <a:pt x="6712" y="0"/>
                  </a:moveTo>
                  <a:cubicBezTo>
                    <a:pt x="6712" y="0"/>
                    <a:pt x="5411" y="112"/>
                    <a:pt x="4176" y="1317"/>
                  </a:cubicBezTo>
                  <a:cubicBezTo>
                    <a:pt x="3196" y="2263"/>
                    <a:pt x="339" y="5056"/>
                    <a:pt x="131" y="5698"/>
                  </a:cubicBezTo>
                  <a:cubicBezTo>
                    <a:pt x="0" y="6099"/>
                    <a:pt x="46" y="6174"/>
                    <a:pt x="98" y="6174"/>
                  </a:cubicBezTo>
                  <a:cubicBezTo>
                    <a:pt x="129" y="6174"/>
                    <a:pt x="163" y="6147"/>
                    <a:pt x="163" y="6147"/>
                  </a:cubicBezTo>
                  <a:cubicBezTo>
                    <a:pt x="163" y="6147"/>
                    <a:pt x="658" y="5502"/>
                    <a:pt x="1126" y="5502"/>
                  </a:cubicBezTo>
                  <a:cubicBezTo>
                    <a:pt x="1306" y="5502"/>
                    <a:pt x="1481" y="5596"/>
                    <a:pt x="1623" y="5858"/>
                  </a:cubicBezTo>
                  <a:cubicBezTo>
                    <a:pt x="2154" y="6806"/>
                    <a:pt x="2362" y="7673"/>
                    <a:pt x="2956" y="7881"/>
                  </a:cubicBezTo>
                  <a:cubicBezTo>
                    <a:pt x="3015" y="7902"/>
                    <a:pt x="3072" y="7912"/>
                    <a:pt x="3129" y="7912"/>
                  </a:cubicBezTo>
                  <a:cubicBezTo>
                    <a:pt x="3633" y="7912"/>
                    <a:pt x="4048" y="7159"/>
                    <a:pt x="4048" y="7159"/>
                  </a:cubicBezTo>
                  <a:lnTo>
                    <a:pt x="5396" y="5329"/>
                  </a:lnTo>
                  <a:lnTo>
                    <a:pt x="67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8" name="Google Shape;778;p42"/>
            <p:cNvSpPr/>
            <p:nvPr/>
          </p:nvSpPr>
          <p:spPr>
            <a:xfrm>
              <a:off x="3444025" y="1321850"/>
              <a:ext cx="144225" cy="199350"/>
            </a:xfrm>
            <a:custGeom>
              <a:avLst/>
              <a:gdLst/>
              <a:ahLst/>
              <a:cxnLst/>
              <a:rect l="l" t="t" r="r" b="b"/>
              <a:pathLst>
                <a:path w="5769" h="7974" extrusionOk="0">
                  <a:moveTo>
                    <a:pt x="1" y="0"/>
                  </a:moveTo>
                  <a:lnTo>
                    <a:pt x="209" y="5137"/>
                  </a:lnTo>
                  <a:lnTo>
                    <a:pt x="1621" y="7127"/>
                  </a:lnTo>
                  <a:cubicBezTo>
                    <a:pt x="1621" y="7127"/>
                    <a:pt x="1974" y="7973"/>
                    <a:pt x="2521" y="7973"/>
                  </a:cubicBezTo>
                  <a:cubicBezTo>
                    <a:pt x="2558" y="7973"/>
                    <a:pt x="2595" y="7970"/>
                    <a:pt x="2633" y="7962"/>
                  </a:cubicBezTo>
                  <a:cubicBezTo>
                    <a:pt x="3243" y="7818"/>
                    <a:pt x="3547" y="6983"/>
                    <a:pt x="4174" y="6100"/>
                  </a:cubicBezTo>
                  <a:cubicBezTo>
                    <a:pt x="4332" y="5873"/>
                    <a:pt x="4501" y="5788"/>
                    <a:pt x="4665" y="5788"/>
                  </a:cubicBezTo>
                  <a:cubicBezTo>
                    <a:pt x="5153" y="5788"/>
                    <a:pt x="5602" y="6534"/>
                    <a:pt x="5602" y="6534"/>
                  </a:cubicBezTo>
                  <a:cubicBezTo>
                    <a:pt x="5602" y="6534"/>
                    <a:pt x="5639" y="6571"/>
                    <a:pt x="5673" y="6571"/>
                  </a:cubicBezTo>
                  <a:cubicBezTo>
                    <a:pt x="5724" y="6571"/>
                    <a:pt x="5768" y="6491"/>
                    <a:pt x="5683" y="6100"/>
                  </a:cubicBezTo>
                  <a:cubicBezTo>
                    <a:pt x="5554" y="5442"/>
                    <a:pt x="3083" y="2424"/>
                    <a:pt x="2295" y="1316"/>
                  </a:cubicBezTo>
                  <a:cubicBezTo>
                    <a:pt x="1525" y="209"/>
                    <a:pt x="1" y="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9" name="Google Shape;779;p42"/>
            <p:cNvSpPr/>
            <p:nvPr/>
          </p:nvSpPr>
          <p:spPr>
            <a:xfrm>
              <a:off x="3332475" y="1452675"/>
              <a:ext cx="2800" cy="130425"/>
            </a:xfrm>
            <a:custGeom>
              <a:avLst/>
              <a:gdLst/>
              <a:ahLst/>
              <a:cxnLst/>
              <a:rect l="l" t="t" r="r" b="b"/>
              <a:pathLst>
                <a:path w="112" h="5217" extrusionOk="0">
                  <a:moveTo>
                    <a:pt x="56" y="0"/>
                  </a:moveTo>
                  <a:cubicBezTo>
                    <a:pt x="28" y="0"/>
                    <a:pt x="0" y="17"/>
                    <a:pt x="0" y="49"/>
                  </a:cubicBezTo>
                  <a:lnTo>
                    <a:pt x="0" y="5168"/>
                  </a:lnTo>
                  <a:cubicBezTo>
                    <a:pt x="0" y="5201"/>
                    <a:pt x="28" y="5217"/>
                    <a:pt x="56" y="5217"/>
                  </a:cubicBezTo>
                  <a:cubicBezTo>
                    <a:pt x="84" y="5217"/>
                    <a:pt x="112" y="5201"/>
                    <a:pt x="112" y="5168"/>
                  </a:cubicBezTo>
                  <a:lnTo>
                    <a:pt x="112" y="49"/>
                  </a:lnTo>
                  <a:cubicBezTo>
                    <a:pt x="112" y="17"/>
                    <a:pt x="84" y="0"/>
                    <a:pt x="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0" name="Google Shape;780;p42"/>
            <p:cNvSpPr/>
            <p:nvPr/>
          </p:nvSpPr>
          <p:spPr>
            <a:xfrm>
              <a:off x="3079600" y="1540550"/>
              <a:ext cx="54250" cy="22075"/>
            </a:xfrm>
            <a:custGeom>
              <a:avLst/>
              <a:gdLst/>
              <a:ahLst/>
              <a:cxnLst/>
              <a:rect l="l" t="t" r="r" b="b"/>
              <a:pathLst>
                <a:path w="2170" h="883" extrusionOk="0">
                  <a:moveTo>
                    <a:pt x="2105" y="1"/>
                  </a:moveTo>
                  <a:cubicBezTo>
                    <a:pt x="1351" y="1"/>
                    <a:pt x="613" y="290"/>
                    <a:pt x="50" y="803"/>
                  </a:cubicBezTo>
                  <a:cubicBezTo>
                    <a:pt x="0" y="828"/>
                    <a:pt x="38" y="882"/>
                    <a:pt x="80" y="882"/>
                  </a:cubicBezTo>
                  <a:cubicBezTo>
                    <a:pt x="92" y="882"/>
                    <a:pt x="104" y="878"/>
                    <a:pt x="115" y="868"/>
                  </a:cubicBezTo>
                  <a:cubicBezTo>
                    <a:pt x="660" y="386"/>
                    <a:pt x="1383" y="112"/>
                    <a:pt x="2105" y="97"/>
                  </a:cubicBezTo>
                  <a:cubicBezTo>
                    <a:pt x="2169" y="97"/>
                    <a:pt x="2169" y="1"/>
                    <a:pt x="210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1" name="Google Shape;781;p42"/>
            <p:cNvSpPr/>
            <p:nvPr/>
          </p:nvSpPr>
          <p:spPr>
            <a:xfrm>
              <a:off x="3533350" y="1532675"/>
              <a:ext cx="46350" cy="11675"/>
            </a:xfrm>
            <a:custGeom>
              <a:avLst/>
              <a:gdLst/>
              <a:ahLst/>
              <a:cxnLst/>
              <a:rect l="l" t="t" r="r" b="b"/>
              <a:pathLst>
                <a:path w="1854" h="467" extrusionOk="0">
                  <a:moveTo>
                    <a:pt x="1446" y="0"/>
                  </a:moveTo>
                  <a:cubicBezTo>
                    <a:pt x="957" y="0"/>
                    <a:pt x="485" y="158"/>
                    <a:pt x="55" y="380"/>
                  </a:cubicBezTo>
                  <a:cubicBezTo>
                    <a:pt x="0" y="393"/>
                    <a:pt x="27" y="466"/>
                    <a:pt x="77" y="466"/>
                  </a:cubicBezTo>
                  <a:cubicBezTo>
                    <a:pt x="85" y="466"/>
                    <a:pt x="94" y="464"/>
                    <a:pt x="103" y="460"/>
                  </a:cubicBezTo>
                  <a:cubicBezTo>
                    <a:pt x="509" y="257"/>
                    <a:pt x="945" y="104"/>
                    <a:pt x="1395" y="104"/>
                  </a:cubicBezTo>
                  <a:cubicBezTo>
                    <a:pt x="1515" y="104"/>
                    <a:pt x="1635" y="115"/>
                    <a:pt x="1757" y="139"/>
                  </a:cubicBezTo>
                  <a:cubicBezTo>
                    <a:pt x="1821" y="139"/>
                    <a:pt x="1853" y="42"/>
                    <a:pt x="1789" y="27"/>
                  </a:cubicBezTo>
                  <a:cubicBezTo>
                    <a:pt x="1674" y="9"/>
                    <a:pt x="1560" y="0"/>
                    <a:pt x="14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2" name="Google Shape;782;p42"/>
            <p:cNvSpPr/>
            <p:nvPr/>
          </p:nvSpPr>
          <p:spPr>
            <a:xfrm>
              <a:off x="3405925" y="1158875"/>
              <a:ext cx="20850" cy="36575"/>
            </a:xfrm>
            <a:custGeom>
              <a:avLst/>
              <a:gdLst/>
              <a:ahLst/>
              <a:cxnLst/>
              <a:rect l="l" t="t" r="r" b="b"/>
              <a:pathLst>
                <a:path w="834" h="1463" extrusionOk="0">
                  <a:moveTo>
                    <a:pt x="716" y="0"/>
                  </a:moveTo>
                  <a:cubicBezTo>
                    <a:pt x="30" y="0"/>
                    <a:pt x="1" y="899"/>
                    <a:pt x="63" y="1415"/>
                  </a:cubicBezTo>
                  <a:cubicBezTo>
                    <a:pt x="72" y="1447"/>
                    <a:pt x="100" y="1463"/>
                    <a:pt x="124" y="1463"/>
                  </a:cubicBezTo>
                  <a:cubicBezTo>
                    <a:pt x="148" y="1463"/>
                    <a:pt x="168" y="1447"/>
                    <a:pt x="160" y="1415"/>
                  </a:cubicBezTo>
                  <a:cubicBezTo>
                    <a:pt x="114" y="966"/>
                    <a:pt x="112" y="112"/>
                    <a:pt x="704" y="112"/>
                  </a:cubicBezTo>
                  <a:cubicBezTo>
                    <a:pt x="725" y="112"/>
                    <a:pt x="747" y="113"/>
                    <a:pt x="770" y="115"/>
                  </a:cubicBezTo>
                  <a:cubicBezTo>
                    <a:pt x="834" y="115"/>
                    <a:pt x="834" y="19"/>
                    <a:pt x="770" y="2"/>
                  </a:cubicBezTo>
                  <a:cubicBezTo>
                    <a:pt x="751" y="1"/>
                    <a:pt x="733" y="0"/>
                    <a:pt x="7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3" name="Google Shape;783;p42"/>
            <p:cNvSpPr/>
            <p:nvPr/>
          </p:nvSpPr>
          <p:spPr>
            <a:xfrm>
              <a:off x="3018650" y="1624025"/>
              <a:ext cx="559025" cy="620050"/>
            </a:xfrm>
            <a:custGeom>
              <a:avLst/>
              <a:gdLst/>
              <a:ahLst/>
              <a:cxnLst/>
              <a:rect l="l" t="t" r="r" b="b"/>
              <a:pathLst>
                <a:path w="22361" h="24802" extrusionOk="0">
                  <a:moveTo>
                    <a:pt x="16871" y="0"/>
                  </a:moveTo>
                  <a:lnTo>
                    <a:pt x="8748" y="305"/>
                  </a:lnTo>
                  <a:cubicBezTo>
                    <a:pt x="8540" y="818"/>
                    <a:pt x="7224" y="4446"/>
                    <a:pt x="6903" y="5586"/>
                  </a:cubicBezTo>
                  <a:cubicBezTo>
                    <a:pt x="6518" y="6967"/>
                    <a:pt x="5313" y="11059"/>
                    <a:pt x="4992" y="13131"/>
                  </a:cubicBezTo>
                  <a:cubicBezTo>
                    <a:pt x="4688" y="15201"/>
                    <a:pt x="1" y="21638"/>
                    <a:pt x="530" y="24125"/>
                  </a:cubicBezTo>
                  <a:cubicBezTo>
                    <a:pt x="530" y="24125"/>
                    <a:pt x="1657" y="24802"/>
                    <a:pt x="2936" y="24802"/>
                  </a:cubicBezTo>
                  <a:cubicBezTo>
                    <a:pt x="2979" y="24802"/>
                    <a:pt x="3023" y="24801"/>
                    <a:pt x="3066" y="24800"/>
                  </a:cubicBezTo>
                  <a:cubicBezTo>
                    <a:pt x="4399" y="24752"/>
                    <a:pt x="5587" y="24174"/>
                    <a:pt x="6180" y="23564"/>
                  </a:cubicBezTo>
                  <a:cubicBezTo>
                    <a:pt x="6547" y="23169"/>
                    <a:pt x="7327" y="23060"/>
                    <a:pt x="8078" y="23060"/>
                  </a:cubicBezTo>
                  <a:cubicBezTo>
                    <a:pt x="9006" y="23060"/>
                    <a:pt x="9889" y="23226"/>
                    <a:pt x="9889" y="23226"/>
                  </a:cubicBezTo>
                  <a:cubicBezTo>
                    <a:pt x="11411" y="23464"/>
                    <a:pt x="12189" y="23578"/>
                    <a:pt x="12684" y="23578"/>
                  </a:cubicBezTo>
                  <a:cubicBezTo>
                    <a:pt x="13363" y="23578"/>
                    <a:pt x="13511" y="23363"/>
                    <a:pt x="14319" y="22954"/>
                  </a:cubicBezTo>
                  <a:cubicBezTo>
                    <a:pt x="17465" y="21332"/>
                    <a:pt x="17465" y="17576"/>
                    <a:pt x="17465" y="17576"/>
                  </a:cubicBezTo>
                  <a:cubicBezTo>
                    <a:pt x="17465" y="17576"/>
                    <a:pt x="17401" y="13034"/>
                    <a:pt x="19006" y="11380"/>
                  </a:cubicBezTo>
                  <a:cubicBezTo>
                    <a:pt x="19521" y="10839"/>
                    <a:pt x="20172" y="10678"/>
                    <a:pt x="20762" y="10678"/>
                  </a:cubicBezTo>
                  <a:cubicBezTo>
                    <a:pt x="21608" y="10678"/>
                    <a:pt x="22332" y="11008"/>
                    <a:pt x="22360" y="11027"/>
                  </a:cubicBezTo>
                  <a:cubicBezTo>
                    <a:pt x="22296" y="10738"/>
                    <a:pt x="19439" y="4831"/>
                    <a:pt x="18508" y="2954"/>
                  </a:cubicBezTo>
                  <a:cubicBezTo>
                    <a:pt x="17545" y="1028"/>
                    <a:pt x="16871" y="0"/>
                    <a:pt x="168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4" name="Google Shape;784;p42"/>
            <p:cNvSpPr/>
            <p:nvPr/>
          </p:nvSpPr>
          <p:spPr>
            <a:xfrm>
              <a:off x="3169300" y="1696575"/>
              <a:ext cx="64975" cy="478525"/>
            </a:xfrm>
            <a:custGeom>
              <a:avLst/>
              <a:gdLst/>
              <a:ahLst/>
              <a:cxnLst/>
              <a:rect l="l" t="t" r="r" b="b"/>
              <a:pathLst>
                <a:path w="2599" h="19141" extrusionOk="0">
                  <a:moveTo>
                    <a:pt x="2536" y="0"/>
                  </a:moveTo>
                  <a:cubicBezTo>
                    <a:pt x="2516" y="0"/>
                    <a:pt x="2495" y="11"/>
                    <a:pt x="2482" y="35"/>
                  </a:cubicBezTo>
                  <a:cubicBezTo>
                    <a:pt x="1455" y="2828"/>
                    <a:pt x="925" y="5766"/>
                    <a:pt x="652" y="8720"/>
                  </a:cubicBezTo>
                  <a:cubicBezTo>
                    <a:pt x="428" y="11175"/>
                    <a:pt x="411" y="13647"/>
                    <a:pt x="299" y="16104"/>
                  </a:cubicBezTo>
                  <a:cubicBezTo>
                    <a:pt x="267" y="17099"/>
                    <a:pt x="218" y="18109"/>
                    <a:pt x="10" y="19089"/>
                  </a:cubicBezTo>
                  <a:cubicBezTo>
                    <a:pt x="0" y="19118"/>
                    <a:pt x="31" y="19141"/>
                    <a:pt x="61" y="19141"/>
                  </a:cubicBezTo>
                  <a:cubicBezTo>
                    <a:pt x="80" y="19141"/>
                    <a:pt x="100" y="19130"/>
                    <a:pt x="107" y="19105"/>
                  </a:cubicBezTo>
                  <a:cubicBezTo>
                    <a:pt x="283" y="18287"/>
                    <a:pt x="331" y="17435"/>
                    <a:pt x="379" y="16600"/>
                  </a:cubicBezTo>
                  <a:cubicBezTo>
                    <a:pt x="443" y="15494"/>
                    <a:pt x="460" y="14385"/>
                    <a:pt x="492" y="13294"/>
                  </a:cubicBezTo>
                  <a:cubicBezTo>
                    <a:pt x="588" y="10533"/>
                    <a:pt x="749" y="7789"/>
                    <a:pt x="1230" y="5075"/>
                  </a:cubicBezTo>
                  <a:cubicBezTo>
                    <a:pt x="1551" y="3374"/>
                    <a:pt x="1984" y="1689"/>
                    <a:pt x="2579" y="67"/>
                  </a:cubicBezTo>
                  <a:cubicBezTo>
                    <a:pt x="2598" y="28"/>
                    <a:pt x="2569" y="0"/>
                    <a:pt x="25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5" name="Google Shape;785;p42"/>
            <p:cNvSpPr/>
            <p:nvPr/>
          </p:nvSpPr>
          <p:spPr>
            <a:xfrm>
              <a:off x="3359200" y="1916425"/>
              <a:ext cx="61425" cy="152700"/>
            </a:xfrm>
            <a:custGeom>
              <a:avLst/>
              <a:gdLst/>
              <a:ahLst/>
              <a:cxnLst/>
              <a:rect l="l" t="t" r="r" b="b"/>
              <a:pathLst>
                <a:path w="2457" h="6108" extrusionOk="0">
                  <a:moveTo>
                    <a:pt x="438" y="1"/>
                  </a:moveTo>
                  <a:cubicBezTo>
                    <a:pt x="248" y="1"/>
                    <a:pt x="114" y="125"/>
                    <a:pt x="70" y="326"/>
                  </a:cubicBezTo>
                  <a:cubicBezTo>
                    <a:pt x="55" y="487"/>
                    <a:pt x="102" y="680"/>
                    <a:pt x="119" y="840"/>
                  </a:cubicBezTo>
                  <a:cubicBezTo>
                    <a:pt x="151" y="1097"/>
                    <a:pt x="199" y="1354"/>
                    <a:pt x="231" y="1627"/>
                  </a:cubicBezTo>
                  <a:cubicBezTo>
                    <a:pt x="312" y="2124"/>
                    <a:pt x="376" y="2606"/>
                    <a:pt x="456" y="3104"/>
                  </a:cubicBezTo>
                  <a:cubicBezTo>
                    <a:pt x="601" y="4099"/>
                    <a:pt x="744" y="5078"/>
                    <a:pt x="890" y="6073"/>
                  </a:cubicBezTo>
                  <a:cubicBezTo>
                    <a:pt x="890" y="6097"/>
                    <a:pt x="906" y="6108"/>
                    <a:pt x="925" y="6108"/>
                  </a:cubicBezTo>
                  <a:cubicBezTo>
                    <a:pt x="956" y="6108"/>
                    <a:pt x="995" y="6081"/>
                    <a:pt x="986" y="6041"/>
                  </a:cubicBezTo>
                  <a:cubicBezTo>
                    <a:pt x="761" y="4468"/>
                    <a:pt x="520" y="2879"/>
                    <a:pt x="295" y="1306"/>
                  </a:cubicBezTo>
                  <a:cubicBezTo>
                    <a:pt x="251" y="1053"/>
                    <a:pt x="0" y="99"/>
                    <a:pt x="434" y="99"/>
                  </a:cubicBezTo>
                  <a:cubicBezTo>
                    <a:pt x="468" y="99"/>
                    <a:pt x="508" y="105"/>
                    <a:pt x="552" y="118"/>
                  </a:cubicBezTo>
                  <a:cubicBezTo>
                    <a:pt x="890" y="215"/>
                    <a:pt x="1162" y="615"/>
                    <a:pt x="1371" y="889"/>
                  </a:cubicBezTo>
                  <a:cubicBezTo>
                    <a:pt x="1804" y="1450"/>
                    <a:pt x="2125" y="2092"/>
                    <a:pt x="2350" y="2766"/>
                  </a:cubicBezTo>
                  <a:cubicBezTo>
                    <a:pt x="2356" y="2791"/>
                    <a:pt x="2374" y="2801"/>
                    <a:pt x="2393" y="2801"/>
                  </a:cubicBezTo>
                  <a:cubicBezTo>
                    <a:pt x="2423" y="2801"/>
                    <a:pt x="2456" y="2774"/>
                    <a:pt x="2446" y="2734"/>
                  </a:cubicBezTo>
                  <a:cubicBezTo>
                    <a:pt x="2206" y="1964"/>
                    <a:pt x="1821" y="1242"/>
                    <a:pt x="1290" y="615"/>
                  </a:cubicBezTo>
                  <a:cubicBezTo>
                    <a:pt x="1098" y="375"/>
                    <a:pt x="841" y="54"/>
                    <a:pt x="504" y="5"/>
                  </a:cubicBezTo>
                  <a:cubicBezTo>
                    <a:pt x="481" y="2"/>
                    <a:pt x="459" y="1"/>
                    <a:pt x="43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6" name="Google Shape;786;p42"/>
            <p:cNvSpPr/>
            <p:nvPr/>
          </p:nvSpPr>
          <p:spPr>
            <a:xfrm>
              <a:off x="3206850" y="1378025"/>
              <a:ext cx="16375" cy="184650"/>
            </a:xfrm>
            <a:custGeom>
              <a:avLst/>
              <a:gdLst/>
              <a:ahLst/>
              <a:cxnLst/>
              <a:rect l="l" t="t" r="r" b="b"/>
              <a:pathLst>
                <a:path w="655" h="7386" extrusionOk="0">
                  <a:moveTo>
                    <a:pt x="49" y="1"/>
                  </a:moveTo>
                  <a:cubicBezTo>
                    <a:pt x="25" y="1"/>
                    <a:pt x="0" y="17"/>
                    <a:pt x="0" y="49"/>
                  </a:cubicBezTo>
                  <a:cubicBezTo>
                    <a:pt x="257" y="2280"/>
                    <a:pt x="257" y="4527"/>
                    <a:pt x="450" y="6774"/>
                  </a:cubicBezTo>
                  <a:cubicBezTo>
                    <a:pt x="450" y="6855"/>
                    <a:pt x="450" y="7352"/>
                    <a:pt x="578" y="7384"/>
                  </a:cubicBezTo>
                  <a:cubicBezTo>
                    <a:pt x="583" y="7385"/>
                    <a:pt x="588" y="7386"/>
                    <a:pt x="593" y="7386"/>
                  </a:cubicBezTo>
                  <a:cubicBezTo>
                    <a:pt x="645" y="7386"/>
                    <a:pt x="654" y="7303"/>
                    <a:pt x="595" y="7288"/>
                  </a:cubicBezTo>
                  <a:cubicBezTo>
                    <a:pt x="643" y="7288"/>
                    <a:pt x="610" y="7288"/>
                    <a:pt x="610" y="7240"/>
                  </a:cubicBezTo>
                  <a:cubicBezTo>
                    <a:pt x="610" y="7191"/>
                    <a:pt x="595" y="7144"/>
                    <a:pt x="578" y="7095"/>
                  </a:cubicBezTo>
                  <a:cubicBezTo>
                    <a:pt x="563" y="6935"/>
                    <a:pt x="546" y="6774"/>
                    <a:pt x="546" y="6630"/>
                  </a:cubicBezTo>
                  <a:cubicBezTo>
                    <a:pt x="499" y="6149"/>
                    <a:pt x="482" y="5682"/>
                    <a:pt x="450" y="5218"/>
                  </a:cubicBezTo>
                  <a:cubicBezTo>
                    <a:pt x="370" y="4013"/>
                    <a:pt x="322" y="2810"/>
                    <a:pt x="242" y="1622"/>
                  </a:cubicBezTo>
                  <a:cubicBezTo>
                    <a:pt x="193" y="1092"/>
                    <a:pt x="161" y="563"/>
                    <a:pt x="97" y="49"/>
                  </a:cubicBezTo>
                  <a:cubicBezTo>
                    <a:pt x="97" y="17"/>
                    <a:pt x="73" y="1"/>
                    <a:pt x="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7" name="Google Shape;787;p42"/>
            <p:cNvSpPr/>
            <p:nvPr/>
          </p:nvSpPr>
          <p:spPr>
            <a:xfrm>
              <a:off x="3447625" y="1356375"/>
              <a:ext cx="10450" cy="195850"/>
            </a:xfrm>
            <a:custGeom>
              <a:avLst/>
              <a:gdLst/>
              <a:ahLst/>
              <a:cxnLst/>
              <a:rect l="l" t="t" r="r" b="b"/>
              <a:pathLst>
                <a:path w="418" h="7834" extrusionOk="0">
                  <a:moveTo>
                    <a:pt x="51" y="0"/>
                  </a:moveTo>
                  <a:cubicBezTo>
                    <a:pt x="25" y="0"/>
                    <a:pt x="0" y="16"/>
                    <a:pt x="0" y="48"/>
                  </a:cubicBezTo>
                  <a:cubicBezTo>
                    <a:pt x="113" y="1300"/>
                    <a:pt x="225" y="2552"/>
                    <a:pt x="274" y="3820"/>
                  </a:cubicBezTo>
                  <a:cubicBezTo>
                    <a:pt x="321" y="5136"/>
                    <a:pt x="289" y="6469"/>
                    <a:pt x="225" y="7785"/>
                  </a:cubicBezTo>
                  <a:cubicBezTo>
                    <a:pt x="217" y="7817"/>
                    <a:pt x="242" y="7833"/>
                    <a:pt x="268" y="7833"/>
                  </a:cubicBezTo>
                  <a:cubicBezTo>
                    <a:pt x="294" y="7833"/>
                    <a:pt x="321" y="7817"/>
                    <a:pt x="321" y="7785"/>
                  </a:cubicBezTo>
                  <a:cubicBezTo>
                    <a:pt x="402" y="6469"/>
                    <a:pt x="418" y="5136"/>
                    <a:pt x="370" y="3820"/>
                  </a:cubicBezTo>
                  <a:cubicBezTo>
                    <a:pt x="321" y="2552"/>
                    <a:pt x="210" y="1300"/>
                    <a:pt x="113" y="48"/>
                  </a:cubicBezTo>
                  <a:cubicBezTo>
                    <a:pt x="105" y="16"/>
                    <a:pt x="77" y="0"/>
                    <a:pt x="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8" name="Google Shape;788;p42"/>
            <p:cNvSpPr/>
            <p:nvPr/>
          </p:nvSpPr>
          <p:spPr>
            <a:xfrm>
              <a:off x="3278700" y="1186200"/>
              <a:ext cx="32500" cy="25325"/>
            </a:xfrm>
            <a:custGeom>
              <a:avLst/>
              <a:gdLst/>
              <a:ahLst/>
              <a:cxnLst/>
              <a:rect l="l" t="t" r="r" b="b"/>
              <a:pathLst>
                <a:path w="1300" h="1013" extrusionOk="0">
                  <a:moveTo>
                    <a:pt x="658" y="1"/>
                  </a:moveTo>
                  <a:cubicBezTo>
                    <a:pt x="0" y="1"/>
                    <a:pt x="0" y="1012"/>
                    <a:pt x="658" y="1012"/>
                  </a:cubicBezTo>
                  <a:cubicBezTo>
                    <a:pt x="1300" y="1012"/>
                    <a:pt x="1300" y="1"/>
                    <a:pt x="658"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9" name="Google Shape;789;p42"/>
            <p:cNvSpPr/>
            <p:nvPr/>
          </p:nvSpPr>
          <p:spPr>
            <a:xfrm>
              <a:off x="3362550" y="1185825"/>
              <a:ext cx="32925" cy="25275"/>
            </a:xfrm>
            <a:custGeom>
              <a:avLst/>
              <a:gdLst/>
              <a:ahLst/>
              <a:cxnLst/>
              <a:rect l="l" t="t" r="r" b="b"/>
              <a:pathLst>
                <a:path w="1317" h="1011" extrusionOk="0">
                  <a:moveTo>
                    <a:pt x="659" y="0"/>
                  </a:moveTo>
                  <a:cubicBezTo>
                    <a:pt x="1" y="0"/>
                    <a:pt x="1" y="1011"/>
                    <a:pt x="659" y="1011"/>
                  </a:cubicBezTo>
                  <a:cubicBezTo>
                    <a:pt x="1317" y="1011"/>
                    <a:pt x="1317" y="0"/>
                    <a:pt x="659" y="0"/>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0" name="Google Shape;790;p42"/>
            <p:cNvSpPr/>
            <p:nvPr/>
          </p:nvSpPr>
          <p:spPr>
            <a:xfrm>
              <a:off x="3041525" y="1556600"/>
              <a:ext cx="51800" cy="50600"/>
            </a:xfrm>
            <a:custGeom>
              <a:avLst/>
              <a:gdLst/>
              <a:ahLst/>
              <a:cxnLst/>
              <a:rect l="l" t="t" r="r" b="b"/>
              <a:pathLst>
                <a:path w="2072" h="2024" extrusionOk="0">
                  <a:moveTo>
                    <a:pt x="1044" y="1"/>
                  </a:moveTo>
                  <a:cubicBezTo>
                    <a:pt x="514" y="1"/>
                    <a:pt x="0" y="466"/>
                    <a:pt x="17" y="1011"/>
                  </a:cubicBezTo>
                  <a:cubicBezTo>
                    <a:pt x="49" y="1557"/>
                    <a:pt x="466" y="2023"/>
                    <a:pt x="1044" y="2023"/>
                  </a:cubicBezTo>
                  <a:cubicBezTo>
                    <a:pt x="1573" y="2023"/>
                    <a:pt x="2072" y="1557"/>
                    <a:pt x="2055" y="1011"/>
                  </a:cubicBezTo>
                  <a:cubicBezTo>
                    <a:pt x="2039" y="690"/>
                    <a:pt x="1894" y="401"/>
                    <a:pt x="1654" y="209"/>
                  </a:cubicBezTo>
                  <a:lnTo>
                    <a:pt x="1638" y="226"/>
                  </a:lnTo>
                  <a:cubicBezTo>
                    <a:pt x="1622" y="241"/>
                    <a:pt x="1622" y="241"/>
                    <a:pt x="1605" y="241"/>
                  </a:cubicBezTo>
                  <a:cubicBezTo>
                    <a:pt x="1558" y="241"/>
                    <a:pt x="1526" y="193"/>
                    <a:pt x="1573" y="161"/>
                  </a:cubicBezTo>
                  <a:lnTo>
                    <a:pt x="1573" y="145"/>
                  </a:lnTo>
                  <a:cubicBezTo>
                    <a:pt x="1413" y="48"/>
                    <a:pt x="1237" y="1"/>
                    <a:pt x="1044"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1" name="Google Shape;791;p42"/>
            <p:cNvSpPr/>
            <p:nvPr/>
          </p:nvSpPr>
          <p:spPr>
            <a:xfrm>
              <a:off x="3079650" y="1560200"/>
              <a:ext cx="3250" cy="2425"/>
            </a:xfrm>
            <a:custGeom>
              <a:avLst/>
              <a:gdLst/>
              <a:ahLst/>
              <a:cxnLst/>
              <a:rect l="l" t="t" r="r" b="b"/>
              <a:pathLst>
                <a:path w="130" h="97" extrusionOk="0">
                  <a:moveTo>
                    <a:pt x="48" y="1"/>
                  </a:moveTo>
                  <a:lnTo>
                    <a:pt x="48" y="17"/>
                  </a:lnTo>
                  <a:cubicBezTo>
                    <a:pt x="1" y="49"/>
                    <a:pt x="33" y="97"/>
                    <a:pt x="80" y="97"/>
                  </a:cubicBezTo>
                  <a:cubicBezTo>
                    <a:pt x="97" y="97"/>
                    <a:pt x="97" y="97"/>
                    <a:pt x="113" y="82"/>
                  </a:cubicBezTo>
                  <a:lnTo>
                    <a:pt x="129" y="65"/>
                  </a:lnTo>
                  <a:cubicBezTo>
                    <a:pt x="97" y="49"/>
                    <a:pt x="65" y="33"/>
                    <a:pt x="48" y="1"/>
                  </a:cubicBezTo>
                  <a:close/>
                </a:path>
              </a:pathLst>
            </a:custGeom>
            <a:solidFill>
              <a:srgbClr val="5B3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2" name="Google Shape;792;p42"/>
            <p:cNvSpPr/>
            <p:nvPr/>
          </p:nvSpPr>
          <p:spPr>
            <a:xfrm>
              <a:off x="3570825" y="1559825"/>
              <a:ext cx="51775" cy="50575"/>
            </a:xfrm>
            <a:custGeom>
              <a:avLst/>
              <a:gdLst/>
              <a:ahLst/>
              <a:cxnLst/>
              <a:rect l="l" t="t" r="r" b="b"/>
              <a:pathLst>
                <a:path w="2071" h="2023" extrusionOk="0">
                  <a:moveTo>
                    <a:pt x="1028" y="0"/>
                  </a:moveTo>
                  <a:cubicBezTo>
                    <a:pt x="498" y="0"/>
                    <a:pt x="1" y="465"/>
                    <a:pt x="16" y="1011"/>
                  </a:cubicBezTo>
                  <a:cubicBezTo>
                    <a:pt x="48" y="1557"/>
                    <a:pt x="466" y="2023"/>
                    <a:pt x="1028" y="2023"/>
                  </a:cubicBezTo>
                  <a:cubicBezTo>
                    <a:pt x="1557" y="2023"/>
                    <a:pt x="2071" y="1557"/>
                    <a:pt x="2039" y="1011"/>
                  </a:cubicBezTo>
                  <a:cubicBezTo>
                    <a:pt x="2023" y="465"/>
                    <a:pt x="1606" y="0"/>
                    <a:pt x="1028" y="0"/>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3" name="Google Shape;793;p42"/>
            <p:cNvSpPr/>
            <p:nvPr/>
          </p:nvSpPr>
          <p:spPr>
            <a:xfrm>
              <a:off x="3591700" y="2054200"/>
              <a:ext cx="51775" cy="50975"/>
            </a:xfrm>
            <a:custGeom>
              <a:avLst/>
              <a:gdLst/>
              <a:ahLst/>
              <a:cxnLst/>
              <a:rect l="l" t="t" r="r" b="b"/>
              <a:pathLst>
                <a:path w="2071" h="2039" extrusionOk="0">
                  <a:moveTo>
                    <a:pt x="1028" y="1"/>
                  </a:moveTo>
                  <a:cubicBezTo>
                    <a:pt x="498" y="1"/>
                    <a:pt x="1" y="482"/>
                    <a:pt x="16" y="1028"/>
                  </a:cubicBezTo>
                  <a:cubicBezTo>
                    <a:pt x="48" y="1574"/>
                    <a:pt x="465" y="2039"/>
                    <a:pt x="1028" y="2039"/>
                  </a:cubicBezTo>
                  <a:cubicBezTo>
                    <a:pt x="1557" y="2039"/>
                    <a:pt x="2071" y="1574"/>
                    <a:pt x="2039" y="1028"/>
                  </a:cubicBezTo>
                  <a:cubicBezTo>
                    <a:pt x="2023" y="466"/>
                    <a:pt x="1606" y="1"/>
                    <a:pt x="1028"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4" name="Google Shape;794;p42"/>
            <p:cNvSpPr/>
            <p:nvPr/>
          </p:nvSpPr>
          <p:spPr>
            <a:xfrm>
              <a:off x="3253825" y="2327075"/>
              <a:ext cx="51775" cy="50600"/>
            </a:xfrm>
            <a:custGeom>
              <a:avLst/>
              <a:gdLst/>
              <a:ahLst/>
              <a:cxnLst/>
              <a:rect l="l" t="t" r="r" b="b"/>
              <a:pathLst>
                <a:path w="2071" h="2024" extrusionOk="0">
                  <a:moveTo>
                    <a:pt x="1043" y="1"/>
                  </a:moveTo>
                  <a:cubicBezTo>
                    <a:pt x="514" y="1"/>
                    <a:pt x="0" y="466"/>
                    <a:pt x="32" y="1011"/>
                  </a:cubicBezTo>
                  <a:cubicBezTo>
                    <a:pt x="48" y="1557"/>
                    <a:pt x="465" y="2023"/>
                    <a:pt x="1043" y="2023"/>
                  </a:cubicBezTo>
                  <a:cubicBezTo>
                    <a:pt x="1573" y="2023"/>
                    <a:pt x="2070" y="1557"/>
                    <a:pt x="2055" y="1011"/>
                  </a:cubicBezTo>
                  <a:cubicBezTo>
                    <a:pt x="2023" y="466"/>
                    <a:pt x="1605" y="1"/>
                    <a:pt x="1043"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5" name="Google Shape;795;p42"/>
            <p:cNvSpPr/>
            <p:nvPr/>
          </p:nvSpPr>
          <p:spPr>
            <a:xfrm>
              <a:off x="3321625" y="1214025"/>
              <a:ext cx="36125" cy="23975"/>
            </a:xfrm>
            <a:custGeom>
              <a:avLst/>
              <a:gdLst/>
              <a:ahLst/>
              <a:cxnLst/>
              <a:rect l="l" t="t" r="r" b="b"/>
              <a:pathLst>
                <a:path w="1445" h="959" extrusionOk="0">
                  <a:moveTo>
                    <a:pt x="746" y="1"/>
                  </a:moveTo>
                  <a:cubicBezTo>
                    <a:pt x="296" y="1"/>
                    <a:pt x="0" y="349"/>
                    <a:pt x="0" y="349"/>
                  </a:cubicBezTo>
                  <a:cubicBezTo>
                    <a:pt x="0" y="349"/>
                    <a:pt x="161" y="959"/>
                    <a:pt x="771" y="959"/>
                  </a:cubicBezTo>
                  <a:cubicBezTo>
                    <a:pt x="1365" y="959"/>
                    <a:pt x="1445" y="285"/>
                    <a:pt x="1445" y="285"/>
                  </a:cubicBezTo>
                  <a:cubicBezTo>
                    <a:pt x="1189" y="73"/>
                    <a:pt x="951" y="1"/>
                    <a:pt x="746" y="1"/>
                  </a:cubicBezTo>
                  <a:close/>
                </a:path>
              </a:pathLst>
            </a:custGeom>
            <a:solidFill>
              <a:srgbClr val="EA8C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6" name="Google Shape;796;p42"/>
            <p:cNvSpPr/>
            <p:nvPr/>
          </p:nvSpPr>
          <p:spPr>
            <a:xfrm>
              <a:off x="3317075" y="1217550"/>
              <a:ext cx="48050" cy="11125"/>
            </a:xfrm>
            <a:custGeom>
              <a:avLst/>
              <a:gdLst/>
              <a:ahLst/>
              <a:cxnLst/>
              <a:rect l="l" t="t" r="r" b="b"/>
              <a:pathLst>
                <a:path w="1922" h="445" extrusionOk="0">
                  <a:moveTo>
                    <a:pt x="1839" y="0"/>
                  </a:moveTo>
                  <a:cubicBezTo>
                    <a:pt x="1827" y="0"/>
                    <a:pt x="1815" y="4"/>
                    <a:pt x="1804" y="15"/>
                  </a:cubicBezTo>
                  <a:cubicBezTo>
                    <a:pt x="1533" y="232"/>
                    <a:pt x="1195" y="342"/>
                    <a:pt x="857" y="342"/>
                  </a:cubicBezTo>
                  <a:cubicBezTo>
                    <a:pt x="595" y="342"/>
                    <a:pt x="333" y="277"/>
                    <a:pt x="103" y="144"/>
                  </a:cubicBezTo>
                  <a:cubicBezTo>
                    <a:pt x="92" y="139"/>
                    <a:pt x="82" y="136"/>
                    <a:pt x="73" y="136"/>
                  </a:cubicBezTo>
                  <a:cubicBezTo>
                    <a:pt x="26" y="136"/>
                    <a:pt x="0" y="196"/>
                    <a:pt x="54" y="223"/>
                  </a:cubicBezTo>
                  <a:cubicBezTo>
                    <a:pt x="307" y="371"/>
                    <a:pt x="587" y="445"/>
                    <a:pt x="867" y="445"/>
                  </a:cubicBezTo>
                  <a:cubicBezTo>
                    <a:pt x="1227" y="445"/>
                    <a:pt x="1586" y="323"/>
                    <a:pt x="1884" y="80"/>
                  </a:cubicBezTo>
                  <a:cubicBezTo>
                    <a:pt x="1922" y="55"/>
                    <a:pt x="1881" y="0"/>
                    <a:pt x="183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7" name="Google Shape;797;p42"/>
            <p:cNvSpPr/>
            <p:nvPr/>
          </p:nvSpPr>
          <p:spPr>
            <a:xfrm>
              <a:off x="3142100" y="961525"/>
              <a:ext cx="219275" cy="108400"/>
            </a:xfrm>
            <a:custGeom>
              <a:avLst/>
              <a:gdLst/>
              <a:ahLst/>
              <a:cxnLst/>
              <a:rect l="l" t="t" r="r" b="b"/>
              <a:pathLst>
                <a:path w="8771" h="4336" extrusionOk="0">
                  <a:moveTo>
                    <a:pt x="77" y="0"/>
                  </a:moveTo>
                  <a:cubicBezTo>
                    <a:pt x="42" y="0"/>
                    <a:pt x="1" y="58"/>
                    <a:pt x="39" y="95"/>
                  </a:cubicBezTo>
                  <a:cubicBezTo>
                    <a:pt x="410" y="556"/>
                    <a:pt x="853" y="1008"/>
                    <a:pt x="1417" y="1008"/>
                  </a:cubicBezTo>
                  <a:cubicBezTo>
                    <a:pt x="1560" y="1008"/>
                    <a:pt x="1710" y="979"/>
                    <a:pt x="1869" y="914"/>
                  </a:cubicBezTo>
                  <a:cubicBezTo>
                    <a:pt x="2175" y="789"/>
                    <a:pt x="2458" y="623"/>
                    <a:pt x="2768" y="623"/>
                  </a:cubicBezTo>
                  <a:cubicBezTo>
                    <a:pt x="2896" y="623"/>
                    <a:pt x="3028" y="651"/>
                    <a:pt x="3168" y="722"/>
                  </a:cubicBezTo>
                  <a:cubicBezTo>
                    <a:pt x="3618" y="962"/>
                    <a:pt x="3795" y="1475"/>
                    <a:pt x="3859" y="1957"/>
                  </a:cubicBezTo>
                  <a:cubicBezTo>
                    <a:pt x="3891" y="2278"/>
                    <a:pt x="3923" y="2648"/>
                    <a:pt x="4131" y="2920"/>
                  </a:cubicBezTo>
                  <a:cubicBezTo>
                    <a:pt x="4309" y="3145"/>
                    <a:pt x="4581" y="3258"/>
                    <a:pt x="4870" y="3258"/>
                  </a:cubicBezTo>
                  <a:cubicBezTo>
                    <a:pt x="4878" y="3258"/>
                    <a:pt x="4886" y="3258"/>
                    <a:pt x="4894" y="3258"/>
                  </a:cubicBezTo>
                  <a:cubicBezTo>
                    <a:pt x="5715" y="3258"/>
                    <a:pt x="6242" y="2485"/>
                    <a:pt x="6973" y="2214"/>
                  </a:cubicBezTo>
                  <a:cubicBezTo>
                    <a:pt x="7125" y="2158"/>
                    <a:pt x="7277" y="2131"/>
                    <a:pt x="7424" y="2131"/>
                  </a:cubicBezTo>
                  <a:cubicBezTo>
                    <a:pt x="7788" y="2131"/>
                    <a:pt x="8120" y="2300"/>
                    <a:pt x="8337" y="2631"/>
                  </a:cubicBezTo>
                  <a:cubicBezTo>
                    <a:pt x="8675" y="3129"/>
                    <a:pt x="8610" y="3739"/>
                    <a:pt x="8418" y="4268"/>
                  </a:cubicBezTo>
                  <a:cubicBezTo>
                    <a:pt x="8398" y="4308"/>
                    <a:pt x="8433" y="4336"/>
                    <a:pt x="8467" y="4336"/>
                  </a:cubicBezTo>
                  <a:cubicBezTo>
                    <a:pt x="8488" y="4336"/>
                    <a:pt x="8508" y="4325"/>
                    <a:pt x="8514" y="4301"/>
                  </a:cubicBezTo>
                  <a:cubicBezTo>
                    <a:pt x="8771" y="3594"/>
                    <a:pt x="8754" y="2712"/>
                    <a:pt x="8097" y="2231"/>
                  </a:cubicBezTo>
                  <a:cubicBezTo>
                    <a:pt x="7890" y="2084"/>
                    <a:pt x="7678" y="2025"/>
                    <a:pt x="7468" y="2025"/>
                  </a:cubicBezTo>
                  <a:cubicBezTo>
                    <a:pt x="6962" y="2025"/>
                    <a:pt x="6461" y="2368"/>
                    <a:pt x="6042" y="2663"/>
                  </a:cubicBezTo>
                  <a:cubicBezTo>
                    <a:pt x="5703" y="2914"/>
                    <a:pt x="5324" y="3151"/>
                    <a:pt x="4892" y="3151"/>
                  </a:cubicBezTo>
                  <a:cubicBezTo>
                    <a:pt x="4853" y="3151"/>
                    <a:pt x="4814" y="3149"/>
                    <a:pt x="4774" y="3145"/>
                  </a:cubicBezTo>
                  <a:cubicBezTo>
                    <a:pt x="4196" y="3081"/>
                    <a:pt x="4035" y="2599"/>
                    <a:pt x="3971" y="2102"/>
                  </a:cubicBezTo>
                  <a:cubicBezTo>
                    <a:pt x="3891" y="1428"/>
                    <a:pt x="3618" y="544"/>
                    <a:pt x="2783" y="512"/>
                  </a:cubicBezTo>
                  <a:cubicBezTo>
                    <a:pt x="2773" y="512"/>
                    <a:pt x="2763" y="512"/>
                    <a:pt x="2753" y="512"/>
                  </a:cubicBezTo>
                  <a:cubicBezTo>
                    <a:pt x="2318" y="512"/>
                    <a:pt x="1971" y="835"/>
                    <a:pt x="1563" y="914"/>
                  </a:cubicBezTo>
                  <a:cubicBezTo>
                    <a:pt x="1513" y="922"/>
                    <a:pt x="1463" y="925"/>
                    <a:pt x="1415" y="925"/>
                  </a:cubicBezTo>
                  <a:cubicBezTo>
                    <a:pt x="849" y="925"/>
                    <a:pt x="429" y="430"/>
                    <a:pt x="103" y="15"/>
                  </a:cubicBezTo>
                  <a:cubicBezTo>
                    <a:pt x="96" y="5"/>
                    <a:pt x="87" y="0"/>
                    <a:pt x="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8" name="Google Shape;798;p42"/>
            <p:cNvSpPr/>
            <p:nvPr/>
          </p:nvSpPr>
          <p:spPr>
            <a:xfrm>
              <a:off x="2950025" y="1707475"/>
              <a:ext cx="845950" cy="141300"/>
            </a:xfrm>
            <a:custGeom>
              <a:avLst/>
              <a:gdLst/>
              <a:ahLst/>
              <a:cxnLst/>
              <a:rect l="l" t="t" r="r" b="b"/>
              <a:pathLst>
                <a:path w="33838" h="5652" extrusionOk="0">
                  <a:moveTo>
                    <a:pt x="21735" y="1"/>
                  </a:moveTo>
                  <a:cubicBezTo>
                    <a:pt x="21430" y="1"/>
                    <a:pt x="21435" y="483"/>
                    <a:pt x="21751" y="498"/>
                  </a:cubicBezTo>
                  <a:cubicBezTo>
                    <a:pt x="24270" y="627"/>
                    <a:pt x="26807" y="819"/>
                    <a:pt x="29295" y="1269"/>
                  </a:cubicBezTo>
                  <a:cubicBezTo>
                    <a:pt x="30113" y="1414"/>
                    <a:pt x="30948" y="1590"/>
                    <a:pt x="31750" y="1847"/>
                  </a:cubicBezTo>
                  <a:cubicBezTo>
                    <a:pt x="32217" y="1992"/>
                    <a:pt x="32778" y="2184"/>
                    <a:pt x="33116" y="2505"/>
                  </a:cubicBezTo>
                  <a:cubicBezTo>
                    <a:pt x="33195" y="2569"/>
                    <a:pt x="33195" y="2585"/>
                    <a:pt x="33227" y="2634"/>
                  </a:cubicBezTo>
                  <a:cubicBezTo>
                    <a:pt x="33252" y="2673"/>
                    <a:pt x="33256" y="2677"/>
                    <a:pt x="33256" y="2677"/>
                  </a:cubicBezTo>
                  <a:cubicBezTo>
                    <a:pt x="33256" y="2677"/>
                    <a:pt x="33256" y="2677"/>
                    <a:pt x="33255" y="2677"/>
                  </a:cubicBezTo>
                  <a:lnTo>
                    <a:pt x="33255" y="2677"/>
                  </a:lnTo>
                  <a:cubicBezTo>
                    <a:pt x="33254" y="2677"/>
                    <a:pt x="33253" y="2679"/>
                    <a:pt x="33259" y="2698"/>
                  </a:cubicBezTo>
                  <a:lnTo>
                    <a:pt x="33259" y="2730"/>
                  </a:lnTo>
                  <a:cubicBezTo>
                    <a:pt x="33265" y="2755"/>
                    <a:pt x="33266" y="2762"/>
                    <a:pt x="33267" y="2762"/>
                  </a:cubicBezTo>
                  <a:cubicBezTo>
                    <a:pt x="33269" y="2762"/>
                    <a:pt x="33266" y="2739"/>
                    <a:pt x="33270" y="2739"/>
                  </a:cubicBezTo>
                  <a:cubicBezTo>
                    <a:pt x="33272" y="2739"/>
                    <a:pt x="33273" y="2740"/>
                    <a:pt x="33276" y="2745"/>
                  </a:cubicBezTo>
                  <a:cubicBezTo>
                    <a:pt x="33276" y="2826"/>
                    <a:pt x="33244" y="2890"/>
                    <a:pt x="33180" y="2955"/>
                  </a:cubicBezTo>
                  <a:cubicBezTo>
                    <a:pt x="32923" y="3227"/>
                    <a:pt x="32489" y="3420"/>
                    <a:pt x="32104" y="3565"/>
                  </a:cubicBezTo>
                  <a:cubicBezTo>
                    <a:pt x="30515" y="4143"/>
                    <a:pt x="28782" y="4383"/>
                    <a:pt x="27096" y="4592"/>
                  </a:cubicBezTo>
                  <a:cubicBezTo>
                    <a:pt x="24608" y="4896"/>
                    <a:pt x="22087" y="5041"/>
                    <a:pt x="19583" y="5106"/>
                  </a:cubicBezTo>
                  <a:cubicBezTo>
                    <a:pt x="18678" y="5131"/>
                    <a:pt x="17772" y="5143"/>
                    <a:pt x="16867" y="5143"/>
                  </a:cubicBezTo>
                  <a:cubicBezTo>
                    <a:pt x="14931" y="5143"/>
                    <a:pt x="12996" y="5087"/>
                    <a:pt x="11061" y="4977"/>
                  </a:cubicBezTo>
                  <a:cubicBezTo>
                    <a:pt x="8829" y="4832"/>
                    <a:pt x="6598" y="4639"/>
                    <a:pt x="4383" y="4222"/>
                  </a:cubicBezTo>
                  <a:cubicBezTo>
                    <a:pt x="3628" y="4094"/>
                    <a:pt x="2858" y="3918"/>
                    <a:pt x="2119" y="3676"/>
                  </a:cubicBezTo>
                  <a:cubicBezTo>
                    <a:pt x="1847" y="3597"/>
                    <a:pt x="1590" y="3516"/>
                    <a:pt x="1349" y="3387"/>
                  </a:cubicBezTo>
                  <a:cubicBezTo>
                    <a:pt x="1173" y="3308"/>
                    <a:pt x="931" y="3179"/>
                    <a:pt x="835" y="3099"/>
                  </a:cubicBezTo>
                  <a:cubicBezTo>
                    <a:pt x="771" y="3051"/>
                    <a:pt x="707" y="2987"/>
                    <a:pt x="659" y="2938"/>
                  </a:cubicBezTo>
                  <a:lnTo>
                    <a:pt x="659" y="2938"/>
                  </a:lnTo>
                  <a:cubicBezTo>
                    <a:pt x="670" y="2949"/>
                    <a:pt x="675" y="2953"/>
                    <a:pt x="676" y="2953"/>
                  </a:cubicBezTo>
                  <a:cubicBezTo>
                    <a:pt x="681" y="2953"/>
                    <a:pt x="643" y="2902"/>
                    <a:pt x="643" y="2890"/>
                  </a:cubicBezTo>
                  <a:cubicBezTo>
                    <a:pt x="631" y="2878"/>
                    <a:pt x="620" y="2867"/>
                    <a:pt x="614" y="2855"/>
                  </a:cubicBezTo>
                  <a:lnTo>
                    <a:pt x="614" y="2855"/>
                  </a:lnTo>
                  <a:cubicBezTo>
                    <a:pt x="614" y="2854"/>
                    <a:pt x="613" y="2850"/>
                    <a:pt x="610" y="2842"/>
                  </a:cubicBezTo>
                  <a:lnTo>
                    <a:pt x="610" y="2842"/>
                  </a:lnTo>
                  <a:cubicBezTo>
                    <a:pt x="610" y="2842"/>
                    <a:pt x="610" y="2842"/>
                    <a:pt x="610" y="2842"/>
                  </a:cubicBezTo>
                  <a:cubicBezTo>
                    <a:pt x="600" y="2819"/>
                    <a:pt x="596" y="2790"/>
                    <a:pt x="595" y="2790"/>
                  </a:cubicBezTo>
                  <a:cubicBezTo>
                    <a:pt x="595" y="2790"/>
                    <a:pt x="595" y="2795"/>
                    <a:pt x="595" y="2810"/>
                  </a:cubicBezTo>
                  <a:lnTo>
                    <a:pt x="595" y="2762"/>
                  </a:lnTo>
                  <a:cubicBezTo>
                    <a:pt x="595" y="2666"/>
                    <a:pt x="595" y="2698"/>
                    <a:pt x="659" y="2602"/>
                  </a:cubicBezTo>
                  <a:cubicBezTo>
                    <a:pt x="675" y="2569"/>
                    <a:pt x="739" y="2505"/>
                    <a:pt x="803" y="2441"/>
                  </a:cubicBezTo>
                  <a:cubicBezTo>
                    <a:pt x="867" y="2392"/>
                    <a:pt x="980" y="2328"/>
                    <a:pt x="1060" y="2281"/>
                  </a:cubicBezTo>
                  <a:cubicBezTo>
                    <a:pt x="1317" y="2135"/>
                    <a:pt x="1590" y="2024"/>
                    <a:pt x="1862" y="1927"/>
                  </a:cubicBezTo>
                  <a:cubicBezTo>
                    <a:pt x="2682" y="1638"/>
                    <a:pt x="3516" y="1461"/>
                    <a:pt x="4367" y="1301"/>
                  </a:cubicBezTo>
                  <a:cubicBezTo>
                    <a:pt x="5539" y="1076"/>
                    <a:pt x="6727" y="932"/>
                    <a:pt x="7898" y="819"/>
                  </a:cubicBezTo>
                  <a:cubicBezTo>
                    <a:pt x="8604" y="740"/>
                    <a:pt x="9295" y="691"/>
                    <a:pt x="9985" y="643"/>
                  </a:cubicBezTo>
                  <a:cubicBezTo>
                    <a:pt x="10317" y="612"/>
                    <a:pt x="10322" y="129"/>
                    <a:pt x="10001" y="129"/>
                  </a:cubicBezTo>
                  <a:cubicBezTo>
                    <a:pt x="9996" y="129"/>
                    <a:pt x="9990" y="129"/>
                    <a:pt x="9985" y="130"/>
                  </a:cubicBezTo>
                  <a:cubicBezTo>
                    <a:pt x="7529" y="306"/>
                    <a:pt x="5009" y="530"/>
                    <a:pt x="2618" y="1157"/>
                  </a:cubicBezTo>
                  <a:cubicBezTo>
                    <a:pt x="1975" y="1333"/>
                    <a:pt x="1285" y="1525"/>
                    <a:pt x="707" y="1895"/>
                  </a:cubicBezTo>
                  <a:cubicBezTo>
                    <a:pt x="370" y="2120"/>
                    <a:pt x="0" y="2473"/>
                    <a:pt x="113" y="2906"/>
                  </a:cubicBezTo>
                  <a:cubicBezTo>
                    <a:pt x="193" y="3308"/>
                    <a:pt x="563" y="3548"/>
                    <a:pt x="884" y="3725"/>
                  </a:cubicBezTo>
                  <a:cubicBezTo>
                    <a:pt x="1445" y="4030"/>
                    <a:pt x="2055" y="4207"/>
                    <a:pt x="2650" y="4367"/>
                  </a:cubicBezTo>
                  <a:cubicBezTo>
                    <a:pt x="4655" y="4896"/>
                    <a:pt x="6759" y="5121"/>
                    <a:pt x="8813" y="5314"/>
                  </a:cubicBezTo>
                  <a:cubicBezTo>
                    <a:pt x="11686" y="5570"/>
                    <a:pt x="14560" y="5651"/>
                    <a:pt x="17433" y="5651"/>
                  </a:cubicBezTo>
                  <a:cubicBezTo>
                    <a:pt x="20225" y="5635"/>
                    <a:pt x="23018" y="5523"/>
                    <a:pt x="25811" y="5234"/>
                  </a:cubicBezTo>
                  <a:cubicBezTo>
                    <a:pt x="27754" y="5041"/>
                    <a:pt x="29745" y="4800"/>
                    <a:pt x="31622" y="4254"/>
                  </a:cubicBezTo>
                  <a:cubicBezTo>
                    <a:pt x="32168" y="4094"/>
                    <a:pt x="32746" y="3901"/>
                    <a:pt x="33212" y="3580"/>
                  </a:cubicBezTo>
                  <a:cubicBezTo>
                    <a:pt x="33533" y="3372"/>
                    <a:pt x="33837" y="3051"/>
                    <a:pt x="33758" y="2649"/>
                  </a:cubicBezTo>
                  <a:cubicBezTo>
                    <a:pt x="33693" y="2232"/>
                    <a:pt x="33291" y="1975"/>
                    <a:pt x="32955" y="1782"/>
                  </a:cubicBezTo>
                  <a:cubicBezTo>
                    <a:pt x="32328" y="1461"/>
                    <a:pt x="31622" y="1253"/>
                    <a:pt x="30948" y="1093"/>
                  </a:cubicBezTo>
                  <a:cubicBezTo>
                    <a:pt x="28669" y="530"/>
                    <a:pt x="26310" y="306"/>
                    <a:pt x="23966" y="130"/>
                  </a:cubicBezTo>
                  <a:cubicBezTo>
                    <a:pt x="23228" y="81"/>
                    <a:pt x="22489" y="33"/>
                    <a:pt x="21751" y="1"/>
                  </a:cubicBezTo>
                  <a:cubicBezTo>
                    <a:pt x="21746" y="1"/>
                    <a:pt x="21741" y="1"/>
                    <a:pt x="21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9" name="Google Shape;799;p42"/>
            <p:cNvSpPr/>
            <p:nvPr/>
          </p:nvSpPr>
          <p:spPr>
            <a:xfrm>
              <a:off x="3224125" y="1645250"/>
              <a:ext cx="229125" cy="18500"/>
            </a:xfrm>
            <a:custGeom>
              <a:avLst/>
              <a:gdLst/>
              <a:ahLst/>
              <a:cxnLst/>
              <a:rect l="l" t="t" r="r" b="b"/>
              <a:pathLst>
                <a:path w="9165" h="740" extrusionOk="0">
                  <a:moveTo>
                    <a:pt x="9081" y="1"/>
                  </a:moveTo>
                  <a:cubicBezTo>
                    <a:pt x="9077" y="1"/>
                    <a:pt x="9073" y="1"/>
                    <a:pt x="9069" y="2"/>
                  </a:cubicBezTo>
                  <a:cubicBezTo>
                    <a:pt x="6083" y="226"/>
                    <a:pt x="3098" y="451"/>
                    <a:pt x="97" y="596"/>
                  </a:cubicBezTo>
                  <a:cubicBezTo>
                    <a:pt x="0" y="596"/>
                    <a:pt x="0" y="740"/>
                    <a:pt x="97" y="740"/>
                  </a:cubicBezTo>
                  <a:cubicBezTo>
                    <a:pt x="3098" y="612"/>
                    <a:pt x="6083" y="387"/>
                    <a:pt x="9069" y="147"/>
                  </a:cubicBezTo>
                  <a:cubicBezTo>
                    <a:pt x="9161" y="147"/>
                    <a:pt x="9165" y="1"/>
                    <a:pt x="90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0" name="Google Shape;800;p42"/>
            <p:cNvSpPr/>
            <p:nvPr/>
          </p:nvSpPr>
          <p:spPr>
            <a:xfrm>
              <a:off x="3186400" y="1782525"/>
              <a:ext cx="19275" cy="6050"/>
            </a:xfrm>
            <a:custGeom>
              <a:avLst/>
              <a:gdLst/>
              <a:ahLst/>
              <a:cxnLst/>
              <a:rect l="l" t="t" r="r" b="b"/>
              <a:pathLst>
                <a:path w="771" h="242" extrusionOk="0">
                  <a:moveTo>
                    <a:pt x="112" y="0"/>
                  </a:moveTo>
                  <a:cubicBezTo>
                    <a:pt x="65" y="0"/>
                    <a:pt x="33" y="17"/>
                    <a:pt x="16" y="49"/>
                  </a:cubicBezTo>
                  <a:cubicBezTo>
                    <a:pt x="1" y="97"/>
                    <a:pt x="33" y="145"/>
                    <a:pt x="65" y="145"/>
                  </a:cubicBezTo>
                  <a:cubicBezTo>
                    <a:pt x="273" y="177"/>
                    <a:pt x="465" y="210"/>
                    <a:pt x="675" y="242"/>
                  </a:cubicBezTo>
                  <a:cubicBezTo>
                    <a:pt x="707" y="242"/>
                    <a:pt x="754" y="225"/>
                    <a:pt x="754" y="193"/>
                  </a:cubicBezTo>
                  <a:cubicBezTo>
                    <a:pt x="771" y="145"/>
                    <a:pt x="754" y="97"/>
                    <a:pt x="707" y="97"/>
                  </a:cubicBezTo>
                  <a:cubicBezTo>
                    <a:pt x="514" y="64"/>
                    <a:pt x="305" y="32"/>
                    <a:pt x="1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1" name="Google Shape;801;p42"/>
            <p:cNvSpPr/>
            <p:nvPr/>
          </p:nvSpPr>
          <p:spPr>
            <a:xfrm>
              <a:off x="3207275" y="1758500"/>
              <a:ext cx="305675" cy="22050"/>
            </a:xfrm>
            <a:custGeom>
              <a:avLst/>
              <a:gdLst/>
              <a:ahLst/>
              <a:cxnLst/>
              <a:rect l="l" t="t" r="r" b="b"/>
              <a:pathLst>
                <a:path w="12227" h="882" extrusionOk="0">
                  <a:moveTo>
                    <a:pt x="11781" y="0"/>
                  </a:moveTo>
                  <a:cubicBezTo>
                    <a:pt x="11456" y="0"/>
                    <a:pt x="11137" y="68"/>
                    <a:pt x="10819" y="127"/>
                  </a:cubicBezTo>
                  <a:cubicBezTo>
                    <a:pt x="10321" y="240"/>
                    <a:pt x="9807" y="287"/>
                    <a:pt x="9310" y="319"/>
                  </a:cubicBezTo>
                  <a:cubicBezTo>
                    <a:pt x="8283" y="368"/>
                    <a:pt x="7271" y="400"/>
                    <a:pt x="6260" y="448"/>
                  </a:cubicBezTo>
                  <a:cubicBezTo>
                    <a:pt x="4206" y="544"/>
                    <a:pt x="2151" y="640"/>
                    <a:pt x="97" y="721"/>
                  </a:cubicBezTo>
                  <a:cubicBezTo>
                    <a:pt x="0" y="736"/>
                    <a:pt x="0" y="882"/>
                    <a:pt x="97" y="882"/>
                  </a:cubicBezTo>
                  <a:cubicBezTo>
                    <a:pt x="2119" y="785"/>
                    <a:pt x="4142" y="704"/>
                    <a:pt x="6164" y="608"/>
                  </a:cubicBezTo>
                  <a:cubicBezTo>
                    <a:pt x="7159" y="561"/>
                    <a:pt x="8154" y="528"/>
                    <a:pt x="9150" y="480"/>
                  </a:cubicBezTo>
                  <a:cubicBezTo>
                    <a:pt x="9614" y="448"/>
                    <a:pt x="10081" y="415"/>
                    <a:pt x="10530" y="336"/>
                  </a:cubicBezTo>
                  <a:cubicBezTo>
                    <a:pt x="10938" y="273"/>
                    <a:pt x="11327" y="155"/>
                    <a:pt x="11727" y="155"/>
                  </a:cubicBezTo>
                  <a:cubicBezTo>
                    <a:pt x="11846" y="155"/>
                    <a:pt x="11965" y="165"/>
                    <a:pt x="12086" y="191"/>
                  </a:cubicBezTo>
                  <a:cubicBezTo>
                    <a:pt x="12092" y="192"/>
                    <a:pt x="12097" y="192"/>
                    <a:pt x="12102" y="192"/>
                  </a:cubicBezTo>
                  <a:cubicBezTo>
                    <a:pt x="12188" y="192"/>
                    <a:pt x="12226" y="61"/>
                    <a:pt x="12135" y="30"/>
                  </a:cubicBezTo>
                  <a:cubicBezTo>
                    <a:pt x="12016" y="9"/>
                    <a:pt x="11898" y="0"/>
                    <a:pt x="117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2" name="Google Shape;802;p42"/>
            <p:cNvSpPr/>
            <p:nvPr/>
          </p:nvSpPr>
          <p:spPr>
            <a:xfrm>
              <a:off x="3151425" y="1913900"/>
              <a:ext cx="34575" cy="10350"/>
            </a:xfrm>
            <a:custGeom>
              <a:avLst/>
              <a:gdLst/>
              <a:ahLst/>
              <a:cxnLst/>
              <a:rect l="l" t="t" r="r" b="b"/>
              <a:pathLst>
                <a:path w="1383" h="414" extrusionOk="0">
                  <a:moveTo>
                    <a:pt x="124" y="1"/>
                  </a:moveTo>
                  <a:cubicBezTo>
                    <a:pt x="48" y="1"/>
                    <a:pt x="0" y="111"/>
                    <a:pt x="83" y="139"/>
                  </a:cubicBezTo>
                  <a:cubicBezTo>
                    <a:pt x="426" y="318"/>
                    <a:pt x="812" y="414"/>
                    <a:pt x="1200" y="414"/>
                  </a:cubicBezTo>
                  <a:cubicBezTo>
                    <a:pt x="1229" y="414"/>
                    <a:pt x="1258" y="413"/>
                    <a:pt x="1287" y="412"/>
                  </a:cubicBezTo>
                  <a:cubicBezTo>
                    <a:pt x="1383" y="412"/>
                    <a:pt x="1383" y="267"/>
                    <a:pt x="1287" y="267"/>
                  </a:cubicBezTo>
                  <a:cubicBezTo>
                    <a:pt x="901" y="267"/>
                    <a:pt x="516" y="187"/>
                    <a:pt x="163" y="10"/>
                  </a:cubicBezTo>
                  <a:cubicBezTo>
                    <a:pt x="149" y="3"/>
                    <a:pt x="136" y="1"/>
                    <a:pt x="1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3" name="Google Shape;803;p42"/>
            <p:cNvSpPr/>
            <p:nvPr/>
          </p:nvSpPr>
          <p:spPr>
            <a:xfrm>
              <a:off x="3190425" y="1865925"/>
              <a:ext cx="366375" cy="60375"/>
            </a:xfrm>
            <a:custGeom>
              <a:avLst/>
              <a:gdLst/>
              <a:ahLst/>
              <a:cxnLst/>
              <a:rect l="l" t="t" r="r" b="b"/>
              <a:pathLst>
                <a:path w="14655" h="2415" extrusionOk="0">
                  <a:moveTo>
                    <a:pt x="14545" y="0"/>
                  </a:moveTo>
                  <a:cubicBezTo>
                    <a:pt x="14529" y="0"/>
                    <a:pt x="14511" y="6"/>
                    <a:pt x="14494" y="20"/>
                  </a:cubicBezTo>
                  <a:cubicBezTo>
                    <a:pt x="13646" y="677"/>
                    <a:pt x="12635" y="812"/>
                    <a:pt x="11596" y="812"/>
                  </a:cubicBezTo>
                  <a:cubicBezTo>
                    <a:pt x="10871" y="812"/>
                    <a:pt x="10133" y="747"/>
                    <a:pt x="9427" y="747"/>
                  </a:cubicBezTo>
                  <a:cubicBezTo>
                    <a:pt x="9268" y="747"/>
                    <a:pt x="9111" y="750"/>
                    <a:pt x="8957" y="758"/>
                  </a:cubicBezTo>
                  <a:cubicBezTo>
                    <a:pt x="8491" y="773"/>
                    <a:pt x="8009" y="838"/>
                    <a:pt x="7560" y="983"/>
                  </a:cubicBezTo>
                  <a:cubicBezTo>
                    <a:pt x="7127" y="1127"/>
                    <a:pt x="6725" y="1319"/>
                    <a:pt x="6340" y="1528"/>
                  </a:cubicBezTo>
                  <a:cubicBezTo>
                    <a:pt x="5890" y="1737"/>
                    <a:pt x="5458" y="1961"/>
                    <a:pt x="4976" y="2090"/>
                  </a:cubicBezTo>
                  <a:cubicBezTo>
                    <a:pt x="4478" y="2235"/>
                    <a:pt x="3964" y="2267"/>
                    <a:pt x="3450" y="2267"/>
                  </a:cubicBezTo>
                  <a:cubicBezTo>
                    <a:pt x="2367" y="2251"/>
                    <a:pt x="1299" y="2057"/>
                    <a:pt x="216" y="2057"/>
                  </a:cubicBezTo>
                  <a:cubicBezTo>
                    <a:pt x="176" y="2057"/>
                    <a:pt x="136" y="2057"/>
                    <a:pt x="96" y="2058"/>
                  </a:cubicBezTo>
                  <a:cubicBezTo>
                    <a:pt x="0" y="2058"/>
                    <a:pt x="0" y="2203"/>
                    <a:pt x="96" y="2203"/>
                  </a:cubicBezTo>
                  <a:cubicBezTo>
                    <a:pt x="1124" y="2203"/>
                    <a:pt x="2151" y="2379"/>
                    <a:pt x="3178" y="2411"/>
                  </a:cubicBezTo>
                  <a:cubicBezTo>
                    <a:pt x="3264" y="2414"/>
                    <a:pt x="3349" y="2415"/>
                    <a:pt x="3434" y="2415"/>
                  </a:cubicBezTo>
                  <a:cubicBezTo>
                    <a:pt x="4304" y="2415"/>
                    <a:pt x="5134" y="2262"/>
                    <a:pt x="5939" y="1882"/>
                  </a:cubicBezTo>
                  <a:cubicBezTo>
                    <a:pt x="6404" y="1657"/>
                    <a:pt x="6870" y="1400"/>
                    <a:pt x="7352" y="1223"/>
                  </a:cubicBezTo>
                  <a:cubicBezTo>
                    <a:pt x="7849" y="1030"/>
                    <a:pt x="8379" y="934"/>
                    <a:pt x="8908" y="902"/>
                  </a:cubicBezTo>
                  <a:cubicBezTo>
                    <a:pt x="9054" y="895"/>
                    <a:pt x="9199" y="892"/>
                    <a:pt x="9344" y="892"/>
                  </a:cubicBezTo>
                  <a:cubicBezTo>
                    <a:pt x="10104" y="892"/>
                    <a:pt x="10855" y="971"/>
                    <a:pt x="11605" y="971"/>
                  </a:cubicBezTo>
                  <a:cubicBezTo>
                    <a:pt x="11707" y="971"/>
                    <a:pt x="11809" y="969"/>
                    <a:pt x="11910" y="966"/>
                  </a:cubicBezTo>
                  <a:cubicBezTo>
                    <a:pt x="12873" y="919"/>
                    <a:pt x="13836" y="726"/>
                    <a:pt x="14590" y="131"/>
                  </a:cubicBezTo>
                  <a:cubicBezTo>
                    <a:pt x="14654" y="81"/>
                    <a:pt x="14608" y="0"/>
                    <a:pt x="1454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4" name="Google Shape;804;p42"/>
            <p:cNvSpPr/>
            <p:nvPr/>
          </p:nvSpPr>
          <p:spPr>
            <a:xfrm>
              <a:off x="3094950" y="2051775"/>
              <a:ext cx="81300" cy="35775"/>
            </a:xfrm>
            <a:custGeom>
              <a:avLst/>
              <a:gdLst/>
              <a:ahLst/>
              <a:cxnLst/>
              <a:rect l="l" t="t" r="r" b="b"/>
              <a:pathLst>
                <a:path w="3252" h="1431" extrusionOk="0">
                  <a:moveTo>
                    <a:pt x="115" y="0"/>
                  </a:moveTo>
                  <a:cubicBezTo>
                    <a:pt x="60" y="0"/>
                    <a:pt x="1" y="57"/>
                    <a:pt x="46" y="113"/>
                  </a:cubicBezTo>
                  <a:cubicBezTo>
                    <a:pt x="352" y="515"/>
                    <a:pt x="801" y="740"/>
                    <a:pt x="1283" y="884"/>
                  </a:cubicBezTo>
                  <a:cubicBezTo>
                    <a:pt x="1893" y="1093"/>
                    <a:pt x="2518" y="1253"/>
                    <a:pt x="3128" y="1429"/>
                  </a:cubicBezTo>
                  <a:cubicBezTo>
                    <a:pt x="3133" y="1430"/>
                    <a:pt x="3138" y="1431"/>
                    <a:pt x="3143" y="1431"/>
                  </a:cubicBezTo>
                  <a:cubicBezTo>
                    <a:pt x="3228" y="1431"/>
                    <a:pt x="3251" y="1300"/>
                    <a:pt x="3160" y="1286"/>
                  </a:cubicBezTo>
                  <a:cubicBezTo>
                    <a:pt x="2599" y="1108"/>
                    <a:pt x="2021" y="965"/>
                    <a:pt x="1459" y="787"/>
                  </a:cubicBezTo>
                  <a:cubicBezTo>
                    <a:pt x="977" y="644"/>
                    <a:pt x="480" y="451"/>
                    <a:pt x="175" y="34"/>
                  </a:cubicBezTo>
                  <a:cubicBezTo>
                    <a:pt x="161" y="10"/>
                    <a:pt x="138" y="0"/>
                    <a:pt x="1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5" name="Google Shape;805;p42"/>
            <p:cNvSpPr/>
            <p:nvPr/>
          </p:nvSpPr>
          <p:spPr>
            <a:xfrm>
              <a:off x="3183425" y="2090450"/>
              <a:ext cx="182000" cy="24625"/>
            </a:xfrm>
            <a:custGeom>
              <a:avLst/>
              <a:gdLst/>
              <a:ahLst/>
              <a:cxnLst/>
              <a:rect l="l" t="t" r="r" b="b"/>
              <a:pathLst>
                <a:path w="7280" h="985" extrusionOk="0">
                  <a:moveTo>
                    <a:pt x="7170" y="0"/>
                  </a:moveTo>
                  <a:cubicBezTo>
                    <a:pt x="7158" y="0"/>
                    <a:pt x="7146" y="4"/>
                    <a:pt x="7133" y="11"/>
                  </a:cubicBezTo>
                  <a:cubicBezTo>
                    <a:pt x="5922" y="559"/>
                    <a:pt x="4608" y="835"/>
                    <a:pt x="3291" y="835"/>
                  </a:cubicBezTo>
                  <a:cubicBezTo>
                    <a:pt x="2218" y="835"/>
                    <a:pt x="1143" y="652"/>
                    <a:pt x="120" y="284"/>
                  </a:cubicBezTo>
                  <a:cubicBezTo>
                    <a:pt x="111" y="281"/>
                    <a:pt x="104" y="280"/>
                    <a:pt x="97" y="280"/>
                  </a:cubicBezTo>
                  <a:cubicBezTo>
                    <a:pt x="31" y="280"/>
                    <a:pt x="1" y="399"/>
                    <a:pt x="87" y="428"/>
                  </a:cubicBezTo>
                  <a:cubicBezTo>
                    <a:pt x="1118" y="800"/>
                    <a:pt x="2199" y="984"/>
                    <a:pt x="3279" y="984"/>
                  </a:cubicBezTo>
                  <a:cubicBezTo>
                    <a:pt x="4622" y="984"/>
                    <a:pt x="5962" y="700"/>
                    <a:pt x="7198" y="139"/>
                  </a:cubicBezTo>
                  <a:cubicBezTo>
                    <a:pt x="7279" y="99"/>
                    <a:pt x="7234" y="0"/>
                    <a:pt x="71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6" name="Google Shape;806;p42"/>
            <p:cNvSpPr/>
            <p:nvPr/>
          </p:nvSpPr>
          <p:spPr>
            <a:xfrm>
              <a:off x="3393975" y="2030500"/>
              <a:ext cx="52925" cy="36200"/>
            </a:xfrm>
            <a:custGeom>
              <a:avLst/>
              <a:gdLst/>
              <a:ahLst/>
              <a:cxnLst/>
              <a:rect l="l" t="t" r="r" b="b"/>
              <a:pathLst>
                <a:path w="2117" h="1448" extrusionOk="0">
                  <a:moveTo>
                    <a:pt x="2011" y="0"/>
                  </a:moveTo>
                  <a:cubicBezTo>
                    <a:pt x="1989" y="0"/>
                    <a:pt x="1968" y="10"/>
                    <a:pt x="1954" y="33"/>
                  </a:cubicBezTo>
                  <a:cubicBezTo>
                    <a:pt x="1536" y="692"/>
                    <a:pt x="862" y="1157"/>
                    <a:pt x="92" y="1302"/>
                  </a:cubicBezTo>
                  <a:cubicBezTo>
                    <a:pt x="1" y="1316"/>
                    <a:pt x="39" y="1447"/>
                    <a:pt x="125" y="1447"/>
                  </a:cubicBezTo>
                  <a:cubicBezTo>
                    <a:pt x="130" y="1447"/>
                    <a:pt x="135" y="1447"/>
                    <a:pt x="141" y="1446"/>
                  </a:cubicBezTo>
                  <a:cubicBezTo>
                    <a:pt x="927" y="1302"/>
                    <a:pt x="1649" y="804"/>
                    <a:pt x="2082" y="114"/>
                  </a:cubicBezTo>
                  <a:cubicBezTo>
                    <a:pt x="2117" y="57"/>
                    <a:pt x="2063" y="0"/>
                    <a:pt x="20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7" name="Google Shape;807;p42"/>
            <p:cNvSpPr/>
            <p:nvPr/>
          </p:nvSpPr>
          <p:spPr>
            <a:xfrm>
              <a:off x="3036825" y="2181050"/>
              <a:ext cx="93850" cy="45050"/>
            </a:xfrm>
            <a:custGeom>
              <a:avLst/>
              <a:gdLst/>
              <a:ahLst/>
              <a:cxnLst/>
              <a:rect l="l" t="t" r="r" b="b"/>
              <a:pathLst>
                <a:path w="3754" h="1802" extrusionOk="0">
                  <a:moveTo>
                    <a:pt x="353" y="1"/>
                  </a:moveTo>
                  <a:cubicBezTo>
                    <a:pt x="264" y="1"/>
                    <a:pt x="176" y="10"/>
                    <a:pt x="92" y="31"/>
                  </a:cubicBezTo>
                  <a:cubicBezTo>
                    <a:pt x="1" y="46"/>
                    <a:pt x="25" y="176"/>
                    <a:pt x="109" y="176"/>
                  </a:cubicBezTo>
                  <a:cubicBezTo>
                    <a:pt x="114" y="176"/>
                    <a:pt x="119" y="176"/>
                    <a:pt x="124" y="175"/>
                  </a:cubicBezTo>
                  <a:cubicBezTo>
                    <a:pt x="195" y="157"/>
                    <a:pt x="270" y="150"/>
                    <a:pt x="345" y="150"/>
                  </a:cubicBezTo>
                  <a:cubicBezTo>
                    <a:pt x="612" y="150"/>
                    <a:pt x="898" y="241"/>
                    <a:pt x="1136" y="303"/>
                  </a:cubicBezTo>
                  <a:cubicBezTo>
                    <a:pt x="1457" y="400"/>
                    <a:pt x="1761" y="513"/>
                    <a:pt x="2067" y="657"/>
                  </a:cubicBezTo>
                  <a:cubicBezTo>
                    <a:pt x="2628" y="945"/>
                    <a:pt x="3158" y="1315"/>
                    <a:pt x="3608" y="1780"/>
                  </a:cubicBezTo>
                  <a:cubicBezTo>
                    <a:pt x="3623" y="1795"/>
                    <a:pt x="3639" y="1801"/>
                    <a:pt x="3655" y="1801"/>
                  </a:cubicBezTo>
                  <a:cubicBezTo>
                    <a:pt x="3708" y="1801"/>
                    <a:pt x="3754" y="1730"/>
                    <a:pt x="3704" y="1668"/>
                  </a:cubicBezTo>
                  <a:cubicBezTo>
                    <a:pt x="3223" y="1187"/>
                    <a:pt x="2660" y="770"/>
                    <a:pt x="2035" y="481"/>
                  </a:cubicBezTo>
                  <a:cubicBezTo>
                    <a:pt x="1729" y="336"/>
                    <a:pt x="1425" y="224"/>
                    <a:pt x="1104" y="143"/>
                  </a:cubicBezTo>
                  <a:cubicBezTo>
                    <a:pt x="867" y="72"/>
                    <a:pt x="604" y="1"/>
                    <a:pt x="3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7913" y="-10196"/>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0"/>
        <p:cNvGrpSpPr/>
        <p:nvPr/>
      </p:nvGrpSpPr>
      <p:grpSpPr>
        <a:xfrm>
          <a:off x="0" y="0"/>
          <a:ext cx="0" cy="0"/>
          <a:chOff x="0" y="0"/>
          <a:chExt cx="0" cy="0"/>
        </a:xfrm>
      </p:grpSpPr>
      <p:sp>
        <p:nvSpPr>
          <p:cNvPr id="911" name="Google Shape;911;p46"/>
          <p:cNvSpPr txBox="1">
            <a:spLocks noGrp="1"/>
          </p:cNvSpPr>
          <p:nvPr>
            <p:ph type="title"/>
          </p:nvPr>
        </p:nvSpPr>
        <p:spPr>
          <a:xfrm>
            <a:off x="3957839" y="553420"/>
            <a:ext cx="4318200" cy="6699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Self Concept:</a:t>
            </a:r>
            <a:endParaRPr dirty="0"/>
          </a:p>
        </p:txBody>
      </p:sp>
      <p:sp>
        <p:nvSpPr>
          <p:cNvPr id="912" name="Google Shape;912;p46"/>
          <p:cNvSpPr txBox="1">
            <a:spLocks noGrp="1"/>
          </p:cNvSpPr>
          <p:nvPr>
            <p:ph type="subTitle" idx="1"/>
          </p:nvPr>
        </p:nvSpPr>
        <p:spPr>
          <a:xfrm>
            <a:off x="4073741" y="1334482"/>
            <a:ext cx="4628221" cy="3237517"/>
          </a:xfrm>
          <a:prstGeom prst="rect">
            <a:avLst/>
          </a:prstGeom>
        </p:spPr>
        <p:txBody>
          <a:bodyPr spcFirstLastPara="1" wrap="square" lIns="91425" tIns="91425" rIns="91425" bIns="91425" anchor="ctr" anchorCtr="0">
            <a:noAutofit/>
          </a:bodyPr>
          <a:lstStyle/>
          <a:p>
            <a:pPr marL="0" lvl="0" indent="0" algn="r" rtl="0">
              <a:spcBef>
                <a:spcPts val="0"/>
              </a:spcBef>
              <a:spcAft>
                <a:spcPts val="1600"/>
              </a:spcAft>
              <a:buNone/>
            </a:pPr>
            <a:r>
              <a:rPr lang="en-US" b="0" i="0" dirty="0">
                <a:solidFill>
                  <a:srgbClr val="212121"/>
                </a:solidFill>
                <a:effectLst/>
                <a:latin typeface="Darker Grotesque"/>
              </a:rPr>
              <a:t>Self-concept is the image that we have of ourselves. This image develops in several ways but is particularly influenced by our interactions with important people in our lives.</a:t>
            </a:r>
          </a:p>
          <a:p>
            <a:pPr marL="0" lvl="0" indent="0" algn="r" rtl="0">
              <a:spcBef>
                <a:spcPts val="0"/>
              </a:spcBef>
              <a:spcAft>
                <a:spcPts val="1600"/>
              </a:spcAft>
              <a:buNone/>
            </a:pPr>
            <a:r>
              <a:rPr lang="en-US" b="0" i="0" dirty="0">
                <a:solidFill>
                  <a:srgbClr val="212121"/>
                </a:solidFill>
                <a:effectLst/>
                <a:latin typeface="Darker Grotesque"/>
              </a:rPr>
              <a:t>At its most basic, self-concept is a collection of beliefs one holds about oneself and the responses of others. It embodies the answer to the question "Who am I?"</a:t>
            </a:r>
            <a:endParaRPr dirty="0">
              <a:latin typeface="Darker Grotesque"/>
            </a:endParaRPr>
          </a:p>
        </p:txBody>
      </p:sp>
      <p:grpSp>
        <p:nvGrpSpPr>
          <p:cNvPr id="913" name="Google Shape;913;p46"/>
          <p:cNvGrpSpPr/>
          <p:nvPr/>
        </p:nvGrpSpPr>
        <p:grpSpPr>
          <a:xfrm>
            <a:off x="712975" y="1105338"/>
            <a:ext cx="3494628" cy="2780423"/>
            <a:chOff x="520100" y="875450"/>
            <a:chExt cx="3494628" cy="2780423"/>
          </a:xfrm>
        </p:grpSpPr>
        <p:sp>
          <p:nvSpPr>
            <p:cNvPr id="914" name="Google Shape;914;p46"/>
            <p:cNvSpPr/>
            <p:nvPr/>
          </p:nvSpPr>
          <p:spPr>
            <a:xfrm>
              <a:off x="998925" y="3480280"/>
              <a:ext cx="2473551" cy="175592"/>
            </a:xfrm>
            <a:custGeom>
              <a:avLst/>
              <a:gdLst/>
              <a:ahLst/>
              <a:cxnLst/>
              <a:rect l="l" t="t" r="r" b="b"/>
              <a:pathLst>
                <a:path w="72618" h="5155" extrusionOk="0">
                  <a:moveTo>
                    <a:pt x="36300" y="1"/>
                  </a:moveTo>
                  <a:cubicBezTo>
                    <a:pt x="16258" y="1"/>
                    <a:pt x="0" y="1168"/>
                    <a:pt x="0" y="2586"/>
                  </a:cubicBezTo>
                  <a:cubicBezTo>
                    <a:pt x="0" y="4003"/>
                    <a:pt x="16258" y="5154"/>
                    <a:pt x="36300" y="5154"/>
                  </a:cubicBezTo>
                  <a:cubicBezTo>
                    <a:pt x="56361" y="5154"/>
                    <a:pt x="72618" y="4003"/>
                    <a:pt x="72618" y="2586"/>
                  </a:cubicBezTo>
                  <a:cubicBezTo>
                    <a:pt x="72618" y="1168"/>
                    <a:pt x="56361" y="1"/>
                    <a:pt x="363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5" name="Google Shape;915;p46"/>
            <p:cNvSpPr/>
            <p:nvPr/>
          </p:nvSpPr>
          <p:spPr>
            <a:xfrm>
              <a:off x="631700" y="1199362"/>
              <a:ext cx="3383028" cy="2266265"/>
            </a:xfrm>
            <a:custGeom>
              <a:avLst/>
              <a:gdLst/>
              <a:ahLst/>
              <a:cxnLst/>
              <a:rect l="l" t="t" r="r" b="b"/>
              <a:pathLst>
                <a:path w="77811" h="52125" extrusionOk="0">
                  <a:moveTo>
                    <a:pt x="36422" y="1"/>
                  </a:moveTo>
                  <a:cubicBezTo>
                    <a:pt x="32407" y="1"/>
                    <a:pt x="28325" y="862"/>
                    <a:pt x="25979" y="3787"/>
                  </a:cubicBezTo>
                  <a:cubicBezTo>
                    <a:pt x="20226" y="10973"/>
                    <a:pt x="25995" y="19443"/>
                    <a:pt x="13089" y="26447"/>
                  </a:cubicBezTo>
                  <a:cubicBezTo>
                    <a:pt x="183" y="33467"/>
                    <a:pt x="0" y="51476"/>
                    <a:pt x="14223" y="52110"/>
                  </a:cubicBezTo>
                  <a:cubicBezTo>
                    <a:pt x="14450" y="52119"/>
                    <a:pt x="14676" y="52124"/>
                    <a:pt x="14900" y="52124"/>
                  </a:cubicBezTo>
                  <a:cubicBezTo>
                    <a:pt x="21153" y="52124"/>
                    <a:pt x="26393" y="48390"/>
                    <a:pt x="31415" y="44673"/>
                  </a:cubicBezTo>
                  <a:cubicBezTo>
                    <a:pt x="36439" y="40949"/>
                    <a:pt x="41250" y="37235"/>
                    <a:pt x="46660" y="37235"/>
                  </a:cubicBezTo>
                  <a:cubicBezTo>
                    <a:pt x="47839" y="37235"/>
                    <a:pt x="49047" y="37412"/>
                    <a:pt x="50291" y="37803"/>
                  </a:cubicBezTo>
                  <a:cubicBezTo>
                    <a:pt x="55790" y="39536"/>
                    <a:pt x="61627" y="40762"/>
                    <a:pt x="66500" y="40762"/>
                  </a:cubicBezTo>
                  <a:cubicBezTo>
                    <a:pt x="73019" y="40762"/>
                    <a:pt x="77811" y="38567"/>
                    <a:pt x="77753" y="32450"/>
                  </a:cubicBezTo>
                  <a:cubicBezTo>
                    <a:pt x="77687" y="24646"/>
                    <a:pt x="61812" y="11890"/>
                    <a:pt x="53292" y="5603"/>
                  </a:cubicBezTo>
                  <a:cubicBezTo>
                    <a:pt x="48439" y="2019"/>
                    <a:pt x="42570" y="34"/>
                    <a:pt x="36534" y="1"/>
                  </a:cubicBezTo>
                  <a:cubicBezTo>
                    <a:pt x="36496" y="1"/>
                    <a:pt x="36459" y="1"/>
                    <a:pt x="364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6" name="Google Shape;916;p46"/>
            <p:cNvSpPr/>
            <p:nvPr/>
          </p:nvSpPr>
          <p:spPr>
            <a:xfrm>
              <a:off x="2174646" y="875450"/>
              <a:ext cx="491931" cy="153860"/>
            </a:xfrm>
            <a:custGeom>
              <a:avLst/>
              <a:gdLst/>
              <a:ahLst/>
              <a:cxnLst/>
              <a:rect l="l" t="t" r="r" b="b"/>
              <a:pathLst>
                <a:path w="14442" h="4517" extrusionOk="0">
                  <a:moveTo>
                    <a:pt x="4189" y="1"/>
                  </a:moveTo>
                  <a:cubicBezTo>
                    <a:pt x="3989" y="1"/>
                    <a:pt x="3776" y="40"/>
                    <a:pt x="3552" y="130"/>
                  </a:cubicBezTo>
                  <a:cubicBezTo>
                    <a:pt x="1851" y="831"/>
                    <a:pt x="2485" y="3265"/>
                    <a:pt x="2485" y="3265"/>
                  </a:cubicBezTo>
                  <a:cubicBezTo>
                    <a:pt x="2485" y="3265"/>
                    <a:pt x="1753" y="2580"/>
                    <a:pt x="996" y="2580"/>
                  </a:cubicBezTo>
                  <a:cubicBezTo>
                    <a:pt x="970" y="2580"/>
                    <a:pt x="944" y="2581"/>
                    <a:pt x="917" y="2582"/>
                  </a:cubicBezTo>
                  <a:cubicBezTo>
                    <a:pt x="150" y="2616"/>
                    <a:pt x="1" y="4516"/>
                    <a:pt x="1" y="4516"/>
                  </a:cubicBezTo>
                  <a:lnTo>
                    <a:pt x="14441" y="4516"/>
                  </a:lnTo>
                  <a:cubicBezTo>
                    <a:pt x="14441" y="4516"/>
                    <a:pt x="13774" y="2431"/>
                    <a:pt x="11840" y="1564"/>
                  </a:cubicBezTo>
                  <a:cubicBezTo>
                    <a:pt x="11534" y="1425"/>
                    <a:pt x="11248" y="1370"/>
                    <a:pt x="10986" y="1370"/>
                  </a:cubicBezTo>
                  <a:cubicBezTo>
                    <a:pt x="9993" y="1370"/>
                    <a:pt x="9355" y="2165"/>
                    <a:pt x="9355" y="2165"/>
                  </a:cubicBezTo>
                  <a:cubicBezTo>
                    <a:pt x="9355" y="2165"/>
                    <a:pt x="9455" y="681"/>
                    <a:pt x="8105" y="415"/>
                  </a:cubicBezTo>
                  <a:cubicBezTo>
                    <a:pt x="7994" y="391"/>
                    <a:pt x="7889" y="380"/>
                    <a:pt x="7789" y="380"/>
                  </a:cubicBezTo>
                  <a:cubicBezTo>
                    <a:pt x="6691" y="380"/>
                    <a:pt x="6271" y="1698"/>
                    <a:pt x="6271" y="1698"/>
                  </a:cubicBezTo>
                  <a:cubicBezTo>
                    <a:pt x="6271" y="1698"/>
                    <a:pt x="5504" y="1"/>
                    <a:pt x="41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7" name="Google Shape;917;p46"/>
            <p:cNvSpPr/>
            <p:nvPr/>
          </p:nvSpPr>
          <p:spPr>
            <a:xfrm>
              <a:off x="520100" y="2042892"/>
              <a:ext cx="491897" cy="153792"/>
            </a:xfrm>
            <a:custGeom>
              <a:avLst/>
              <a:gdLst/>
              <a:ahLst/>
              <a:cxnLst/>
              <a:rect l="l" t="t" r="r" b="b"/>
              <a:pathLst>
                <a:path w="14441" h="4515" extrusionOk="0">
                  <a:moveTo>
                    <a:pt x="4189" y="0"/>
                  </a:moveTo>
                  <a:cubicBezTo>
                    <a:pt x="3989" y="0"/>
                    <a:pt x="3777" y="39"/>
                    <a:pt x="3552" y="130"/>
                  </a:cubicBezTo>
                  <a:cubicBezTo>
                    <a:pt x="1834" y="830"/>
                    <a:pt x="2485" y="3264"/>
                    <a:pt x="2485" y="3264"/>
                  </a:cubicBezTo>
                  <a:cubicBezTo>
                    <a:pt x="2485" y="3264"/>
                    <a:pt x="1751" y="2578"/>
                    <a:pt x="994" y="2578"/>
                  </a:cubicBezTo>
                  <a:cubicBezTo>
                    <a:pt x="969" y="2578"/>
                    <a:pt x="943" y="2578"/>
                    <a:pt x="918" y="2580"/>
                  </a:cubicBezTo>
                  <a:cubicBezTo>
                    <a:pt x="133" y="2631"/>
                    <a:pt x="0" y="4514"/>
                    <a:pt x="0" y="4514"/>
                  </a:cubicBezTo>
                  <a:lnTo>
                    <a:pt x="14440" y="4514"/>
                  </a:lnTo>
                  <a:cubicBezTo>
                    <a:pt x="14440" y="4514"/>
                    <a:pt x="13773" y="2447"/>
                    <a:pt x="11839" y="1564"/>
                  </a:cubicBezTo>
                  <a:cubicBezTo>
                    <a:pt x="11533" y="1425"/>
                    <a:pt x="11247" y="1370"/>
                    <a:pt x="10986" y="1370"/>
                  </a:cubicBezTo>
                  <a:cubicBezTo>
                    <a:pt x="9992" y="1370"/>
                    <a:pt x="9355" y="2164"/>
                    <a:pt x="9355" y="2164"/>
                  </a:cubicBezTo>
                  <a:cubicBezTo>
                    <a:pt x="9355" y="2164"/>
                    <a:pt x="9438" y="697"/>
                    <a:pt x="8104" y="412"/>
                  </a:cubicBezTo>
                  <a:cubicBezTo>
                    <a:pt x="7993" y="389"/>
                    <a:pt x="7889" y="378"/>
                    <a:pt x="7790" y="378"/>
                  </a:cubicBezTo>
                  <a:cubicBezTo>
                    <a:pt x="6691" y="378"/>
                    <a:pt x="6270" y="1697"/>
                    <a:pt x="6270" y="1697"/>
                  </a:cubicBezTo>
                  <a:cubicBezTo>
                    <a:pt x="6270" y="1697"/>
                    <a:pt x="5504" y="0"/>
                    <a:pt x="41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8" name="Google Shape;918;p46"/>
            <p:cNvSpPr/>
            <p:nvPr/>
          </p:nvSpPr>
          <p:spPr>
            <a:xfrm>
              <a:off x="3478751" y="1581714"/>
              <a:ext cx="387393" cy="117992"/>
            </a:xfrm>
            <a:custGeom>
              <a:avLst/>
              <a:gdLst/>
              <a:ahLst/>
              <a:cxnLst/>
              <a:rect l="l" t="t" r="r" b="b"/>
              <a:pathLst>
                <a:path w="11373" h="3464" extrusionOk="0">
                  <a:moveTo>
                    <a:pt x="5636" y="1"/>
                  </a:moveTo>
                  <a:cubicBezTo>
                    <a:pt x="5534" y="1"/>
                    <a:pt x="5429" y="10"/>
                    <a:pt x="5319" y="29"/>
                  </a:cubicBezTo>
                  <a:cubicBezTo>
                    <a:pt x="3603" y="345"/>
                    <a:pt x="3919" y="2613"/>
                    <a:pt x="3919" y="2613"/>
                  </a:cubicBezTo>
                  <a:cubicBezTo>
                    <a:pt x="3919" y="2613"/>
                    <a:pt x="3355" y="1380"/>
                    <a:pt x="2309" y="1380"/>
                  </a:cubicBezTo>
                  <a:cubicBezTo>
                    <a:pt x="2175" y="1380"/>
                    <a:pt x="2034" y="1400"/>
                    <a:pt x="1884" y="1445"/>
                  </a:cubicBezTo>
                  <a:cubicBezTo>
                    <a:pt x="568" y="1863"/>
                    <a:pt x="1" y="3464"/>
                    <a:pt x="1" y="3464"/>
                  </a:cubicBezTo>
                  <a:lnTo>
                    <a:pt x="11373" y="3346"/>
                  </a:lnTo>
                  <a:cubicBezTo>
                    <a:pt x="11373" y="3346"/>
                    <a:pt x="10322" y="2363"/>
                    <a:pt x="9255" y="1679"/>
                  </a:cubicBezTo>
                  <a:cubicBezTo>
                    <a:pt x="8972" y="1490"/>
                    <a:pt x="8729" y="1422"/>
                    <a:pt x="8526" y="1422"/>
                  </a:cubicBezTo>
                  <a:cubicBezTo>
                    <a:pt x="7972" y="1422"/>
                    <a:pt x="7705" y="1930"/>
                    <a:pt x="7705" y="1930"/>
                  </a:cubicBezTo>
                  <a:cubicBezTo>
                    <a:pt x="7705" y="1930"/>
                    <a:pt x="7120" y="1"/>
                    <a:pt x="56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9" name="Google Shape;919;p46"/>
            <p:cNvSpPr/>
            <p:nvPr/>
          </p:nvSpPr>
          <p:spPr>
            <a:xfrm>
              <a:off x="1299361" y="1104594"/>
              <a:ext cx="386848" cy="118027"/>
            </a:xfrm>
            <a:custGeom>
              <a:avLst/>
              <a:gdLst/>
              <a:ahLst/>
              <a:cxnLst/>
              <a:rect l="l" t="t" r="r" b="b"/>
              <a:pathLst>
                <a:path w="11357" h="3465" extrusionOk="0">
                  <a:moveTo>
                    <a:pt x="5620" y="1"/>
                  </a:moveTo>
                  <a:cubicBezTo>
                    <a:pt x="5518" y="1"/>
                    <a:pt x="5413" y="10"/>
                    <a:pt x="5303" y="29"/>
                  </a:cubicBezTo>
                  <a:cubicBezTo>
                    <a:pt x="3586" y="345"/>
                    <a:pt x="3902" y="2613"/>
                    <a:pt x="3902" y="2613"/>
                  </a:cubicBezTo>
                  <a:cubicBezTo>
                    <a:pt x="3902" y="2613"/>
                    <a:pt x="3339" y="1380"/>
                    <a:pt x="2292" y="1380"/>
                  </a:cubicBezTo>
                  <a:cubicBezTo>
                    <a:pt x="2159" y="1380"/>
                    <a:pt x="2017" y="1400"/>
                    <a:pt x="1868" y="1446"/>
                  </a:cubicBezTo>
                  <a:cubicBezTo>
                    <a:pt x="552" y="1863"/>
                    <a:pt x="1" y="3464"/>
                    <a:pt x="1" y="3464"/>
                  </a:cubicBezTo>
                  <a:lnTo>
                    <a:pt x="11357" y="3347"/>
                  </a:lnTo>
                  <a:cubicBezTo>
                    <a:pt x="11357" y="3347"/>
                    <a:pt x="10306" y="2364"/>
                    <a:pt x="9256" y="1679"/>
                  </a:cubicBezTo>
                  <a:cubicBezTo>
                    <a:pt x="8969" y="1491"/>
                    <a:pt x="8724" y="1422"/>
                    <a:pt x="8519" y="1422"/>
                  </a:cubicBezTo>
                  <a:cubicBezTo>
                    <a:pt x="7963" y="1422"/>
                    <a:pt x="7704" y="1930"/>
                    <a:pt x="7704" y="1930"/>
                  </a:cubicBezTo>
                  <a:cubicBezTo>
                    <a:pt x="7704" y="1930"/>
                    <a:pt x="7106" y="1"/>
                    <a:pt x="56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0" name="Google Shape;920;p46"/>
            <p:cNvSpPr/>
            <p:nvPr/>
          </p:nvSpPr>
          <p:spPr>
            <a:xfrm>
              <a:off x="1413540" y="1599529"/>
              <a:ext cx="537370" cy="380751"/>
            </a:xfrm>
            <a:custGeom>
              <a:avLst/>
              <a:gdLst/>
              <a:ahLst/>
              <a:cxnLst/>
              <a:rect l="l" t="t" r="r" b="b"/>
              <a:pathLst>
                <a:path w="15776" h="11178" extrusionOk="0">
                  <a:moveTo>
                    <a:pt x="2288" y="0"/>
                  </a:moveTo>
                  <a:cubicBezTo>
                    <a:pt x="2060" y="0"/>
                    <a:pt x="1828" y="39"/>
                    <a:pt x="1602" y="122"/>
                  </a:cubicBezTo>
                  <a:cubicBezTo>
                    <a:pt x="550" y="489"/>
                    <a:pt x="1" y="1640"/>
                    <a:pt x="368" y="2690"/>
                  </a:cubicBezTo>
                  <a:lnTo>
                    <a:pt x="417" y="2790"/>
                  </a:lnTo>
                  <a:lnTo>
                    <a:pt x="450" y="2874"/>
                  </a:lnTo>
                  <a:lnTo>
                    <a:pt x="517" y="3041"/>
                  </a:lnTo>
                  <a:lnTo>
                    <a:pt x="651" y="3341"/>
                  </a:lnTo>
                  <a:cubicBezTo>
                    <a:pt x="735" y="3541"/>
                    <a:pt x="835" y="3741"/>
                    <a:pt x="935" y="3941"/>
                  </a:cubicBezTo>
                  <a:cubicBezTo>
                    <a:pt x="1117" y="4341"/>
                    <a:pt x="1318" y="4724"/>
                    <a:pt x="1535" y="5124"/>
                  </a:cubicBezTo>
                  <a:cubicBezTo>
                    <a:pt x="1951" y="5891"/>
                    <a:pt x="2402" y="6658"/>
                    <a:pt x="2936" y="7410"/>
                  </a:cubicBezTo>
                  <a:cubicBezTo>
                    <a:pt x="3185" y="7776"/>
                    <a:pt x="3469" y="8159"/>
                    <a:pt x="3769" y="8510"/>
                  </a:cubicBezTo>
                  <a:cubicBezTo>
                    <a:pt x="4086" y="8877"/>
                    <a:pt x="4403" y="9226"/>
                    <a:pt x="4786" y="9577"/>
                  </a:cubicBezTo>
                  <a:cubicBezTo>
                    <a:pt x="5153" y="9911"/>
                    <a:pt x="5570" y="10244"/>
                    <a:pt x="6070" y="10527"/>
                  </a:cubicBezTo>
                  <a:cubicBezTo>
                    <a:pt x="6320" y="10660"/>
                    <a:pt x="6571" y="10794"/>
                    <a:pt x="6871" y="10894"/>
                  </a:cubicBezTo>
                  <a:cubicBezTo>
                    <a:pt x="7154" y="11011"/>
                    <a:pt x="7454" y="11094"/>
                    <a:pt x="7787" y="11145"/>
                  </a:cubicBezTo>
                  <a:cubicBezTo>
                    <a:pt x="7987" y="11178"/>
                    <a:pt x="8187" y="11178"/>
                    <a:pt x="8388" y="11178"/>
                  </a:cubicBezTo>
                  <a:cubicBezTo>
                    <a:pt x="8572" y="11161"/>
                    <a:pt x="8754" y="11145"/>
                    <a:pt x="8905" y="11111"/>
                  </a:cubicBezTo>
                  <a:cubicBezTo>
                    <a:pt x="9239" y="11045"/>
                    <a:pt x="9521" y="10927"/>
                    <a:pt x="9755" y="10827"/>
                  </a:cubicBezTo>
                  <a:cubicBezTo>
                    <a:pt x="10006" y="10711"/>
                    <a:pt x="10222" y="10578"/>
                    <a:pt x="10422" y="10444"/>
                  </a:cubicBezTo>
                  <a:cubicBezTo>
                    <a:pt x="10622" y="10327"/>
                    <a:pt x="10806" y="10194"/>
                    <a:pt x="10973" y="10044"/>
                  </a:cubicBezTo>
                  <a:cubicBezTo>
                    <a:pt x="11322" y="9777"/>
                    <a:pt x="11622" y="9493"/>
                    <a:pt x="11907" y="9210"/>
                  </a:cubicBezTo>
                  <a:cubicBezTo>
                    <a:pt x="12189" y="8926"/>
                    <a:pt x="12456" y="8626"/>
                    <a:pt x="12707" y="8343"/>
                  </a:cubicBezTo>
                  <a:cubicBezTo>
                    <a:pt x="13223" y="7743"/>
                    <a:pt x="13674" y="7143"/>
                    <a:pt x="14124" y="6525"/>
                  </a:cubicBezTo>
                  <a:cubicBezTo>
                    <a:pt x="14341" y="6225"/>
                    <a:pt x="14557" y="5909"/>
                    <a:pt x="14757" y="5609"/>
                  </a:cubicBezTo>
                  <a:cubicBezTo>
                    <a:pt x="14857" y="5442"/>
                    <a:pt x="14957" y="5291"/>
                    <a:pt x="15075" y="5124"/>
                  </a:cubicBezTo>
                  <a:lnTo>
                    <a:pt x="15224" y="4891"/>
                  </a:lnTo>
                  <a:lnTo>
                    <a:pt x="15375" y="4642"/>
                  </a:lnTo>
                  <a:cubicBezTo>
                    <a:pt x="15775" y="3991"/>
                    <a:pt x="15591" y="3141"/>
                    <a:pt x="14957" y="2707"/>
                  </a:cubicBezTo>
                  <a:cubicBezTo>
                    <a:pt x="14714" y="2545"/>
                    <a:pt x="14440" y="2467"/>
                    <a:pt x="14169" y="2467"/>
                  </a:cubicBezTo>
                  <a:cubicBezTo>
                    <a:pt x="13716" y="2467"/>
                    <a:pt x="13272" y="2684"/>
                    <a:pt x="12990" y="3090"/>
                  </a:cubicBezTo>
                  <a:lnTo>
                    <a:pt x="12974" y="3123"/>
                  </a:lnTo>
                  <a:lnTo>
                    <a:pt x="12840" y="3324"/>
                  </a:lnTo>
                  <a:lnTo>
                    <a:pt x="12690" y="3541"/>
                  </a:lnTo>
                  <a:cubicBezTo>
                    <a:pt x="12590" y="3674"/>
                    <a:pt x="12490" y="3824"/>
                    <a:pt x="12389" y="3957"/>
                  </a:cubicBezTo>
                  <a:cubicBezTo>
                    <a:pt x="12189" y="4241"/>
                    <a:pt x="11989" y="4508"/>
                    <a:pt x="11773" y="4791"/>
                  </a:cubicBezTo>
                  <a:cubicBezTo>
                    <a:pt x="11356" y="5325"/>
                    <a:pt x="10922" y="5842"/>
                    <a:pt x="10473" y="6342"/>
                  </a:cubicBezTo>
                  <a:lnTo>
                    <a:pt x="9788" y="7025"/>
                  </a:lnTo>
                  <a:cubicBezTo>
                    <a:pt x="9555" y="7243"/>
                    <a:pt x="9321" y="7443"/>
                    <a:pt x="9088" y="7592"/>
                  </a:cubicBezTo>
                  <a:cubicBezTo>
                    <a:pt x="8872" y="7759"/>
                    <a:pt x="8638" y="7892"/>
                    <a:pt x="8472" y="7959"/>
                  </a:cubicBezTo>
                  <a:cubicBezTo>
                    <a:pt x="8415" y="7981"/>
                    <a:pt x="8367" y="7997"/>
                    <a:pt x="8336" y="8004"/>
                  </a:cubicBezTo>
                  <a:lnTo>
                    <a:pt x="8336" y="8004"/>
                  </a:lnTo>
                  <a:cubicBezTo>
                    <a:pt x="8174" y="7952"/>
                    <a:pt x="7998" y="7854"/>
                    <a:pt x="7805" y="7710"/>
                  </a:cubicBezTo>
                  <a:cubicBezTo>
                    <a:pt x="7587" y="7576"/>
                    <a:pt x="7371" y="7376"/>
                    <a:pt x="7154" y="7143"/>
                  </a:cubicBezTo>
                  <a:cubicBezTo>
                    <a:pt x="6737" y="6676"/>
                    <a:pt x="6337" y="6076"/>
                    <a:pt x="5970" y="5458"/>
                  </a:cubicBezTo>
                  <a:cubicBezTo>
                    <a:pt x="5604" y="4824"/>
                    <a:pt x="5270" y="4141"/>
                    <a:pt x="4970" y="3441"/>
                  </a:cubicBezTo>
                  <a:cubicBezTo>
                    <a:pt x="4819" y="3090"/>
                    <a:pt x="4670" y="2741"/>
                    <a:pt x="4536" y="2390"/>
                  </a:cubicBezTo>
                  <a:cubicBezTo>
                    <a:pt x="4470" y="2207"/>
                    <a:pt x="4403" y="2023"/>
                    <a:pt x="4352" y="1856"/>
                  </a:cubicBezTo>
                  <a:lnTo>
                    <a:pt x="4252" y="1589"/>
                  </a:lnTo>
                  <a:lnTo>
                    <a:pt x="4219" y="1456"/>
                  </a:lnTo>
                  <a:lnTo>
                    <a:pt x="4186" y="1389"/>
                  </a:lnTo>
                  <a:lnTo>
                    <a:pt x="4186" y="1373"/>
                  </a:lnTo>
                  <a:cubicBezTo>
                    <a:pt x="4186" y="1356"/>
                    <a:pt x="4170" y="1340"/>
                    <a:pt x="4186" y="1340"/>
                  </a:cubicBezTo>
                  <a:cubicBezTo>
                    <a:pt x="3885" y="516"/>
                    <a:pt x="3113" y="0"/>
                    <a:pt x="2288"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1" name="Google Shape;921;p46"/>
            <p:cNvSpPr/>
            <p:nvPr/>
          </p:nvSpPr>
          <p:spPr>
            <a:xfrm>
              <a:off x="1385711" y="1568906"/>
              <a:ext cx="232885" cy="249508"/>
            </a:xfrm>
            <a:custGeom>
              <a:avLst/>
              <a:gdLst/>
              <a:ahLst/>
              <a:cxnLst/>
              <a:rect l="l" t="t" r="r" b="b"/>
              <a:pathLst>
                <a:path w="6837" h="7325" extrusionOk="0">
                  <a:moveTo>
                    <a:pt x="2499" y="0"/>
                  </a:moveTo>
                  <a:cubicBezTo>
                    <a:pt x="1473" y="0"/>
                    <a:pt x="481" y="682"/>
                    <a:pt x="267" y="1839"/>
                  </a:cubicBezTo>
                  <a:cubicBezTo>
                    <a:pt x="251" y="1855"/>
                    <a:pt x="251" y="1872"/>
                    <a:pt x="251" y="1905"/>
                  </a:cubicBezTo>
                  <a:cubicBezTo>
                    <a:pt x="0" y="3456"/>
                    <a:pt x="2619" y="7324"/>
                    <a:pt x="2619" y="7324"/>
                  </a:cubicBezTo>
                  <a:lnTo>
                    <a:pt x="6837" y="5023"/>
                  </a:lnTo>
                  <a:cubicBezTo>
                    <a:pt x="6837" y="5023"/>
                    <a:pt x="6387" y="4289"/>
                    <a:pt x="5053" y="1905"/>
                  </a:cubicBezTo>
                  <a:cubicBezTo>
                    <a:pt x="4753" y="1372"/>
                    <a:pt x="4436" y="972"/>
                    <a:pt x="4119" y="672"/>
                  </a:cubicBezTo>
                  <a:cubicBezTo>
                    <a:pt x="3654" y="212"/>
                    <a:pt x="3071" y="0"/>
                    <a:pt x="24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2" name="Google Shape;922;p46"/>
            <p:cNvSpPr/>
            <p:nvPr/>
          </p:nvSpPr>
          <p:spPr>
            <a:xfrm>
              <a:off x="1917912" y="2304019"/>
              <a:ext cx="334017" cy="1169638"/>
            </a:xfrm>
            <a:custGeom>
              <a:avLst/>
              <a:gdLst/>
              <a:ahLst/>
              <a:cxnLst/>
              <a:rect l="l" t="t" r="r" b="b"/>
              <a:pathLst>
                <a:path w="9806" h="34338" extrusionOk="0">
                  <a:moveTo>
                    <a:pt x="1" y="0"/>
                  </a:moveTo>
                  <a:lnTo>
                    <a:pt x="1" y="0"/>
                  </a:lnTo>
                  <a:cubicBezTo>
                    <a:pt x="17" y="267"/>
                    <a:pt x="17" y="517"/>
                    <a:pt x="34" y="768"/>
                  </a:cubicBezTo>
                  <a:cubicBezTo>
                    <a:pt x="168" y="2918"/>
                    <a:pt x="484" y="4652"/>
                    <a:pt x="901" y="6219"/>
                  </a:cubicBezTo>
                  <a:cubicBezTo>
                    <a:pt x="917" y="6303"/>
                    <a:pt x="935" y="6370"/>
                    <a:pt x="951" y="6453"/>
                  </a:cubicBezTo>
                  <a:cubicBezTo>
                    <a:pt x="1168" y="7204"/>
                    <a:pt x="1384" y="7920"/>
                    <a:pt x="1635" y="8638"/>
                  </a:cubicBezTo>
                  <a:cubicBezTo>
                    <a:pt x="2251" y="10455"/>
                    <a:pt x="2969" y="12222"/>
                    <a:pt x="3636" y="14441"/>
                  </a:cubicBezTo>
                  <a:cubicBezTo>
                    <a:pt x="3636" y="14441"/>
                    <a:pt x="3185" y="19610"/>
                    <a:pt x="4403" y="23945"/>
                  </a:cubicBezTo>
                  <a:cubicBezTo>
                    <a:pt x="5604" y="28281"/>
                    <a:pt x="7721" y="34150"/>
                    <a:pt x="7721" y="34150"/>
                  </a:cubicBezTo>
                  <a:cubicBezTo>
                    <a:pt x="8145" y="34248"/>
                    <a:pt x="8485" y="34338"/>
                    <a:pt x="8804" y="34338"/>
                  </a:cubicBezTo>
                  <a:cubicBezTo>
                    <a:pt x="9138" y="34338"/>
                    <a:pt x="9448" y="34240"/>
                    <a:pt x="9806" y="33950"/>
                  </a:cubicBezTo>
                  <a:lnTo>
                    <a:pt x="7687" y="14207"/>
                  </a:lnTo>
                  <a:lnTo>
                    <a:pt x="7654" y="13823"/>
                  </a:lnTo>
                  <a:lnTo>
                    <a:pt x="7587" y="13223"/>
                  </a:lnTo>
                  <a:lnTo>
                    <a:pt x="7254" y="7204"/>
                  </a:lnTo>
                  <a:lnTo>
                    <a:pt x="7171" y="5486"/>
                  </a:lnTo>
                  <a:lnTo>
                    <a:pt x="7020" y="2751"/>
                  </a:lnTo>
                  <a:lnTo>
                    <a:pt x="1" y="0"/>
                  </a:ln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3" name="Google Shape;923;p46"/>
            <p:cNvSpPr/>
            <p:nvPr/>
          </p:nvSpPr>
          <p:spPr>
            <a:xfrm>
              <a:off x="1953679" y="2490854"/>
              <a:ext cx="211324" cy="107399"/>
            </a:xfrm>
            <a:custGeom>
              <a:avLst/>
              <a:gdLst/>
              <a:ahLst/>
              <a:cxnLst/>
              <a:rect l="l" t="t" r="r" b="b"/>
              <a:pathLst>
                <a:path w="6204" h="3153" extrusionOk="0">
                  <a:moveTo>
                    <a:pt x="6121" y="1"/>
                  </a:moveTo>
                  <a:cubicBezTo>
                    <a:pt x="4620" y="318"/>
                    <a:pt x="2286" y="552"/>
                    <a:pt x="1" y="718"/>
                  </a:cubicBezTo>
                  <a:cubicBezTo>
                    <a:pt x="1" y="919"/>
                    <a:pt x="18" y="1101"/>
                    <a:pt x="34" y="1301"/>
                  </a:cubicBezTo>
                  <a:cubicBezTo>
                    <a:pt x="34" y="1319"/>
                    <a:pt x="34" y="1352"/>
                    <a:pt x="18" y="1368"/>
                  </a:cubicBezTo>
                  <a:cubicBezTo>
                    <a:pt x="185" y="1968"/>
                    <a:pt x="385" y="2569"/>
                    <a:pt x="585" y="3153"/>
                  </a:cubicBezTo>
                  <a:cubicBezTo>
                    <a:pt x="2920" y="2786"/>
                    <a:pt x="4987" y="2135"/>
                    <a:pt x="6204" y="1719"/>
                  </a:cubicBezTo>
                  <a:lnTo>
                    <a:pt x="6121" y="1"/>
                  </a:ln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4" name="Google Shape;924;p46"/>
            <p:cNvSpPr/>
            <p:nvPr/>
          </p:nvSpPr>
          <p:spPr>
            <a:xfrm>
              <a:off x="2116739" y="2774871"/>
              <a:ext cx="63050" cy="23333"/>
            </a:xfrm>
            <a:custGeom>
              <a:avLst/>
              <a:gdLst/>
              <a:ahLst/>
              <a:cxnLst/>
              <a:rect l="l" t="t" r="r" b="b"/>
              <a:pathLst>
                <a:path w="1851" h="685" extrusionOk="0">
                  <a:moveTo>
                    <a:pt x="1817" y="0"/>
                  </a:moveTo>
                  <a:cubicBezTo>
                    <a:pt x="1362" y="243"/>
                    <a:pt x="674" y="320"/>
                    <a:pt x="302" y="320"/>
                  </a:cubicBezTo>
                  <a:cubicBezTo>
                    <a:pt x="265" y="320"/>
                    <a:pt x="231" y="319"/>
                    <a:pt x="200" y="318"/>
                  </a:cubicBezTo>
                  <a:lnTo>
                    <a:pt x="183" y="318"/>
                  </a:lnTo>
                  <a:cubicBezTo>
                    <a:pt x="83" y="318"/>
                    <a:pt x="16" y="400"/>
                    <a:pt x="0" y="500"/>
                  </a:cubicBezTo>
                  <a:cubicBezTo>
                    <a:pt x="0" y="600"/>
                    <a:pt x="83" y="684"/>
                    <a:pt x="183" y="684"/>
                  </a:cubicBezTo>
                  <a:lnTo>
                    <a:pt x="216" y="684"/>
                  </a:lnTo>
                  <a:cubicBezTo>
                    <a:pt x="416" y="684"/>
                    <a:pt x="1234" y="667"/>
                    <a:pt x="1850" y="384"/>
                  </a:cubicBezTo>
                  <a:lnTo>
                    <a:pt x="1817" y="0"/>
                  </a:ln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5" name="Google Shape;925;p46"/>
            <p:cNvSpPr/>
            <p:nvPr/>
          </p:nvSpPr>
          <p:spPr>
            <a:xfrm>
              <a:off x="2146816" y="3449692"/>
              <a:ext cx="292563" cy="138566"/>
            </a:xfrm>
            <a:custGeom>
              <a:avLst/>
              <a:gdLst/>
              <a:ahLst/>
              <a:cxnLst/>
              <a:rect l="l" t="t" r="r" b="b"/>
              <a:pathLst>
                <a:path w="8589" h="4068" extrusionOk="0">
                  <a:moveTo>
                    <a:pt x="2979" y="0"/>
                  </a:moveTo>
                  <a:cubicBezTo>
                    <a:pt x="2585" y="0"/>
                    <a:pt x="2083" y="379"/>
                    <a:pt x="1576" y="379"/>
                  </a:cubicBezTo>
                  <a:cubicBezTo>
                    <a:pt x="1349" y="379"/>
                    <a:pt x="1121" y="303"/>
                    <a:pt x="901" y="83"/>
                  </a:cubicBezTo>
                  <a:cubicBezTo>
                    <a:pt x="901" y="83"/>
                    <a:pt x="867" y="76"/>
                    <a:pt x="817" y="76"/>
                  </a:cubicBezTo>
                  <a:cubicBezTo>
                    <a:pt x="670" y="76"/>
                    <a:pt x="384" y="131"/>
                    <a:pt x="384" y="565"/>
                  </a:cubicBezTo>
                  <a:cubicBezTo>
                    <a:pt x="384" y="632"/>
                    <a:pt x="384" y="732"/>
                    <a:pt x="367" y="850"/>
                  </a:cubicBezTo>
                  <a:cubicBezTo>
                    <a:pt x="351" y="932"/>
                    <a:pt x="351" y="999"/>
                    <a:pt x="334" y="1083"/>
                  </a:cubicBezTo>
                  <a:cubicBezTo>
                    <a:pt x="218" y="1783"/>
                    <a:pt x="0" y="2917"/>
                    <a:pt x="51" y="3618"/>
                  </a:cubicBezTo>
                  <a:cubicBezTo>
                    <a:pt x="67" y="3800"/>
                    <a:pt x="100" y="3967"/>
                    <a:pt x="151" y="4067"/>
                  </a:cubicBezTo>
                  <a:lnTo>
                    <a:pt x="8455" y="4067"/>
                  </a:lnTo>
                  <a:cubicBezTo>
                    <a:pt x="8455" y="4067"/>
                    <a:pt x="8588" y="3900"/>
                    <a:pt x="8522" y="3618"/>
                  </a:cubicBezTo>
                  <a:cubicBezTo>
                    <a:pt x="8455" y="3267"/>
                    <a:pt x="8104" y="2750"/>
                    <a:pt x="6870" y="2233"/>
                  </a:cubicBezTo>
                  <a:cubicBezTo>
                    <a:pt x="5920" y="1833"/>
                    <a:pt x="4802" y="1433"/>
                    <a:pt x="4135" y="850"/>
                  </a:cubicBezTo>
                  <a:cubicBezTo>
                    <a:pt x="3486" y="249"/>
                    <a:pt x="3252" y="83"/>
                    <a:pt x="3252" y="83"/>
                  </a:cubicBezTo>
                  <a:cubicBezTo>
                    <a:pt x="3169" y="24"/>
                    <a:pt x="3078" y="0"/>
                    <a:pt x="29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6" name="Google Shape;926;p46"/>
            <p:cNvSpPr/>
            <p:nvPr/>
          </p:nvSpPr>
          <p:spPr>
            <a:xfrm>
              <a:off x="2148519" y="3572898"/>
              <a:ext cx="290860" cy="15362"/>
            </a:xfrm>
            <a:custGeom>
              <a:avLst/>
              <a:gdLst/>
              <a:ahLst/>
              <a:cxnLst/>
              <a:rect l="l" t="t" r="r" b="b"/>
              <a:pathLst>
                <a:path w="8539" h="451" extrusionOk="0">
                  <a:moveTo>
                    <a:pt x="1" y="1"/>
                  </a:moveTo>
                  <a:cubicBezTo>
                    <a:pt x="17" y="183"/>
                    <a:pt x="50" y="350"/>
                    <a:pt x="101" y="450"/>
                  </a:cubicBezTo>
                  <a:lnTo>
                    <a:pt x="8405" y="450"/>
                  </a:lnTo>
                  <a:cubicBezTo>
                    <a:pt x="8405" y="450"/>
                    <a:pt x="8538" y="283"/>
                    <a:pt x="8472" y="1"/>
                  </a:cubicBezTo>
                  <a:close/>
                </a:path>
              </a:pathLst>
            </a:custGeom>
            <a:solidFill>
              <a:srgbClr val="7458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7" name="Google Shape;927;p46"/>
            <p:cNvSpPr/>
            <p:nvPr/>
          </p:nvSpPr>
          <p:spPr>
            <a:xfrm>
              <a:off x="2261541" y="3455108"/>
              <a:ext cx="27284" cy="27931"/>
            </a:xfrm>
            <a:custGeom>
              <a:avLst/>
              <a:gdLst/>
              <a:ahLst/>
              <a:cxnLst/>
              <a:rect l="l" t="t" r="r" b="b"/>
              <a:pathLst>
                <a:path w="801" h="820" extrusionOk="0">
                  <a:moveTo>
                    <a:pt x="357" y="0"/>
                  </a:moveTo>
                  <a:cubicBezTo>
                    <a:pt x="112" y="0"/>
                    <a:pt x="0" y="273"/>
                    <a:pt x="0" y="273"/>
                  </a:cubicBezTo>
                  <a:cubicBezTo>
                    <a:pt x="282" y="707"/>
                    <a:pt x="471" y="820"/>
                    <a:pt x="590" y="820"/>
                  </a:cubicBezTo>
                  <a:cubicBezTo>
                    <a:pt x="719" y="820"/>
                    <a:pt x="767" y="691"/>
                    <a:pt x="767" y="691"/>
                  </a:cubicBezTo>
                  <a:cubicBezTo>
                    <a:pt x="767" y="691"/>
                    <a:pt x="801" y="140"/>
                    <a:pt x="485" y="24"/>
                  </a:cubicBezTo>
                  <a:cubicBezTo>
                    <a:pt x="439" y="7"/>
                    <a:pt x="396" y="0"/>
                    <a:pt x="35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8" name="Google Shape;928;p46"/>
            <p:cNvSpPr/>
            <p:nvPr/>
          </p:nvSpPr>
          <p:spPr>
            <a:xfrm>
              <a:off x="2253604" y="3470402"/>
              <a:ext cx="26160" cy="49697"/>
            </a:xfrm>
            <a:custGeom>
              <a:avLst/>
              <a:gdLst/>
              <a:ahLst/>
              <a:cxnLst/>
              <a:rect l="l" t="t" r="r" b="b"/>
              <a:pathLst>
                <a:path w="768" h="1459" extrusionOk="0">
                  <a:moveTo>
                    <a:pt x="621" y="1"/>
                  </a:moveTo>
                  <a:cubicBezTo>
                    <a:pt x="589" y="1"/>
                    <a:pt x="556" y="9"/>
                    <a:pt x="534" y="24"/>
                  </a:cubicBezTo>
                  <a:cubicBezTo>
                    <a:pt x="518" y="57"/>
                    <a:pt x="0" y="491"/>
                    <a:pt x="0" y="1325"/>
                  </a:cubicBezTo>
                  <a:cubicBezTo>
                    <a:pt x="0" y="1391"/>
                    <a:pt x="51" y="1458"/>
                    <a:pt x="133" y="1458"/>
                  </a:cubicBezTo>
                  <a:cubicBezTo>
                    <a:pt x="200" y="1458"/>
                    <a:pt x="267" y="1391"/>
                    <a:pt x="267" y="1325"/>
                  </a:cubicBezTo>
                  <a:cubicBezTo>
                    <a:pt x="267" y="624"/>
                    <a:pt x="684" y="258"/>
                    <a:pt x="718" y="242"/>
                  </a:cubicBezTo>
                  <a:cubicBezTo>
                    <a:pt x="767" y="191"/>
                    <a:pt x="767" y="108"/>
                    <a:pt x="718" y="41"/>
                  </a:cubicBezTo>
                  <a:cubicBezTo>
                    <a:pt x="699" y="13"/>
                    <a:pt x="661" y="1"/>
                    <a:pt x="6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9" name="Google Shape;929;p46"/>
            <p:cNvSpPr/>
            <p:nvPr/>
          </p:nvSpPr>
          <p:spPr>
            <a:xfrm>
              <a:off x="2275745" y="3467132"/>
              <a:ext cx="46018" cy="16588"/>
            </a:xfrm>
            <a:custGeom>
              <a:avLst/>
              <a:gdLst/>
              <a:ahLst/>
              <a:cxnLst/>
              <a:rect l="l" t="t" r="r" b="b"/>
              <a:pathLst>
                <a:path w="1351" h="487" extrusionOk="0">
                  <a:moveTo>
                    <a:pt x="321" y="1"/>
                  </a:moveTo>
                  <a:cubicBezTo>
                    <a:pt x="225" y="1"/>
                    <a:pt x="156" y="4"/>
                    <a:pt x="134" y="4"/>
                  </a:cubicBezTo>
                  <a:cubicBezTo>
                    <a:pt x="50" y="20"/>
                    <a:pt x="1" y="71"/>
                    <a:pt x="1" y="153"/>
                  </a:cubicBezTo>
                  <a:cubicBezTo>
                    <a:pt x="17" y="220"/>
                    <a:pt x="84" y="287"/>
                    <a:pt x="150" y="287"/>
                  </a:cubicBezTo>
                  <a:cubicBezTo>
                    <a:pt x="205" y="284"/>
                    <a:pt x="267" y="282"/>
                    <a:pt x="333" y="282"/>
                  </a:cubicBezTo>
                  <a:cubicBezTo>
                    <a:pt x="614" y="282"/>
                    <a:pt x="970" y="316"/>
                    <a:pt x="1118" y="438"/>
                  </a:cubicBezTo>
                  <a:cubicBezTo>
                    <a:pt x="1135" y="471"/>
                    <a:pt x="1168" y="487"/>
                    <a:pt x="1202" y="487"/>
                  </a:cubicBezTo>
                  <a:cubicBezTo>
                    <a:pt x="1251" y="487"/>
                    <a:pt x="1284" y="471"/>
                    <a:pt x="1302" y="438"/>
                  </a:cubicBezTo>
                  <a:cubicBezTo>
                    <a:pt x="1351" y="371"/>
                    <a:pt x="1351" y="287"/>
                    <a:pt x="1302" y="238"/>
                  </a:cubicBezTo>
                  <a:cubicBezTo>
                    <a:pt x="1068" y="28"/>
                    <a:pt x="589" y="1"/>
                    <a:pt x="3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0" name="Google Shape;930;p46"/>
            <p:cNvSpPr/>
            <p:nvPr/>
          </p:nvSpPr>
          <p:spPr>
            <a:xfrm>
              <a:off x="2212149" y="3439984"/>
              <a:ext cx="65911" cy="40943"/>
            </a:xfrm>
            <a:custGeom>
              <a:avLst/>
              <a:gdLst/>
              <a:ahLst/>
              <a:cxnLst/>
              <a:rect l="l" t="t" r="r" b="b"/>
              <a:pathLst>
                <a:path w="1935" h="1202" extrusionOk="0">
                  <a:moveTo>
                    <a:pt x="601" y="301"/>
                  </a:moveTo>
                  <a:cubicBezTo>
                    <a:pt x="950" y="301"/>
                    <a:pt x="1450" y="684"/>
                    <a:pt x="1668" y="901"/>
                  </a:cubicBezTo>
                  <a:cubicBezTo>
                    <a:pt x="1534" y="901"/>
                    <a:pt x="1301" y="901"/>
                    <a:pt x="950" y="850"/>
                  </a:cubicBezTo>
                  <a:cubicBezTo>
                    <a:pt x="583" y="801"/>
                    <a:pt x="383" y="650"/>
                    <a:pt x="334" y="534"/>
                  </a:cubicBezTo>
                  <a:cubicBezTo>
                    <a:pt x="317" y="468"/>
                    <a:pt x="334" y="434"/>
                    <a:pt x="367" y="384"/>
                  </a:cubicBezTo>
                  <a:cubicBezTo>
                    <a:pt x="434" y="317"/>
                    <a:pt x="501" y="301"/>
                    <a:pt x="583" y="301"/>
                  </a:cubicBezTo>
                  <a:close/>
                  <a:moveTo>
                    <a:pt x="583" y="1"/>
                  </a:moveTo>
                  <a:cubicBezTo>
                    <a:pt x="417" y="1"/>
                    <a:pt x="267" y="67"/>
                    <a:pt x="150" y="183"/>
                  </a:cubicBezTo>
                  <a:cubicBezTo>
                    <a:pt x="34" y="301"/>
                    <a:pt x="0" y="468"/>
                    <a:pt x="50" y="617"/>
                  </a:cubicBezTo>
                  <a:cubicBezTo>
                    <a:pt x="150" y="884"/>
                    <a:pt x="483" y="1084"/>
                    <a:pt x="917" y="1151"/>
                  </a:cubicBezTo>
                  <a:cubicBezTo>
                    <a:pt x="1201" y="1184"/>
                    <a:pt x="1417" y="1201"/>
                    <a:pt x="1568" y="1201"/>
                  </a:cubicBezTo>
                  <a:cubicBezTo>
                    <a:pt x="1768" y="1201"/>
                    <a:pt x="1868" y="1184"/>
                    <a:pt x="1868" y="1184"/>
                  </a:cubicBezTo>
                  <a:lnTo>
                    <a:pt x="1801" y="884"/>
                  </a:lnTo>
                  <a:lnTo>
                    <a:pt x="1935" y="750"/>
                  </a:lnTo>
                  <a:cubicBezTo>
                    <a:pt x="1868" y="668"/>
                    <a:pt x="1168" y="1"/>
                    <a:pt x="6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1" name="Google Shape;931;p46"/>
            <p:cNvSpPr/>
            <p:nvPr/>
          </p:nvSpPr>
          <p:spPr>
            <a:xfrm>
              <a:off x="2269477" y="3428028"/>
              <a:ext cx="38661" cy="47756"/>
            </a:xfrm>
            <a:custGeom>
              <a:avLst/>
              <a:gdLst/>
              <a:ahLst/>
              <a:cxnLst/>
              <a:rect l="l" t="t" r="r" b="b"/>
              <a:pathLst>
                <a:path w="1135" h="1402" extrusionOk="0">
                  <a:moveTo>
                    <a:pt x="586" y="0"/>
                  </a:moveTo>
                  <a:cubicBezTo>
                    <a:pt x="454" y="0"/>
                    <a:pt x="364" y="47"/>
                    <a:pt x="301" y="85"/>
                  </a:cubicBezTo>
                  <a:cubicBezTo>
                    <a:pt x="1" y="334"/>
                    <a:pt x="1" y="952"/>
                    <a:pt x="1" y="1035"/>
                  </a:cubicBezTo>
                  <a:lnTo>
                    <a:pt x="301" y="1019"/>
                  </a:lnTo>
                  <a:cubicBezTo>
                    <a:pt x="301" y="819"/>
                    <a:pt x="334" y="434"/>
                    <a:pt x="485" y="318"/>
                  </a:cubicBezTo>
                  <a:cubicBezTo>
                    <a:pt x="509" y="306"/>
                    <a:pt x="532" y="294"/>
                    <a:pt x="580" y="294"/>
                  </a:cubicBezTo>
                  <a:cubicBezTo>
                    <a:pt x="599" y="294"/>
                    <a:pt x="623" y="296"/>
                    <a:pt x="652" y="301"/>
                  </a:cubicBezTo>
                  <a:cubicBezTo>
                    <a:pt x="768" y="352"/>
                    <a:pt x="801" y="401"/>
                    <a:pt x="801" y="452"/>
                  </a:cubicBezTo>
                  <a:cubicBezTo>
                    <a:pt x="819" y="668"/>
                    <a:pt x="552" y="1001"/>
                    <a:pt x="285" y="1135"/>
                  </a:cubicBezTo>
                  <a:lnTo>
                    <a:pt x="418" y="1402"/>
                  </a:lnTo>
                  <a:cubicBezTo>
                    <a:pt x="752" y="1235"/>
                    <a:pt x="1135" y="801"/>
                    <a:pt x="1101" y="434"/>
                  </a:cubicBezTo>
                  <a:cubicBezTo>
                    <a:pt x="1085" y="318"/>
                    <a:pt x="1035" y="101"/>
                    <a:pt x="735" y="18"/>
                  </a:cubicBezTo>
                  <a:cubicBezTo>
                    <a:pt x="680" y="5"/>
                    <a:pt x="631" y="0"/>
                    <a:pt x="5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2" name="Google Shape;932;p46"/>
            <p:cNvSpPr/>
            <p:nvPr/>
          </p:nvSpPr>
          <p:spPr>
            <a:xfrm>
              <a:off x="2158159" y="3478611"/>
              <a:ext cx="37537" cy="109647"/>
            </a:xfrm>
            <a:custGeom>
              <a:avLst/>
              <a:gdLst/>
              <a:ahLst/>
              <a:cxnLst/>
              <a:rect l="l" t="t" r="r" b="b"/>
              <a:pathLst>
                <a:path w="1102" h="3219" extrusionOk="0">
                  <a:moveTo>
                    <a:pt x="34" y="1"/>
                  </a:moveTo>
                  <a:cubicBezTo>
                    <a:pt x="18" y="83"/>
                    <a:pt x="18" y="150"/>
                    <a:pt x="1" y="234"/>
                  </a:cubicBezTo>
                  <a:cubicBezTo>
                    <a:pt x="334" y="517"/>
                    <a:pt x="834" y="1084"/>
                    <a:pt x="868" y="1901"/>
                  </a:cubicBezTo>
                  <a:cubicBezTo>
                    <a:pt x="901" y="2518"/>
                    <a:pt x="668" y="2951"/>
                    <a:pt x="418" y="3218"/>
                  </a:cubicBezTo>
                  <a:lnTo>
                    <a:pt x="668" y="3218"/>
                  </a:lnTo>
                  <a:cubicBezTo>
                    <a:pt x="901" y="2918"/>
                    <a:pt x="1101" y="2468"/>
                    <a:pt x="1068" y="1884"/>
                  </a:cubicBezTo>
                  <a:cubicBezTo>
                    <a:pt x="1018" y="901"/>
                    <a:pt x="401" y="283"/>
                    <a:pt x="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3" name="Google Shape;933;p46"/>
            <p:cNvSpPr/>
            <p:nvPr/>
          </p:nvSpPr>
          <p:spPr>
            <a:xfrm>
              <a:off x="2278027" y="3481336"/>
              <a:ext cx="27863" cy="13761"/>
            </a:xfrm>
            <a:custGeom>
              <a:avLst/>
              <a:gdLst/>
              <a:ahLst/>
              <a:cxnLst/>
              <a:rect l="l" t="t" r="r" b="b"/>
              <a:pathLst>
                <a:path w="818" h="404" extrusionOk="0">
                  <a:moveTo>
                    <a:pt x="661" y="0"/>
                  </a:moveTo>
                  <a:cubicBezTo>
                    <a:pt x="652" y="0"/>
                    <a:pt x="643" y="1"/>
                    <a:pt x="634" y="3"/>
                  </a:cubicBezTo>
                  <a:lnTo>
                    <a:pt x="117" y="137"/>
                  </a:lnTo>
                  <a:cubicBezTo>
                    <a:pt x="50" y="154"/>
                    <a:pt x="1" y="237"/>
                    <a:pt x="17" y="303"/>
                  </a:cubicBezTo>
                  <a:cubicBezTo>
                    <a:pt x="34" y="370"/>
                    <a:pt x="83" y="403"/>
                    <a:pt x="150" y="403"/>
                  </a:cubicBezTo>
                  <a:lnTo>
                    <a:pt x="183" y="403"/>
                  </a:lnTo>
                  <a:lnTo>
                    <a:pt x="701" y="270"/>
                  </a:lnTo>
                  <a:cubicBezTo>
                    <a:pt x="768" y="254"/>
                    <a:pt x="817" y="187"/>
                    <a:pt x="801" y="103"/>
                  </a:cubicBezTo>
                  <a:cubicBezTo>
                    <a:pt x="786" y="45"/>
                    <a:pt x="721" y="0"/>
                    <a:pt x="6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4" name="Google Shape;934;p46"/>
            <p:cNvSpPr/>
            <p:nvPr/>
          </p:nvSpPr>
          <p:spPr>
            <a:xfrm>
              <a:off x="2295604" y="3491555"/>
              <a:ext cx="27897" cy="13761"/>
            </a:xfrm>
            <a:custGeom>
              <a:avLst/>
              <a:gdLst/>
              <a:ahLst/>
              <a:cxnLst/>
              <a:rect l="l" t="t" r="r" b="b"/>
              <a:pathLst>
                <a:path w="819" h="404" extrusionOk="0">
                  <a:moveTo>
                    <a:pt x="666" y="0"/>
                  </a:moveTo>
                  <a:cubicBezTo>
                    <a:pt x="656" y="0"/>
                    <a:pt x="645" y="1"/>
                    <a:pt x="635" y="3"/>
                  </a:cubicBezTo>
                  <a:lnTo>
                    <a:pt x="118" y="137"/>
                  </a:lnTo>
                  <a:cubicBezTo>
                    <a:pt x="52" y="154"/>
                    <a:pt x="1" y="237"/>
                    <a:pt x="18" y="304"/>
                  </a:cubicBezTo>
                  <a:cubicBezTo>
                    <a:pt x="34" y="370"/>
                    <a:pt x="85" y="404"/>
                    <a:pt x="152" y="404"/>
                  </a:cubicBezTo>
                  <a:lnTo>
                    <a:pt x="185" y="404"/>
                  </a:lnTo>
                  <a:lnTo>
                    <a:pt x="701" y="270"/>
                  </a:lnTo>
                  <a:cubicBezTo>
                    <a:pt x="785" y="254"/>
                    <a:pt x="819" y="187"/>
                    <a:pt x="801" y="103"/>
                  </a:cubicBezTo>
                  <a:cubicBezTo>
                    <a:pt x="787" y="45"/>
                    <a:pt x="735" y="0"/>
                    <a:pt x="6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5" name="Google Shape;935;p46"/>
            <p:cNvSpPr/>
            <p:nvPr/>
          </p:nvSpPr>
          <p:spPr>
            <a:xfrm>
              <a:off x="2313248" y="3501740"/>
              <a:ext cx="27829" cy="13795"/>
            </a:xfrm>
            <a:custGeom>
              <a:avLst/>
              <a:gdLst/>
              <a:ahLst/>
              <a:cxnLst/>
              <a:rect l="l" t="t" r="r" b="b"/>
              <a:pathLst>
                <a:path w="817" h="405" extrusionOk="0">
                  <a:moveTo>
                    <a:pt x="673" y="1"/>
                  </a:moveTo>
                  <a:cubicBezTo>
                    <a:pt x="661" y="1"/>
                    <a:pt x="648" y="2"/>
                    <a:pt x="634" y="5"/>
                  </a:cubicBezTo>
                  <a:lnTo>
                    <a:pt x="117" y="122"/>
                  </a:lnTo>
                  <a:cubicBezTo>
                    <a:pt x="50" y="155"/>
                    <a:pt x="1" y="222"/>
                    <a:pt x="17" y="289"/>
                  </a:cubicBezTo>
                  <a:cubicBezTo>
                    <a:pt x="34" y="355"/>
                    <a:pt x="83" y="405"/>
                    <a:pt x="150" y="405"/>
                  </a:cubicBezTo>
                  <a:cubicBezTo>
                    <a:pt x="167" y="405"/>
                    <a:pt x="167" y="405"/>
                    <a:pt x="183" y="389"/>
                  </a:cubicBezTo>
                  <a:lnTo>
                    <a:pt x="701" y="271"/>
                  </a:lnTo>
                  <a:cubicBezTo>
                    <a:pt x="784" y="255"/>
                    <a:pt x="817" y="171"/>
                    <a:pt x="801" y="105"/>
                  </a:cubicBezTo>
                  <a:cubicBezTo>
                    <a:pt x="786" y="35"/>
                    <a:pt x="737" y="1"/>
                    <a:pt x="6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6" name="Google Shape;936;p46"/>
            <p:cNvSpPr/>
            <p:nvPr/>
          </p:nvSpPr>
          <p:spPr>
            <a:xfrm>
              <a:off x="2332562" y="3510835"/>
              <a:ext cx="27829" cy="13795"/>
            </a:xfrm>
            <a:custGeom>
              <a:avLst/>
              <a:gdLst/>
              <a:ahLst/>
              <a:cxnLst/>
              <a:rect l="l" t="t" r="r" b="b"/>
              <a:pathLst>
                <a:path w="817" h="405" extrusionOk="0">
                  <a:moveTo>
                    <a:pt x="673" y="0"/>
                  </a:moveTo>
                  <a:cubicBezTo>
                    <a:pt x="660" y="0"/>
                    <a:pt x="647" y="2"/>
                    <a:pt x="634" y="4"/>
                  </a:cubicBezTo>
                  <a:lnTo>
                    <a:pt x="117" y="138"/>
                  </a:lnTo>
                  <a:cubicBezTo>
                    <a:pt x="50" y="155"/>
                    <a:pt x="0" y="222"/>
                    <a:pt x="16" y="288"/>
                  </a:cubicBezTo>
                  <a:cubicBezTo>
                    <a:pt x="34" y="355"/>
                    <a:pt x="83" y="405"/>
                    <a:pt x="150" y="405"/>
                  </a:cubicBezTo>
                  <a:cubicBezTo>
                    <a:pt x="167" y="405"/>
                    <a:pt x="167" y="405"/>
                    <a:pt x="183" y="389"/>
                  </a:cubicBezTo>
                  <a:lnTo>
                    <a:pt x="701" y="271"/>
                  </a:lnTo>
                  <a:cubicBezTo>
                    <a:pt x="783" y="255"/>
                    <a:pt x="817" y="171"/>
                    <a:pt x="801" y="104"/>
                  </a:cubicBezTo>
                  <a:cubicBezTo>
                    <a:pt x="786" y="35"/>
                    <a:pt x="737" y="0"/>
                    <a:pt x="67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7" name="Google Shape;937;p46"/>
            <p:cNvSpPr/>
            <p:nvPr/>
          </p:nvSpPr>
          <p:spPr>
            <a:xfrm>
              <a:off x="2353545" y="3518567"/>
              <a:ext cx="27897" cy="13455"/>
            </a:xfrm>
            <a:custGeom>
              <a:avLst/>
              <a:gdLst/>
              <a:ahLst/>
              <a:cxnLst/>
              <a:rect l="l" t="t" r="r" b="b"/>
              <a:pathLst>
                <a:path w="819" h="395" extrusionOk="0">
                  <a:moveTo>
                    <a:pt x="678" y="0"/>
                  </a:moveTo>
                  <a:cubicBezTo>
                    <a:pt x="663" y="0"/>
                    <a:pt x="649" y="4"/>
                    <a:pt x="634" y="11"/>
                  </a:cubicBezTo>
                  <a:lnTo>
                    <a:pt x="118" y="128"/>
                  </a:lnTo>
                  <a:cubicBezTo>
                    <a:pt x="34" y="144"/>
                    <a:pt x="1" y="228"/>
                    <a:pt x="18" y="295"/>
                  </a:cubicBezTo>
                  <a:cubicBezTo>
                    <a:pt x="34" y="362"/>
                    <a:pt x="85" y="395"/>
                    <a:pt x="151" y="395"/>
                  </a:cubicBezTo>
                  <a:lnTo>
                    <a:pt x="185" y="395"/>
                  </a:lnTo>
                  <a:lnTo>
                    <a:pt x="701" y="262"/>
                  </a:lnTo>
                  <a:cubicBezTo>
                    <a:pt x="768" y="244"/>
                    <a:pt x="818" y="178"/>
                    <a:pt x="801" y="111"/>
                  </a:cubicBezTo>
                  <a:cubicBezTo>
                    <a:pt x="789" y="46"/>
                    <a:pt x="734" y="0"/>
                    <a:pt x="6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8" name="Google Shape;938;p46"/>
            <p:cNvSpPr/>
            <p:nvPr/>
          </p:nvSpPr>
          <p:spPr>
            <a:xfrm>
              <a:off x="1727636" y="2294924"/>
              <a:ext cx="215854" cy="1174032"/>
            </a:xfrm>
            <a:custGeom>
              <a:avLst/>
              <a:gdLst/>
              <a:ahLst/>
              <a:cxnLst/>
              <a:rect l="l" t="t" r="r" b="b"/>
              <a:pathLst>
                <a:path w="6337" h="34467" extrusionOk="0">
                  <a:moveTo>
                    <a:pt x="0" y="1"/>
                  </a:moveTo>
                  <a:cubicBezTo>
                    <a:pt x="0" y="1"/>
                    <a:pt x="0" y="2469"/>
                    <a:pt x="100" y="6804"/>
                  </a:cubicBezTo>
                  <a:cubicBezTo>
                    <a:pt x="118" y="7471"/>
                    <a:pt x="134" y="8171"/>
                    <a:pt x="151" y="8921"/>
                  </a:cubicBezTo>
                  <a:cubicBezTo>
                    <a:pt x="184" y="10472"/>
                    <a:pt x="234" y="12189"/>
                    <a:pt x="300" y="14074"/>
                  </a:cubicBezTo>
                  <a:lnTo>
                    <a:pt x="300" y="14490"/>
                  </a:lnTo>
                  <a:cubicBezTo>
                    <a:pt x="318" y="14790"/>
                    <a:pt x="334" y="15091"/>
                    <a:pt x="334" y="15391"/>
                  </a:cubicBezTo>
                  <a:lnTo>
                    <a:pt x="551" y="34133"/>
                  </a:lnTo>
                  <a:lnTo>
                    <a:pt x="2819" y="34466"/>
                  </a:lnTo>
                  <a:cubicBezTo>
                    <a:pt x="2819" y="34466"/>
                    <a:pt x="3769" y="25846"/>
                    <a:pt x="4602" y="21144"/>
                  </a:cubicBezTo>
                  <a:cubicBezTo>
                    <a:pt x="5387" y="16758"/>
                    <a:pt x="4386" y="14674"/>
                    <a:pt x="4386" y="14674"/>
                  </a:cubicBezTo>
                  <a:cubicBezTo>
                    <a:pt x="4920" y="13207"/>
                    <a:pt x="5436" y="11155"/>
                    <a:pt x="5787" y="9054"/>
                  </a:cubicBezTo>
                  <a:cubicBezTo>
                    <a:pt x="5920" y="8271"/>
                    <a:pt x="6021" y="7487"/>
                    <a:pt x="6103" y="6720"/>
                  </a:cubicBezTo>
                  <a:cubicBezTo>
                    <a:pt x="6121" y="6637"/>
                    <a:pt x="6121" y="6553"/>
                    <a:pt x="6137" y="6470"/>
                  </a:cubicBezTo>
                  <a:cubicBezTo>
                    <a:pt x="6337" y="4403"/>
                    <a:pt x="6337" y="2469"/>
                    <a:pt x="6021" y="1201"/>
                  </a:cubicBezTo>
                  <a:lnTo>
                    <a:pt x="5187" y="1035"/>
                  </a:lnTo>
                  <a:lnTo>
                    <a:pt x="0" y="1"/>
                  </a:ln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9" name="Google Shape;939;p46"/>
            <p:cNvSpPr/>
            <p:nvPr/>
          </p:nvSpPr>
          <p:spPr>
            <a:xfrm>
              <a:off x="1731042" y="2515856"/>
              <a:ext cx="202808" cy="92957"/>
            </a:xfrm>
            <a:custGeom>
              <a:avLst/>
              <a:gdLst/>
              <a:ahLst/>
              <a:cxnLst/>
              <a:rect l="l" t="t" r="r" b="b"/>
              <a:pathLst>
                <a:path w="5954" h="2729" extrusionOk="0">
                  <a:moveTo>
                    <a:pt x="5921" y="0"/>
                  </a:moveTo>
                  <a:cubicBezTo>
                    <a:pt x="3502" y="167"/>
                    <a:pt x="1168" y="267"/>
                    <a:pt x="0" y="318"/>
                  </a:cubicBezTo>
                  <a:cubicBezTo>
                    <a:pt x="18" y="985"/>
                    <a:pt x="34" y="1685"/>
                    <a:pt x="51" y="2435"/>
                  </a:cubicBezTo>
                  <a:cubicBezTo>
                    <a:pt x="1036" y="2643"/>
                    <a:pt x="2066" y="2729"/>
                    <a:pt x="3097" y="2729"/>
                  </a:cubicBezTo>
                  <a:cubicBezTo>
                    <a:pt x="3968" y="2729"/>
                    <a:pt x="4840" y="2668"/>
                    <a:pt x="5687" y="2568"/>
                  </a:cubicBezTo>
                  <a:cubicBezTo>
                    <a:pt x="5787" y="1968"/>
                    <a:pt x="5870" y="1368"/>
                    <a:pt x="5954" y="767"/>
                  </a:cubicBezTo>
                  <a:cubicBezTo>
                    <a:pt x="5937" y="518"/>
                    <a:pt x="5921" y="251"/>
                    <a:pt x="5921" y="0"/>
                  </a:cubicBez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0" name="Google Shape;940;p46"/>
            <p:cNvSpPr/>
            <p:nvPr/>
          </p:nvSpPr>
          <p:spPr>
            <a:xfrm>
              <a:off x="1737855" y="2774326"/>
              <a:ext cx="62505" cy="23878"/>
            </a:xfrm>
            <a:custGeom>
              <a:avLst/>
              <a:gdLst/>
              <a:ahLst/>
              <a:cxnLst/>
              <a:rect l="l" t="t" r="r" b="b"/>
              <a:pathLst>
                <a:path w="1835" h="701" extrusionOk="0">
                  <a:moveTo>
                    <a:pt x="0" y="0"/>
                  </a:moveTo>
                  <a:lnTo>
                    <a:pt x="0" y="416"/>
                  </a:lnTo>
                  <a:cubicBezTo>
                    <a:pt x="634" y="683"/>
                    <a:pt x="1434" y="700"/>
                    <a:pt x="1619" y="700"/>
                  </a:cubicBezTo>
                  <a:lnTo>
                    <a:pt x="1652" y="700"/>
                  </a:lnTo>
                  <a:cubicBezTo>
                    <a:pt x="1752" y="700"/>
                    <a:pt x="1835" y="616"/>
                    <a:pt x="1835" y="516"/>
                  </a:cubicBezTo>
                  <a:cubicBezTo>
                    <a:pt x="1835" y="416"/>
                    <a:pt x="1752" y="334"/>
                    <a:pt x="1652" y="334"/>
                  </a:cubicBezTo>
                  <a:cubicBezTo>
                    <a:pt x="1620" y="335"/>
                    <a:pt x="1585" y="336"/>
                    <a:pt x="1546" y="336"/>
                  </a:cubicBezTo>
                  <a:cubicBezTo>
                    <a:pt x="1156" y="336"/>
                    <a:pt x="441" y="257"/>
                    <a:pt x="0" y="0"/>
                  </a:cubicBez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1" name="Google Shape;941;p46"/>
            <p:cNvSpPr/>
            <p:nvPr/>
          </p:nvSpPr>
          <p:spPr>
            <a:xfrm>
              <a:off x="1681038" y="3445093"/>
              <a:ext cx="165339" cy="143165"/>
            </a:xfrm>
            <a:custGeom>
              <a:avLst/>
              <a:gdLst/>
              <a:ahLst/>
              <a:cxnLst/>
              <a:rect l="l" t="t" r="r" b="b"/>
              <a:pathLst>
                <a:path w="4854" h="4203" extrusionOk="0">
                  <a:moveTo>
                    <a:pt x="2969" y="0"/>
                  </a:moveTo>
                  <a:cubicBezTo>
                    <a:pt x="2119" y="0"/>
                    <a:pt x="1969" y="151"/>
                    <a:pt x="1819" y="484"/>
                  </a:cubicBezTo>
                  <a:cubicBezTo>
                    <a:pt x="1802" y="518"/>
                    <a:pt x="1635" y="1067"/>
                    <a:pt x="1619" y="1101"/>
                  </a:cubicBezTo>
                  <a:cubicBezTo>
                    <a:pt x="1419" y="1418"/>
                    <a:pt x="1768" y="1267"/>
                    <a:pt x="868" y="1968"/>
                  </a:cubicBezTo>
                  <a:cubicBezTo>
                    <a:pt x="201" y="2485"/>
                    <a:pt x="52" y="3252"/>
                    <a:pt x="18" y="3753"/>
                  </a:cubicBezTo>
                  <a:cubicBezTo>
                    <a:pt x="1" y="4019"/>
                    <a:pt x="18" y="4202"/>
                    <a:pt x="18" y="4202"/>
                  </a:cubicBezTo>
                  <a:lnTo>
                    <a:pt x="4821" y="4202"/>
                  </a:lnTo>
                  <a:cubicBezTo>
                    <a:pt x="4821" y="4202"/>
                    <a:pt x="4821" y="4119"/>
                    <a:pt x="4837" y="3969"/>
                  </a:cubicBezTo>
                  <a:lnTo>
                    <a:pt x="4837" y="3753"/>
                  </a:lnTo>
                  <a:lnTo>
                    <a:pt x="4837" y="3686"/>
                  </a:lnTo>
                  <a:cubicBezTo>
                    <a:pt x="4854" y="3452"/>
                    <a:pt x="4837" y="3135"/>
                    <a:pt x="4787" y="2852"/>
                  </a:cubicBezTo>
                  <a:cubicBezTo>
                    <a:pt x="4754" y="2568"/>
                    <a:pt x="4687" y="2234"/>
                    <a:pt x="4603" y="1901"/>
                  </a:cubicBezTo>
                  <a:cubicBezTo>
                    <a:pt x="4587" y="1768"/>
                    <a:pt x="4554" y="1634"/>
                    <a:pt x="4520" y="1518"/>
                  </a:cubicBezTo>
                  <a:cubicBezTo>
                    <a:pt x="4454" y="1218"/>
                    <a:pt x="4387" y="951"/>
                    <a:pt x="4336" y="834"/>
                  </a:cubicBezTo>
                  <a:cubicBezTo>
                    <a:pt x="4220" y="551"/>
                    <a:pt x="4120" y="0"/>
                    <a:pt x="29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2" name="Google Shape;942;p46"/>
            <p:cNvSpPr/>
            <p:nvPr/>
          </p:nvSpPr>
          <p:spPr>
            <a:xfrm>
              <a:off x="1818516" y="3496801"/>
              <a:ext cx="27284" cy="83487"/>
            </a:xfrm>
            <a:custGeom>
              <a:avLst/>
              <a:gdLst/>
              <a:ahLst/>
              <a:cxnLst/>
              <a:rect l="l" t="t" r="r" b="b"/>
              <a:pathLst>
                <a:path w="801" h="2451" extrusionOk="0">
                  <a:moveTo>
                    <a:pt x="484" y="0"/>
                  </a:moveTo>
                  <a:cubicBezTo>
                    <a:pt x="467" y="33"/>
                    <a:pt x="0" y="1001"/>
                    <a:pt x="300" y="1817"/>
                  </a:cubicBezTo>
                  <a:cubicBezTo>
                    <a:pt x="400" y="2084"/>
                    <a:pt x="567" y="2301"/>
                    <a:pt x="801" y="2451"/>
                  </a:cubicBezTo>
                  <a:lnTo>
                    <a:pt x="801" y="2235"/>
                  </a:lnTo>
                  <a:lnTo>
                    <a:pt x="801" y="2168"/>
                  </a:lnTo>
                  <a:cubicBezTo>
                    <a:pt x="667" y="2050"/>
                    <a:pt x="585" y="1901"/>
                    <a:pt x="518" y="1734"/>
                  </a:cubicBezTo>
                  <a:cubicBezTo>
                    <a:pt x="334" y="1267"/>
                    <a:pt x="467" y="716"/>
                    <a:pt x="567" y="383"/>
                  </a:cubicBezTo>
                  <a:cubicBezTo>
                    <a:pt x="551" y="250"/>
                    <a:pt x="518" y="116"/>
                    <a:pt x="4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3" name="Google Shape;943;p46"/>
            <p:cNvSpPr/>
            <p:nvPr/>
          </p:nvSpPr>
          <p:spPr>
            <a:xfrm>
              <a:off x="1681038" y="3572898"/>
              <a:ext cx="164760" cy="15362"/>
            </a:xfrm>
            <a:custGeom>
              <a:avLst/>
              <a:gdLst/>
              <a:ahLst/>
              <a:cxnLst/>
              <a:rect l="l" t="t" r="r" b="b"/>
              <a:pathLst>
                <a:path w="4837" h="451" extrusionOk="0">
                  <a:moveTo>
                    <a:pt x="18" y="1"/>
                  </a:moveTo>
                  <a:cubicBezTo>
                    <a:pt x="1" y="267"/>
                    <a:pt x="18" y="450"/>
                    <a:pt x="18" y="450"/>
                  </a:cubicBezTo>
                  <a:lnTo>
                    <a:pt x="4821" y="450"/>
                  </a:lnTo>
                  <a:cubicBezTo>
                    <a:pt x="4821" y="450"/>
                    <a:pt x="4837" y="267"/>
                    <a:pt x="48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4" name="Google Shape;944;p46"/>
            <p:cNvSpPr/>
            <p:nvPr/>
          </p:nvSpPr>
          <p:spPr>
            <a:xfrm>
              <a:off x="1719120" y="3414164"/>
              <a:ext cx="51162" cy="54807"/>
            </a:xfrm>
            <a:custGeom>
              <a:avLst/>
              <a:gdLst/>
              <a:ahLst/>
              <a:cxnLst/>
              <a:rect l="l" t="t" r="r" b="b"/>
              <a:pathLst>
                <a:path w="1502" h="1609" extrusionOk="0">
                  <a:moveTo>
                    <a:pt x="484" y="274"/>
                  </a:moveTo>
                  <a:cubicBezTo>
                    <a:pt x="684" y="325"/>
                    <a:pt x="935" y="775"/>
                    <a:pt x="1101" y="1192"/>
                  </a:cubicBezTo>
                  <a:cubicBezTo>
                    <a:pt x="735" y="992"/>
                    <a:pt x="317" y="692"/>
                    <a:pt x="284" y="475"/>
                  </a:cubicBezTo>
                  <a:cubicBezTo>
                    <a:pt x="284" y="441"/>
                    <a:pt x="284" y="392"/>
                    <a:pt x="350" y="325"/>
                  </a:cubicBezTo>
                  <a:cubicBezTo>
                    <a:pt x="401" y="274"/>
                    <a:pt x="434" y="274"/>
                    <a:pt x="468" y="274"/>
                  </a:cubicBezTo>
                  <a:close/>
                  <a:moveTo>
                    <a:pt x="481" y="0"/>
                  </a:moveTo>
                  <a:cubicBezTo>
                    <a:pt x="390" y="0"/>
                    <a:pt x="279" y="26"/>
                    <a:pt x="168" y="125"/>
                  </a:cubicBezTo>
                  <a:cubicBezTo>
                    <a:pt x="17" y="258"/>
                    <a:pt x="1" y="408"/>
                    <a:pt x="17" y="525"/>
                  </a:cubicBezTo>
                  <a:cubicBezTo>
                    <a:pt x="101" y="1041"/>
                    <a:pt x="1168" y="1542"/>
                    <a:pt x="1301" y="1592"/>
                  </a:cubicBezTo>
                  <a:cubicBezTo>
                    <a:pt x="1317" y="1592"/>
                    <a:pt x="1335" y="1608"/>
                    <a:pt x="1351" y="1608"/>
                  </a:cubicBezTo>
                  <a:cubicBezTo>
                    <a:pt x="1384" y="1608"/>
                    <a:pt x="1418" y="1592"/>
                    <a:pt x="1435" y="1575"/>
                  </a:cubicBezTo>
                  <a:cubicBezTo>
                    <a:pt x="1484" y="1526"/>
                    <a:pt x="1502" y="1475"/>
                    <a:pt x="1484" y="1426"/>
                  </a:cubicBezTo>
                  <a:cubicBezTo>
                    <a:pt x="1418" y="1208"/>
                    <a:pt x="1051" y="141"/>
                    <a:pt x="568" y="8"/>
                  </a:cubicBezTo>
                  <a:cubicBezTo>
                    <a:pt x="542" y="4"/>
                    <a:pt x="513"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5" name="Google Shape;945;p46"/>
            <p:cNvSpPr/>
            <p:nvPr/>
          </p:nvSpPr>
          <p:spPr>
            <a:xfrm>
              <a:off x="1767967" y="3414164"/>
              <a:ext cx="51162" cy="54807"/>
            </a:xfrm>
            <a:custGeom>
              <a:avLst/>
              <a:gdLst/>
              <a:ahLst/>
              <a:cxnLst/>
              <a:rect l="l" t="t" r="r" b="b"/>
              <a:pathLst>
                <a:path w="1502" h="1609" extrusionOk="0">
                  <a:moveTo>
                    <a:pt x="1035" y="274"/>
                  </a:moveTo>
                  <a:cubicBezTo>
                    <a:pt x="1068" y="274"/>
                    <a:pt x="1101" y="274"/>
                    <a:pt x="1135" y="325"/>
                  </a:cubicBezTo>
                  <a:cubicBezTo>
                    <a:pt x="1217" y="392"/>
                    <a:pt x="1217" y="441"/>
                    <a:pt x="1201" y="475"/>
                  </a:cubicBezTo>
                  <a:cubicBezTo>
                    <a:pt x="1168" y="692"/>
                    <a:pt x="768" y="992"/>
                    <a:pt x="401" y="1192"/>
                  </a:cubicBezTo>
                  <a:cubicBezTo>
                    <a:pt x="568" y="775"/>
                    <a:pt x="817" y="325"/>
                    <a:pt x="1001" y="274"/>
                  </a:cubicBezTo>
                  <a:close/>
                  <a:moveTo>
                    <a:pt x="1021" y="0"/>
                  </a:moveTo>
                  <a:cubicBezTo>
                    <a:pt x="989" y="0"/>
                    <a:pt x="960" y="4"/>
                    <a:pt x="935" y="8"/>
                  </a:cubicBezTo>
                  <a:cubicBezTo>
                    <a:pt x="450" y="141"/>
                    <a:pt x="84" y="1208"/>
                    <a:pt x="17" y="1426"/>
                  </a:cubicBezTo>
                  <a:cubicBezTo>
                    <a:pt x="1" y="1475"/>
                    <a:pt x="17" y="1526"/>
                    <a:pt x="50" y="1575"/>
                  </a:cubicBezTo>
                  <a:cubicBezTo>
                    <a:pt x="84" y="1592"/>
                    <a:pt x="117" y="1608"/>
                    <a:pt x="150" y="1608"/>
                  </a:cubicBezTo>
                  <a:cubicBezTo>
                    <a:pt x="168" y="1608"/>
                    <a:pt x="184" y="1592"/>
                    <a:pt x="201" y="1592"/>
                  </a:cubicBezTo>
                  <a:cubicBezTo>
                    <a:pt x="334" y="1542"/>
                    <a:pt x="1402" y="1041"/>
                    <a:pt x="1484" y="525"/>
                  </a:cubicBezTo>
                  <a:cubicBezTo>
                    <a:pt x="1502" y="408"/>
                    <a:pt x="1484" y="258"/>
                    <a:pt x="1335" y="125"/>
                  </a:cubicBezTo>
                  <a:cubicBezTo>
                    <a:pt x="1223" y="26"/>
                    <a:pt x="1112" y="0"/>
                    <a:pt x="10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6" name="Google Shape;946;p46"/>
            <p:cNvSpPr/>
            <p:nvPr/>
          </p:nvSpPr>
          <p:spPr>
            <a:xfrm>
              <a:off x="1760132" y="3454359"/>
              <a:ext cx="18837" cy="16929"/>
            </a:xfrm>
            <a:custGeom>
              <a:avLst/>
              <a:gdLst/>
              <a:ahLst/>
              <a:cxnLst/>
              <a:rect l="l" t="t" r="r" b="b"/>
              <a:pathLst>
                <a:path w="553" h="497" extrusionOk="0">
                  <a:moveTo>
                    <a:pt x="360" y="1"/>
                  </a:moveTo>
                  <a:cubicBezTo>
                    <a:pt x="332" y="1"/>
                    <a:pt x="300" y="9"/>
                    <a:pt x="264" y="28"/>
                  </a:cubicBezTo>
                  <a:cubicBezTo>
                    <a:pt x="264" y="28"/>
                    <a:pt x="222" y="7"/>
                    <a:pt x="173" y="7"/>
                  </a:cubicBezTo>
                  <a:cubicBezTo>
                    <a:pt x="105" y="7"/>
                    <a:pt x="23" y="46"/>
                    <a:pt x="13" y="228"/>
                  </a:cubicBezTo>
                  <a:cubicBezTo>
                    <a:pt x="1" y="423"/>
                    <a:pt x="108" y="496"/>
                    <a:pt x="188" y="496"/>
                  </a:cubicBezTo>
                  <a:cubicBezTo>
                    <a:pt x="211" y="496"/>
                    <a:pt x="232" y="490"/>
                    <a:pt x="247" y="479"/>
                  </a:cubicBezTo>
                  <a:cubicBezTo>
                    <a:pt x="247" y="479"/>
                    <a:pt x="279" y="490"/>
                    <a:pt x="321" y="490"/>
                  </a:cubicBezTo>
                  <a:cubicBezTo>
                    <a:pt x="371" y="490"/>
                    <a:pt x="436" y="475"/>
                    <a:pt x="480" y="412"/>
                  </a:cubicBezTo>
                  <a:cubicBezTo>
                    <a:pt x="552" y="298"/>
                    <a:pt x="525" y="1"/>
                    <a:pt x="3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7" name="Google Shape;947;p46"/>
            <p:cNvSpPr/>
            <p:nvPr/>
          </p:nvSpPr>
          <p:spPr>
            <a:xfrm>
              <a:off x="1730497" y="3460524"/>
              <a:ext cx="43736" cy="23197"/>
            </a:xfrm>
            <a:custGeom>
              <a:avLst/>
              <a:gdLst/>
              <a:ahLst/>
              <a:cxnLst/>
              <a:rect l="l" t="t" r="r" b="b"/>
              <a:pathLst>
                <a:path w="1284" h="681" extrusionOk="0">
                  <a:moveTo>
                    <a:pt x="976" y="1"/>
                  </a:moveTo>
                  <a:cubicBezTo>
                    <a:pt x="739" y="1"/>
                    <a:pt x="331" y="64"/>
                    <a:pt x="34" y="465"/>
                  </a:cubicBezTo>
                  <a:cubicBezTo>
                    <a:pt x="0" y="514"/>
                    <a:pt x="0" y="614"/>
                    <a:pt x="67" y="648"/>
                  </a:cubicBezTo>
                  <a:cubicBezTo>
                    <a:pt x="83" y="665"/>
                    <a:pt x="116" y="681"/>
                    <a:pt x="150" y="681"/>
                  </a:cubicBezTo>
                  <a:cubicBezTo>
                    <a:pt x="183" y="681"/>
                    <a:pt x="234" y="665"/>
                    <a:pt x="250" y="632"/>
                  </a:cubicBezTo>
                  <a:cubicBezTo>
                    <a:pt x="481" y="319"/>
                    <a:pt x="792" y="271"/>
                    <a:pt x="967" y="271"/>
                  </a:cubicBezTo>
                  <a:cubicBezTo>
                    <a:pt x="1045" y="271"/>
                    <a:pt x="1096" y="281"/>
                    <a:pt x="1101" y="281"/>
                  </a:cubicBezTo>
                  <a:cubicBezTo>
                    <a:pt x="1112" y="283"/>
                    <a:pt x="1123" y="284"/>
                    <a:pt x="1133" y="284"/>
                  </a:cubicBezTo>
                  <a:cubicBezTo>
                    <a:pt x="1201" y="284"/>
                    <a:pt x="1253" y="238"/>
                    <a:pt x="1268" y="181"/>
                  </a:cubicBezTo>
                  <a:cubicBezTo>
                    <a:pt x="1284" y="98"/>
                    <a:pt x="1234" y="31"/>
                    <a:pt x="1168" y="14"/>
                  </a:cubicBezTo>
                  <a:cubicBezTo>
                    <a:pt x="1157" y="14"/>
                    <a:pt x="1084" y="1"/>
                    <a:pt x="9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8" name="Google Shape;948;p46"/>
            <p:cNvSpPr/>
            <p:nvPr/>
          </p:nvSpPr>
          <p:spPr>
            <a:xfrm>
              <a:off x="1763981" y="3455789"/>
              <a:ext cx="48335" cy="32496"/>
            </a:xfrm>
            <a:custGeom>
              <a:avLst/>
              <a:gdLst/>
              <a:ahLst/>
              <a:cxnLst/>
              <a:rect l="l" t="t" r="r" b="b"/>
              <a:pathLst>
                <a:path w="1419" h="954" extrusionOk="0">
                  <a:moveTo>
                    <a:pt x="141" y="0"/>
                  </a:moveTo>
                  <a:cubicBezTo>
                    <a:pt x="84" y="0"/>
                    <a:pt x="32" y="48"/>
                    <a:pt x="18" y="120"/>
                  </a:cubicBezTo>
                  <a:cubicBezTo>
                    <a:pt x="0" y="186"/>
                    <a:pt x="51" y="253"/>
                    <a:pt x="134" y="270"/>
                  </a:cubicBezTo>
                  <a:cubicBezTo>
                    <a:pt x="134" y="270"/>
                    <a:pt x="918" y="386"/>
                    <a:pt x="1134" y="871"/>
                  </a:cubicBezTo>
                  <a:cubicBezTo>
                    <a:pt x="1152" y="920"/>
                    <a:pt x="1201" y="953"/>
                    <a:pt x="1268" y="953"/>
                  </a:cubicBezTo>
                  <a:cubicBezTo>
                    <a:pt x="1285" y="953"/>
                    <a:pt x="1301" y="953"/>
                    <a:pt x="1318" y="937"/>
                  </a:cubicBezTo>
                  <a:cubicBezTo>
                    <a:pt x="1385" y="920"/>
                    <a:pt x="1418" y="837"/>
                    <a:pt x="1385" y="771"/>
                  </a:cubicBezTo>
                  <a:cubicBezTo>
                    <a:pt x="1101" y="137"/>
                    <a:pt x="218" y="4"/>
                    <a:pt x="167" y="4"/>
                  </a:cubicBezTo>
                  <a:cubicBezTo>
                    <a:pt x="158" y="1"/>
                    <a:pt x="150" y="0"/>
                    <a:pt x="1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9" name="Google Shape;949;p46"/>
            <p:cNvSpPr/>
            <p:nvPr/>
          </p:nvSpPr>
          <p:spPr>
            <a:xfrm>
              <a:off x="1742385" y="3483755"/>
              <a:ext cx="50617" cy="11922"/>
            </a:xfrm>
            <a:custGeom>
              <a:avLst/>
              <a:gdLst/>
              <a:ahLst/>
              <a:cxnLst/>
              <a:rect l="l" t="t" r="r" b="b"/>
              <a:pathLst>
                <a:path w="1486" h="350" extrusionOk="0">
                  <a:moveTo>
                    <a:pt x="675" y="0"/>
                  </a:moveTo>
                  <a:cubicBezTo>
                    <a:pt x="346" y="0"/>
                    <a:pt x="128" y="56"/>
                    <a:pt x="118" y="66"/>
                  </a:cubicBezTo>
                  <a:cubicBezTo>
                    <a:pt x="34" y="83"/>
                    <a:pt x="1" y="166"/>
                    <a:pt x="18" y="232"/>
                  </a:cubicBezTo>
                  <a:cubicBezTo>
                    <a:pt x="32" y="290"/>
                    <a:pt x="97" y="336"/>
                    <a:pt x="157" y="336"/>
                  </a:cubicBezTo>
                  <a:cubicBezTo>
                    <a:pt x="167" y="336"/>
                    <a:pt x="176" y="335"/>
                    <a:pt x="185" y="332"/>
                  </a:cubicBezTo>
                  <a:cubicBezTo>
                    <a:pt x="185" y="332"/>
                    <a:pt x="391" y="271"/>
                    <a:pt x="702" y="271"/>
                  </a:cubicBezTo>
                  <a:cubicBezTo>
                    <a:pt x="875" y="271"/>
                    <a:pt x="1081" y="290"/>
                    <a:pt x="1301" y="350"/>
                  </a:cubicBezTo>
                  <a:lnTo>
                    <a:pt x="1335" y="350"/>
                  </a:lnTo>
                  <a:cubicBezTo>
                    <a:pt x="1385" y="350"/>
                    <a:pt x="1452" y="316"/>
                    <a:pt x="1468" y="250"/>
                  </a:cubicBezTo>
                  <a:cubicBezTo>
                    <a:pt x="1486" y="183"/>
                    <a:pt x="1435" y="99"/>
                    <a:pt x="1368" y="83"/>
                  </a:cubicBezTo>
                  <a:cubicBezTo>
                    <a:pt x="1111" y="20"/>
                    <a:pt x="873" y="0"/>
                    <a:pt x="6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0" name="Google Shape;950;p46"/>
            <p:cNvSpPr/>
            <p:nvPr/>
          </p:nvSpPr>
          <p:spPr>
            <a:xfrm>
              <a:off x="1735028" y="3498504"/>
              <a:ext cx="50583" cy="11956"/>
            </a:xfrm>
            <a:custGeom>
              <a:avLst/>
              <a:gdLst/>
              <a:ahLst/>
              <a:cxnLst/>
              <a:rect l="l" t="t" r="r" b="b"/>
              <a:pathLst>
                <a:path w="1485" h="351" extrusionOk="0">
                  <a:moveTo>
                    <a:pt x="686" y="1"/>
                  </a:moveTo>
                  <a:cubicBezTo>
                    <a:pt x="360" y="1"/>
                    <a:pt x="138" y="56"/>
                    <a:pt x="117" y="66"/>
                  </a:cubicBezTo>
                  <a:cubicBezTo>
                    <a:pt x="50" y="84"/>
                    <a:pt x="1" y="150"/>
                    <a:pt x="34" y="233"/>
                  </a:cubicBezTo>
                  <a:cubicBezTo>
                    <a:pt x="48" y="291"/>
                    <a:pt x="100" y="336"/>
                    <a:pt x="168" y="336"/>
                  </a:cubicBezTo>
                  <a:cubicBezTo>
                    <a:pt x="179" y="336"/>
                    <a:pt x="190" y="335"/>
                    <a:pt x="201" y="333"/>
                  </a:cubicBezTo>
                  <a:cubicBezTo>
                    <a:pt x="201" y="333"/>
                    <a:pt x="405" y="279"/>
                    <a:pt x="709" y="279"/>
                  </a:cubicBezTo>
                  <a:cubicBezTo>
                    <a:pt x="881" y="279"/>
                    <a:pt x="1085" y="296"/>
                    <a:pt x="1301" y="350"/>
                  </a:cubicBezTo>
                  <a:lnTo>
                    <a:pt x="1335" y="350"/>
                  </a:lnTo>
                  <a:cubicBezTo>
                    <a:pt x="1401" y="350"/>
                    <a:pt x="1451" y="317"/>
                    <a:pt x="1468" y="250"/>
                  </a:cubicBezTo>
                  <a:cubicBezTo>
                    <a:pt x="1484" y="184"/>
                    <a:pt x="1451" y="100"/>
                    <a:pt x="1368" y="84"/>
                  </a:cubicBezTo>
                  <a:cubicBezTo>
                    <a:pt x="1117" y="21"/>
                    <a:pt x="883" y="1"/>
                    <a:pt x="6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1" name="Google Shape;951;p46"/>
            <p:cNvSpPr/>
            <p:nvPr/>
          </p:nvSpPr>
          <p:spPr>
            <a:xfrm>
              <a:off x="1727091" y="3515263"/>
              <a:ext cx="50549" cy="12228"/>
            </a:xfrm>
            <a:custGeom>
              <a:avLst/>
              <a:gdLst/>
              <a:ahLst/>
              <a:cxnLst/>
              <a:rect l="l" t="t" r="r" b="b"/>
              <a:pathLst>
                <a:path w="1484" h="359" extrusionOk="0">
                  <a:moveTo>
                    <a:pt x="669" y="0"/>
                  </a:moveTo>
                  <a:cubicBezTo>
                    <a:pt x="343" y="0"/>
                    <a:pt x="127" y="58"/>
                    <a:pt x="116" y="58"/>
                  </a:cubicBezTo>
                  <a:cubicBezTo>
                    <a:pt x="34" y="92"/>
                    <a:pt x="0" y="158"/>
                    <a:pt x="16" y="225"/>
                  </a:cubicBezTo>
                  <a:cubicBezTo>
                    <a:pt x="31" y="294"/>
                    <a:pt x="91" y="329"/>
                    <a:pt x="150" y="329"/>
                  </a:cubicBezTo>
                  <a:cubicBezTo>
                    <a:pt x="161" y="329"/>
                    <a:pt x="172" y="328"/>
                    <a:pt x="183" y="325"/>
                  </a:cubicBezTo>
                  <a:cubicBezTo>
                    <a:pt x="183" y="325"/>
                    <a:pt x="372" y="275"/>
                    <a:pt x="662" y="275"/>
                  </a:cubicBezTo>
                  <a:cubicBezTo>
                    <a:pt x="843" y="275"/>
                    <a:pt x="1063" y="294"/>
                    <a:pt x="1301" y="359"/>
                  </a:cubicBezTo>
                  <a:lnTo>
                    <a:pt x="1334" y="359"/>
                  </a:lnTo>
                  <a:cubicBezTo>
                    <a:pt x="1401" y="359"/>
                    <a:pt x="1450" y="308"/>
                    <a:pt x="1468" y="259"/>
                  </a:cubicBezTo>
                  <a:cubicBezTo>
                    <a:pt x="1484" y="174"/>
                    <a:pt x="1434" y="108"/>
                    <a:pt x="1368" y="92"/>
                  </a:cubicBezTo>
                  <a:cubicBezTo>
                    <a:pt x="1108" y="22"/>
                    <a:pt x="868" y="0"/>
                    <a:pt x="6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2" name="Google Shape;952;p46"/>
            <p:cNvSpPr/>
            <p:nvPr/>
          </p:nvSpPr>
          <p:spPr>
            <a:xfrm>
              <a:off x="1690133" y="2013768"/>
              <a:ext cx="532806" cy="564177"/>
            </a:xfrm>
            <a:custGeom>
              <a:avLst/>
              <a:gdLst/>
              <a:ahLst/>
              <a:cxnLst/>
              <a:rect l="l" t="t" r="r" b="b"/>
              <a:pathLst>
                <a:path w="15642" h="16563" extrusionOk="0">
                  <a:moveTo>
                    <a:pt x="11590" y="0"/>
                  </a:moveTo>
                  <a:cubicBezTo>
                    <a:pt x="7996" y="893"/>
                    <a:pt x="4151" y="993"/>
                    <a:pt x="2605" y="993"/>
                  </a:cubicBezTo>
                  <a:cubicBezTo>
                    <a:pt x="2157" y="993"/>
                    <a:pt x="1902" y="985"/>
                    <a:pt x="1902" y="985"/>
                  </a:cubicBezTo>
                  <a:cubicBezTo>
                    <a:pt x="1902" y="985"/>
                    <a:pt x="1719" y="1634"/>
                    <a:pt x="1468" y="2735"/>
                  </a:cubicBezTo>
                  <a:cubicBezTo>
                    <a:pt x="1468" y="2801"/>
                    <a:pt x="1452" y="2885"/>
                    <a:pt x="1435" y="2952"/>
                  </a:cubicBezTo>
                  <a:cubicBezTo>
                    <a:pt x="1219" y="3969"/>
                    <a:pt x="968" y="5320"/>
                    <a:pt x="768" y="6837"/>
                  </a:cubicBezTo>
                  <a:cubicBezTo>
                    <a:pt x="768" y="6921"/>
                    <a:pt x="752" y="7003"/>
                    <a:pt x="752" y="7087"/>
                  </a:cubicBezTo>
                  <a:cubicBezTo>
                    <a:pt x="685" y="7554"/>
                    <a:pt x="652" y="8037"/>
                    <a:pt x="601" y="8521"/>
                  </a:cubicBezTo>
                  <a:cubicBezTo>
                    <a:pt x="485" y="10038"/>
                    <a:pt x="268" y="12606"/>
                    <a:pt x="134" y="14224"/>
                  </a:cubicBezTo>
                  <a:cubicBezTo>
                    <a:pt x="118" y="14307"/>
                    <a:pt x="118" y="14391"/>
                    <a:pt x="118" y="14458"/>
                  </a:cubicBezTo>
                  <a:cubicBezTo>
                    <a:pt x="51" y="15225"/>
                    <a:pt x="1" y="15741"/>
                    <a:pt x="1" y="15741"/>
                  </a:cubicBezTo>
                  <a:cubicBezTo>
                    <a:pt x="1" y="15741"/>
                    <a:pt x="3588" y="16563"/>
                    <a:pt x="7557" y="16563"/>
                  </a:cubicBezTo>
                  <a:cubicBezTo>
                    <a:pt x="10467" y="16563"/>
                    <a:pt x="13582" y="16121"/>
                    <a:pt x="15642" y="14591"/>
                  </a:cubicBezTo>
                  <a:cubicBezTo>
                    <a:pt x="15642" y="14591"/>
                    <a:pt x="15526" y="14207"/>
                    <a:pt x="15341" y="13607"/>
                  </a:cubicBezTo>
                  <a:cubicBezTo>
                    <a:pt x="15308" y="13540"/>
                    <a:pt x="15292" y="13457"/>
                    <a:pt x="15275" y="13390"/>
                  </a:cubicBezTo>
                  <a:cubicBezTo>
                    <a:pt x="14792" y="11839"/>
                    <a:pt x="13974" y="9155"/>
                    <a:pt x="13441" y="7370"/>
                  </a:cubicBezTo>
                  <a:cubicBezTo>
                    <a:pt x="13240" y="6654"/>
                    <a:pt x="13007" y="5854"/>
                    <a:pt x="12807" y="5036"/>
                  </a:cubicBezTo>
                  <a:cubicBezTo>
                    <a:pt x="12774" y="4953"/>
                    <a:pt x="12758" y="4853"/>
                    <a:pt x="12740" y="4769"/>
                  </a:cubicBezTo>
                  <a:cubicBezTo>
                    <a:pt x="12457" y="3686"/>
                    <a:pt x="12191" y="2601"/>
                    <a:pt x="11990" y="1752"/>
                  </a:cubicBezTo>
                  <a:cubicBezTo>
                    <a:pt x="11973" y="1668"/>
                    <a:pt x="11957" y="1601"/>
                    <a:pt x="11940" y="1518"/>
                  </a:cubicBezTo>
                  <a:cubicBezTo>
                    <a:pt x="11724" y="618"/>
                    <a:pt x="11590" y="0"/>
                    <a:pt x="115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3" name="Google Shape;953;p46"/>
            <p:cNvSpPr/>
            <p:nvPr/>
          </p:nvSpPr>
          <p:spPr>
            <a:xfrm>
              <a:off x="1715714" y="2049398"/>
              <a:ext cx="138055" cy="205806"/>
            </a:xfrm>
            <a:custGeom>
              <a:avLst/>
              <a:gdLst/>
              <a:ahLst/>
              <a:cxnLst/>
              <a:rect l="l" t="t" r="r" b="b"/>
              <a:pathLst>
                <a:path w="4053" h="6042" extrusionOk="0">
                  <a:moveTo>
                    <a:pt x="3714" y="1"/>
                  </a:moveTo>
                  <a:cubicBezTo>
                    <a:pt x="3704" y="1"/>
                    <a:pt x="3694" y="2"/>
                    <a:pt x="3685" y="5"/>
                  </a:cubicBezTo>
                  <a:cubicBezTo>
                    <a:pt x="3619" y="21"/>
                    <a:pt x="3585" y="88"/>
                    <a:pt x="3603" y="155"/>
                  </a:cubicBezTo>
                  <a:cubicBezTo>
                    <a:pt x="3603" y="155"/>
                    <a:pt x="3819" y="872"/>
                    <a:pt x="3769" y="1806"/>
                  </a:cubicBezTo>
                  <a:cubicBezTo>
                    <a:pt x="3769" y="1873"/>
                    <a:pt x="3769" y="1956"/>
                    <a:pt x="3752" y="2022"/>
                  </a:cubicBezTo>
                  <a:cubicBezTo>
                    <a:pt x="3703" y="2540"/>
                    <a:pt x="3552" y="3107"/>
                    <a:pt x="3252" y="3640"/>
                  </a:cubicBezTo>
                  <a:cubicBezTo>
                    <a:pt x="2651" y="4690"/>
                    <a:pt x="1568" y="5408"/>
                    <a:pt x="17" y="5791"/>
                  </a:cubicBezTo>
                  <a:cubicBezTo>
                    <a:pt x="17" y="5875"/>
                    <a:pt x="1" y="5957"/>
                    <a:pt x="1" y="6041"/>
                  </a:cubicBezTo>
                  <a:cubicBezTo>
                    <a:pt x="1635" y="5641"/>
                    <a:pt x="2802" y="4874"/>
                    <a:pt x="3436" y="3756"/>
                  </a:cubicBezTo>
                  <a:cubicBezTo>
                    <a:pt x="3769" y="3173"/>
                    <a:pt x="3936" y="2573"/>
                    <a:pt x="3985" y="2022"/>
                  </a:cubicBezTo>
                  <a:cubicBezTo>
                    <a:pt x="4003" y="1956"/>
                    <a:pt x="4003" y="1873"/>
                    <a:pt x="4003" y="1806"/>
                  </a:cubicBezTo>
                  <a:cubicBezTo>
                    <a:pt x="4052" y="855"/>
                    <a:pt x="3836" y="121"/>
                    <a:pt x="3819" y="72"/>
                  </a:cubicBezTo>
                  <a:cubicBezTo>
                    <a:pt x="3806" y="31"/>
                    <a:pt x="3759" y="1"/>
                    <a:pt x="37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4" name="Google Shape;954;p46"/>
            <p:cNvSpPr/>
            <p:nvPr/>
          </p:nvSpPr>
          <p:spPr>
            <a:xfrm>
              <a:off x="1738979" y="2065476"/>
              <a:ext cx="359598" cy="52831"/>
            </a:xfrm>
            <a:custGeom>
              <a:avLst/>
              <a:gdLst/>
              <a:ahLst/>
              <a:cxnLst/>
              <a:rect l="l" t="t" r="r" b="b"/>
              <a:pathLst>
                <a:path w="10557" h="1551" extrusionOk="0">
                  <a:moveTo>
                    <a:pt x="10506" y="0"/>
                  </a:moveTo>
                  <a:cubicBezTo>
                    <a:pt x="10090" y="200"/>
                    <a:pt x="9656" y="367"/>
                    <a:pt x="9205" y="516"/>
                  </a:cubicBezTo>
                  <a:cubicBezTo>
                    <a:pt x="9138" y="534"/>
                    <a:pt x="9072" y="550"/>
                    <a:pt x="8989" y="583"/>
                  </a:cubicBezTo>
                  <a:cubicBezTo>
                    <a:pt x="7255" y="1101"/>
                    <a:pt x="5321" y="1267"/>
                    <a:pt x="3769" y="1317"/>
                  </a:cubicBezTo>
                  <a:cubicBezTo>
                    <a:pt x="3620" y="1317"/>
                    <a:pt x="3469" y="1317"/>
                    <a:pt x="3320" y="1334"/>
                  </a:cubicBezTo>
                  <a:lnTo>
                    <a:pt x="3086" y="1334"/>
                  </a:lnTo>
                  <a:cubicBezTo>
                    <a:pt x="1868" y="1334"/>
                    <a:pt x="801" y="1267"/>
                    <a:pt x="34" y="1217"/>
                  </a:cubicBezTo>
                  <a:cubicBezTo>
                    <a:pt x="34" y="1283"/>
                    <a:pt x="18" y="1367"/>
                    <a:pt x="1" y="1434"/>
                  </a:cubicBezTo>
                  <a:cubicBezTo>
                    <a:pt x="718" y="1501"/>
                    <a:pt x="1735" y="1550"/>
                    <a:pt x="2902" y="1550"/>
                  </a:cubicBezTo>
                  <a:lnTo>
                    <a:pt x="3769" y="1550"/>
                  </a:lnTo>
                  <a:cubicBezTo>
                    <a:pt x="5354" y="1501"/>
                    <a:pt x="7304" y="1317"/>
                    <a:pt x="9072" y="801"/>
                  </a:cubicBezTo>
                  <a:cubicBezTo>
                    <a:pt x="9138" y="767"/>
                    <a:pt x="9223" y="750"/>
                    <a:pt x="9289" y="734"/>
                  </a:cubicBezTo>
                  <a:cubicBezTo>
                    <a:pt x="9723" y="583"/>
                    <a:pt x="10156" y="416"/>
                    <a:pt x="10556" y="234"/>
                  </a:cubicBezTo>
                  <a:cubicBezTo>
                    <a:pt x="10539" y="150"/>
                    <a:pt x="10523" y="83"/>
                    <a:pt x="105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5" name="Google Shape;955;p46"/>
            <p:cNvSpPr/>
            <p:nvPr/>
          </p:nvSpPr>
          <p:spPr>
            <a:xfrm>
              <a:off x="2036622" y="2049432"/>
              <a:ext cx="89755" cy="135875"/>
            </a:xfrm>
            <a:custGeom>
              <a:avLst/>
              <a:gdLst/>
              <a:ahLst/>
              <a:cxnLst/>
              <a:rect l="l" t="t" r="r" b="b"/>
              <a:pathLst>
                <a:path w="2635" h="3989" extrusionOk="0">
                  <a:moveTo>
                    <a:pt x="121" y="1"/>
                  </a:moveTo>
                  <a:cubicBezTo>
                    <a:pt x="114" y="1"/>
                    <a:pt x="107" y="2"/>
                    <a:pt x="100" y="4"/>
                  </a:cubicBezTo>
                  <a:cubicBezTo>
                    <a:pt x="34" y="20"/>
                    <a:pt x="0" y="71"/>
                    <a:pt x="0" y="138"/>
                  </a:cubicBezTo>
                  <a:cubicBezTo>
                    <a:pt x="18" y="171"/>
                    <a:pt x="84" y="538"/>
                    <a:pt x="251" y="1054"/>
                  </a:cubicBezTo>
                  <a:cubicBezTo>
                    <a:pt x="284" y="1121"/>
                    <a:pt x="300" y="1187"/>
                    <a:pt x="334" y="1272"/>
                  </a:cubicBezTo>
                  <a:cubicBezTo>
                    <a:pt x="434" y="1538"/>
                    <a:pt x="567" y="1854"/>
                    <a:pt x="718" y="2155"/>
                  </a:cubicBezTo>
                  <a:cubicBezTo>
                    <a:pt x="1234" y="3106"/>
                    <a:pt x="1885" y="3739"/>
                    <a:pt x="2635" y="3989"/>
                  </a:cubicBezTo>
                  <a:cubicBezTo>
                    <a:pt x="2602" y="3906"/>
                    <a:pt x="2586" y="3806"/>
                    <a:pt x="2568" y="3722"/>
                  </a:cubicBezTo>
                  <a:cubicBezTo>
                    <a:pt x="1919" y="3455"/>
                    <a:pt x="1385" y="2906"/>
                    <a:pt x="934" y="2055"/>
                  </a:cubicBezTo>
                  <a:cubicBezTo>
                    <a:pt x="767" y="1754"/>
                    <a:pt x="651" y="1472"/>
                    <a:pt x="551" y="1205"/>
                  </a:cubicBezTo>
                  <a:cubicBezTo>
                    <a:pt x="518" y="1121"/>
                    <a:pt x="501" y="1054"/>
                    <a:pt x="467" y="987"/>
                  </a:cubicBezTo>
                  <a:cubicBezTo>
                    <a:pt x="300" y="471"/>
                    <a:pt x="234" y="104"/>
                    <a:pt x="234" y="104"/>
                  </a:cubicBezTo>
                  <a:cubicBezTo>
                    <a:pt x="220" y="47"/>
                    <a:pt x="168"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6" name="Google Shape;956;p46"/>
            <p:cNvSpPr/>
            <p:nvPr/>
          </p:nvSpPr>
          <p:spPr>
            <a:xfrm>
              <a:off x="1694152" y="2469871"/>
              <a:ext cx="518567" cy="64208"/>
            </a:xfrm>
            <a:custGeom>
              <a:avLst/>
              <a:gdLst/>
              <a:ahLst/>
              <a:cxnLst/>
              <a:rect l="l" t="t" r="r" b="b"/>
              <a:pathLst>
                <a:path w="15224" h="1885" extrusionOk="0">
                  <a:moveTo>
                    <a:pt x="15157" y="0"/>
                  </a:moveTo>
                  <a:cubicBezTo>
                    <a:pt x="12646" y="1295"/>
                    <a:pt x="9643" y="1660"/>
                    <a:pt x="7073" y="1660"/>
                  </a:cubicBezTo>
                  <a:cubicBezTo>
                    <a:pt x="6435" y="1660"/>
                    <a:pt x="5823" y="1638"/>
                    <a:pt x="5252" y="1601"/>
                  </a:cubicBezTo>
                  <a:cubicBezTo>
                    <a:pt x="3051" y="1450"/>
                    <a:pt x="1134" y="1084"/>
                    <a:pt x="16" y="834"/>
                  </a:cubicBezTo>
                  <a:cubicBezTo>
                    <a:pt x="0" y="917"/>
                    <a:pt x="0" y="1001"/>
                    <a:pt x="0" y="1068"/>
                  </a:cubicBezTo>
                  <a:cubicBezTo>
                    <a:pt x="1134" y="1317"/>
                    <a:pt x="3035" y="1684"/>
                    <a:pt x="5236" y="1817"/>
                  </a:cubicBezTo>
                  <a:cubicBezTo>
                    <a:pt x="5886" y="1868"/>
                    <a:pt x="6537" y="1884"/>
                    <a:pt x="7153" y="1884"/>
                  </a:cubicBezTo>
                  <a:cubicBezTo>
                    <a:pt x="8504" y="1884"/>
                    <a:pt x="9771" y="1784"/>
                    <a:pt x="10939" y="1584"/>
                  </a:cubicBezTo>
                  <a:cubicBezTo>
                    <a:pt x="12555" y="1317"/>
                    <a:pt x="13990" y="850"/>
                    <a:pt x="15223" y="217"/>
                  </a:cubicBezTo>
                  <a:cubicBezTo>
                    <a:pt x="15190" y="150"/>
                    <a:pt x="15174" y="67"/>
                    <a:pt x="151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7" name="Google Shape;957;p46"/>
            <p:cNvSpPr/>
            <p:nvPr/>
          </p:nvSpPr>
          <p:spPr>
            <a:xfrm>
              <a:off x="1948603" y="1617139"/>
              <a:ext cx="469177" cy="301828"/>
            </a:xfrm>
            <a:custGeom>
              <a:avLst/>
              <a:gdLst/>
              <a:ahLst/>
              <a:cxnLst/>
              <a:rect l="l" t="t" r="r" b="b"/>
              <a:pathLst>
                <a:path w="13774" h="8861" extrusionOk="0">
                  <a:moveTo>
                    <a:pt x="2029" y="0"/>
                  </a:moveTo>
                  <a:cubicBezTo>
                    <a:pt x="1572" y="0"/>
                    <a:pt x="1113" y="168"/>
                    <a:pt x="750" y="505"/>
                  </a:cubicBezTo>
                  <a:cubicBezTo>
                    <a:pt x="16" y="1206"/>
                    <a:pt x="0" y="2373"/>
                    <a:pt x="701" y="3107"/>
                  </a:cubicBezTo>
                  <a:lnTo>
                    <a:pt x="817" y="3224"/>
                  </a:lnTo>
                  <a:lnTo>
                    <a:pt x="917" y="3340"/>
                  </a:lnTo>
                  <a:lnTo>
                    <a:pt x="1134" y="3558"/>
                  </a:lnTo>
                  <a:cubicBezTo>
                    <a:pt x="1268" y="3707"/>
                    <a:pt x="1417" y="3840"/>
                    <a:pt x="1568" y="3991"/>
                  </a:cubicBezTo>
                  <a:cubicBezTo>
                    <a:pt x="1851" y="4258"/>
                    <a:pt x="2151" y="4541"/>
                    <a:pt x="2435" y="4808"/>
                  </a:cubicBezTo>
                  <a:cubicBezTo>
                    <a:pt x="3035" y="5341"/>
                    <a:pt x="3651" y="5875"/>
                    <a:pt x="4302" y="6375"/>
                  </a:cubicBezTo>
                  <a:cubicBezTo>
                    <a:pt x="4952" y="6875"/>
                    <a:pt x="5636" y="7359"/>
                    <a:pt x="6386" y="7793"/>
                  </a:cubicBezTo>
                  <a:cubicBezTo>
                    <a:pt x="6586" y="7909"/>
                    <a:pt x="6770" y="8009"/>
                    <a:pt x="6970" y="8109"/>
                  </a:cubicBezTo>
                  <a:cubicBezTo>
                    <a:pt x="7186" y="8209"/>
                    <a:pt x="7387" y="8309"/>
                    <a:pt x="7620" y="8409"/>
                  </a:cubicBezTo>
                  <a:cubicBezTo>
                    <a:pt x="7837" y="8493"/>
                    <a:pt x="8071" y="8593"/>
                    <a:pt x="8338" y="8660"/>
                  </a:cubicBezTo>
                  <a:cubicBezTo>
                    <a:pt x="8587" y="8743"/>
                    <a:pt x="8871" y="8793"/>
                    <a:pt x="9171" y="8843"/>
                  </a:cubicBezTo>
                  <a:cubicBezTo>
                    <a:pt x="9254" y="8843"/>
                    <a:pt x="9338" y="8843"/>
                    <a:pt x="9421" y="8860"/>
                  </a:cubicBezTo>
                  <a:lnTo>
                    <a:pt x="9688" y="8860"/>
                  </a:lnTo>
                  <a:cubicBezTo>
                    <a:pt x="9772" y="8860"/>
                    <a:pt x="9854" y="8860"/>
                    <a:pt x="9938" y="8843"/>
                  </a:cubicBezTo>
                  <a:cubicBezTo>
                    <a:pt x="10021" y="8827"/>
                    <a:pt x="10121" y="8827"/>
                    <a:pt x="10188" y="8809"/>
                  </a:cubicBezTo>
                  <a:cubicBezTo>
                    <a:pt x="10521" y="8760"/>
                    <a:pt x="10806" y="8660"/>
                    <a:pt x="11055" y="8560"/>
                  </a:cubicBezTo>
                  <a:cubicBezTo>
                    <a:pt x="11322" y="8460"/>
                    <a:pt x="11555" y="8343"/>
                    <a:pt x="11773" y="8226"/>
                  </a:cubicBezTo>
                  <a:cubicBezTo>
                    <a:pt x="11989" y="8093"/>
                    <a:pt x="12189" y="7960"/>
                    <a:pt x="12373" y="7826"/>
                  </a:cubicBezTo>
                  <a:cubicBezTo>
                    <a:pt x="12622" y="7660"/>
                    <a:pt x="12840" y="7475"/>
                    <a:pt x="13056" y="7309"/>
                  </a:cubicBezTo>
                  <a:cubicBezTo>
                    <a:pt x="13223" y="6726"/>
                    <a:pt x="13373" y="6159"/>
                    <a:pt x="13507" y="5559"/>
                  </a:cubicBezTo>
                  <a:cubicBezTo>
                    <a:pt x="13674" y="4707"/>
                    <a:pt x="13723" y="3640"/>
                    <a:pt x="13774" y="2606"/>
                  </a:cubicBezTo>
                  <a:lnTo>
                    <a:pt x="13774" y="2606"/>
                  </a:lnTo>
                  <a:cubicBezTo>
                    <a:pt x="13556" y="2840"/>
                    <a:pt x="13323" y="3091"/>
                    <a:pt x="13073" y="3324"/>
                  </a:cubicBezTo>
                  <a:cubicBezTo>
                    <a:pt x="12823" y="3591"/>
                    <a:pt x="12556" y="3840"/>
                    <a:pt x="12289" y="4074"/>
                  </a:cubicBezTo>
                  <a:cubicBezTo>
                    <a:pt x="12039" y="4307"/>
                    <a:pt x="11773" y="4525"/>
                    <a:pt x="11506" y="4741"/>
                  </a:cubicBezTo>
                  <a:cubicBezTo>
                    <a:pt x="11239" y="4941"/>
                    <a:pt x="10955" y="5125"/>
                    <a:pt x="10706" y="5274"/>
                  </a:cubicBezTo>
                  <a:cubicBezTo>
                    <a:pt x="10439" y="5441"/>
                    <a:pt x="10188" y="5559"/>
                    <a:pt x="9972" y="5608"/>
                  </a:cubicBezTo>
                  <a:cubicBezTo>
                    <a:pt x="9872" y="5641"/>
                    <a:pt x="9788" y="5659"/>
                    <a:pt x="9738" y="5659"/>
                  </a:cubicBezTo>
                  <a:lnTo>
                    <a:pt x="9672" y="5659"/>
                  </a:lnTo>
                  <a:cubicBezTo>
                    <a:pt x="9672" y="5641"/>
                    <a:pt x="9672" y="5641"/>
                    <a:pt x="9654" y="5641"/>
                  </a:cubicBezTo>
                  <a:lnTo>
                    <a:pt x="9605" y="5641"/>
                  </a:lnTo>
                  <a:cubicBezTo>
                    <a:pt x="9538" y="5625"/>
                    <a:pt x="9438" y="5592"/>
                    <a:pt x="9321" y="5541"/>
                  </a:cubicBezTo>
                  <a:cubicBezTo>
                    <a:pt x="9221" y="5508"/>
                    <a:pt x="9087" y="5458"/>
                    <a:pt x="8971" y="5392"/>
                  </a:cubicBezTo>
                  <a:cubicBezTo>
                    <a:pt x="8721" y="5258"/>
                    <a:pt x="8438" y="5092"/>
                    <a:pt x="8171" y="4908"/>
                  </a:cubicBezTo>
                  <a:cubicBezTo>
                    <a:pt x="7620" y="4541"/>
                    <a:pt x="7070" y="4107"/>
                    <a:pt x="6520" y="3640"/>
                  </a:cubicBezTo>
                  <a:cubicBezTo>
                    <a:pt x="5986" y="3173"/>
                    <a:pt x="5436" y="2673"/>
                    <a:pt x="4919" y="2157"/>
                  </a:cubicBezTo>
                  <a:cubicBezTo>
                    <a:pt x="4652" y="1906"/>
                    <a:pt x="4402" y="1657"/>
                    <a:pt x="4136" y="1390"/>
                  </a:cubicBezTo>
                  <a:cubicBezTo>
                    <a:pt x="4018" y="1256"/>
                    <a:pt x="3885" y="1123"/>
                    <a:pt x="3769" y="990"/>
                  </a:cubicBezTo>
                  <a:lnTo>
                    <a:pt x="3569" y="790"/>
                  </a:lnTo>
                  <a:lnTo>
                    <a:pt x="3402" y="606"/>
                  </a:lnTo>
                  <a:lnTo>
                    <a:pt x="3369" y="572"/>
                  </a:lnTo>
                  <a:cubicBezTo>
                    <a:pt x="3006" y="193"/>
                    <a:pt x="2519" y="0"/>
                    <a:pt x="2029" y="0"/>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8" name="Google Shape;958;p46"/>
            <p:cNvSpPr/>
            <p:nvPr/>
          </p:nvSpPr>
          <p:spPr>
            <a:xfrm>
              <a:off x="1662337" y="1584371"/>
              <a:ext cx="452146" cy="496461"/>
            </a:xfrm>
            <a:custGeom>
              <a:avLst/>
              <a:gdLst/>
              <a:ahLst/>
              <a:cxnLst/>
              <a:rect l="l" t="t" r="r" b="b"/>
              <a:pathLst>
                <a:path w="13274" h="14575" extrusionOk="0">
                  <a:moveTo>
                    <a:pt x="4969" y="0"/>
                  </a:moveTo>
                  <a:cubicBezTo>
                    <a:pt x="4969" y="0"/>
                    <a:pt x="4436" y="67"/>
                    <a:pt x="3735" y="200"/>
                  </a:cubicBezTo>
                  <a:cubicBezTo>
                    <a:pt x="3618" y="234"/>
                    <a:pt x="3485" y="251"/>
                    <a:pt x="3351" y="284"/>
                  </a:cubicBezTo>
                  <a:cubicBezTo>
                    <a:pt x="2851" y="384"/>
                    <a:pt x="2317" y="518"/>
                    <a:pt x="1884" y="667"/>
                  </a:cubicBezTo>
                  <a:cubicBezTo>
                    <a:pt x="0" y="1285"/>
                    <a:pt x="116" y="3352"/>
                    <a:pt x="901" y="5169"/>
                  </a:cubicBezTo>
                  <a:cubicBezTo>
                    <a:pt x="1084" y="5587"/>
                    <a:pt x="1250" y="6020"/>
                    <a:pt x="1417" y="6454"/>
                  </a:cubicBezTo>
                  <a:cubicBezTo>
                    <a:pt x="1434" y="6521"/>
                    <a:pt x="1450" y="6570"/>
                    <a:pt x="1484" y="6637"/>
                  </a:cubicBezTo>
                  <a:cubicBezTo>
                    <a:pt x="2017" y="8121"/>
                    <a:pt x="2418" y="9605"/>
                    <a:pt x="2551" y="10589"/>
                  </a:cubicBezTo>
                  <a:cubicBezTo>
                    <a:pt x="2868" y="12657"/>
                    <a:pt x="2702" y="11523"/>
                    <a:pt x="2551" y="14358"/>
                  </a:cubicBezTo>
                  <a:cubicBezTo>
                    <a:pt x="2551" y="14358"/>
                    <a:pt x="3827" y="14575"/>
                    <a:pt x="5764" y="14575"/>
                  </a:cubicBezTo>
                  <a:cubicBezTo>
                    <a:pt x="7623" y="14575"/>
                    <a:pt x="10091" y="14375"/>
                    <a:pt x="12622" y="13591"/>
                  </a:cubicBezTo>
                  <a:cubicBezTo>
                    <a:pt x="12440" y="12690"/>
                    <a:pt x="12473" y="12606"/>
                    <a:pt x="12022" y="10505"/>
                  </a:cubicBezTo>
                  <a:cubicBezTo>
                    <a:pt x="11989" y="10322"/>
                    <a:pt x="11955" y="10172"/>
                    <a:pt x="11955" y="10022"/>
                  </a:cubicBezTo>
                  <a:cubicBezTo>
                    <a:pt x="11939" y="9989"/>
                    <a:pt x="11939" y="9956"/>
                    <a:pt x="11939" y="9922"/>
                  </a:cubicBezTo>
                  <a:lnTo>
                    <a:pt x="11939" y="9905"/>
                  </a:lnTo>
                  <a:cubicBezTo>
                    <a:pt x="11939" y="9905"/>
                    <a:pt x="11973" y="9889"/>
                    <a:pt x="12022" y="9822"/>
                  </a:cubicBezTo>
                  <a:cubicBezTo>
                    <a:pt x="12206" y="9622"/>
                    <a:pt x="12673" y="9088"/>
                    <a:pt x="12956" y="8437"/>
                  </a:cubicBezTo>
                  <a:cubicBezTo>
                    <a:pt x="12989" y="8337"/>
                    <a:pt x="13040" y="8237"/>
                    <a:pt x="13073" y="8121"/>
                  </a:cubicBezTo>
                  <a:lnTo>
                    <a:pt x="13073" y="8088"/>
                  </a:lnTo>
                  <a:cubicBezTo>
                    <a:pt x="13273" y="7404"/>
                    <a:pt x="12789" y="6320"/>
                    <a:pt x="12356" y="5036"/>
                  </a:cubicBezTo>
                  <a:cubicBezTo>
                    <a:pt x="12322" y="4902"/>
                    <a:pt x="12273" y="4769"/>
                    <a:pt x="12222" y="4636"/>
                  </a:cubicBezTo>
                  <a:cubicBezTo>
                    <a:pt x="12089" y="4202"/>
                    <a:pt x="11973" y="3753"/>
                    <a:pt x="11873" y="3286"/>
                  </a:cubicBezTo>
                  <a:cubicBezTo>
                    <a:pt x="11573" y="1685"/>
                    <a:pt x="11506" y="784"/>
                    <a:pt x="9821" y="318"/>
                  </a:cubicBezTo>
                  <a:cubicBezTo>
                    <a:pt x="9621" y="267"/>
                    <a:pt x="9421" y="218"/>
                    <a:pt x="9187" y="167"/>
                  </a:cubicBezTo>
                  <a:cubicBezTo>
                    <a:pt x="8921" y="117"/>
                    <a:pt x="8620" y="84"/>
                    <a:pt x="8304" y="33"/>
                  </a:cubicBezTo>
                  <a:lnTo>
                    <a:pt x="496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9" name="Google Shape;959;p46"/>
            <p:cNvSpPr/>
            <p:nvPr/>
          </p:nvSpPr>
          <p:spPr>
            <a:xfrm>
              <a:off x="1782171" y="1637509"/>
              <a:ext cx="30145" cy="40023"/>
            </a:xfrm>
            <a:custGeom>
              <a:avLst/>
              <a:gdLst/>
              <a:ahLst/>
              <a:cxnLst/>
              <a:rect l="l" t="t" r="r" b="b"/>
              <a:pathLst>
                <a:path w="885" h="1175" extrusionOk="0">
                  <a:moveTo>
                    <a:pt x="701" y="0"/>
                  </a:moveTo>
                  <a:cubicBezTo>
                    <a:pt x="648" y="0"/>
                    <a:pt x="601" y="30"/>
                    <a:pt x="567" y="74"/>
                  </a:cubicBezTo>
                  <a:lnTo>
                    <a:pt x="33" y="941"/>
                  </a:lnTo>
                  <a:cubicBezTo>
                    <a:pt x="0" y="1008"/>
                    <a:pt x="17" y="1108"/>
                    <a:pt x="84" y="1141"/>
                  </a:cubicBezTo>
                  <a:cubicBezTo>
                    <a:pt x="117" y="1159"/>
                    <a:pt x="133" y="1175"/>
                    <a:pt x="167" y="1175"/>
                  </a:cubicBezTo>
                  <a:cubicBezTo>
                    <a:pt x="217" y="1175"/>
                    <a:pt x="267" y="1141"/>
                    <a:pt x="300" y="1092"/>
                  </a:cubicBezTo>
                  <a:lnTo>
                    <a:pt x="834" y="241"/>
                  </a:lnTo>
                  <a:cubicBezTo>
                    <a:pt x="884" y="158"/>
                    <a:pt x="851" y="74"/>
                    <a:pt x="784" y="25"/>
                  </a:cubicBezTo>
                  <a:cubicBezTo>
                    <a:pt x="756" y="8"/>
                    <a:pt x="728" y="0"/>
                    <a:pt x="7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0" name="Google Shape;960;p46"/>
            <p:cNvSpPr/>
            <p:nvPr/>
          </p:nvSpPr>
          <p:spPr>
            <a:xfrm>
              <a:off x="1776482" y="1591183"/>
              <a:ext cx="25002" cy="17713"/>
            </a:xfrm>
            <a:custGeom>
              <a:avLst/>
              <a:gdLst/>
              <a:ahLst/>
              <a:cxnLst/>
              <a:rect l="l" t="t" r="r" b="b"/>
              <a:pathLst>
                <a:path w="734" h="520" extrusionOk="0">
                  <a:moveTo>
                    <a:pt x="384" y="0"/>
                  </a:moveTo>
                  <a:cubicBezTo>
                    <a:pt x="251" y="34"/>
                    <a:pt x="134" y="51"/>
                    <a:pt x="0" y="84"/>
                  </a:cubicBezTo>
                  <a:lnTo>
                    <a:pt x="467" y="484"/>
                  </a:lnTo>
                  <a:cubicBezTo>
                    <a:pt x="498" y="507"/>
                    <a:pt x="536" y="520"/>
                    <a:pt x="573" y="520"/>
                  </a:cubicBezTo>
                  <a:cubicBezTo>
                    <a:pt x="616" y="520"/>
                    <a:pt x="657" y="503"/>
                    <a:pt x="685" y="467"/>
                  </a:cubicBezTo>
                  <a:cubicBezTo>
                    <a:pt x="701" y="434"/>
                    <a:pt x="718" y="418"/>
                    <a:pt x="718" y="384"/>
                  </a:cubicBezTo>
                  <a:cubicBezTo>
                    <a:pt x="734" y="334"/>
                    <a:pt x="718" y="284"/>
                    <a:pt x="667" y="251"/>
                  </a:cubicBezTo>
                  <a:lnTo>
                    <a:pt x="38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1" name="Google Shape;961;p46"/>
            <p:cNvSpPr/>
            <p:nvPr/>
          </p:nvSpPr>
          <p:spPr>
            <a:xfrm>
              <a:off x="1975275" y="1590025"/>
              <a:ext cx="22209" cy="12876"/>
            </a:xfrm>
            <a:custGeom>
              <a:avLst/>
              <a:gdLst/>
              <a:ahLst/>
              <a:cxnLst/>
              <a:rect l="l" t="t" r="r" b="b"/>
              <a:pathLst>
                <a:path w="652" h="378" extrusionOk="0">
                  <a:moveTo>
                    <a:pt x="0" y="1"/>
                  </a:moveTo>
                  <a:lnTo>
                    <a:pt x="401" y="334"/>
                  </a:lnTo>
                  <a:cubicBezTo>
                    <a:pt x="430" y="364"/>
                    <a:pt x="463" y="377"/>
                    <a:pt x="496" y="377"/>
                  </a:cubicBezTo>
                  <a:cubicBezTo>
                    <a:pt x="538" y="377"/>
                    <a:pt x="581" y="356"/>
                    <a:pt x="618" y="318"/>
                  </a:cubicBezTo>
                  <a:cubicBezTo>
                    <a:pt x="634" y="301"/>
                    <a:pt x="651" y="268"/>
                    <a:pt x="651" y="252"/>
                  </a:cubicBezTo>
                  <a:cubicBezTo>
                    <a:pt x="651" y="218"/>
                    <a:pt x="651" y="185"/>
                    <a:pt x="634" y="152"/>
                  </a:cubicBezTo>
                  <a:cubicBezTo>
                    <a:pt x="434" y="101"/>
                    <a:pt x="234" y="52"/>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2" name="Google Shape;962;p46"/>
            <p:cNvSpPr/>
            <p:nvPr/>
          </p:nvSpPr>
          <p:spPr>
            <a:xfrm>
              <a:off x="1963353" y="1774544"/>
              <a:ext cx="39206" cy="31951"/>
            </a:xfrm>
            <a:custGeom>
              <a:avLst/>
              <a:gdLst/>
              <a:ahLst/>
              <a:cxnLst/>
              <a:rect l="l" t="t" r="r" b="b"/>
              <a:pathLst>
                <a:path w="1151" h="938" extrusionOk="0">
                  <a:moveTo>
                    <a:pt x="167" y="1"/>
                  </a:moveTo>
                  <a:cubicBezTo>
                    <a:pt x="127" y="1"/>
                    <a:pt x="86" y="17"/>
                    <a:pt x="50" y="53"/>
                  </a:cubicBezTo>
                  <a:cubicBezTo>
                    <a:pt x="1" y="120"/>
                    <a:pt x="17" y="220"/>
                    <a:pt x="84" y="271"/>
                  </a:cubicBezTo>
                  <a:lnTo>
                    <a:pt x="884" y="904"/>
                  </a:lnTo>
                  <a:cubicBezTo>
                    <a:pt x="901" y="920"/>
                    <a:pt x="935" y="938"/>
                    <a:pt x="968" y="938"/>
                  </a:cubicBezTo>
                  <a:cubicBezTo>
                    <a:pt x="1017" y="938"/>
                    <a:pt x="1068" y="920"/>
                    <a:pt x="1101" y="871"/>
                  </a:cubicBezTo>
                  <a:cubicBezTo>
                    <a:pt x="1151" y="804"/>
                    <a:pt x="1135" y="704"/>
                    <a:pt x="1068" y="653"/>
                  </a:cubicBezTo>
                  <a:lnTo>
                    <a:pt x="268" y="37"/>
                  </a:lnTo>
                  <a:cubicBezTo>
                    <a:pt x="237" y="14"/>
                    <a:pt x="202" y="1"/>
                    <a:pt x="16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3" name="Google Shape;963;p46"/>
            <p:cNvSpPr/>
            <p:nvPr/>
          </p:nvSpPr>
          <p:spPr>
            <a:xfrm>
              <a:off x="1902039" y="1823254"/>
              <a:ext cx="27829" cy="40841"/>
            </a:xfrm>
            <a:custGeom>
              <a:avLst/>
              <a:gdLst/>
              <a:ahLst/>
              <a:cxnLst/>
              <a:rect l="l" t="t" r="r" b="b"/>
              <a:pathLst>
                <a:path w="817" h="1199" extrusionOk="0">
                  <a:moveTo>
                    <a:pt x="638" y="1"/>
                  </a:moveTo>
                  <a:cubicBezTo>
                    <a:pt x="584" y="1"/>
                    <a:pt x="534" y="34"/>
                    <a:pt x="500" y="90"/>
                  </a:cubicBezTo>
                  <a:lnTo>
                    <a:pt x="16" y="975"/>
                  </a:lnTo>
                  <a:cubicBezTo>
                    <a:pt x="0" y="1008"/>
                    <a:pt x="0" y="1042"/>
                    <a:pt x="0" y="1075"/>
                  </a:cubicBezTo>
                  <a:cubicBezTo>
                    <a:pt x="16" y="1124"/>
                    <a:pt x="49" y="1158"/>
                    <a:pt x="83" y="1175"/>
                  </a:cubicBezTo>
                  <a:cubicBezTo>
                    <a:pt x="111" y="1191"/>
                    <a:pt x="138" y="1199"/>
                    <a:pt x="165" y="1199"/>
                  </a:cubicBezTo>
                  <a:cubicBezTo>
                    <a:pt x="218" y="1199"/>
                    <a:pt x="266" y="1169"/>
                    <a:pt x="300" y="1124"/>
                  </a:cubicBezTo>
                  <a:lnTo>
                    <a:pt x="783" y="224"/>
                  </a:lnTo>
                  <a:cubicBezTo>
                    <a:pt x="816" y="157"/>
                    <a:pt x="783" y="57"/>
                    <a:pt x="716" y="24"/>
                  </a:cubicBezTo>
                  <a:cubicBezTo>
                    <a:pt x="690" y="8"/>
                    <a:pt x="664" y="1"/>
                    <a:pt x="63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4" name="Google Shape;964;p46"/>
            <p:cNvSpPr/>
            <p:nvPr/>
          </p:nvSpPr>
          <p:spPr>
            <a:xfrm>
              <a:off x="2066734" y="1742252"/>
              <a:ext cx="16486" cy="28136"/>
            </a:xfrm>
            <a:custGeom>
              <a:avLst/>
              <a:gdLst/>
              <a:ahLst/>
              <a:cxnLst/>
              <a:rect l="l" t="t" r="r" b="b"/>
              <a:pathLst>
                <a:path w="484" h="826" extrusionOk="0">
                  <a:moveTo>
                    <a:pt x="350" y="1"/>
                  </a:moveTo>
                  <a:lnTo>
                    <a:pt x="34" y="601"/>
                  </a:lnTo>
                  <a:cubicBezTo>
                    <a:pt x="17" y="634"/>
                    <a:pt x="1" y="668"/>
                    <a:pt x="17" y="701"/>
                  </a:cubicBezTo>
                  <a:cubicBezTo>
                    <a:pt x="17" y="752"/>
                    <a:pt x="50" y="785"/>
                    <a:pt x="83" y="801"/>
                  </a:cubicBezTo>
                  <a:cubicBezTo>
                    <a:pt x="112" y="818"/>
                    <a:pt x="142" y="826"/>
                    <a:pt x="170" y="826"/>
                  </a:cubicBezTo>
                  <a:cubicBezTo>
                    <a:pt x="227" y="826"/>
                    <a:pt x="279" y="796"/>
                    <a:pt x="301" y="752"/>
                  </a:cubicBezTo>
                  <a:lnTo>
                    <a:pt x="484" y="401"/>
                  </a:lnTo>
                  <a:cubicBezTo>
                    <a:pt x="450" y="267"/>
                    <a:pt x="401" y="134"/>
                    <a:pt x="35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5" name="Google Shape;965;p46"/>
            <p:cNvSpPr/>
            <p:nvPr/>
          </p:nvSpPr>
          <p:spPr>
            <a:xfrm>
              <a:off x="1979260" y="2006411"/>
              <a:ext cx="27863" cy="40875"/>
            </a:xfrm>
            <a:custGeom>
              <a:avLst/>
              <a:gdLst/>
              <a:ahLst/>
              <a:cxnLst/>
              <a:rect l="l" t="t" r="r" b="b"/>
              <a:pathLst>
                <a:path w="818" h="1200" extrusionOk="0">
                  <a:moveTo>
                    <a:pt x="640" y="0"/>
                  </a:moveTo>
                  <a:cubicBezTo>
                    <a:pt x="585" y="0"/>
                    <a:pt x="535" y="26"/>
                    <a:pt x="501" y="83"/>
                  </a:cubicBezTo>
                  <a:lnTo>
                    <a:pt x="17" y="967"/>
                  </a:lnTo>
                  <a:cubicBezTo>
                    <a:pt x="1" y="1000"/>
                    <a:pt x="1" y="1034"/>
                    <a:pt x="1" y="1067"/>
                  </a:cubicBezTo>
                  <a:cubicBezTo>
                    <a:pt x="17" y="1117"/>
                    <a:pt x="34" y="1150"/>
                    <a:pt x="84" y="1183"/>
                  </a:cubicBezTo>
                  <a:cubicBezTo>
                    <a:pt x="110" y="1194"/>
                    <a:pt x="137" y="1199"/>
                    <a:pt x="162" y="1199"/>
                  </a:cubicBezTo>
                  <a:cubicBezTo>
                    <a:pt x="217" y="1199"/>
                    <a:pt x="266" y="1174"/>
                    <a:pt x="301" y="1117"/>
                  </a:cubicBezTo>
                  <a:lnTo>
                    <a:pt x="784" y="233"/>
                  </a:lnTo>
                  <a:cubicBezTo>
                    <a:pt x="817" y="149"/>
                    <a:pt x="784" y="67"/>
                    <a:pt x="717" y="16"/>
                  </a:cubicBezTo>
                  <a:cubicBezTo>
                    <a:pt x="691" y="6"/>
                    <a:pt x="665" y="0"/>
                    <a:pt x="64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6" name="Google Shape;966;p46"/>
            <p:cNvSpPr/>
            <p:nvPr/>
          </p:nvSpPr>
          <p:spPr>
            <a:xfrm>
              <a:off x="1940053" y="1945540"/>
              <a:ext cx="34710" cy="35902"/>
            </a:xfrm>
            <a:custGeom>
              <a:avLst/>
              <a:gdLst/>
              <a:ahLst/>
              <a:cxnLst/>
              <a:rect l="l" t="t" r="r" b="b"/>
              <a:pathLst>
                <a:path w="1019" h="1054" extrusionOk="0">
                  <a:moveTo>
                    <a:pt x="161" y="0"/>
                  </a:moveTo>
                  <a:cubicBezTo>
                    <a:pt x="125" y="0"/>
                    <a:pt x="91" y="13"/>
                    <a:pt x="67" y="36"/>
                  </a:cubicBezTo>
                  <a:cubicBezTo>
                    <a:pt x="1" y="102"/>
                    <a:pt x="1" y="186"/>
                    <a:pt x="51" y="253"/>
                  </a:cubicBezTo>
                  <a:lnTo>
                    <a:pt x="734" y="1003"/>
                  </a:lnTo>
                  <a:cubicBezTo>
                    <a:pt x="752" y="1036"/>
                    <a:pt x="785" y="1053"/>
                    <a:pt x="818" y="1053"/>
                  </a:cubicBezTo>
                  <a:cubicBezTo>
                    <a:pt x="868" y="1053"/>
                    <a:pt x="918" y="1053"/>
                    <a:pt x="952" y="1020"/>
                  </a:cubicBezTo>
                  <a:cubicBezTo>
                    <a:pt x="1018" y="953"/>
                    <a:pt x="1018" y="853"/>
                    <a:pt x="968" y="803"/>
                  </a:cubicBezTo>
                  <a:lnTo>
                    <a:pt x="285" y="53"/>
                  </a:lnTo>
                  <a:cubicBezTo>
                    <a:pt x="249" y="17"/>
                    <a:pt x="203" y="0"/>
                    <a:pt x="16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7" name="Google Shape;967;p46"/>
            <p:cNvSpPr/>
            <p:nvPr/>
          </p:nvSpPr>
          <p:spPr>
            <a:xfrm>
              <a:off x="1801451" y="2043199"/>
              <a:ext cx="44928" cy="20438"/>
            </a:xfrm>
            <a:custGeom>
              <a:avLst/>
              <a:gdLst/>
              <a:ahLst/>
              <a:cxnLst/>
              <a:rect l="l" t="t" r="r" b="b"/>
              <a:pathLst>
                <a:path w="1319" h="600" extrusionOk="0">
                  <a:moveTo>
                    <a:pt x="187" y="0"/>
                  </a:moveTo>
                  <a:cubicBezTo>
                    <a:pt x="115" y="0"/>
                    <a:pt x="49" y="47"/>
                    <a:pt x="34" y="121"/>
                  </a:cubicBezTo>
                  <a:cubicBezTo>
                    <a:pt x="1" y="203"/>
                    <a:pt x="52" y="287"/>
                    <a:pt x="134" y="303"/>
                  </a:cubicBezTo>
                  <a:lnTo>
                    <a:pt x="1102" y="587"/>
                  </a:lnTo>
                  <a:cubicBezTo>
                    <a:pt x="1118" y="595"/>
                    <a:pt x="1139" y="599"/>
                    <a:pt x="1158" y="599"/>
                  </a:cubicBezTo>
                  <a:cubicBezTo>
                    <a:pt x="1177" y="599"/>
                    <a:pt x="1194" y="595"/>
                    <a:pt x="1202" y="587"/>
                  </a:cubicBezTo>
                  <a:cubicBezTo>
                    <a:pt x="1252" y="570"/>
                    <a:pt x="1286" y="537"/>
                    <a:pt x="1302" y="487"/>
                  </a:cubicBezTo>
                  <a:cubicBezTo>
                    <a:pt x="1319" y="403"/>
                    <a:pt x="1286" y="321"/>
                    <a:pt x="1202" y="287"/>
                  </a:cubicBezTo>
                  <a:lnTo>
                    <a:pt x="218" y="3"/>
                  </a:lnTo>
                  <a:cubicBezTo>
                    <a:pt x="208" y="1"/>
                    <a:pt x="197" y="0"/>
                    <a:pt x="18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8" name="Google Shape;968;p46"/>
            <p:cNvSpPr/>
            <p:nvPr/>
          </p:nvSpPr>
          <p:spPr>
            <a:xfrm>
              <a:off x="2030389" y="1967681"/>
              <a:ext cx="34676" cy="35868"/>
            </a:xfrm>
            <a:custGeom>
              <a:avLst/>
              <a:gdLst/>
              <a:ahLst/>
              <a:cxnLst/>
              <a:rect l="l" t="t" r="r" b="b"/>
              <a:pathLst>
                <a:path w="1018" h="1053" extrusionOk="0">
                  <a:moveTo>
                    <a:pt x="168" y="0"/>
                  </a:moveTo>
                  <a:cubicBezTo>
                    <a:pt x="133" y="0"/>
                    <a:pt x="98" y="13"/>
                    <a:pt x="67" y="36"/>
                  </a:cubicBezTo>
                  <a:cubicBezTo>
                    <a:pt x="1" y="103"/>
                    <a:pt x="1" y="186"/>
                    <a:pt x="50" y="253"/>
                  </a:cubicBezTo>
                  <a:lnTo>
                    <a:pt x="734" y="1004"/>
                  </a:lnTo>
                  <a:cubicBezTo>
                    <a:pt x="768" y="1037"/>
                    <a:pt x="784" y="1053"/>
                    <a:pt x="817" y="1053"/>
                  </a:cubicBezTo>
                  <a:cubicBezTo>
                    <a:pt x="868" y="1053"/>
                    <a:pt x="917" y="1053"/>
                    <a:pt x="950" y="1020"/>
                  </a:cubicBezTo>
                  <a:cubicBezTo>
                    <a:pt x="1017" y="953"/>
                    <a:pt x="1017" y="853"/>
                    <a:pt x="968" y="786"/>
                  </a:cubicBezTo>
                  <a:lnTo>
                    <a:pt x="283" y="52"/>
                  </a:lnTo>
                  <a:cubicBezTo>
                    <a:pt x="248" y="17"/>
                    <a:pt x="208" y="0"/>
                    <a:pt x="16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9" name="Google Shape;969;p46"/>
            <p:cNvSpPr/>
            <p:nvPr/>
          </p:nvSpPr>
          <p:spPr>
            <a:xfrm>
              <a:off x="1827066" y="1798116"/>
              <a:ext cx="31235" cy="38899"/>
            </a:xfrm>
            <a:custGeom>
              <a:avLst/>
              <a:gdLst/>
              <a:ahLst/>
              <a:cxnLst/>
              <a:rect l="l" t="t" r="r" b="b"/>
              <a:pathLst>
                <a:path w="917" h="1142" extrusionOk="0">
                  <a:moveTo>
                    <a:pt x="749" y="0"/>
                  </a:moveTo>
                  <a:cubicBezTo>
                    <a:pt x="699" y="0"/>
                    <a:pt x="648" y="26"/>
                    <a:pt x="616" y="79"/>
                  </a:cubicBezTo>
                  <a:lnTo>
                    <a:pt x="33" y="895"/>
                  </a:lnTo>
                  <a:cubicBezTo>
                    <a:pt x="16" y="929"/>
                    <a:pt x="0" y="962"/>
                    <a:pt x="16" y="995"/>
                  </a:cubicBezTo>
                  <a:cubicBezTo>
                    <a:pt x="16" y="1046"/>
                    <a:pt x="33" y="1095"/>
                    <a:pt x="67" y="1113"/>
                  </a:cubicBezTo>
                  <a:cubicBezTo>
                    <a:pt x="99" y="1132"/>
                    <a:pt x="135" y="1141"/>
                    <a:pt x="168" y="1141"/>
                  </a:cubicBezTo>
                  <a:cubicBezTo>
                    <a:pt x="218" y="1141"/>
                    <a:pt x="263" y="1120"/>
                    <a:pt x="283" y="1079"/>
                  </a:cubicBezTo>
                  <a:lnTo>
                    <a:pt x="867" y="246"/>
                  </a:lnTo>
                  <a:cubicBezTo>
                    <a:pt x="916" y="179"/>
                    <a:pt x="900" y="79"/>
                    <a:pt x="834" y="28"/>
                  </a:cubicBezTo>
                  <a:cubicBezTo>
                    <a:pt x="809" y="10"/>
                    <a:pt x="779" y="0"/>
                    <a:pt x="7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0" name="Google Shape;970;p46"/>
            <p:cNvSpPr/>
            <p:nvPr/>
          </p:nvSpPr>
          <p:spPr>
            <a:xfrm>
              <a:off x="1808876" y="1718545"/>
              <a:ext cx="30690" cy="39444"/>
            </a:xfrm>
            <a:custGeom>
              <a:avLst/>
              <a:gdLst/>
              <a:ahLst/>
              <a:cxnLst/>
              <a:rect l="l" t="t" r="r" b="b"/>
              <a:pathLst>
                <a:path w="901" h="1158" extrusionOk="0">
                  <a:moveTo>
                    <a:pt x="180" y="1"/>
                  </a:moveTo>
                  <a:cubicBezTo>
                    <a:pt x="149" y="1"/>
                    <a:pt x="116" y="10"/>
                    <a:pt x="83" y="30"/>
                  </a:cubicBezTo>
                  <a:cubicBezTo>
                    <a:pt x="16" y="63"/>
                    <a:pt x="0" y="163"/>
                    <a:pt x="50" y="230"/>
                  </a:cubicBezTo>
                  <a:lnTo>
                    <a:pt x="601" y="1081"/>
                  </a:lnTo>
                  <a:cubicBezTo>
                    <a:pt x="617" y="1114"/>
                    <a:pt x="634" y="1130"/>
                    <a:pt x="667" y="1148"/>
                  </a:cubicBezTo>
                  <a:cubicBezTo>
                    <a:pt x="688" y="1154"/>
                    <a:pt x="708" y="1158"/>
                    <a:pt x="727" y="1158"/>
                  </a:cubicBezTo>
                  <a:cubicBezTo>
                    <a:pt x="755" y="1158"/>
                    <a:pt x="781" y="1150"/>
                    <a:pt x="801" y="1130"/>
                  </a:cubicBezTo>
                  <a:cubicBezTo>
                    <a:pt x="884" y="1081"/>
                    <a:pt x="901" y="997"/>
                    <a:pt x="850" y="914"/>
                  </a:cubicBezTo>
                  <a:lnTo>
                    <a:pt x="301" y="63"/>
                  </a:lnTo>
                  <a:cubicBezTo>
                    <a:pt x="270" y="23"/>
                    <a:pt x="228" y="1"/>
                    <a:pt x="18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1" name="Google Shape;971;p46"/>
            <p:cNvSpPr/>
            <p:nvPr/>
          </p:nvSpPr>
          <p:spPr>
            <a:xfrm>
              <a:off x="1796375" y="1894616"/>
              <a:ext cx="39785" cy="30827"/>
            </a:xfrm>
            <a:custGeom>
              <a:avLst/>
              <a:gdLst/>
              <a:ahLst/>
              <a:cxnLst/>
              <a:rect l="l" t="t" r="r" b="b"/>
              <a:pathLst>
                <a:path w="1168" h="905" extrusionOk="0">
                  <a:moveTo>
                    <a:pt x="178" y="1"/>
                  </a:moveTo>
                  <a:cubicBezTo>
                    <a:pt x="129" y="1"/>
                    <a:pt x="81" y="23"/>
                    <a:pt x="50" y="63"/>
                  </a:cubicBezTo>
                  <a:cubicBezTo>
                    <a:pt x="1" y="147"/>
                    <a:pt x="17" y="230"/>
                    <a:pt x="83" y="281"/>
                  </a:cubicBezTo>
                  <a:lnTo>
                    <a:pt x="901" y="881"/>
                  </a:lnTo>
                  <a:cubicBezTo>
                    <a:pt x="925" y="892"/>
                    <a:pt x="948" y="904"/>
                    <a:pt x="972" y="904"/>
                  </a:cubicBezTo>
                  <a:cubicBezTo>
                    <a:pt x="981" y="904"/>
                    <a:pt x="991" y="902"/>
                    <a:pt x="1001" y="897"/>
                  </a:cubicBezTo>
                  <a:cubicBezTo>
                    <a:pt x="1050" y="897"/>
                    <a:pt x="1101" y="881"/>
                    <a:pt x="1117" y="848"/>
                  </a:cubicBezTo>
                  <a:cubicBezTo>
                    <a:pt x="1168" y="763"/>
                    <a:pt x="1150" y="681"/>
                    <a:pt x="1084" y="630"/>
                  </a:cubicBezTo>
                  <a:lnTo>
                    <a:pt x="267" y="30"/>
                  </a:lnTo>
                  <a:cubicBezTo>
                    <a:pt x="241" y="10"/>
                    <a:pt x="209" y="1"/>
                    <a:pt x="1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2" name="Google Shape;972;p46"/>
            <p:cNvSpPr/>
            <p:nvPr/>
          </p:nvSpPr>
          <p:spPr>
            <a:xfrm>
              <a:off x="1733325" y="1802612"/>
              <a:ext cx="40364" cy="30554"/>
            </a:xfrm>
            <a:custGeom>
              <a:avLst/>
              <a:gdLst/>
              <a:ahLst/>
              <a:cxnLst/>
              <a:rect l="l" t="t" r="r" b="b"/>
              <a:pathLst>
                <a:path w="1185" h="897" extrusionOk="0">
                  <a:moveTo>
                    <a:pt x="177" y="1"/>
                  </a:moveTo>
                  <a:cubicBezTo>
                    <a:pt x="129" y="1"/>
                    <a:pt x="81" y="23"/>
                    <a:pt x="51" y="63"/>
                  </a:cubicBezTo>
                  <a:cubicBezTo>
                    <a:pt x="0" y="130"/>
                    <a:pt x="17" y="230"/>
                    <a:pt x="100" y="280"/>
                  </a:cubicBezTo>
                  <a:lnTo>
                    <a:pt x="918" y="863"/>
                  </a:lnTo>
                  <a:cubicBezTo>
                    <a:pt x="951" y="881"/>
                    <a:pt x="985" y="897"/>
                    <a:pt x="1018" y="897"/>
                  </a:cubicBezTo>
                  <a:cubicBezTo>
                    <a:pt x="1051" y="897"/>
                    <a:pt x="1101" y="863"/>
                    <a:pt x="1134" y="830"/>
                  </a:cubicBezTo>
                  <a:cubicBezTo>
                    <a:pt x="1185" y="763"/>
                    <a:pt x="1167" y="663"/>
                    <a:pt x="1101" y="614"/>
                  </a:cubicBezTo>
                  <a:lnTo>
                    <a:pt x="267" y="30"/>
                  </a:lnTo>
                  <a:cubicBezTo>
                    <a:pt x="240" y="10"/>
                    <a:pt x="209" y="1"/>
                    <a:pt x="17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3" name="Google Shape;973;p46"/>
            <p:cNvSpPr/>
            <p:nvPr/>
          </p:nvSpPr>
          <p:spPr>
            <a:xfrm>
              <a:off x="2010496" y="1848631"/>
              <a:ext cx="30690" cy="38763"/>
            </a:xfrm>
            <a:custGeom>
              <a:avLst/>
              <a:gdLst/>
              <a:ahLst/>
              <a:cxnLst/>
              <a:rect l="l" t="t" r="r" b="b"/>
              <a:pathLst>
                <a:path w="901" h="1138" extrusionOk="0">
                  <a:moveTo>
                    <a:pt x="729" y="0"/>
                  </a:moveTo>
                  <a:cubicBezTo>
                    <a:pt x="680" y="0"/>
                    <a:pt x="631" y="23"/>
                    <a:pt x="601" y="63"/>
                  </a:cubicBezTo>
                  <a:lnTo>
                    <a:pt x="34" y="897"/>
                  </a:lnTo>
                  <a:cubicBezTo>
                    <a:pt x="0" y="913"/>
                    <a:pt x="0" y="964"/>
                    <a:pt x="0" y="997"/>
                  </a:cubicBezTo>
                  <a:cubicBezTo>
                    <a:pt x="0" y="1030"/>
                    <a:pt x="18" y="1080"/>
                    <a:pt x="67" y="1113"/>
                  </a:cubicBezTo>
                  <a:cubicBezTo>
                    <a:pt x="89" y="1130"/>
                    <a:pt x="115" y="1138"/>
                    <a:pt x="142" y="1138"/>
                  </a:cubicBezTo>
                  <a:cubicBezTo>
                    <a:pt x="195" y="1138"/>
                    <a:pt x="251" y="1108"/>
                    <a:pt x="284" y="1064"/>
                  </a:cubicBezTo>
                  <a:lnTo>
                    <a:pt x="851" y="230"/>
                  </a:lnTo>
                  <a:cubicBezTo>
                    <a:pt x="901" y="163"/>
                    <a:pt x="885" y="63"/>
                    <a:pt x="818" y="30"/>
                  </a:cubicBezTo>
                  <a:cubicBezTo>
                    <a:pt x="792" y="10"/>
                    <a:pt x="760" y="0"/>
                    <a:pt x="72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4" name="Google Shape;974;p46"/>
            <p:cNvSpPr/>
            <p:nvPr/>
          </p:nvSpPr>
          <p:spPr>
            <a:xfrm>
              <a:off x="2086048" y="1846757"/>
              <a:ext cx="21630" cy="25036"/>
            </a:xfrm>
            <a:custGeom>
              <a:avLst/>
              <a:gdLst/>
              <a:ahLst/>
              <a:cxnLst/>
              <a:rect l="l" t="t" r="r" b="b"/>
              <a:pathLst>
                <a:path w="635" h="735" extrusionOk="0">
                  <a:moveTo>
                    <a:pt x="201" y="1"/>
                  </a:moveTo>
                  <a:cubicBezTo>
                    <a:pt x="150" y="1"/>
                    <a:pt x="101" y="18"/>
                    <a:pt x="67" y="51"/>
                  </a:cubicBezTo>
                  <a:cubicBezTo>
                    <a:pt x="17" y="101"/>
                    <a:pt x="1" y="201"/>
                    <a:pt x="67" y="268"/>
                  </a:cubicBezTo>
                  <a:lnTo>
                    <a:pt x="517" y="734"/>
                  </a:lnTo>
                  <a:cubicBezTo>
                    <a:pt x="550" y="634"/>
                    <a:pt x="601" y="534"/>
                    <a:pt x="634" y="418"/>
                  </a:cubicBezTo>
                  <a:lnTo>
                    <a:pt x="283" y="51"/>
                  </a:lnTo>
                  <a:cubicBezTo>
                    <a:pt x="267" y="34"/>
                    <a:pt x="234" y="18"/>
                    <a:pt x="2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5" name="Google Shape;975;p46"/>
            <p:cNvSpPr/>
            <p:nvPr/>
          </p:nvSpPr>
          <p:spPr>
            <a:xfrm>
              <a:off x="1781013" y="1962231"/>
              <a:ext cx="31303" cy="38899"/>
            </a:xfrm>
            <a:custGeom>
              <a:avLst/>
              <a:gdLst/>
              <a:ahLst/>
              <a:cxnLst/>
              <a:rect l="l" t="t" r="r" b="b"/>
              <a:pathLst>
                <a:path w="919" h="1142" extrusionOk="0">
                  <a:moveTo>
                    <a:pt x="729" y="0"/>
                  </a:moveTo>
                  <a:cubicBezTo>
                    <a:pt x="681" y="0"/>
                    <a:pt x="632" y="23"/>
                    <a:pt x="601" y="63"/>
                  </a:cubicBezTo>
                  <a:lnTo>
                    <a:pt x="34" y="897"/>
                  </a:lnTo>
                  <a:cubicBezTo>
                    <a:pt x="18" y="930"/>
                    <a:pt x="1" y="964"/>
                    <a:pt x="1" y="997"/>
                  </a:cubicBezTo>
                  <a:cubicBezTo>
                    <a:pt x="1" y="1030"/>
                    <a:pt x="34" y="1080"/>
                    <a:pt x="67" y="1113"/>
                  </a:cubicBezTo>
                  <a:cubicBezTo>
                    <a:pt x="92" y="1132"/>
                    <a:pt x="122" y="1141"/>
                    <a:pt x="152" y="1141"/>
                  </a:cubicBezTo>
                  <a:cubicBezTo>
                    <a:pt x="202" y="1141"/>
                    <a:pt x="253" y="1115"/>
                    <a:pt x="285" y="1064"/>
                  </a:cubicBezTo>
                  <a:lnTo>
                    <a:pt x="868" y="230"/>
                  </a:lnTo>
                  <a:cubicBezTo>
                    <a:pt x="918" y="163"/>
                    <a:pt x="901" y="63"/>
                    <a:pt x="818" y="30"/>
                  </a:cubicBezTo>
                  <a:cubicBezTo>
                    <a:pt x="792" y="10"/>
                    <a:pt x="761" y="0"/>
                    <a:pt x="72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6" name="Google Shape;976;p46"/>
            <p:cNvSpPr/>
            <p:nvPr/>
          </p:nvSpPr>
          <p:spPr>
            <a:xfrm>
              <a:off x="1894613" y="1998644"/>
              <a:ext cx="21630" cy="43362"/>
            </a:xfrm>
            <a:custGeom>
              <a:avLst/>
              <a:gdLst/>
              <a:ahLst/>
              <a:cxnLst/>
              <a:rect l="l" t="t" r="r" b="b"/>
              <a:pathLst>
                <a:path w="635" h="1273" extrusionOk="0">
                  <a:moveTo>
                    <a:pt x="170" y="0"/>
                  </a:moveTo>
                  <a:cubicBezTo>
                    <a:pt x="153" y="0"/>
                    <a:pt x="136" y="3"/>
                    <a:pt x="118" y="11"/>
                  </a:cubicBezTo>
                  <a:cubicBezTo>
                    <a:pt x="34" y="28"/>
                    <a:pt x="1" y="111"/>
                    <a:pt x="18" y="195"/>
                  </a:cubicBezTo>
                  <a:lnTo>
                    <a:pt x="318" y="1162"/>
                  </a:lnTo>
                  <a:cubicBezTo>
                    <a:pt x="334" y="1195"/>
                    <a:pt x="351" y="1228"/>
                    <a:pt x="367" y="1244"/>
                  </a:cubicBezTo>
                  <a:cubicBezTo>
                    <a:pt x="397" y="1264"/>
                    <a:pt x="427" y="1272"/>
                    <a:pt x="453" y="1272"/>
                  </a:cubicBezTo>
                  <a:cubicBezTo>
                    <a:pt x="471" y="1272"/>
                    <a:pt x="487" y="1268"/>
                    <a:pt x="501" y="1262"/>
                  </a:cubicBezTo>
                  <a:cubicBezTo>
                    <a:pt x="585" y="1244"/>
                    <a:pt x="634" y="1162"/>
                    <a:pt x="618" y="1078"/>
                  </a:cubicBezTo>
                  <a:lnTo>
                    <a:pt x="318" y="111"/>
                  </a:lnTo>
                  <a:cubicBezTo>
                    <a:pt x="292" y="45"/>
                    <a:pt x="234" y="0"/>
                    <a:pt x="1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7" name="Google Shape;977;p46"/>
            <p:cNvSpPr/>
            <p:nvPr/>
          </p:nvSpPr>
          <p:spPr>
            <a:xfrm>
              <a:off x="1994588" y="1630526"/>
              <a:ext cx="30690" cy="38933"/>
            </a:xfrm>
            <a:custGeom>
              <a:avLst/>
              <a:gdLst/>
              <a:ahLst/>
              <a:cxnLst/>
              <a:rect l="l" t="t" r="r" b="b"/>
              <a:pathLst>
                <a:path w="901" h="1143" extrusionOk="0">
                  <a:moveTo>
                    <a:pt x="729" y="0"/>
                  </a:moveTo>
                  <a:cubicBezTo>
                    <a:pt x="680" y="0"/>
                    <a:pt x="631" y="23"/>
                    <a:pt x="601" y="63"/>
                  </a:cubicBezTo>
                  <a:lnTo>
                    <a:pt x="34" y="897"/>
                  </a:lnTo>
                  <a:cubicBezTo>
                    <a:pt x="0" y="930"/>
                    <a:pt x="0" y="964"/>
                    <a:pt x="0" y="997"/>
                  </a:cubicBezTo>
                  <a:cubicBezTo>
                    <a:pt x="0" y="1046"/>
                    <a:pt x="34" y="1080"/>
                    <a:pt x="67" y="1113"/>
                  </a:cubicBezTo>
                  <a:cubicBezTo>
                    <a:pt x="93" y="1133"/>
                    <a:pt x="125" y="1142"/>
                    <a:pt x="156" y="1142"/>
                  </a:cubicBezTo>
                  <a:cubicBezTo>
                    <a:pt x="205" y="1142"/>
                    <a:pt x="254" y="1120"/>
                    <a:pt x="285" y="1080"/>
                  </a:cubicBezTo>
                  <a:lnTo>
                    <a:pt x="851" y="246"/>
                  </a:lnTo>
                  <a:cubicBezTo>
                    <a:pt x="901" y="179"/>
                    <a:pt x="885" y="79"/>
                    <a:pt x="818" y="30"/>
                  </a:cubicBezTo>
                  <a:cubicBezTo>
                    <a:pt x="792" y="10"/>
                    <a:pt x="760" y="0"/>
                    <a:pt x="72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8" name="Google Shape;978;p46"/>
            <p:cNvSpPr/>
            <p:nvPr/>
          </p:nvSpPr>
          <p:spPr>
            <a:xfrm>
              <a:off x="1873017" y="1915803"/>
              <a:ext cx="198857" cy="26433"/>
            </a:xfrm>
            <a:custGeom>
              <a:avLst/>
              <a:gdLst/>
              <a:ahLst/>
              <a:cxnLst/>
              <a:rect l="l" t="t" r="r" b="b"/>
              <a:pathLst>
                <a:path w="5838" h="776" extrusionOk="0">
                  <a:moveTo>
                    <a:pt x="2530" y="0"/>
                  </a:moveTo>
                  <a:cubicBezTo>
                    <a:pt x="1121" y="0"/>
                    <a:pt x="107" y="581"/>
                    <a:pt x="52" y="608"/>
                  </a:cubicBezTo>
                  <a:cubicBezTo>
                    <a:pt x="18" y="626"/>
                    <a:pt x="1" y="692"/>
                    <a:pt x="18" y="726"/>
                  </a:cubicBezTo>
                  <a:cubicBezTo>
                    <a:pt x="34" y="759"/>
                    <a:pt x="68" y="775"/>
                    <a:pt x="101" y="775"/>
                  </a:cubicBezTo>
                  <a:cubicBezTo>
                    <a:pt x="118" y="775"/>
                    <a:pt x="134" y="775"/>
                    <a:pt x="152" y="759"/>
                  </a:cubicBezTo>
                  <a:cubicBezTo>
                    <a:pt x="152" y="759"/>
                    <a:pt x="1166" y="189"/>
                    <a:pt x="2544" y="189"/>
                  </a:cubicBezTo>
                  <a:cubicBezTo>
                    <a:pt x="2833" y="189"/>
                    <a:pt x="3138" y="214"/>
                    <a:pt x="3453" y="275"/>
                  </a:cubicBezTo>
                  <a:cubicBezTo>
                    <a:pt x="3912" y="367"/>
                    <a:pt x="4337" y="409"/>
                    <a:pt x="4724" y="409"/>
                  </a:cubicBezTo>
                  <a:cubicBezTo>
                    <a:pt x="5112" y="409"/>
                    <a:pt x="5462" y="367"/>
                    <a:pt x="5770" y="292"/>
                  </a:cubicBezTo>
                  <a:cubicBezTo>
                    <a:pt x="5754" y="259"/>
                    <a:pt x="5754" y="226"/>
                    <a:pt x="5754" y="192"/>
                  </a:cubicBezTo>
                  <a:lnTo>
                    <a:pt x="5754" y="175"/>
                  </a:lnTo>
                  <a:cubicBezTo>
                    <a:pt x="5754" y="175"/>
                    <a:pt x="5788" y="159"/>
                    <a:pt x="5837" y="92"/>
                  </a:cubicBezTo>
                  <a:lnTo>
                    <a:pt x="5837" y="92"/>
                  </a:lnTo>
                  <a:cubicBezTo>
                    <a:pt x="5522" y="171"/>
                    <a:pt x="5157" y="217"/>
                    <a:pt x="4741" y="217"/>
                  </a:cubicBezTo>
                  <a:cubicBezTo>
                    <a:pt x="4364" y="217"/>
                    <a:pt x="3946" y="179"/>
                    <a:pt x="3487" y="92"/>
                  </a:cubicBezTo>
                  <a:cubicBezTo>
                    <a:pt x="3153" y="27"/>
                    <a:pt x="2832" y="0"/>
                    <a:pt x="253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9" name="Google Shape;979;p46"/>
            <p:cNvSpPr/>
            <p:nvPr/>
          </p:nvSpPr>
          <p:spPr>
            <a:xfrm>
              <a:off x="1852579" y="1701343"/>
              <a:ext cx="168746" cy="62539"/>
            </a:xfrm>
            <a:custGeom>
              <a:avLst/>
              <a:gdLst/>
              <a:ahLst/>
              <a:cxnLst/>
              <a:rect l="l" t="t" r="r" b="b"/>
              <a:pathLst>
                <a:path w="4954" h="1836" extrusionOk="0">
                  <a:moveTo>
                    <a:pt x="107" y="0"/>
                  </a:moveTo>
                  <a:cubicBezTo>
                    <a:pt x="82" y="0"/>
                    <a:pt x="55" y="14"/>
                    <a:pt x="34" y="34"/>
                  </a:cubicBezTo>
                  <a:cubicBezTo>
                    <a:pt x="1" y="85"/>
                    <a:pt x="18" y="134"/>
                    <a:pt x="51" y="168"/>
                  </a:cubicBezTo>
                  <a:cubicBezTo>
                    <a:pt x="151" y="235"/>
                    <a:pt x="2419" y="1835"/>
                    <a:pt x="3520" y="1835"/>
                  </a:cubicBezTo>
                  <a:cubicBezTo>
                    <a:pt x="4687" y="1835"/>
                    <a:pt x="4936" y="585"/>
                    <a:pt x="4936" y="568"/>
                  </a:cubicBezTo>
                  <a:cubicBezTo>
                    <a:pt x="4954" y="519"/>
                    <a:pt x="4920" y="468"/>
                    <a:pt x="4870" y="468"/>
                  </a:cubicBezTo>
                  <a:cubicBezTo>
                    <a:pt x="4861" y="465"/>
                    <a:pt x="4853" y="464"/>
                    <a:pt x="4844" y="464"/>
                  </a:cubicBezTo>
                  <a:cubicBezTo>
                    <a:pt x="4804" y="464"/>
                    <a:pt x="4767" y="494"/>
                    <a:pt x="4754" y="535"/>
                  </a:cubicBezTo>
                  <a:cubicBezTo>
                    <a:pt x="4754" y="552"/>
                    <a:pt x="4536" y="1653"/>
                    <a:pt x="3520" y="1653"/>
                  </a:cubicBezTo>
                  <a:cubicBezTo>
                    <a:pt x="2469" y="1653"/>
                    <a:pt x="185" y="34"/>
                    <a:pt x="151" y="18"/>
                  </a:cubicBezTo>
                  <a:cubicBezTo>
                    <a:pt x="139" y="6"/>
                    <a:pt x="123" y="0"/>
                    <a:pt x="10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0" name="Google Shape;980;p46"/>
            <p:cNvSpPr/>
            <p:nvPr/>
          </p:nvSpPr>
          <p:spPr>
            <a:xfrm>
              <a:off x="1704371" y="1242481"/>
              <a:ext cx="362391" cy="315214"/>
            </a:xfrm>
            <a:custGeom>
              <a:avLst/>
              <a:gdLst/>
              <a:ahLst/>
              <a:cxnLst/>
              <a:rect l="l" t="t" r="r" b="b"/>
              <a:pathLst>
                <a:path w="10639" h="9254" extrusionOk="0">
                  <a:moveTo>
                    <a:pt x="5297" y="1"/>
                  </a:moveTo>
                  <a:cubicBezTo>
                    <a:pt x="4388" y="1"/>
                    <a:pt x="3889" y="788"/>
                    <a:pt x="3535" y="817"/>
                  </a:cubicBezTo>
                  <a:cubicBezTo>
                    <a:pt x="3102" y="866"/>
                    <a:pt x="2351" y="866"/>
                    <a:pt x="1968" y="1433"/>
                  </a:cubicBezTo>
                  <a:cubicBezTo>
                    <a:pt x="1501" y="2151"/>
                    <a:pt x="1917" y="2734"/>
                    <a:pt x="1334" y="2784"/>
                  </a:cubicBezTo>
                  <a:cubicBezTo>
                    <a:pt x="750" y="2851"/>
                    <a:pt x="167" y="3351"/>
                    <a:pt x="183" y="3885"/>
                  </a:cubicBezTo>
                  <a:cubicBezTo>
                    <a:pt x="200" y="4418"/>
                    <a:pt x="517" y="4868"/>
                    <a:pt x="300" y="5101"/>
                  </a:cubicBezTo>
                  <a:cubicBezTo>
                    <a:pt x="83" y="5335"/>
                    <a:pt x="0" y="6720"/>
                    <a:pt x="867" y="6986"/>
                  </a:cubicBezTo>
                  <a:cubicBezTo>
                    <a:pt x="2039" y="7350"/>
                    <a:pt x="889" y="9070"/>
                    <a:pt x="2990" y="9070"/>
                  </a:cubicBezTo>
                  <a:cubicBezTo>
                    <a:pt x="3010" y="9070"/>
                    <a:pt x="3031" y="9070"/>
                    <a:pt x="3051" y="9070"/>
                  </a:cubicBezTo>
                  <a:cubicBezTo>
                    <a:pt x="3141" y="9069"/>
                    <a:pt x="3233" y="9069"/>
                    <a:pt x="3325" y="9069"/>
                  </a:cubicBezTo>
                  <a:cubicBezTo>
                    <a:pt x="5252" y="9069"/>
                    <a:pt x="7620" y="9221"/>
                    <a:pt x="7620" y="9221"/>
                  </a:cubicBezTo>
                  <a:cubicBezTo>
                    <a:pt x="7620" y="9221"/>
                    <a:pt x="7790" y="9254"/>
                    <a:pt x="8026" y="9254"/>
                  </a:cubicBezTo>
                  <a:cubicBezTo>
                    <a:pt x="8540" y="9254"/>
                    <a:pt x="9364" y="9097"/>
                    <a:pt x="9421" y="8103"/>
                  </a:cubicBezTo>
                  <a:cubicBezTo>
                    <a:pt x="9454" y="7487"/>
                    <a:pt x="9538" y="7587"/>
                    <a:pt x="10088" y="7053"/>
                  </a:cubicBezTo>
                  <a:cubicBezTo>
                    <a:pt x="10639" y="6519"/>
                    <a:pt x="10639" y="6302"/>
                    <a:pt x="10505" y="5819"/>
                  </a:cubicBezTo>
                  <a:cubicBezTo>
                    <a:pt x="10388" y="5335"/>
                    <a:pt x="9905" y="5168"/>
                    <a:pt x="10138" y="4719"/>
                  </a:cubicBezTo>
                  <a:cubicBezTo>
                    <a:pt x="10472" y="4118"/>
                    <a:pt x="10372" y="3100"/>
                    <a:pt x="9672" y="2700"/>
                  </a:cubicBezTo>
                  <a:cubicBezTo>
                    <a:pt x="8987" y="2317"/>
                    <a:pt x="8921" y="2317"/>
                    <a:pt x="8921" y="1933"/>
                  </a:cubicBezTo>
                  <a:cubicBezTo>
                    <a:pt x="8921" y="1441"/>
                    <a:pt x="8436" y="660"/>
                    <a:pt x="7437" y="660"/>
                  </a:cubicBezTo>
                  <a:cubicBezTo>
                    <a:pt x="7388" y="660"/>
                    <a:pt x="7338" y="662"/>
                    <a:pt x="7286" y="666"/>
                  </a:cubicBezTo>
                  <a:cubicBezTo>
                    <a:pt x="7209" y="673"/>
                    <a:pt x="7140" y="676"/>
                    <a:pt x="7076" y="676"/>
                  </a:cubicBezTo>
                  <a:cubicBezTo>
                    <a:pt x="6356" y="676"/>
                    <a:pt x="6432" y="267"/>
                    <a:pt x="5819" y="83"/>
                  </a:cubicBezTo>
                  <a:cubicBezTo>
                    <a:pt x="5631" y="25"/>
                    <a:pt x="5458" y="1"/>
                    <a:pt x="52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1" name="Google Shape;981;p46"/>
            <p:cNvSpPr/>
            <p:nvPr/>
          </p:nvSpPr>
          <p:spPr>
            <a:xfrm>
              <a:off x="1984949" y="1432654"/>
              <a:ext cx="35118" cy="62641"/>
            </a:xfrm>
            <a:custGeom>
              <a:avLst/>
              <a:gdLst/>
              <a:ahLst/>
              <a:cxnLst/>
              <a:rect l="l" t="t" r="r" b="b"/>
              <a:pathLst>
                <a:path w="1031" h="1839" extrusionOk="0">
                  <a:moveTo>
                    <a:pt x="450" y="0"/>
                  </a:moveTo>
                  <a:cubicBezTo>
                    <a:pt x="223" y="0"/>
                    <a:pt x="1" y="252"/>
                    <a:pt x="1" y="252"/>
                  </a:cubicBezTo>
                  <a:lnTo>
                    <a:pt x="83" y="1820"/>
                  </a:lnTo>
                  <a:cubicBezTo>
                    <a:pt x="137" y="1833"/>
                    <a:pt x="188" y="1839"/>
                    <a:pt x="237" y="1839"/>
                  </a:cubicBezTo>
                  <a:cubicBezTo>
                    <a:pt x="863" y="1839"/>
                    <a:pt x="1030" y="794"/>
                    <a:pt x="768" y="252"/>
                  </a:cubicBezTo>
                  <a:cubicBezTo>
                    <a:pt x="679" y="63"/>
                    <a:pt x="564" y="0"/>
                    <a:pt x="450" y="0"/>
                  </a:cubicBez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2" name="Google Shape;982;p46"/>
            <p:cNvSpPr/>
            <p:nvPr/>
          </p:nvSpPr>
          <p:spPr>
            <a:xfrm>
              <a:off x="1957085" y="1479831"/>
              <a:ext cx="61381" cy="61381"/>
            </a:xfrm>
            <a:custGeom>
              <a:avLst/>
              <a:gdLst/>
              <a:ahLst/>
              <a:cxnLst/>
              <a:rect l="l" t="t" r="r" b="b"/>
              <a:pathLst>
                <a:path w="1802" h="1802" extrusionOk="0">
                  <a:moveTo>
                    <a:pt x="901" y="1"/>
                  </a:moveTo>
                  <a:cubicBezTo>
                    <a:pt x="885" y="68"/>
                    <a:pt x="901" y="118"/>
                    <a:pt x="952" y="152"/>
                  </a:cubicBezTo>
                  <a:cubicBezTo>
                    <a:pt x="1052" y="152"/>
                    <a:pt x="1152" y="185"/>
                    <a:pt x="1235" y="218"/>
                  </a:cubicBezTo>
                  <a:cubicBezTo>
                    <a:pt x="1486" y="352"/>
                    <a:pt x="1652" y="601"/>
                    <a:pt x="1652" y="901"/>
                  </a:cubicBezTo>
                  <a:cubicBezTo>
                    <a:pt x="1652" y="1319"/>
                    <a:pt x="1319" y="1652"/>
                    <a:pt x="901" y="1652"/>
                  </a:cubicBezTo>
                  <a:cubicBezTo>
                    <a:pt x="485" y="1652"/>
                    <a:pt x="152" y="1319"/>
                    <a:pt x="152" y="901"/>
                  </a:cubicBezTo>
                  <a:cubicBezTo>
                    <a:pt x="152" y="601"/>
                    <a:pt x="318" y="352"/>
                    <a:pt x="585" y="234"/>
                  </a:cubicBezTo>
                  <a:lnTo>
                    <a:pt x="485" y="101"/>
                  </a:lnTo>
                  <a:cubicBezTo>
                    <a:pt x="218" y="268"/>
                    <a:pt x="1" y="568"/>
                    <a:pt x="1" y="901"/>
                  </a:cubicBezTo>
                  <a:cubicBezTo>
                    <a:pt x="1" y="1402"/>
                    <a:pt x="401" y="1802"/>
                    <a:pt x="901" y="1802"/>
                  </a:cubicBezTo>
                  <a:cubicBezTo>
                    <a:pt x="1402" y="1802"/>
                    <a:pt x="1802" y="1402"/>
                    <a:pt x="1802" y="901"/>
                  </a:cubicBezTo>
                  <a:cubicBezTo>
                    <a:pt x="1802" y="535"/>
                    <a:pt x="1568" y="218"/>
                    <a:pt x="1252" y="85"/>
                  </a:cubicBezTo>
                  <a:cubicBezTo>
                    <a:pt x="1152" y="34"/>
                    <a:pt x="1035" y="1"/>
                    <a:pt x="9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3" name="Google Shape;983;p46"/>
            <p:cNvSpPr/>
            <p:nvPr/>
          </p:nvSpPr>
          <p:spPr>
            <a:xfrm>
              <a:off x="1828735" y="1513383"/>
              <a:ext cx="116494" cy="101711"/>
            </a:xfrm>
            <a:custGeom>
              <a:avLst/>
              <a:gdLst/>
              <a:ahLst/>
              <a:cxnLst/>
              <a:rect l="l" t="t" r="r" b="b"/>
              <a:pathLst>
                <a:path w="3420" h="2986" extrusionOk="0">
                  <a:moveTo>
                    <a:pt x="301" y="0"/>
                  </a:moveTo>
                  <a:cubicBezTo>
                    <a:pt x="501" y="617"/>
                    <a:pt x="485" y="1635"/>
                    <a:pt x="0" y="2168"/>
                  </a:cubicBezTo>
                  <a:cubicBezTo>
                    <a:pt x="940" y="2790"/>
                    <a:pt x="1655" y="2985"/>
                    <a:pt x="2181" y="2985"/>
                  </a:cubicBezTo>
                  <a:cubicBezTo>
                    <a:pt x="3066" y="2985"/>
                    <a:pt x="3419" y="2435"/>
                    <a:pt x="3419" y="2435"/>
                  </a:cubicBezTo>
                  <a:lnTo>
                    <a:pt x="3353" y="850"/>
                  </a:lnTo>
                  <a:cubicBezTo>
                    <a:pt x="3281" y="856"/>
                    <a:pt x="3207" y="859"/>
                    <a:pt x="3133" y="859"/>
                  </a:cubicBezTo>
                  <a:cubicBezTo>
                    <a:pt x="2396" y="859"/>
                    <a:pt x="1560" y="576"/>
                    <a:pt x="985" y="334"/>
                  </a:cubicBezTo>
                  <a:cubicBezTo>
                    <a:pt x="918" y="317"/>
                    <a:pt x="851" y="283"/>
                    <a:pt x="785" y="250"/>
                  </a:cubicBezTo>
                  <a:cubicBezTo>
                    <a:pt x="485" y="67"/>
                    <a:pt x="301" y="0"/>
                    <a:pt x="301" y="0"/>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4" name="Google Shape;984;p46"/>
            <p:cNvSpPr/>
            <p:nvPr/>
          </p:nvSpPr>
          <p:spPr>
            <a:xfrm>
              <a:off x="1817971" y="1580964"/>
              <a:ext cx="169836" cy="119287"/>
            </a:xfrm>
            <a:custGeom>
              <a:avLst/>
              <a:gdLst/>
              <a:ahLst/>
              <a:cxnLst/>
              <a:rect l="l" t="t" r="r" b="b"/>
              <a:pathLst>
                <a:path w="4986" h="3502" extrusionOk="0">
                  <a:moveTo>
                    <a:pt x="601" y="0"/>
                  </a:moveTo>
                  <a:cubicBezTo>
                    <a:pt x="601" y="0"/>
                    <a:pt x="367" y="151"/>
                    <a:pt x="0" y="367"/>
                  </a:cubicBezTo>
                  <a:cubicBezTo>
                    <a:pt x="405" y="1793"/>
                    <a:pt x="1809" y="3501"/>
                    <a:pt x="3398" y="3501"/>
                  </a:cubicBezTo>
                  <a:cubicBezTo>
                    <a:pt x="3575" y="3501"/>
                    <a:pt x="3755" y="3480"/>
                    <a:pt x="3935" y="3435"/>
                  </a:cubicBezTo>
                  <a:cubicBezTo>
                    <a:pt x="4985" y="3186"/>
                    <a:pt x="4536" y="1652"/>
                    <a:pt x="4185" y="434"/>
                  </a:cubicBezTo>
                  <a:cubicBezTo>
                    <a:pt x="4018" y="351"/>
                    <a:pt x="3885" y="267"/>
                    <a:pt x="3751" y="167"/>
                  </a:cubicBezTo>
                  <a:lnTo>
                    <a:pt x="3751" y="151"/>
                  </a:lnTo>
                  <a:lnTo>
                    <a:pt x="3735" y="151"/>
                  </a:lnTo>
                  <a:lnTo>
                    <a:pt x="601" y="0"/>
                  </a:ln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5" name="Google Shape;985;p46"/>
            <p:cNvSpPr/>
            <p:nvPr/>
          </p:nvSpPr>
          <p:spPr>
            <a:xfrm>
              <a:off x="1819640" y="1579023"/>
              <a:ext cx="10866" cy="11036"/>
            </a:xfrm>
            <a:custGeom>
              <a:avLst/>
              <a:gdLst/>
              <a:ahLst/>
              <a:cxnLst/>
              <a:rect l="l" t="t" r="r" b="b"/>
              <a:pathLst>
                <a:path w="319" h="324" extrusionOk="0">
                  <a:moveTo>
                    <a:pt x="161" y="1"/>
                  </a:moveTo>
                  <a:cubicBezTo>
                    <a:pt x="146" y="1"/>
                    <a:pt x="131" y="3"/>
                    <a:pt x="118" y="8"/>
                  </a:cubicBezTo>
                  <a:lnTo>
                    <a:pt x="85" y="8"/>
                  </a:lnTo>
                  <a:lnTo>
                    <a:pt x="67" y="24"/>
                  </a:lnTo>
                  <a:cubicBezTo>
                    <a:pt x="51" y="24"/>
                    <a:pt x="51" y="41"/>
                    <a:pt x="34" y="41"/>
                  </a:cubicBezTo>
                  <a:cubicBezTo>
                    <a:pt x="18" y="74"/>
                    <a:pt x="1" y="124"/>
                    <a:pt x="1" y="157"/>
                  </a:cubicBezTo>
                  <a:cubicBezTo>
                    <a:pt x="1" y="208"/>
                    <a:pt x="18" y="241"/>
                    <a:pt x="34" y="274"/>
                  </a:cubicBezTo>
                  <a:cubicBezTo>
                    <a:pt x="51" y="274"/>
                    <a:pt x="51" y="291"/>
                    <a:pt x="67" y="291"/>
                  </a:cubicBezTo>
                  <a:lnTo>
                    <a:pt x="85" y="308"/>
                  </a:lnTo>
                  <a:lnTo>
                    <a:pt x="118" y="308"/>
                  </a:lnTo>
                  <a:cubicBezTo>
                    <a:pt x="134" y="324"/>
                    <a:pt x="134" y="324"/>
                    <a:pt x="151" y="324"/>
                  </a:cubicBezTo>
                  <a:cubicBezTo>
                    <a:pt x="201" y="324"/>
                    <a:pt x="234" y="308"/>
                    <a:pt x="267" y="274"/>
                  </a:cubicBezTo>
                  <a:cubicBezTo>
                    <a:pt x="301" y="241"/>
                    <a:pt x="318" y="208"/>
                    <a:pt x="318" y="157"/>
                  </a:cubicBezTo>
                  <a:cubicBezTo>
                    <a:pt x="318" y="124"/>
                    <a:pt x="301" y="74"/>
                    <a:pt x="267" y="41"/>
                  </a:cubicBezTo>
                  <a:cubicBezTo>
                    <a:pt x="243" y="17"/>
                    <a:pt x="201" y="1"/>
                    <a:pt x="16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6" name="Google Shape;986;p46"/>
            <p:cNvSpPr/>
            <p:nvPr/>
          </p:nvSpPr>
          <p:spPr>
            <a:xfrm>
              <a:off x="1827066" y="1589752"/>
              <a:ext cx="135739" cy="78684"/>
            </a:xfrm>
            <a:custGeom>
              <a:avLst/>
              <a:gdLst/>
              <a:ahLst/>
              <a:cxnLst/>
              <a:rect l="l" t="t" r="r" b="b"/>
              <a:pathLst>
                <a:path w="3985" h="2310" extrusionOk="0">
                  <a:moveTo>
                    <a:pt x="182" y="0"/>
                  </a:moveTo>
                  <a:cubicBezTo>
                    <a:pt x="147" y="0"/>
                    <a:pt x="112" y="13"/>
                    <a:pt x="83" y="42"/>
                  </a:cubicBezTo>
                  <a:cubicBezTo>
                    <a:pt x="0" y="93"/>
                    <a:pt x="0" y="193"/>
                    <a:pt x="49" y="260"/>
                  </a:cubicBezTo>
                  <a:cubicBezTo>
                    <a:pt x="83" y="293"/>
                    <a:pt x="133" y="326"/>
                    <a:pt x="183" y="326"/>
                  </a:cubicBezTo>
                  <a:cubicBezTo>
                    <a:pt x="216" y="326"/>
                    <a:pt x="249" y="309"/>
                    <a:pt x="283" y="293"/>
                  </a:cubicBezTo>
                  <a:cubicBezTo>
                    <a:pt x="350" y="226"/>
                    <a:pt x="350" y="126"/>
                    <a:pt x="300" y="60"/>
                  </a:cubicBezTo>
                  <a:cubicBezTo>
                    <a:pt x="272" y="22"/>
                    <a:pt x="227" y="0"/>
                    <a:pt x="182" y="0"/>
                  </a:cubicBezTo>
                  <a:close/>
                  <a:moveTo>
                    <a:pt x="3689" y="65"/>
                  </a:moveTo>
                  <a:cubicBezTo>
                    <a:pt x="3671" y="65"/>
                    <a:pt x="3653" y="68"/>
                    <a:pt x="3635" y="76"/>
                  </a:cubicBezTo>
                  <a:cubicBezTo>
                    <a:pt x="3551" y="93"/>
                    <a:pt x="3502" y="176"/>
                    <a:pt x="3518" y="260"/>
                  </a:cubicBezTo>
                  <a:cubicBezTo>
                    <a:pt x="3551" y="342"/>
                    <a:pt x="3602" y="376"/>
                    <a:pt x="3684" y="376"/>
                  </a:cubicBezTo>
                  <a:lnTo>
                    <a:pt x="3718" y="376"/>
                  </a:lnTo>
                  <a:cubicBezTo>
                    <a:pt x="3802" y="360"/>
                    <a:pt x="3851" y="260"/>
                    <a:pt x="3835" y="176"/>
                  </a:cubicBezTo>
                  <a:cubicBezTo>
                    <a:pt x="3822" y="110"/>
                    <a:pt x="3757" y="65"/>
                    <a:pt x="3689" y="65"/>
                  </a:cubicBezTo>
                  <a:close/>
                  <a:moveTo>
                    <a:pt x="439" y="307"/>
                  </a:moveTo>
                  <a:cubicBezTo>
                    <a:pt x="402" y="307"/>
                    <a:pt x="364" y="320"/>
                    <a:pt x="334" y="342"/>
                  </a:cubicBezTo>
                  <a:cubicBezTo>
                    <a:pt x="267" y="409"/>
                    <a:pt x="249" y="509"/>
                    <a:pt x="316" y="576"/>
                  </a:cubicBezTo>
                  <a:cubicBezTo>
                    <a:pt x="350" y="609"/>
                    <a:pt x="383" y="626"/>
                    <a:pt x="434" y="626"/>
                  </a:cubicBezTo>
                  <a:cubicBezTo>
                    <a:pt x="467" y="626"/>
                    <a:pt x="500" y="609"/>
                    <a:pt x="534" y="593"/>
                  </a:cubicBezTo>
                  <a:cubicBezTo>
                    <a:pt x="600" y="526"/>
                    <a:pt x="616" y="426"/>
                    <a:pt x="550" y="360"/>
                  </a:cubicBezTo>
                  <a:cubicBezTo>
                    <a:pt x="523" y="324"/>
                    <a:pt x="482" y="307"/>
                    <a:pt x="439" y="307"/>
                  </a:cubicBezTo>
                  <a:close/>
                  <a:moveTo>
                    <a:pt x="3768" y="456"/>
                  </a:moveTo>
                  <a:cubicBezTo>
                    <a:pt x="3757" y="456"/>
                    <a:pt x="3746" y="457"/>
                    <a:pt x="3735" y="460"/>
                  </a:cubicBezTo>
                  <a:cubicBezTo>
                    <a:pt x="3651" y="476"/>
                    <a:pt x="3602" y="560"/>
                    <a:pt x="3618" y="642"/>
                  </a:cubicBezTo>
                  <a:cubicBezTo>
                    <a:pt x="3618" y="727"/>
                    <a:pt x="3702" y="776"/>
                    <a:pt x="3768" y="776"/>
                  </a:cubicBezTo>
                  <a:lnTo>
                    <a:pt x="3802" y="776"/>
                  </a:lnTo>
                  <a:cubicBezTo>
                    <a:pt x="3885" y="760"/>
                    <a:pt x="3935" y="676"/>
                    <a:pt x="3918" y="576"/>
                  </a:cubicBezTo>
                  <a:cubicBezTo>
                    <a:pt x="3904" y="504"/>
                    <a:pt x="3839" y="456"/>
                    <a:pt x="3768" y="456"/>
                  </a:cubicBezTo>
                  <a:close/>
                  <a:moveTo>
                    <a:pt x="690" y="607"/>
                  </a:moveTo>
                  <a:cubicBezTo>
                    <a:pt x="652" y="607"/>
                    <a:pt x="614" y="620"/>
                    <a:pt x="583" y="642"/>
                  </a:cubicBezTo>
                  <a:cubicBezTo>
                    <a:pt x="534" y="709"/>
                    <a:pt x="516" y="809"/>
                    <a:pt x="583" y="876"/>
                  </a:cubicBezTo>
                  <a:cubicBezTo>
                    <a:pt x="616" y="909"/>
                    <a:pt x="650" y="927"/>
                    <a:pt x="700" y="927"/>
                  </a:cubicBezTo>
                  <a:cubicBezTo>
                    <a:pt x="734" y="927"/>
                    <a:pt x="783" y="909"/>
                    <a:pt x="816" y="876"/>
                  </a:cubicBezTo>
                  <a:cubicBezTo>
                    <a:pt x="867" y="827"/>
                    <a:pt x="883" y="727"/>
                    <a:pt x="816" y="660"/>
                  </a:cubicBezTo>
                  <a:cubicBezTo>
                    <a:pt x="781" y="624"/>
                    <a:pt x="735" y="607"/>
                    <a:pt x="690" y="607"/>
                  </a:cubicBezTo>
                  <a:close/>
                  <a:moveTo>
                    <a:pt x="3818" y="843"/>
                  </a:moveTo>
                  <a:cubicBezTo>
                    <a:pt x="3718" y="860"/>
                    <a:pt x="3651" y="927"/>
                    <a:pt x="3668" y="1027"/>
                  </a:cubicBezTo>
                  <a:cubicBezTo>
                    <a:pt x="3668" y="1109"/>
                    <a:pt x="3735" y="1160"/>
                    <a:pt x="3818" y="1160"/>
                  </a:cubicBezTo>
                  <a:lnTo>
                    <a:pt x="3835" y="1160"/>
                  </a:lnTo>
                  <a:cubicBezTo>
                    <a:pt x="3918" y="1160"/>
                    <a:pt x="3985" y="1076"/>
                    <a:pt x="3985" y="993"/>
                  </a:cubicBezTo>
                  <a:cubicBezTo>
                    <a:pt x="3969" y="909"/>
                    <a:pt x="3902" y="843"/>
                    <a:pt x="3818" y="843"/>
                  </a:cubicBezTo>
                  <a:close/>
                  <a:moveTo>
                    <a:pt x="990" y="890"/>
                  </a:moveTo>
                  <a:cubicBezTo>
                    <a:pt x="948" y="890"/>
                    <a:pt x="903" y="907"/>
                    <a:pt x="867" y="943"/>
                  </a:cubicBezTo>
                  <a:cubicBezTo>
                    <a:pt x="800" y="993"/>
                    <a:pt x="800" y="1093"/>
                    <a:pt x="867" y="1160"/>
                  </a:cubicBezTo>
                  <a:cubicBezTo>
                    <a:pt x="900" y="1193"/>
                    <a:pt x="934" y="1209"/>
                    <a:pt x="983" y="1209"/>
                  </a:cubicBezTo>
                  <a:cubicBezTo>
                    <a:pt x="1017" y="1209"/>
                    <a:pt x="1067" y="1193"/>
                    <a:pt x="1101" y="1160"/>
                  </a:cubicBezTo>
                  <a:cubicBezTo>
                    <a:pt x="1150" y="1093"/>
                    <a:pt x="1150" y="993"/>
                    <a:pt x="1083" y="927"/>
                  </a:cubicBezTo>
                  <a:cubicBezTo>
                    <a:pt x="1060" y="903"/>
                    <a:pt x="1026" y="890"/>
                    <a:pt x="990" y="890"/>
                  </a:cubicBezTo>
                  <a:close/>
                  <a:moveTo>
                    <a:pt x="1275" y="1157"/>
                  </a:moveTo>
                  <a:cubicBezTo>
                    <a:pt x="1231" y="1157"/>
                    <a:pt x="1186" y="1174"/>
                    <a:pt x="1150" y="1209"/>
                  </a:cubicBezTo>
                  <a:cubicBezTo>
                    <a:pt x="1101" y="1276"/>
                    <a:pt x="1101" y="1376"/>
                    <a:pt x="1167" y="1443"/>
                  </a:cubicBezTo>
                  <a:cubicBezTo>
                    <a:pt x="1201" y="1460"/>
                    <a:pt x="1234" y="1476"/>
                    <a:pt x="1283" y="1476"/>
                  </a:cubicBezTo>
                  <a:cubicBezTo>
                    <a:pt x="1317" y="1476"/>
                    <a:pt x="1367" y="1460"/>
                    <a:pt x="1401" y="1427"/>
                  </a:cubicBezTo>
                  <a:cubicBezTo>
                    <a:pt x="1450" y="1360"/>
                    <a:pt x="1450" y="1243"/>
                    <a:pt x="1383" y="1193"/>
                  </a:cubicBezTo>
                  <a:cubicBezTo>
                    <a:pt x="1352" y="1170"/>
                    <a:pt x="1314" y="1157"/>
                    <a:pt x="1275" y="1157"/>
                  </a:cubicBezTo>
                  <a:close/>
                  <a:moveTo>
                    <a:pt x="3835" y="1243"/>
                  </a:moveTo>
                  <a:cubicBezTo>
                    <a:pt x="3751" y="1243"/>
                    <a:pt x="3668" y="1293"/>
                    <a:pt x="3651" y="1394"/>
                  </a:cubicBezTo>
                  <a:cubicBezTo>
                    <a:pt x="3651" y="1476"/>
                    <a:pt x="3718" y="1560"/>
                    <a:pt x="3802" y="1560"/>
                  </a:cubicBezTo>
                  <a:lnTo>
                    <a:pt x="3818" y="1560"/>
                  </a:lnTo>
                  <a:cubicBezTo>
                    <a:pt x="3902" y="1560"/>
                    <a:pt x="3969" y="1510"/>
                    <a:pt x="3969" y="1427"/>
                  </a:cubicBezTo>
                  <a:cubicBezTo>
                    <a:pt x="3985" y="1343"/>
                    <a:pt x="3918" y="1260"/>
                    <a:pt x="3835" y="1243"/>
                  </a:cubicBezTo>
                  <a:close/>
                  <a:moveTo>
                    <a:pt x="1599" y="1398"/>
                  </a:moveTo>
                  <a:cubicBezTo>
                    <a:pt x="1549" y="1398"/>
                    <a:pt x="1498" y="1425"/>
                    <a:pt x="1467" y="1476"/>
                  </a:cubicBezTo>
                  <a:cubicBezTo>
                    <a:pt x="1401" y="1543"/>
                    <a:pt x="1417" y="1643"/>
                    <a:pt x="1501" y="1694"/>
                  </a:cubicBezTo>
                  <a:cubicBezTo>
                    <a:pt x="1517" y="1710"/>
                    <a:pt x="1550" y="1727"/>
                    <a:pt x="1583" y="1727"/>
                  </a:cubicBezTo>
                  <a:cubicBezTo>
                    <a:pt x="1634" y="1727"/>
                    <a:pt x="1683" y="1694"/>
                    <a:pt x="1717" y="1660"/>
                  </a:cubicBezTo>
                  <a:cubicBezTo>
                    <a:pt x="1768" y="1594"/>
                    <a:pt x="1750" y="1494"/>
                    <a:pt x="1683" y="1427"/>
                  </a:cubicBezTo>
                  <a:cubicBezTo>
                    <a:pt x="1658" y="1408"/>
                    <a:pt x="1629" y="1398"/>
                    <a:pt x="1599" y="1398"/>
                  </a:cubicBezTo>
                  <a:close/>
                  <a:moveTo>
                    <a:pt x="1931" y="1627"/>
                  </a:moveTo>
                  <a:cubicBezTo>
                    <a:pt x="1876" y="1627"/>
                    <a:pt x="1818" y="1653"/>
                    <a:pt x="1784" y="1710"/>
                  </a:cubicBezTo>
                  <a:cubicBezTo>
                    <a:pt x="1734" y="1776"/>
                    <a:pt x="1768" y="1876"/>
                    <a:pt x="1834" y="1927"/>
                  </a:cubicBezTo>
                  <a:cubicBezTo>
                    <a:pt x="1868" y="1943"/>
                    <a:pt x="1901" y="1943"/>
                    <a:pt x="1917" y="1943"/>
                  </a:cubicBezTo>
                  <a:cubicBezTo>
                    <a:pt x="1968" y="1943"/>
                    <a:pt x="2034" y="1910"/>
                    <a:pt x="2050" y="1860"/>
                  </a:cubicBezTo>
                  <a:cubicBezTo>
                    <a:pt x="2101" y="1794"/>
                    <a:pt x="2084" y="1694"/>
                    <a:pt x="2001" y="1643"/>
                  </a:cubicBezTo>
                  <a:cubicBezTo>
                    <a:pt x="1980" y="1632"/>
                    <a:pt x="1956" y="1627"/>
                    <a:pt x="1931" y="1627"/>
                  </a:cubicBezTo>
                  <a:close/>
                  <a:moveTo>
                    <a:pt x="3716" y="1630"/>
                  </a:moveTo>
                  <a:cubicBezTo>
                    <a:pt x="3653" y="1630"/>
                    <a:pt x="3593" y="1661"/>
                    <a:pt x="3568" y="1710"/>
                  </a:cubicBezTo>
                  <a:cubicBezTo>
                    <a:pt x="3518" y="1794"/>
                    <a:pt x="3551" y="1894"/>
                    <a:pt x="3635" y="1927"/>
                  </a:cubicBezTo>
                  <a:cubicBezTo>
                    <a:pt x="3651" y="1943"/>
                    <a:pt x="3684" y="1943"/>
                    <a:pt x="3702" y="1943"/>
                  </a:cubicBezTo>
                  <a:cubicBezTo>
                    <a:pt x="3768" y="1943"/>
                    <a:pt x="3818" y="1910"/>
                    <a:pt x="3851" y="1860"/>
                  </a:cubicBezTo>
                  <a:cubicBezTo>
                    <a:pt x="3885" y="1776"/>
                    <a:pt x="3851" y="1694"/>
                    <a:pt x="3784" y="1643"/>
                  </a:cubicBezTo>
                  <a:cubicBezTo>
                    <a:pt x="3762" y="1634"/>
                    <a:pt x="3739" y="1630"/>
                    <a:pt x="3716" y="1630"/>
                  </a:cubicBezTo>
                  <a:close/>
                  <a:moveTo>
                    <a:pt x="2270" y="1814"/>
                  </a:moveTo>
                  <a:cubicBezTo>
                    <a:pt x="2211" y="1814"/>
                    <a:pt x="2159" y="1848"/>
                    <a:pt x="2134" y="1910"/>
                  </a:cubicBezTo>
                  <a:cubicBezTo>
                    <a:pt x="2101" y="1994"/>
                    <a:pt x="2134" y="2077"/>
                    <a:pt x="2217" y="2110"/>
                  </a:cubicBezTo>
                  <a:cubicBezTo>
                    <a:pt x="2234" y="2127"/>
                    <a:pt x="2250" y="2127"/>
                    <a:pt x="2268" y="2127"/>
                  </a:cubicBezTo>
                  <a:cubicBezTo>
                    <a:pt x="2334" y="2127"/>
                    <a:pt x="2401" y="2094"/>
                    <a:pt x="2417" y="2027"/>
                  </a:cubicBezTo>
                  <a:cubicBezTo>
                    <a:pt x="2451" y="1960"/>
                    <a:pt x="2417" y="1860"/>
                    <a:pt x="2334" y="1827"/>
                  </a:cubicBezTo>
                  <a:cubicBezTo>
                    <a:pt x="2313" y="1818"/>
                    <a:pt x="2291" y="1814"/>
                    <a:pt x="2270" y="1814"/>
                  </a:cubicBezTo>
                  <a:close/>
                  <a:moveTo>
                    <a:pt x="3434" y="1903"/>
                  </a:moveTo>
                  <a:cubicBezTo>
                    <a:pt x="3407" y="1903"/>
                    <a:pt x="3378" y="1911"/>
                    <a:pt x="3351" y="1927"/>
                  </a:cubicBezTo>
                  <a:cubicBezTo>
                    <a:pt x="3284" y="1960"/>
                    <a:pt x="3251" y="2060"/>
                    <a:pt x="3284" y="2143"/>
                  </a:cubicBezTo>
                  <a:cubicBezTo>
                    <a:pt x="3318" y="2194"/>
                    <a:pt x="3368" y="2227"/>
                    <a:pt x="3435" y="2227"/>
                  </a:cubicBezTo>
                  <a:cubicBezTo>
                    <a:pt x="3451" y="2227"/>
                    <a:pt x="3484" y="2227"/>
                    <a:pt x="3502" y="2210"/>
                  </a:cubicBezTo>
                  <a:cubicBezTo>
                    <a:pt x="3584" y="2177"/>
                    <a:pt x="3618" y="2077"/>
                    <a:pt x="3568" y="1994"/>
                  </a:cubicBezTo>
                  <a:cubicBezTo>
                    <a:pt x="3546" y="1937"/>
                    <a:pt x="3493" y="1903"/>
                    <a:pt x="3434" y="1903"/>
                  </a:cubicBezTo>
                  <a:close/>
                  <a:moveTo>
                    <a:pt x="2653" y="1940"/>
                  </a:moveTo>
                  <a:cubicBezTo>
                    <a:pt x="2581" y="1940"/>
                    <a:pt x="2515" y="1987"/>
                    <a:pt x="2501" y="2060"/>
                  </a:cubicBezTo>
                  <a:cubicBezTo>
                    <a:pt x="2468" y="2143"/>
                    <a:pt x="2535" y="2227"/>
                    <a:pt x="2617" y="2261"/>
                  </a:cubicBezTo>
                  <a:lnTo>
                    <a:pt x="2651" y="2261"/>
                  </a:lnTo>
                  <a:cubicBezTo>
                    <a:pt x="2717" y="2261"/>
                    <a:pt x="2784" y="2210"/>
                    <a:pt x="2801" y="2143"/>
                  </a:cubicBezTo>
                  <a:cubicBezTo>
                    <a:pt x="2835" y="2043"/>
                    <a:pt x="2768" y="1960"/>
                    <a:pt x="2684" y="1943"/>
                  </a:cubicBezTo>
                  <a:cubicBezTo>
                    <a:pt x="2674" y="1941"/>
                    <a:pt x="2663" y="1940"/>
                    <a:pt x="2653" y="1940"/>
                  </a:cubicBezTo>
                  <a:close/>
                  <a:moveTo>
                    <a:pt x="3051" y="1994"/>
                  </a:moveTo>
                  <a:cubicBezTo>
                    <a:pt x="2951" y="1994"/>
                    <a:pt x="2884" y="2060"/>
                    <a:pt x="2884" y="2143"/>
                  </a:cubicBezTo>
                  <a:cubicBezTo>
                    <a:pt x="2884" y="2243"/>
                    <a:pt x="2951" y="2310"/>
                    <a:pt x="3051" y="2310"/>
                  </a:cubicBezTo>
                  <a:cubicBezTo>
                    <a:pt x="3135" y="2310"/>
                    <a:pt x="3202" y="2243"/>
                    <a:pt x="3202" y="2143"/>
                  </a:cubicBezTo>
                  <a:cubicBezTo>
                    <a:pt x="3202" y="2060"/>
                    <a:pt x="3135" y="1994"/>
                    <a:pt x="3051" y="199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7" name="Google Shape;987;p46"/>
            <p:cNvSpPr/>
            <p:nvPr/>
          </p:nvSpPr>
          <p:spPr>
            <a:xfrm>
              <a:off x="1942915" y="1578818"/>
              <a:ext cx="10798" cy="11241"/>
            </a:xfrm>
            <a:custGeom>
              <a:avLst/>
              <a:gdLst/>
              <a:ahLst/>
              <a:cxnLst/>
              <a:rect l="l" t="t" r="r" b="b"/>
              <a:pathLst>
                <a:path w="317" h="330" extrusionOk="0">
                  <a:moveTo>
                    <a:pt x="159" y="1"/>
                  </a:moveTo>
                  <a:cubicBezTo>
                    <a:pt x="150" y="1"/>
                    <a:pt x="142" y="5"/>
                    <a:pt x="134" y="14"/>
                  </a:cubicBezTo>
                  <a:lnTo>
                    <a:pt x="101" y="14"/>
                  </a:lnTo>
                  <a:cubicBezTo>
                    <a:pt x="83" y="14"/>
                    <a:pt x="83" y="30"/>
                    <a:pt x="67" y="30"/>
                  </a:cubicBezTo>
                  <a:lnTo>
                    <a:pt x="50" y="47"/>
                  </a:lnTo>
                  <a:cubicBezTo>
                    <a:pt x="17" y="80"/>
                    <a:pt x="1" y="130"/>
                    <a:pt x="1" y="163"/>
                  </a:cubicBezTo>
                  <a:cubicBezTo>
                    <a:pt x="1" y="214"/>
                    <a:pt x="17" y="247"/>
                    <a:pt x="50" y="280"/>
                  </a:cubicBezTo>
                  <a:cubicBezTo>
                    <a:pt x="83" y="314"/>
                    <a:pt x="117" y="330"/>
                    <a:pt x="167" y="330"/>
                  </a:cubicBezTo>
                  <a:cubicBezTo>
                    <a:pt x="201" y="330"/>
                    <a:pt x="250" y="314"/>
                    <a:pt x="267" y="280"/>
                  </a:cubicBezTo>
                  <a:cubicBezTo>
                    <a:pt x="301" y="247"/>
                    <a:pt x="317" y="214"/>
                    <a:pt x="317" y="163"/>
                  </a:cubicBezTo>
                  <a:lnTo>
                    <a:pt x="317" y="130"/>
                  </a:lnTo>
                  <a:cubicBezTo>
                    <a:pt x="317" y="130"/>
                    <a:pt x="317" y="114"/>
                    <a:pt x="301" y="96"/>
                  </a:cubicBezTo>
                  <a:lnTo>
                    <a:pt x="301" y="80"/>
                  </a:lnTo>
                  <a:lnTo>
                    <a:pt x="267" y="47"/>
                  </a:lnTo>
                  <a:lnTo>
                    <a:pt x="250" y="30"/>
                  </a:lnTo>
                  <a:cubicBezTo>
                    <a:pt x="234" y="30"/>
                    <a:pt x="234" y="14"/>
                    <a:pt x="217" y="14"/>
                  </a:cubicBezTo>
                  <a:lnTo>
                    <a:pt x="183" y="14"/>
                  </a:lnTo>
                  <a:cubicBezTo>
                    <a:pt x="175" y="5"/>
                    <a:pt x="167" y="1"/>
                    <a:pt x="15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8" name="Google Shape;988;p46"/>
            <p:cNvSpPr/>
            <p:nvPr/>
          </p:nvSpPr>
          <p:spPr>
            <a:xfrm>
              <a:off x="1855441" y="1521865"/>
              <a:ext cx="88631" cy="46087"/>
            </a:xfrm>
            <a:custGeom>
              <a:avLst/>
              <a:gdLst/>
              <a:ahLst/>
              <a:cxnLst/>
              <a:rect l="l" t="t" r="r" b="b"/>
              <a:pathLst>
                <a:path w="2602" h="1353" extrusionOk="0">
                  <a:moveTo>
                    <a:pt x="1" y="1"/>
                  </a:moveTo>
                  <a:cubicBezTo>
                    <a:pt x="701" y="835"/>
                    <a:pt x="1918" y="1201"/>
                    <a:pt x="2602" y="1352"/>
                  </a:cubicBezTo>
                  <a:lnTo>
                    <a:pt x="2569" y="601"/>
                  </a:lnTo>
                  <a:cubicBezTo>
                    <a:pt x="2497" y="607"/>
                    <a:pt x="2423" y="610"/>
                    <a:pt x="2349" y="610"/>
                  </a:cubicBezTo>
                  <a:cubicBezTo>
                    <a:pt x="1612" y="610"/>
                    <a:pt x="776" y="327"/>
                    <a:pt x="201" y="85"/>
                  </a:cubicBezTo>
                  <a:cubicBezTo>
                    <a:pt x="134" y="68"/>
                    <a:pt x="67" y="34"/>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9" name="Google Shape;989;p46"/>
            <p:cNvSpPr/>
            <p:nvPr/>
          </p:nvSpPr>
          <p:spPr>
            <a:xfrm>
              <a:off x="1829859" y="1323550"/>
              <a:ext cx="172152" cy="220010"/>
            </a:xfrm>
            <a:custGeom>
              <a:avLst/>
              <a:gdLst/>
              <a:ahLst/>
              <a:cxnLst/>
              <a:rect l="l" t="t" r="r" b="b"/>
              <a:pathLst>
                <a:path w="5054" h="6459" extrusionOk="0">
                  <a:moveTo>
                    <a:pt x="2289" y="1"/>
                  </a:moveTo>
                  <a:cubicBezTo>
                    <a:pt x="2045" y="1"/>
                    <a:pt x="1787" y="39"/>
                    <a:pt x="1519" y="138"/>
                  </a:cubicBezTo>
                  <a:cubicBezTo>
                    <a:pt x="618" y="471"/>
                    <a:pt x="51" y="1354"/>
                    <a:pt x="101" y="2321"/>
                  </a:cubicBezTo>
                  <a:cubicBezTo>
                    <a:pt x="1" y="3222"/>
                    <a:pt x="18" y="4189"/>
                    <a:pt x="201" y="5223"/>
                  </a:cubicBezTo>
                  <a:cubicBezTo>
                    <a:pt x="218" y="5340"/>
                    <a:pt x="252" y="5456"/>
                    <a:pt x="268" y="5589"/>
                  </a:cubicBezTo>
                  <a:cubicBezTo>
                    <a:pt x="338" y="5625"/>
                    <a:pt x="1847" y="6458"/>
                    <a:pt x="3197" y="6458"/>
                  </a:cubicBezTo>
                  <a:cubicBezTo>
                    <a:pt x="3760" y="6458"/>
                    <a:pt x="4295" y="6314"/>
                    <a:pt x="4687" y="5907"/>
                  </a:cubicBezTo>
                  <a:cubicBezTo>
                    <a:pt x="5020" y="5556"/>
                    <a:pt x="5054" y="4706"/>
                    <a:pt x="5054" y="2972"/>
                  </a:cubicBezTo>
                  <a:cubicBezTo>
                    <a:pt x="5036" y="1572"/>
                    <a:pt x="4570" y="587"/>
                    <a:pt x="3803" y="354"/>
                  </a:cubicBezTo>
                  <a:cubicBezTo>
                    <a:pt x="3443" y="246"/>
                    <a:pt x="2912" y="1"/>
                    <a:pt x="2289"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0" name="Google Shape;990;p46"/>
            <p:cNvSpPr/>
            <p:nvPr/>
          </p:nvSpPr>
          <p:spPr>
            <a:xfrm>
              <a:off x="1892944" y="1381594"/>
              <a:ext cx="45473" cy="25036"/>
            </a:xfrm>
            <a:custGeom>
              <a:avLst/>
              <a:gdLst/>
              <a:ahLst/>
              <a:cxnLst/>
              <a:rect l="l" t="t" r="r" b="b"/>
              <a:pathLst>
                <a:path w="1335" h="735" extrusionOk="0">
                  <a:moveTo>
                    <a:pt x="1050" y="1"/>
                  </a:moveTo>
                  <a:cubicBezTo>
                    <a:pt x="0" y="117"/>
                    <a:pt x="183" y="735"/>
                    <a:pt x="183" y="735"/>
                  </a:cubicBezTo>
                  <a:cubicBezTo>
                    <a:pt x="583" y="250"/>
                    <a:pt x="1134" y="535"/>
                    <a:pt x="1234" y="284"/>
                  </a:cubicBezTo>
                  <a:cubicBezTo>
                    <a:pt x="1334" y="34"/>
                    <a:pt x="1050" y="1"/>
                    <a:pt x="10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1" name="Google Shape;991;p46"/>
            <p:cNvSpPr/>
            <p:nvPr/>
          </p:nvSpPr>
          <p:spPr>
            <a:xfrm>
              <a:off x="1884973" y="1441238"/>
              <a:ext cx="40943" cy="15907"/>
            </a:xfrm>
            <a:custGeom>
              <a:avLst/>
              <a:gdLst/>
              <a:ahLst/>
              <a:cxnLst/>
              <a:rect l="l" t="t" r="r" b="b"/>
              <a:pathLst>
                <a:path w="1202" h="467" extrusionOk="0">
                  <a:moveTo>
                    <a:pt x="601" y="0"/>
                  </a:moveTo>
                  <a:cubicBezTo>
                    <a:pt x="268" y="0"/>
                    <a:pt x="1" y="100"/>
                    <a:pt x="1" y="234"/>
                  </a:cubicBezTo>
                  <a:cubicBezTo>
                    <a:pt x="1" y="367"/>
                    <a:pt x="268" y="467"/>
                    <a:pt x="601" y="467"/>
                  </a:cubicBezTo>
                  <a:cubicBezTo>
                    <a:pt x="935" y="467"/>
                    <a:pt x="1201" y="367"/>
                    <a:pt x="1201" y="234"/>
                  </a:cubicBezTo>
                  <a:cubicBezTo>
                    <a:pt x="1201" y="100"/>
                    <a:pt x="935" y="0"/>
                    <a:pt x="601" y="0"/>
                  </a:cubicBezTo>
                  <a:close/>
                </a:path>
              </a:pathLst>
            </a:custGeom>
            <a:solidFill>
              <a:srgbClr val="A53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2" name="Google Shape;992;p46"/>
            <p:cNvSpPr/>
            <p:nvPr/>
          </p:nvSpPr>
          <p:spPr>
            <a:xfrm>
              <a:off x="2001980" y="1441238"/>
              <a:ext cx="6847" cy="15907"/>
            </a:xfrm>
            <a:custGeom>
              <a:avLst/>
              <a:gdLst/>
              <a:ahLst/>
              <a:cxnLst/>
              <a:rect l="l" t="t" r="r" b="b"/>
              <a:pathLst>
                <a:path w="201" h="467" extrusionOk="0">
                  <a:moveTo>
                    <a:pt x="1" y="0"/>
                  </a:moveTo>
                  <a:lnTo>
                    <a:pt x="1" y="467"/>
                  </a:lnTo>
                  <a:lnTo>
                    <a:pt x="201" y="467"/>
                  </a:lnTo>
                  <a:lnTo>
                    <a:pt x="184" y="17"/>
                  </a:lnTo>
                  <a:cubicBezTo>
                    <a:pt x="134" y="0"/>
                    <a:pt x="101" y="0"/>
                    <a:pt x="50" y="0"/>
                  </a:cubicBezTo>
                  <a:close/>
                </a:path>
              </a:pathLst>
            </a:custGeom>
            <a:solidFill>
              <a:srgbClr val="A1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3" name="Google Shape;993;p46"/>
            <p:cNvSpPr/>
            <p:nvPr/>
          </p:nvSpPr>
          <p:spPr>
            <a:xfrm>
              <a:off x="1983211" y="1441238"/>
              <a:ext cx="18803" cy="15907"/>
            </a:xfrm>
            <a:custGeom>
              <a:avLst/>
              <a:gdLst/>
              <a:ahLst/>
              <a:cxnLst/>
              <a:rect l="l" t="t" r="r" b="b"/>
              <a:pathLst>
                <a:path w="552" h="467" extrusionOk="0">
                  <a:moveTo>
                    <a:pt x="552" y="0"/>
                  </a:moveTo>
                  <a:cubicBezTo>
                    <a:pt x="234" y="17"/>
                    <a:pt x="1" y="117"/>
                    <a:pt x="1" y="234"/>
                  </a:cubicBezTo>
                  <a:cubicBezTo>
                    <a:pt x="1" y="367"/>
                    <a:pt x="234" y="467"/>
                    <a:pt x="552" y="467"/>
                  </a:cubicBezTo>
                  <a:lnTo>
                    <a:pt x="552" y="0"/>
                  </a:lnTo>
                  <a:close/>
                </a:path>
              </a:pathLst>
            </a:custGeom>
            <a:solidFill>
              <a:srgbClr val="A53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4" name="Google Shape;994;p46"/>
            <p:cNvSpPr/>
            <p:nvPr/>
          </p:nvSpPr>
          <p:spPr>
            <a:xfrm>
              <a:off x="1917333" y="1413954"/>
              <a:ext cx="11990" cy="22209"/>
            </a:xfrm>
            <a:custGeom>
              <a:avLst/>
              <a:gdLst/>
              <a:ahLst/>
              <a:cxnLst/>
              <a:rect l="l" t="t" r="r" b="b"/>
              <a:pathLst>
                <a:path w="352" h="652" extrusionOk="0">
                  <a:moveTo>
                    <a:pt x="167" y="1"/>
                  </a:moveTo>
                  <a:cubicBezTo>
                    <a:pt x="67" y="1"/>
                    <a:pt x="1" y="151"/>
                    <a:pt x="1" y="318"/>
                  </a:cubicBezTo>
                  <a:cubicBezTo>
                    <a:pt x="1" y="501"/>
                    <a:pt x="67" y="652"/>
                    <a:pt x="167" y="652"/>
                  </a:cubicBezTo>
                  <a:cubicBezTo>
                    <a:pt x="267" y="652"/>
                    <a:pt x="351" y="501"/>
                    <a:pt x="351" y="318"/>
                  </a:cubicBezTo>
                  <a:cubicBezTo>
                    <a:pt x="351" y="151"/>
                    <a:pt x="267" y="1"/>
                    <a:pt x="167" y="1"/>
                  </a:cubicBezTo>
                  <a:close/>
                </a:path>
              </a:pathLst>
            </a:custGeom>
            <a:solidFill>
              <a:srgbClr val="361F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5" name="Google Shape;995;p46"/>
            <p:cNvSpPr/>
            <p:nvPr/>
          </p:nvSpPr>
          <p:spPr>
            <a:xfrm>
              <a:off x="1977012" y="1413954"/>
              <a:ext cx="12501" cy="22209"/>
            </a:xfrm>
            <a:custGeom>
              <a:avLst/>
              <a:gdLst/>
              <a:ahLst/>
              <a:cxnLst/>
              <a:rect l="l" t="t" r="r" b="b"/>
              <a:pathLst>
                <a:path w="367" h="652" extrusionOk="0">
                  <a:moveTo>
                    <a:pt x="183" y="1"/>
                  </a:moveTo>
                  <a:cubicBezTo>
                    <a:pt x="83" y="1"/>
                    <a:pt x="0" y="151"/>
                    <a:pt x="0" y="318"/>
                  </a:cubicBezTo>
                  <a:cubicBezTo>
                    <a:pt x="0" y="501"/>
                    <a:pt x="83" y="652"/>
                    <a:pt x="183" y="652"/>
                  </a:cubicBezTo>
                  <a:cubicBezTo>
                    <a:pt x="283" y="652"/>
                    <a:pt x="367" y="501"/>
                    <a:pt x="367" y="318"/>
                  </a:cubicBezTo>
                  <a:cubicBezTo>
                    <a:pt x="367" y="151"/>
                    <a:pt x="283" y="1"/>
                    <a:pt x="183" y="1"/>
                  </a:cubicBezTo>
                  <a:close/>
                </a:path>
              </a:pathLst>
            </a:custGeom>
            <a:solidFill>
              <a:srgbClr val="361F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6" name="Google Shape;996;p46"/>
            <p:cNvSpPr/>
            <p:nvPr/>
          </p:nvSpPr>
          <p:spPr>
            <a:xfrm>
              <a:off x="1929834" y="1467330"/>
              <a:ext cx="52286" cy="15430"/>
            </a:xfrm>
            <a:custGeom>
              <a:avLst/>
              <a:gdLst/>
              <a:ahLst/>
              <a:cxnLst/>
              <a:rect l="l" t="t" r="r" b="b"/>
              <a:pathLst>
                <a:path w="1535" h="453" extrusionOk="0">
                  <a:moveTo>
                    <a:pt x="90" y="0"/>
                  </a:moveTo>
                  <a:cubicBezTo>
                    <a:pt x="65" y="0"/>
                    <a:pt x="38" y="14"/>
                    <a:pt x="18" y="34"/>
                  </a:cubicBezTo>
                  <a:cubicBezTo>
                    <a:pt x="0" y="68"/>
                    <a:pt x="0" y="101"/>
                    <a:pt x="34" y="135"/>
                  </a:cubicBezTo>
                  <a:cubicBezTo>
                    <a:pt x="34" y="135"/>
                    <a:pt x="434" y="452"/>
                    <a:pt x="885" y="452"/>
                  </a:cubicBezTo>
                  <a:cubicBezTo>
                    <a:pt x="1101" y="452"/>
                    <a:pt x="1318" y="385"/>
                    <a:pt x="1519" y="201"/>
                  </a:cubicBezTo>
                  <a:cubicBezTo>
                    <a:pt x="1535" y="168"/>
                    <a:pt x="1535" y="119"/>
                    <a:pt x="1519" y="101"/>
                  </a:cubicBezTo>
                  <a:cubicBezTo>
                    <a:pt x="1502" y="85"/>
                    <a:pt x="1481" y="76"/>
                    <a:pt x="1460" y="76"/>
                  </a:cubicBezTo>
                  <a:cubicBezTo>
                    <a:pt x="1439" y="76"/>
                    <a:pt x="1418" y="85"/>
                    <a:pt x="1401" y="101"/>
                  </a:cubicBezTo>
                  <a:cubicBezTo>
                    <a:pt x="1235" y="262"/>
                    <a:pt x="1052" y="318"/>
                    <a:pt x="877" y="318"/>
                  </a:cubicBezTo>
                  <a:cubicBezTo>
                    <a:pt x="490" y="318"/>
                    <a:pt x="146" y="41"/>
                    <a:pt x="134" y="18"/>
                  </a:cubicBezTo>
                  <a:cubicBezTo>
                    <a:pt x="121" y="6"/>
                    <a:pt x="106" y="0"/>
                    <a:pt x="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7" name="Google Shape;997;p46"/>
            <p:cNvSpPr/>
            <p:nvPr/>
          </p:nvSpPr>
          <p:spPr>
            <a:xfrm>
              <a:off x="1949148" y="1416100"/>
              <a:ext cx="20472" cy="31985"/>
            </a:xfrm>
            <a:custGeom>
              <a:avLst/>
              <a:gdLst/>
              <a:ahLst/>
              <a:cxnLst/>
              <a:rect l="l" t="t" r="r" b="b"/>
              <a:pathLst>
                <a:path w="601" h="939" extrusionOk="0">
                  <a:moveTo>
                    <a:pt x="243" y="0"/>
                  </a:moveTo>
                  <a:cubicBezTo>
                    <a:pt x="235" y="0"/>
                    <a:pt x="227" y="2"/>
                    <a:pt x="218" y="4"/>
                  </a:cubicBezTo>
                  <a:cubicBezTo>
                    <a:pt x="184" y="22"/>
                    <a:pt x="167" y="71"/>
                    <a:pt x="184" y="104"/>
                  </a:cubicBezTo>
                  <a:lnTo>
                    <a:pt x="418" y="789"/>
                  </a:lnTo>
                  <a:cubicBezTo>
                    <a:pt x="402" y="793"/>
                    <a:pt x="384" y="795"/>
                    <a:pt x="363" y="795"/>
                  </a:cubicBezTo>
                  <a:cubicBezTo>
                    <a:pt x="296" y="795"/>
                    <a:pt x="207" y="773"/>
                    <a:pt x="118" y="722"/>
                  </a:cubicBezTo>
                  <a:cubicBezTo>
                    <a:pt x="109" y="717"/>
                    <a:pt x="99" y="715"/>
                    <a:pt x="88" y="715"/>
                  </a:cubicBezTo>
                  <a:cubicBezTo>
                    <a:pt x="60" y="715"/>
                    <a:pt x="29" y="731"/>
                    <a:pt x="18" y="755"/>
                  </a:cubicBezTo>
                  <a:cubicBezTo>
                    <a:pt x="0" y="789"/>
                    <a:pt x="18" y="838"/>
                    <a:pt x="51" y="855"/>
                  </a:cubicBezTo>
                  <a:cubicBezTo>
                    <a:pt x="167" y="922"/>
                    <a:pt x="301" y="938"/>
                    <a:pt x="385" y="938"/>
                  </a:cubicBezTo>
                  <a:cubicBezTo>
                    <a:pt x="467" y="938"/>
                    <a:pt x="534" y="922"/>
                    <a:pt x="534" y="922"/>
                  </a:cubicBezTo>
                  <a:cubicBezTo>
                    <a:pt x="551" y="922"/>
                    <a:pt x="567" y="905"/>
                    <a:pt x="585" y="889"/>
                  </a:cubicBezTo>
                  <a:cubicBezTo>
                    <a:pt x="601" y="872"/>
                    <a:pt x="601" y="855"/>
                    <a:pt x="585" y="838"/>
                  </a:cubicBezTo>
                  <a:lnTo>
                    <a:pt x="318" y="55"/>
                  </a:lnTo>
                  <a:cubicBezTo>
                    <a:pt x="304" y="28"/>
                    <a:pt x="279" y="0"/>
                    <a:pt x="2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8" name="Google Shape;998;p46"/>
            <p:cNvSpPr/>
            <p:nvPr/>
          </p:nvSpPr>
          <p:spPr>
            <a:xfrm>
              <a:off x="1836672" y="1488926"/>
              <a:ext cx="22209" cy="25036"/>
            </a:xfrm>
            <a:custGeom>
              <a:avLst/>
              <a:gdLst/>
              <a:ahLst/>
              <a:cxnLst/>
              <a:rect l="l" t="t" r="r" b="b"/>
              <a:pathLst>
                <a:path w="652" h="735" extrusionOk="0">
                  <a:moveTo>
                    <a:pt x="652" y="1"/>
                  </a:moveTo>
                  <a:lnTo>
                    <a:pt x="652" y="1"/>
                  </a:lnTo>
                  <a:cubicBezTo>
                    <a:pt x="352" y="301"/>
                    <a:pt x="18" y="352"/>
                    <a:pt x="1" y="368"/>
                  </a:cubicBezTo>
                  <a:cubicBezTo>
                    <a:pt x="18" y="485"/>
                    <a:pt x="52" y="601"/>
                    <a:pt x="68" y="734"/>
                  </a:cubicBezTo>
                  <a:cubicBezTo>
                    <a:pt x="418" y="568"/>
                    <a:pt x="652" y="34"/>
                    <a:pt x="6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9" name="Google Shape;999;p46"/>
            <p:cNvSpPr/>
            <p:nvPr/>
          </p:nvSpPr>
          <p:spPr>
            <a:xfrm>
              <a:off x="1793344" y="1430270"/>
              <a:ext cx="54738" cy="71054"/>
            </a:xfrm>
            <a:custGeom>
              <a:avLst/>
              <a:gdLst/>
              <a:ahLst/>
              <a:cxnLst/>
              <a:rect l="l" t="t" r="r" b="b"/>
              <a:pathLst>
                <a:path w="1607" h="2086" extrusionOk="0">
                  <a:moveTo>
                    <a:pt x="839" y="1"/>
                  </a:moveTo>
                  <a:cubicBezTo>
                    <a:pt x="681" y="1"/>
                    <a:pt x="519" y="77"/>
                    <a:pt x="372" y="289"/>
                  </a:cubicBezTo>
                  <a:cubicBezTo>
                    <a:pt x="0" y="819"/>
                    <a:pt x="550" y="2086"/>
                    <a:pt x="1251" y="2086"/>
                  </a:cubicBezTo>
                  <a:cubicBezTo>
                    <a:pt x="1367" y="2086"/>
                    <a:pt x="1486" y="2051"/>
                    <a:pt x="1606" y="1974"/>
                  </a:cubicBezTo>
                  <a:lnTo>
                    <a:pt x="1606" y="489"/>
                  </a:lnTo>
                  <a:cubicBezTo>
                    <a:pt x="1606" y="489"/>
                    <a:pt x="1238" y="1"/>
                    <a:pt x="839"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0" name="Google Shape;1000;p46"/>
            <p:cNvSpPr/>
            <p:nvPr/>
          </p:nvSpPr>
          <p:spPr>
            <a:xfrm>
              <a:off x="1796375" y="1483272"/>
              <a:ext cx="60802" cy="60802"/>
            </a:xfrm>
            <a:custGeom>
              <a:avLst/>
              <a:gdLst/>
              <a:ahLst/>
              <a:cxnLst/>
              <a:rect l="l" t="t" r="r" b="b"/>
              <a:pathLst>
                <a:path w="1785" h="1785" extrusionOk="0">
                  <a:moveTo>
                    <a:pt x="884" y="0"/>
                  </a:moveTo>
                  <a:cubicBezTo>
                    <a:pt x="884" y="67"/>
                    <a:pt x="901" y="100"/>
                    <a:pt x="934" y="133"/>
                  </a:cubicBezTo>
                  <a:cubicBezTo>
                    <a:pt x="1034" y="151"/>
                    <a:pt x="1134" y="167"/>
                    <a:pt x="1217" y="217"/>
                  </a:cubicBezTo>
                  <a:cubicBezTo>
                    <a:pt x="1468" y="334"/>
                    <a:pt x="1651" y="600"/>
                    <a:pt x="1651" y="884"/>
                  </a:cubicBezTo>
                  <a:cubicBezTo>
                    <a:pt x="1651" y="1301"/>
                    <a:pt x="1301" y="1651"/>
                    <a:pt x="884" y="1651"/>
                  </a:cubicBezTo>
                  <a:cubicBezTo>
                    <a:pt x="467" y="1651"/>
                    <a:pt x="134" y="1301"/>
                    <a:pt x="134" y="884"/>
                  </a:cubicBezTo>
                  <a:cubicBezTo>
                    <a:pt x="134" y="584"/>
                    <a:pt x="317" y="334"/>
                    <a:pt x="568" y="217"/>
                  </a:cubicBezTo>
                  <a:lnTo>
                    <a:pt x="467" y="100"/>
                  </a:lnTo>
                  <a:cubicBezTo>
                    <a:pt x="201" y="251"/>
                    <a:pt x="1" y="567"/>
                    <a:pt x="1" y="884"/>
                  </a:cubicBezTo>
                  <a:cubicBezTo>
                    <a:pt x="1" y="1385"/>
                    <a:pt x="401" y="1785"/>
                    <a:pt x="884" y="1785"/>
                  </a:cubicBezTo>
                  <a:cubicBezTo>
                    <a:pt x="1384" y="1785"/>
                    <a:pt x="1784" y="1385"/>
                    <a:pt x="1784" y="884"/>
                  </a:cubicBezTo>
                  <a:cubicBezTo>
                    <a:pt x="1784" y="518"/>
                    <a:pt x="1568" y="200"/>
                    <a:pt x="1235" y="67"/>
                  </a:cubicBezTo>
                  <a:cubicBezTo>
                    <a:pt x="1134" y="17"/>
                    <a:pt x="1017" y="0"/>
                    <a:pt x="88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1" name="Google Shape;1001;p46"/>
            <p:cNvSpPr/>
            <p:nvPr/>
          </p:nvSpPr>
          <p:spPr>
            <a:xfrm>
              <a:off x="1815689" y="1446688"/>
              <a:ext cx="31235" cy="40602"/>
            </a:xfrm>
            <a:custGeom>
              <a:avLst/>
              <a:gdLst/>
              <a:ahLst/>
              <a:cxnLst/>
              <a:rect l="l" t="t" r="r" b="b"/>
              <a:pathLst>
                <a:path w="917" h="1192" extrusionOk="0">
                  <a:moveTo>
                    <a:pt x="90" y="1"/>
                  </a:moveTo>
                  <a:cubicBezTo>
                    <a:pt x="61" y="1"/>
                    <a:pt x="30" y="19"/>
                    <a:pt x="17" y="58"/>
                  </a:cubicBezTo>
                  <a:cubicBezTo>
                    <a:pt x="1" y="91"/>
                    <a:pt x="34" y="124"/>
                    <a:pt x="67" y="140"/>
                  </a:cubicBezTo>
                  <a:cubicBezTo>
                    <a:pt x="83" y="158"/>
                    <a:pt x="701" y="407"/>
                    <a:pt x="768" y="1141"/>
                  </a:cubicBezTo>
                  <a:cubicBezTo>
                    <a:pt x="784" y="1174"/>
                    <a:pt x="817" y="1191"/>
                    <a:pt x="850" y="1191"/>
                  </a:cubicBezTo>
                  <a:cubicBezTo>
                    <a:pt x="901" y="1191"/>
                    <a:pt x="917" y="1158"/>
                    <a:pt x="917" y="1125"/>
                  </a:cubicBezTo>
                  <a:cubicBezTo>
                    <a:pt x="834" y="307"/>
                    <a:pt x="150" y="24"/>
                    <a:pt x="117" y="7"/>
                  </a:cubicBezTo>
                  <a:cubicBezTo>
                    <a:pt x="108" y="3"/>
                    <a:pt x="99" y="1"/>
                    <a:pt x="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2" name="Google Shape;1002;p46"/>
            <p:cNvSpPr/>
            <p:nvPr/>
          </p:nvSpPr>
          <p:spPr>
            <a:xfrm>
              <a:off x="1818516" y="1461812"/>
              <a:ext cx="21051" cy="10696"/>
            </a:xfrm>
            <a:custGeom>
              <a:avLst/>
              <a:gdLst/>
              <a:ahLst/>
              <a:cxnLst/>
              <a:rect l="l" t="t" r="r" b="b"/>
              <a:pathLst>
                <a:path w="618" h="314" extrusionOk="0">
                  <a:moveTo>
                    <a:pt x="462" y="1"/>
                  </a:moveTo>
                  <a:cubicBezTo>
                    <a:pt x="267" y="1"/>
                    <a:pt x="62" y="165"/>
                    <a:pt x="34" y="180"/>
                  </a:cubicBezTo>
                  <a:cubicBezTo>
                    <a:pt x="0" y="214"/>
                    <a:pt x="0" y="247"/>
                    <a:pt x="18" y="281"/>
                  </a:cubicBezTo>
                  <a:cubicBezTo>
                    <a:pt x="34" y="297"/>
                    <a:pt x="67" y="314"/>
                    <a:pt x="84" y="314"/>
                  </a:cubicBezTo>
                  <a:cubicBezTo>
                    <a:pt x="100" y="314"/>
                    <a:pt x="118" y="314"/>
                    <a:pt x="134" y="297"/>
                  </a:cubicBezTo>
                  <a:cubicBezTo>
                    <a:pt x="179" y="253"/>
                    <a:pt x="343" y="142"/>
                    <a:pt x="472" y="142"/>
                  </a:cubicBezTo>
                  <a:cubicBezTo>
                    <a:pt x="488" y="142"/>
                    <a:pt x="503" y="143"/>
                    <a:pt x="518" y="147"/>
                  </a:cubicBezTo>
                  <a:cubicBezTo>
                    <a:pt x="524" y="150"/>
                    <a:pt x="530" y="151"/>
                    <a:pt x="536" y="151"/>
                  </a:cubicBezTo>
                  <a:cubicBezTo>
                    <a:pt x="562" y="151"/>
                    <a:pt x="587" y="124"/>
                    <a:pt x="601" y="96"/>
                  </a:cubicBezTo>
                  <a:cubicBezTo>
                    <a:pt x="618" y="63"/>
                    <a:pt x="585" y="14"/>
                    <a:pt x="551" y="14"/>
                  </a:cubicBezTo>
                  <a:cubicBezTo>
                    <a:pt x="522" y="5"/>
                    <a:pt x="492"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3" name="Google Shape;1003;p46"/>
            <p:cNvSpPr/>
            <p:nvPr/>
          </p:nvSpPr>
          <p:spPr>
            <a:xfrm>
              <a:off x="1817528" y="1296062"/>
              <a:ext cx="207202" cy="98100"/>
            </a:xfrm>
            <a:custGeom>
              <a:avLst/>
              <a:gdLst/>
              <a:ahLst/>
              <a:cxnLst/>
              <a:rect l="l" t="t" r="r" b="b"/>
              <a:pathLst>
                <a:path w="6083" h="2880" extrusionOk="0">
                  <a:moveTo>
                    <a:pt x="2766" y="1"/>
                  </a:moveTo>
                  <a:cubicBezTo>
                    <a:pt x="1434" y="1"/>
                    <a:pt x="1" y="549"/>
                    <a:pt x="313" y="2178"/>
                  </a:cubicBezTo>
                  <a:cubicBezTo>
                    <a:pt x="313" y="2178"/>
                    <a:pt x="1094" y="2879"/>
                    <a:pt x="1547" y="2879"/>
                  </a:cubicBezTo>
                  <a:cubicBezTo>
                    <a:pt x="1603" y="2879"/>
                    <a:pt x="1653" y="2869"/>
                    <a:pt x="1697" y="2845"/>
                  </a:cubicBezTo>
                  <a:cubicBezTo>
                    <a:pt x="2114" y="2628"/>
                    <a:pt x="1447" y="1812"/>
                    <a:pt x="1447" y="1812"/>
                  </a:cubicBezTo>
                  <a:lnTo>
                    <a:pt x="1447" y="1812"/>
                  </a:lnTo>
                  <a:cubicBezTo>
                    <a:pt x="1447" y="1812"/>
                    <a:pt x="2526" y="2394"/>
                    <a:pt x="3176" y="2394"/>
                  </a:cubicBezTo>
                  <a:cubicBezTo>
                    <a:pt x="3280" y="2394"/>
                    <a:pt x="3373" y="2379"/>
                    <a:pt x="3448" y="2345"/>
                  </a:cubicBezTo>
                  <a:cubicBezTo>
                    <a:pt x="3783" y="2197"/>
                    <a:pt x="3571" y="1898"/>
                    <a:pt x="3342" y="1679"/>
                  </a:cubicBezTo>
                  <a:lnTo>
                    <a:pt x="3342" y="1679"/>
                  </a:lnTo>
                  <a:cubicBezTo>
                    <a:pt x="3703" y="1955"/>
                    <a:pt x="4288" y="2347"/>
                    <a:pt x="4701" y="2347"/>
                  </a:cubicBezTo>
                  <a:cubicBezTo>
                    <a:pt x="4718" y="2347"/>
                    <a:pt x="4733" y="2346"/>
                    <a:pt x="4749" y="2345"/>
                  </a:cubicBezTo>
                  <a:cubicBezTo>
                    <a:pt x="5066" y="2311"/>
                    <a:pt x="5057" y="2086"/>
                    <a:pt x="4973" y="1876"/>
                  </a:cubicBezTo>
                  <a:lnTo>
                    <a:pt x="4973" y="1876"/>
                  </a:lnTo>
                  <a:cubicBezTo>
                    <a:pt x="5161" y="2166"/>
                    <a:pt x="5433" y="2516"/>
                    <a:pt x="5656" y="2516"/>
                  </a:cubicBezTo>
                  <a:cubicBezTo>
                    <a:pt x="5671" y="2516"/>
                    <a:pt x="5685" y="2515"/>
                    <a:pt x="5699" y="2512"/>
                  </a:cubicBezTo>
                  <a:cubicBezTo>
                    <a:pt x="6083" y="2412"/>
                    <a:pt x="5565" y="811"/>
                    <a:pt x="4315" y="278"/>
                  </a:cubicBezTo>
                  <a:cubicBezTo>
                    <a:pt x="3926" y="108"/>
                    <a:pt x="3356" y="1"/>
                    <a:pt x="27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4" name="Google Shape;1004;p46"/>
            <p:cNvSpPr/>
            <p:nvPr/>
          </p:nvSpPr>
          <p:spPr>
            <a:xfrm>
              <a:off x="1815825" y="1370251"/>
              <a:ext cx="52695" cy="80694"/>
            </a:xfrm>
            <a:custGeom>
              <a:avLst/>
              <a:gdLst/>
              <a:ahLst/>
              <a:cxnLst/>
              <a:rect l="l" t="t" r="r" b="b"/>
              <a:pathLst>
                <a:path w="1547" h="2369" extrusionOk="0">
                  <a:moveTo>
                    <a:pt x="363" y="0"/>
                  </a:moveTo>
                  <a:lnTo>
                    <a:pt x="363" y="0"/>
                  </a:lnTo>
                  <a:cubicBezTo>
                    <a:pt x="0" y="1568"/>
                    <a:pt x="503" y="2368"/>
                    <a:pt x="1015" y="2368"/>
                  </a:cubicBezTo>
                  <a:cubicBezTo>
                    <a:pt x="1020" y="2368"/>
                    <a:pt x="1025" y="2368"/>
                    <a:pt x="1030" y="2368"/>
                  </a:cubicBezTo>
                  <a:cubicBezTo>
                    <a:pt x="1547" y="2368"/>
                    <a:pt x="1213" y="334"/>
                    <a:pt x="1213" y="334"/>
                  </a:cubicBezTo>
                  <a:lnTo>
                    <a:pt x="36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5" name="Google Shape;1005;p46"/>
            <p:cNvSpPr/>
            <p:nvPr/>
          </p:nvSpPr>
          <p:spPr>
            <a:xfrm>
              <a:off x="1962228" y="1381594"/>
              <a:ext cx="44894" cy="25036"/>
            </a:xfrm>
            <a:custGeom>
              <a:avLst/>
              <a:gdLst/>
              <a:ahLst/>
              <a:cxnLst/>
              <a:rect l="l" t="t" r="r" b="b"/>
              <a:pathLst>
                <a:path w="1318" h="735" extrusionOk="0">
                  <a:moveTo>
                    <a:pt x="283" y="1"/>
                  </a:moveTo>
                  <a:cubicBezTo>
                    <a:pt x="283" y="1"/>
                    <a:pt x="1" y="34"/>
                    <a:pt x="101" y="284"/>
                  </a:cubicBezTo>
                  <a:cubicBezTo>
                    <a:pt x="201" y="535"/>
                    <a:pt x="750" y="250"/>
                    <a:pt x="1150" y="735"/>
                  </a:cubicBezTo>
                  <a:cubicBezTo>
                    <a:pt x="1150" y="735"/>
                    <a:pt x="1317" y="117"/>
                    <a:pt x="2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6" name="Google Shape;1006;p46"/>
            <p:cNvSpPr/>
            <p:nvPr/>
          </p:nvSpPr>
          <p:spPr>
            <a:xfrm>
              <a:off x="1963353" y="1381628"/>
              <a:ext cx="77288" cy="76641"/>
            </a:xfrm>
            <a:custGeom>
              <a:avLst/>
              <a:gdLst/>
              <a:ahLst/>
              <a:cxnLst/>
              <a:rect l="l" t="t" r="r" b="b"/>
              <a:pathLst>
                <a:path w="2269" h="2250" extrusionOk="0">
                  <a:moveTo>
                    <a:pt x="1137" y="0"/>
                  </a:moveTo>
                  <a:cubicBezTo>
                    <a:pt x="630" y="0"/>
                    <a:pt x="164" y="355"/>
                    <a:pt x="50" y="867"/>
                  </a:cubicBezTo>
                  <a:cubicBezTo>
                    <a:pt x="1" y="1016"/>
                    <a:pt x="1" y="1183"/>
                    <a:pt x="34" y="1317"/>
                  </a:cubicBezTo>
                  <a:cubicBezTo>
                    <a:pt x="50" y="1467"/>
                    <a:pt x="117" y="1617"/>
                    <a:pt x="201" y="1734"/>
                  </a:cubicBezTo>
                  <a:cubicBezTo>
                    <a:pt x="268" y="1850"/>
                    <a:pt x="350" y="1934"/>
                    <a:pt x="450" y="2017"/>
                  </a:cubicBezTo>
                  <a:lnTo>
                    <a:pt x="601" y="2117"/>
                  </a:lnTo>
                  <a:cubicBezTo>
                    <a:pt x="684" y="2168"/>
                    <a:pt x="784" y="2201"/>
                    <a:pt x="884" y="2217"/>
                  </a:cubicBezTo>
                  <a:cubicBezTo>
                    <a:pt x="972" y="2239"/>
                    <a:pt x="1061" y="2250"/>
                    <a:pt x="1149" y="2250"/>
                  </a:cubicBezTo>
                  <a:cubicBezTo>
                    <a:pt x="1656" y="2250"/>
                    <a:pt x="2122" y="1895"/>
                    <a:pt x="2235" y="1383"/>
                  </a:cubicBezTo>
                  <a:cubicBezTo>
                    <a:pt x="2269" y="1283"/>
                    <a:pt x="2269" y="1183"/>
                    <a:pt x="2269" y="1083"/>
                  </a:cubicBezTo>
                  <a:cubicBezTo>
                    <a:pt x="2269" y="1016"/>
                    <a:pt x="2251" y="967"/>
                    <a:pt x="2251" y="900"/>
                  </a:cubicBezTo>
                  <a:cubicBezTo>
                    <a:pt x="2218" y="783"/>
                    <a:pt x="2169" y="650"/>
                    <a:pt x="2102" y="550"/>
                  </a:cubicBezTo>
                  <a:cubicBezTo>
                    <a:pt x="2035" y="416"/>
                    <a:pt x="1935" y="300"/>
                    <a:pt x="1818" y="216"/>
                  </a:cubicBezTo>
                  <a:cubicBezTo>
                    <a:pt x="1684" y="133"/>
                    <a:pt x="1551" y="67"/>
                    <a:pt x="1402" y="33"/>
                  </a:cubicBezTo>
                  <a:cubicBezTo>
                    <a:pt x="1313" y="11"/>
                    <a:pt x="1224" y="0"/>
                    <a:pt x="11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7" name="Google Shape;1007;p46"/>
            <p:cNvSpPr/>
            <p:nvPr/>
          </p:nvSpPr>
          <p:spPr>
            <a:xfrm>
              <a:off x="1964511" y="1388985"/>
              <a:ext cx="70441" cy="51741"/>
            </a:xfrm>
            <a:custGeom>
              <a:avLst/>
              <a:gdLst/>
              <a:ahLst/>
              <a:cxnLst/>
              <a:rect l="l" t="t" r="r" b="b"/>
              <a:pathLst>
                <a:path w="2068" h="1519" extrusionOk="0">
                  <a:moveTo>
                    <a:pt x="1784" y="0"/>
                  </a:moveTo>
                  <a:lnTo>
                    <a:pt x="0" y="1101"/>
                  </a:lnTo>
                  <a:cubicBezTo>
                    <a:pt x="16" y="1251"/>
                    <a:pt x="83" y="1401"/>
                    <a:pt x="167" y="1518"/>
                  </a:cubicBezTo>
                  <a:lnTo>
                    <a:pt x="2068" y="334"/>
                  </a:lnTo>
                  <a:cubicBezTo>
                    <a:pt x="2001" y="200"/>
                    <a:pt x="1901" y="84"/>
                    <a:pt x="17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8" name="Google Shape;1008;p46"/>
            <p:cNvSpPr/>
            <p:nvPr/>
          </p:nvSpPr>
          <p:spPr>
            <a:xfrm>
              <a:off x="1978681" y="1412284"/>
              <a:ext cx="61960" cy="41454"/>
            </a:xfrm>
            <a:custGeom>
              <a:avLst/>
              <a:gdLst/>
              <a:ahLst/>
              <a:cxnLst/>
              <a:rect l="l" t="t" r="r" b="b"/>
              <a:pathLst>
                <a:path w="1819" h="1217" extrusionOk="0">
                  <a:moveTo>
                    <a:pt x="1801" y="0"/>
                  </a:moveTo>
                  <a:lnTo>
                    <a:pt x="0" y="1117"/>
                  </a:lnTo>
                  <a:lnTo>
                    <a:pt x="151" y="1217"/>
                  </a:lnTo>
                  <a:lnTo>
                    <a:pt x="1819" y="183"/>
                  </a:lnTo>
                  <a:cubicBezTo>
                    <a:pt x="1819" y="116"/>
                    <a:pt x="1801" y="67"/>
                    <a:pt x="18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9" name="Google Shape;1009;p46"/>
            <p:cNvSpPr/>
            <p:nvPr/>
          </p:nvSpPr>
          <p:spPr>
            <a:xfrm>
              <a:off x="1959946" y="1381628"/>
              <a:ext cx="84645" cy="76641"/>
            </a:xfrm>
            <a:custGeom>
              <a:avLst/>
              <a:gdLst/>
              <a:ahLst/>
              <a:cxnLst/>
              <a:rect l="l" t="t" r="r" b="b"/>
              <a:pathLst>
                <a:path w="2485" h="2250" extrusionOk="0">
                  <a:moveTo>
                    <a:pt x="1252" y="159"/>
                  </a:moveTo>
                  <a:cubicBezTo>
                    <a:pt x="1324" y="159"/>
                    <a:pt x="1396" y="167"/>
                    <a:pt x="1468" y="183"/>
                  </a:cubicBezTo>
                  <a:cubicBezTo>
                    <a:pt x="1985" y="300"/>
                    <a:pt x="2302" y="834"/>
                    <a:pt x="2185" y="1350"/>
                  </a:cubicBezTo>
                  <a:cubicBezTo>
                    <a:pt x="2070" y="1795"/>
                    <a:pt x="1671" y="2092"/>
                    <a:pt x="1233" y="2092"/>
                  </a:cubicBezTo>
                  <a:cubicBezTo>
                    <a:pt x="1162" y="2092"/>
                    <a:pt x="1090" y="2084"/>
                    <a:pt x="1017" y="2068"/>
                  </a:cubicBezTo>
                  <a:cubicBezTo>
                    <a:pt x="501" y="1934"/>
                    <a:pt x="184" y="1417"/>
                    <a:pt x="301" y="900"/>
                  </a:cubicBezTo>
                  <a:cubicBezTo>
                    <a:pt x="401" y="455"/>
                    <a:pt x="810" y="159"/>
                    <a:pt x="1252" y="159"/>
                  </a:cubicBezTo>
                  <a:close/>
                  <a:moveTo>
                    <a:pt x="1237" y="0"/>
                  </a:moveTo>
                  <a:cubicBezTo>
                    <a:pt x="730" y="0"/>
                    <a:pt x="264" y="355"/>
                    <a:pt x="150" y="867"/>
                  </a:cubicBezTo>
                  <a:cubicBezTo>
                    <a:pt x="1" y="1467"/>
                    <a:pt x="384" y="2084"/>
                    <a:pt x="984" y="2217"/>
                  </a:cubicBezTo>
                  <a:cubicBezTo>
                    <a:pt x="1072" y="2239"/>
                    <a:pt x="1161" y="2250"/>
                    <a:pt x="1249" y="2250"/>
                  </a:cubicBezTo>
                  <a:cubicBezTo>
                    <a:pt x="1756" y="2250"/>
                    <a:pt x="2222" y="1895"/>
                    <a:pt x="2335" y="1383"/>
                  </a:cubicBezTo>
                  <a:cubicBezTo>
                    <a:pt x="2485" y="783"/>
                    <a:pt x="2102" y="167"/>
                    <a:pt x="1502" y="33"/>
                  </a:cubicBezTo>
                  <a:cubicBezTo>
                    <a:pt x="1413" y="11"/>
                    <a:pt x="1324" y="0"/>
                    <a:pt x="123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0" name="Google Shape;1010;p46"/>
            <p:cNvSpPr/>
            <p:nvPr/>
          </p:nvSpPr>
          <p:spPr>
            <a:xfrm>
              <a:off x="1878161" y="1386363"/>
              <a:ext cx="77288" cy="77049"/>
            </a:xfrm>
            <a:custGeom>
              <a:avLst/>
              <a:gdLst/>
              <a:ahLst/>
              <a:cxnLst/>
              <a:rect l="l" t="t" r="r" b="b"/>
              <a:pathLst>
                <a:path w="2269" h="2262" extrusionOk="0">
                  <a:moveTo>
                    <a:pt x="1136" y="0"/>
                  </a:moveTo>
                  <a:cubicBezTo>
                    <a:pt x="623" y="0"/>
                    <a:pt x="149" y="346"/>
                    <a:pt x="34" y="877"/>
                  </a:cubicBezTo>
                  <a:cubicBezTo>
                    <a:pt x="1" y="995"/>
                    <a:pt x="1" y="1111"/>
                    <a:pt x="1" y="1228"/>
                  </a:cubicBezTo>
                  <a:cubicBezTo>
                    <a:pt x="17" y="1378"/>
                    <a:pt x="67" y="1528"/>
                    <a:pt x="134" y="1662"/>
                  </a:cubicBezTo>
                  <a:cubicBezTo>
                    <a:pt x="201" y="1778"/>
                    <a:pt x="268" y="1878"/>
                    <a:pt x="368" y="1962"/>
                  </a:cubicBezTo>
                  <a:cubicBezTo>
                    <a:pt x="401" y="1995"/>
                    <a:pt x="450" y="2029"/>
                    <a:pt x="501" y="2062"/>
                  </a:cubicBezTo>
                  <a:cubicBezTo>
                    <a:pt x="601" y="2145"/>
                    <a:pt x="734" y="2195"/>
                    <a:pt x="868" y="2229"/>
                  </a:cubicBezTo>
                  <a:cubicBezTo>
                    <a:pt x="958" y="2251"/>
                    <a:pt x="1048" y="2261"/>
                    <a:pt x="1137" y="2261"/>
                  </a:cubicBezTo>
                  <a:cubicBezTo>
                    <a:pt x="1651" y="2261"/>
                    <a:pt x="2107" y="1907"/>
                    <a:pt x="2235" y="1395"/>
                  </a:cubicBezTo>
                  <a:cubicBezTo>
                    <a:pt x="2268" y="1244"/>
                    <a:pt x="2268" y="1111"/>
                    <a:pt x="2251" y="977"/>
                  </a:cubicBezTo>
                  <a:cubicBezTo>
                    <a:pt x="2235" y="928"/>
                    <a:pt x="2235" y="861"/>
                    <a:pt x="2218" y="811"/>
                  </a:cubicBezTo>
                  <a:cubicBezTo>
                    <a:pt x="2168" y="695"/>
                    <a:pt x="2118" y="577"/>
                    <a:pt x="2051" y="477"/>
                  </a:cubicBezTo>
                  <a:cubicBezTo>
                    <a:pt x="1951" y="344"/>
                    <a:pt x="1851" y="244"/>
                    <a:pt x="1718" y="161"/>
                  </a:cubicBezTo>
                  <a:cubicBezTo>
                    <a:pt x="1618" y="110"/>
                    <a:pt x="1501" y="61"/>
                    <a:pt x="1384" y="28"/>
                  </a:cubicBezTo>
                  <a:cubicBezTo>
                    <a:pt x="1301" y="9"/>
                    <a:pt x="1218" y="0"/>
                    <a:pt x="1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1" name="Google Shape;1011;p46"/>
            <p:cNvSpPr/>
            <p:nvPr/>
          </p:nvSpPr>
          <p:spPr>
            <a:xfrm>
              <a:off x="1878161" y="1391847"/>
              <a:ext cx="69896" cy="51128"/>
            </a:xfrm>
            <a:custGeom>
              <a:avLst/>
              <a:gdLst/>
              <a:ahLst/>
              <a:cxnLst/>
              <a:rect l="l" t="t" r="r" b="b"/>
              <a:pathLst>
                <a:path w="2052" h="1501" extrusionOk="0">
                  <a:moveTo>
                    <a:pt x="1718" y="0"/>
                  </a:moveTo>
                  <a:lnTo>
                    <a:pt x="1" y="1067"/>
                  </a:lnTo>
                  <a:cubicBezTo>
                    <a:pt x="17" y="1217"/>
                    <a:pt x="67" y="1367"/>
                    <a:pt x="134" y="1501"/>
                  </a:cubicBezTo>
                  <a:lnTo>
                    <a:pt x="2051" y="316"/>
                  </a:lnTo>
                  <a:cubicBezTo>
                    <a:pt x="1951" y="183"/>
                    <a:pt x="1851" y="83"/>
                    <a:pt x="171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2" name="Google Shape;1012;p46"/>
            <p:cNvSpPr/>
            <p:nvPr/>
          </p:nvSpPr>
          <p:spPr>
            <a:xfrm>
              <a:off x="1890662" y="1413954"/>
              <a:ext cx="64208" cy="42646"/>
            </a:xfrm>
            <a:custGeom>
              <a:avLst/>
              <a:gdLst/>
              <a:ahLst/>
              <a:cxnLst/>
              <a:rect l="l" t="t" r="r" b="b"/>
              <a:pathLst>
                <a:path w="1885" h="1252" extrusionOk="0">
                  <a:moveTo>
                    <a:pt x="1851" y="1"/>
                  </a:moveTo>
                  <a:lnTo>
                    <a:pt x="1" y="1152"/>
                  </a:lnTo>
                  <a:cubicBezTo>
                    <a:pt x="34" y="1185"/>
                    <a:pt x="83" y="1219"/>
                    <a:pt x="134" y="1252"/>
                  </a:cubicBezTo>
                  <a:lnTo>
                    <a:pt x="1884" y="167"/>
                  </a:lnTo>
                  <a:cubicBezTo>
                    <a:pt x="1868" y="118"/>
                    <a:pt x="1868" y="51"/>
                    <a:pt x="18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3" name="Google Shape;1013;p46"/>
            <p:cNvSpPr/>
            <p:nvPr/>
          </p:nvSpPr>
          <p:spPr>
            <a:xfrm>
              <a:off x="1874175" y="1386363"/>
              <a:ext cx="84679" cy="77049"/>
            </a:xfrm>
            <a:custGeom>
              <a:avLst/>
              <a:gdLst/>
              <a:ahLst/>
              <a:cxnLst/>
              <a:rect l="l" t="t" r="r" b="b"/>
              <a:pathLst>
                <a:path w="2486" h="2262" extrusionOk="0">
                  <a:moveTo>
                    <a:pt x="1251" y="170"/>
                  </a:moveTo>
                  <a:cubicBezTo>
                    <a:pt x="1323" y="170"/>
                    <a:pt x="1395" y="178"/>
                    <a:pt x="1468" y="194"/>
                  </a:cubicBezTo>
                  <a:cubicBezTo>
                    <a:pt x="1985" y="310"/>
                    <a:pt x="2301" y="828"/>
                    <a:pt x="2185" y="1344"/>
                  </a:cubicBezTo>
                  <a:cubicBezTo>
                    <a:pt x="2086" y="1784"/>
                    <a:pt x="1697" y="2091"/>
                    <a:pt x="1255" y="2091"/>
                  </a:cubicBezTo>
                  <a:cubicBezTo>
                    <a:pt x="1177" y="2091"/>
                    <a:pt x="1098" y="2082"/>
                    <a:pt x="1018" y="2062"/>
                  </a:cubicBezTo>
                  <a:cubicBezTo>
                    <a:pt x="501" y="1945"/>
                    <a:pt x="184" y="1428"/>
                    <a:pt x="300" y="911"/>
                  </a:cubicBezTo>
                  <a:cubicBezTo>
                    <a:pt x="415" y="467"/>
                    <a:pt x="814" y="170"/>
                    <a:pt x="1251" y="170"/>
                  </a:cubicBezTo>
                  <a:close/>
                  <a:moveTo>
                    <a:pt x="1253" y="0"/>
                  </a:moveTo>
                  <a:cubicBezTo>
                    <a:pt x="740" y="0"/>
                    <a:pt x="266" y="346"/>
                    <a:pt x="151" y="877"/>
                  </a:cubicBezTo>
                  <a:cubicBezTo>
                    <a:pt x="0" y="1478"/>
                    <a:pt x="385" y="2078"/>
                    <a:pt x="985" y="2229"/>
                  </a:cubicBezTo>
                  <a:cubicBezTo>
                    <a:pt x="1075" y="2251"/>
                    <a:pt x="1165" y="2261"/>
                    <a:pt x="1254" y="2261"/>
                  </a:cubicBezTo>
                  <a:cubicBezTo>
                    <a:pt x="1768" y="2261"/>
                    <a:pt x="2224" y="1907"/>
                    <a:pt x="2352" y="1395"/>
                  </a:cubicBezTo>
                  <a:cubicBezTo>
                    <a:pt x="2486" y="777"/>
                    <a:pt x="2101" y="177"/>
                    <a:pt x="1501" y="28"/>
                  </a:cubicBezTo>
                  <a:cubicBezTo>
                    <a:pt x="1418" y="9"/>
                    <a:pt x="1335" y="0"/>
                    <a:pt x="125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4" name="Google Shape;1014;p46"/>
            <p:cNvSpPr/>
            <p:nvPr/>
          </p:nvSpPr>
          <p:spPr>
            <a:xfrm>
              <a:off x="1948024" y="1409151"/>
              <a:ext cx="22209" cy="9640"/>
            </a:xfrm>
            <a:custGeom>
              <a:avLst/>
              <a:gdLst/>
              <a:ahLst/>
              <a:cxnLst/>
              <a:rect l="l" t="t" r="r" b="b"/>
              <a:pathLst>
                <a:path w="652" h="283" extrusionOk="0">
                  <a:moveTo>
                    <a:pt x="394" y="1"/>
                  </a:moveTo>
                  <a:cubicBezTo>
                    <a:pt x="175" y="1"/>
                    <a:pt x="33" y="142"/>
                    <a:pt x="33" y="142"/>
                  </a:cubicBezTo>
                  <a:cubicBezTo>
                    <a:pt x="0" y="175"/>
                    <a:pt x="0" y="226"/>
                    <a:pt x="33" y="259"/>
                  </a:cubicBezTo>
                  <a:cubicBezTo>
                    <a:pt x="51" y="275"/>
                    <a:pt x="67" y="275"/>
                    <a:pt x="67" y="275"/>
                  </a:cubicBezTo>
                  <a:cubicBezTo>
                    <a:pt x="77" y="280"/>
                    <a:pt x="86" y="282"/>
                    <a:pt x="96" y="282"/>
                  </a:cubicBezTo>
                  <a:cubicBezTo>
                    <a:pt x="118" y="282"/>
                    <a:pt x="139" y="270"/>
                    <a:pt x="151" y="259"/>
                  </a:cubicBezTo>
                  <a:cubicBezTo>
                    <a:pt x="151" y="259"/>
                    <a:pt x="242" y="167"/>
                    <a:pt x="394" y="167"/>
                  </a:cubicBezTo>
                  <a:cubicBezTo>
                    <a:pt x="436" y="167"/>
                    <a:pt x="483" y="174"/>
                    <a:pt x="534" y="192"/>
                  </a:cubicBezTo>
                  <a:cubicBezTo>
                    <a:pt x="543" y="197"/>
                    <a:pt x="553" y="199"/>
                    <a:pt x="563" y="199"/>
                  </a:cubicBezTo>
                  <a:cubicBezTo>
                    <a:pt x="592" y="199"/>
                    <a:pt x="622" y="184"/>
                    <a:pt x="634" y="159"/>
                  </a:cubicBezTo>
                  <a:cubicBezTo>
                    <a:pt x="651" y="108"/>
                    <a:pt x="634" y="59"/>
                    <a:pt x="600" y="42"/>
                  </a:cubicBezTo>
                  <a:cubicBezTo>
                    <a:pt x="526" y="12"/>
                    <a:pt x="457" y="1"/>
                    <a:pt x="3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5" name="Google Shape;1015;p46"/>
            <p:cNvSpPr/>
            <p:nvPr/>
          </p:nvSpPr>
          <p:spPr>
            <a:xfrm>
              <a:off x="1859392" y="1397501"/>
              <a:ext cx="27318" cy="15601"/>
            </a:xfrm>
            <a:custGeom>
              <a:avLst/>
              <a:gdLst/>
              <a:ahLst/>
              <a:cxnLst/>
              <a:rect l="l" t="t" r="r" b="b"/>
              <a:pathLst>
                <a:path w="802" h="458" extrusionOk="0">
                  <a:moveTo>
                    <a:pt x="1" y="1"/>
                  </a:moveTo>
                  <a:lnTo>
                    <a:pt x="18" y="184"/>
                  </a:lnTo>
                  <a:cubicBezTo>
                    <a:pt x="218" y="217"/>
                    <a:pt x="434" y="284"/>
                    <a:pt x="652" y="434"/>
                  </a:cubicBezTo>
                  <a:cubicBezTo>
                    <a:pt x="668" y="450"/>
                    <a:pt x="685" y="450"/>
                    <a:pt x="685" y="450"/>
                  </a:cubicBezTo>
                  <a:cubicBezTo>
                    <a:pt x="694" y="455"/>
                    <a:pt x="703" y="457"/>
                    <a:pt x="712" y="457"/>
                  </a:cubicBezTo>
                  <a:cubicBezTo>
                    <a:pt x="735" y="457"/>
                    <a:pt x="756" y="441"/>
                    <a:pt x="768" y="417"/>
                  </a:cubicBezTo>
                  <a:cubicBezTo>
                    <a:pt x="801" y="384"/>
                    <a:pt x="785" y="334"/>
                    <a:pt x="752" y="301"/>
                  </a:cubicBezTo>
                  <a:cubicBezTo>
                    <a:pt x="485" y="117"/>
                    <a:pt x="218" y="50"/>
                    <a:pt x="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6" name="Google Shape;1016;p46"/>
            <p:cNvSpPr/>
            <p:nvPr/>
          </p:nvSpPr>
          <p:spPr>
            <a:xfrm>
              <a:off x="1442494" y="1626234"/>
              <a:ext cx="338547" cy="504568"/>
            </a:xfrm>
            <a:custGeom>
              <a:avLst/>
              <a:gdLst/>
              <a:ahLst/>
              <a:cxnLst/>
              <a:rect l="l" t="t" r="r" b="b"/>
              <a:pathLst>
                <a:path w="9939" h="14813" extrusionOk="0">
                  <a:moveTo>
                    <a:pt x="7958" y="1"/>
                  </a:moveTo>
                  <a:cubicBezTo>
                    <a:pt x="7493" y="1"/>
                    <a:pt x="7029" y="180"/>
                    <a:pt x="6688" y="539"/>
                  </a:cubicBezTo>
                  <a:lnTo>
                    <a:pt x="6254" y="972"/>
                  </a:lnTo>
                  <a:lnTo>
                    <a:pt x="5837" y="1406"/>
                  </a:lnTo>
                  <a:cubicBezTo>
                    <a:pt x="5703" y="1539"/>
                    <a:pt x="5570" y="1690"/>
                    <a:pt x="5437" y="1839"/>
                  </a:cubicBezTo>
                  <a:cubicBezTo>
                    <a:pt x="5303" y="1990"/>
                    <a:pt x="5154" y="2123"/>
                    <a:pt x="5020" y="2273"/>
                  </a:cubicBezTo>
                  <a:cubicBezTo>
                    <a:pt x="4754" y="2573"/>
                    <a:pt x="4487" y="2857"/>
                    <a:pt x="4220" y="3157"/>
                  </a:cubicBezTo>
                  <a:lnTo>
                    <a:pt x="3820" y="3607"/>
                  </a:lnTo>
                  <a:lnTo>
                    <a:pt x="3753" y="3673"/>
                  </a:lnTo>
                  <a:lnTo>
                    <a:pt x="3420" y="4058"/>
                  </a:lnTo>
                  <a:lnTo>
                    <a:pt x="3019" y="4507"/>
                  </a:lnTo>
                  <a:lnTo>
                    <a:pt x="2819" y="4741"/>
                  </a:lnTo>
                  <a:lnTo>
                    <a:pt x="2735" y="4841"/>
                  </a:lnTo>
                  <a:lnTo>
                    <a:pt x="2619" y="4974"/>
                  </a:lnTo>
                  <a:cubicBezTo>
                    <a:pt x="2352" y="5274"/>
                    <a:pt x="2102" y="5592"/>
                    <a:pt x="1835" y="5908"/>
                  </a:cubicBezTo>
                  <a:lnTo>
                    <a:pt x="1452" y="6375"/>
                  </a:lnTo>
                  <a:cubicBezTo>
                    <a:pt x="1319" y="6541"/>
                    <a:pt x="1201" y="6708"/>
                    <a:pt x="1068" y="6875"/>
                  </a:cubicBezTo>
                  <a:cubicBezTo>
                    <a:pt x="1001" y="6942"/>
                    <a:pt x="934" y="7042"/>
                    <a:pt x="868" y="7126"/>
                  </a:cubicBezTo>
                  <a:lnTo>
                    <a:pt x="685" y="7375"/>
                  </a:lnTo>
                  <a:lnTo>
                    <a:pt x="634" y="7442"/>
                  </a:lnTo>
                  <a:lnTo>
                    <a:pt x="618" y="7459"/>
                  </a:lnTo>
                  <a:lnTo>
                    <a:pt x="601" y="7475"/>
                  </a:lnTo>
                  <a:lnTo>
                    <a:pt x="568" y="7542"/>
                  </a:lnTo>
                  <a:cubicBezTo>
                    <a:pt x="552" y="7575"/>
                    <a:pt x="518" y="7609"/>
                    <a:pt x="485" y="7659"/>
                  </a:cubicBezTo>
                  <a:cubicBezTo>
                    <a:pt x="485" y="7675"/>
                    <a:pt x="468" y="7693"/>
                    <a:pt x="452" y="7709"/>
                  </a:cubicBezTo>
                  <a:lnTo>
                    <a:pt x="418" y="7775"/>
                  </a:lnTo>
                  <a:cubicBezTo>
                    <a:pt x="385" y="7826"/>
                    <a:pt x="367" y="7859"/>
                    <a:pt x="334" y="7909"/>
                  </a:cubicBezTo>
                  <a:cubicBezTo>
                    <a:pt x="318" y="7959"/>
                    <a:pt x="301" y="8009"/>
                    <a:pt x="267" y="8042"/>
                  </a:cubicBezTo>
                  <a:lnTo>
                    <a:pt x="234" y="8126"/>
                  </a:lnTo>
                  <a:cubicBezTo>
                    <a:pt x="234" y="8142"/>
                    <a:pt x="218" y="8176"/>
                    <a:pt x="218" y="8193"/>
                  </a:cubicBezTo>
                  <a:cubicBezTo>
                    <a:pt x="185" y="8242"/>
                    <a:pt x="167" y="8293"/>
                    <a:pt x="151" y="8360"/>
                  </a:cubicBezTo>
                  <a:lnTo>
                    <a:pt x="101" y="8509"/>
                  </a:lnTo>
                  <a:cubicBezTo>
                    <a:pt x="85" y="8576"/>
                    <a:pt x="67" y="8626"/>
                    <a:pt x="67" y="8693"/>
                  </a:cubicBezTo>
                  <a:cubicBezTo>
                    <a:pt x="51" y="8743"/>
                    <a:pt x="34" y="8809"/>
                    <a:pt x="34" y="8860"/>
                  </a:cubicBezTo>
                  <a:cubicBezTo>
                    <a:pt x="18" y="8927"/>
                    <a:pt x="18" y="8976"/>
                    <a:pt x="18" y="9043"/>
                  </a:cubicBezTo>
                  <a:lnTo>
                    <a:pt x="1" y="9127"/>
                  </a:lnTo>
                  <a:lnTo>
                    <a:pt x="1" y="9209"/>
                  </a:lnTo>
                  <a:lnTo>
                    <a:pt x="1" y="9393"/>
                  </a:lnTo>
                  <a:cubicBezTo>
                    <a:pt x="18" y="9460"/>
                    <a:pt x="18" y="9510"/>
                    <a:pt x="18" y="9576"/>
                  </a:cubicBezTo>
                  <a:cubicBezTo>
                    <a:pt x="34" y="9610"/>
                    <a:pt x="34" y="9627"/>
                    <a:pt x="34" y="9660"/>
                  </a:cubicBezTo>
                  <a:lnTo>
                    <a:pt x="51" y="9743"/>
                  </a:lnTo>
                  <a:cubicBezTo>
                    <a:pt x="85" y="9976"/>
                    <a:pt x="167" y="10177"/>
                    <a:pt x="234" y="10377"/>
                  </a:cubicBezTo>
                  <a:cubicBezTo>
                    <a:pt x="285" y="10461"/>
                    <a:pt x="318" y="10561"/>
                    <a:pt x="367" y="10627"/>
                  </a:cubicBezTo>
                  <a:cubicBezTo>
                    <a:pt x="385" y="10677"/>
                    <a:pt x="418" y="10710"/>
                    <a:pt x="434" y="10761"/>
                  </a:cubicBezTo>
                  <a:lnTo>
                    <a:pt x="501" y="10877"/>
                  </a:lnTo>
                  <a:cubicBezTo>
                    <a:pt x="701" y="11177"/>
                    <a:pt x="918" y="11394"/>
                    <a:pt x="1118" y="11595"/>
                  </a:cubicBezTo>
                  <a:cubicBezTo>
                    <a:pt x="1335" y="11795"/>
                    <a:pt x="1535" y="11944"/>
                    <a:pt x="1735" y="12095"/>
                  </a:cubicBezTo>
                  <a:cubicBezTo>
                    <a:pt x="1852" y="12177"/>
                    <a:pt x="1952" y="12244"/>
                    <a:pt x="2052" y="12311"/>
                  </a:cubicBezTo>
                  <a:cubicBezTo>
                    <a:pt x="2152" y="12378"/>
                    <a:pt x="2252" y="12428"/>
                    <a:pt x="2352" y="12495"/>
                  </a:cubicBezTo>
                  <a:cubicBezTo>
                    <a:pt x="2553" y="12611"/>
                    <a:pt x="2753" y="12728"/>
                    <a:pt x="2953" y="12828"/>
                  </a:cubicBezTo>
                  <a:cubicBezTo>
                    <a:pt x="3353" y="13045"/>
                    <a:pt x="3736" y="13211"/>
                    <a:pt x="4136" y="13378"/>
                  </a:cubicBezTo>
                  <a:cubicBezTo>
                    <a:pt x="4536" y="13545"/>
                    <a:pt x="4920" y="13696"/>
                    <a:pt x="5320" y="13845"/>
                  </a:cubicBezTo>
                  <a:cubicBezTo>
                    <a:pt x="5721" y="13978"/>
                    <a:pt x="6104" y="14112"/>
                    <a:pt x="6504" y="14229"/>
                  </a:cubicBezTo>
                  <a:cubicBezTo>
                    <a:pt x="6904" y="14345"/>
                    <a:pt x="7304" y="14463"/>
                    <a:pt x="7688" y="14579"/>
                  </a:cubicBezTo>
                  <a:cubicBezTo>
                    <a:pt x="8055" y="14663"/>
                    <a:pt x="8305" y="14729"/>
                    <a:pt x="8689" y="14812"/>
                  </a:cubicBezTo>
                  <a:cubicBezTo>
                    <a:pt x="8755" y="14479"/>
                    <a:pt x="8956" y="14178"/>
                    <a:pt x="9022" y="13862"/>
                  </a:cubicBezTo>
                  <a:cubicBezTo>
                    <a:pt x="9138" y="13378"/>
                    <a:pt x="9238" y="12895"/>
                    <a:pt x="9372" y="12411"/>
                  </a:cubicBezTo>
                  <a:lnTo>
                    <a:pt x="8422" y="12111"/>
                  </a:lnTo>
                  <a:cubicBezTo>
                    <a:pt x="8071" y="11995"/>
                    <a:pt x="7722" y="11861"/>
                    <a:pt x="7355" y="11728"/>
                  </a:cubicBezTo>
                  <a:cubicBezTo>
                    <a:pt x="7004" y="11595"/>
                    <a:pt x="6670" y="11444"/>
                    <a:pt x="6321" y="11294"/>
                  </a:cubicBezTo>
                  <a:cubicBezTo>
                    <a:pt x="5987" y="11144"/>
                    <a:pt x="5654" y="10994"/>
                    <a:pt x="5320" y="10828"/>
                  </a:cubicBezTo>
                  <a:cubicBezTo>
                    <a:pt x="5003" y="10661"/>
                    <a:pt x="4687" y="10477"/>
                    <a:pt x="4403" y="10294"/>
                  </a:cubicBezTo>
                  <a:cubicBezTo>
                    <a:pt x="4253" y="10194"/>
                    <a:pt x="4120" y="10110"/>
                    <a:pt x="3987" y="10010"/>
                  </a:cubicBezTo>
                  <a:cubicBezTo>
                    <a:pt x="3920" y="9960"/>
                    <a:pt x="3869" y="9910"/>
                    <a:pt x="3802" y="9860"/>
                  </a:cubicBezTo>
                  <a:cubicBezTo>
                    <a:pt x="3736" y="9810"/>
                    <a:pt x="3686" y="9760"/>
                    <a:pt x="3636" y="9710"/>
                  </a:cubicBezTo>
                  <a:cubicBezTo>
                    <a:pt x="3553" y="9643"/>
                    <a:pt x="3486" y="9560"/>
                    <a:pt x="3420" y="9494"/>
                  </a:cubicBezTo>
                  <a:cubicBezTo>
                    <a:pt x="3402" y="9460"/>
                    <a:pt x="3386" y="9443"/>
                    <a:pt x="3369" y="9427"/>
                  </a:cubicBezTo>
                  <a:lnTo>
                    <a:pt x="3436" y="9343"/>
                  </a:lnTo>
                  <a:lnTo>
                    <a:pt x="3536" y="9209"/>
                  </a:lnTo>
                  <a:cubicBezTo>
                    <a:pt x="3602" y="9143"/>
                    <a:pt x="3653" y="9076"/>
                    <a:pt x="3720" y="8993"/>
                  </a:cubicBezTo>
                  <a:cubicBezTo>
                    <a:pt x="3836" y="8860"/>
                    <a:pt x="3969" y="8709"/>
                    <a:pt x="4087" y="8576"/>
                  </a:cubicBezTo>
                  <a:lnTo>
                    <a:pt x="4469" y="8142"/>
                  </a:lnTo>
                  <a:cubicBezTo>
                    <a:pt x="4720" y="7859"/>
                    <a:pt x="4970" y="7575"/>
                    <a:pt x="5236" y="7292"/>
                  </a:cubicBezTo>
                  <a:lnTo>
                    <a:pt x="5437" y="7075"/>
                  </a:lnTo>
                  <a:lnTo>
                    <a:pt x="5637" y="6859"/>
                  </a:lnTo>
                  <a:lnTo>
                    <a:pt x="5903" y="6559"/>
                  </a:lnTo>
                  <a:lnTo>
                    <a:pt x="6037" y="6425"/>
                  </a:lnTo>
                  <a:lnTo>
                    <a:pt x="6170" y="6275"/>
                  </a:lnTo>
                  <a:lnTo>
                    <a:pt x="6421" y="6008"/>
                  </a:lnTo>
                  <a:lnTo>
                    <a:pt x="6837" y="5574"/>
                  </a:lnTo>
                  <a:lnTo>
                    <a:pt x="7638" y="4725"/>
                  </a:lnTo>
                  <a:lnTo>
                    <a:pt x="9238" y="3024"/>
                  </a:lnTo>
                  <a:lnTo>
                    <a:pt x="9256" y="3006"/>
                  </a:lnTo>
                  <a:cubicBezTo>
                    <a:pt x="9939" y="2306"/>
                    <a:pt x="9905" y="1172"/>
                    <a:pt x="9189" y="489"/>
                  </a:cubicBezTo>
                  <a:cubicBezTo>
                    <a:pt x="8847" y="164"/>
                    <a:pt x="8402" y="1"/>
                    <a:pt x="7958"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7" name="Google Shape;1017;p46"/>
            <p:cNvSpPr/>
            <p:nvPr/>
          </p:nvSpPr>
          <p:spPr>
            <a:xfrm>
              <a:off x="1490795" y="1923808"/>
              <a:ext cx="68738" cy="36583"/>
            </a:xfrm>
            <a:custGeom>
              <a:avLst/>
              <a:gdLst/>
              <a:ahLst/>
              <a:cxnLst/>
              <a:rect l="l" t="t" r="r" b="b"/>
              <a:pathLst>
                <a:path w="2018" h="1074" extrusionOk="0">
                  <a:moveTo>
                    <a:pt x="808" y="0"/>
                  </a:moveTo>
                  <a:cubicBezTo>
                    <a:pt x="784" y="0"/>
                    <a:pt x="763" y="15"/>
                    <a:pt x="750" y="40"/>
                  </a:cubicBezTo>
                  <a:cubicBezTo>
                    <a:pt x="734" y="73"/>
                    <a:pt x="750" y="107"/>
                    <a:pt x="784" y="124"/>
                  </a:cubicBezTo>
                  <a:cubicBezTo>
                    <a:pt x="784" y="124"/>
                    <a:pt x="1351" y="357"/>
                    <a:pt x="1668" y="591"/>
                  </a:cubicBezTo>
                  <a:cubicBezTo>
                    <a:pt x="1168" y="591"/>
                    <a:pt x="484" y="640"/>
                    <a:pt x="34" y="940"/>
                  </a:cubicBezTo>
                  <a:cubicBezTo>
                    <a:pt x="1" y="974"/>
                    <a:pt x="1" y="1007"/>
                    <a:pt x="17" y="1040"/>
                  </a:cubicBezTo>
                  <a:cubicBezTo>
                    <a:pt x="17" y="1058"/>
                    <a:pt x="34" y="1074"/>
                    <a:pt x="50" y="1074"/>
                  </a:cubicBezTo>
                  <a:cubicBezTo>
                    <a:pt x="67" y="1074"/>
                    <a:pt x="101" y="1074"/>
                    <a:pt x="117" y="1058"/>
                  </a:cubicBezTo>
                  <a:cubicBezTo>
                    <a:pt x="497" y="800"/>
                    <a:pt x="1092" y="741"/>
                    <a:pt x="1560" y="741"/>
                  </a:cubicBezTo>
                  <a:cubicBezTo>
                    <a:pt x="1729" y="741"/>
                    <a:pt x="1882" y="749"/>
                    <a:pt x="2002" y="758"/>
                  </a:cubicBezTo>
                  <a:cubicBezTo>
                    <a:pt x="1984" y="724"/>
                    <a:pt x="1968" y="707"/>
                    <a:pt x="1951" y="691"/>
                  </a:cubicBezTo>
                  <a:lnTo>
                    <a:pt x="2018" y="607"/>
                  </a:lnTo>
                  <a:lnTo>
                    <a:pt x="1884" y="607"/>
                  </a:lnTo>
                  <a:cubicBezTo>
                    <a:pt x="1617" y="324"/>
                    <a:pt x="868" y="7"/>
                    <a:pt x="834" y="7"/>
                  </a:cubicBezTo>
                  <a:cubicBezTo>
                    <a:pt x="825" y="2"/>
                    <a:pt x="817" y="0"/>
                    <a:pt x="808" y="0"/>
                  </a:cubicBezTo>
                  <a:close/>
                </a:path>
              </a:pathLst>
            </a:custGeom>
            <a:solidFill>
              <a:srgbClr val="361F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8" name="Google Shape;1018;p46"/>
            <p:cNvSpPr/>
            <p:nvPr/>
          </p:nvSpPr>
          <p:spPr>
            <a:xfrm>
              <a:off x="1715135" y="1983691"/>
              <a:ext cx="104367" cy="150250"/>
            </a:xfrm>
            <a:custGeom>
              <a:avLst/>
              <a:gdLst/>
              <a:ahLst/>
              <a:cxnLst/>
              <a:rect l="l" t="t" r="r" b="b"/>
              <a:pathLst>
                <a:path w="3064" h="4411" extrusionOk="0">
                  <a:moveTo>
                    <a:pt x="1168" y="0"/>
                  </a:moveTo>
                  <a:cubicBezTo>
                    <a:pt x="1168" y="0"/>
                    <a:pt x="834" y="149"/>
                    <a:pt x="734" y="667"/>
                  </a:cubicBezTo>
                  <a:cubicBezTo>
                    <a:pt x="601" y="1334"/>
                    <a:pt x="234" y="2001"/>
                    <a:pt x="234" y="2001"/>
                  </a:cubicBezTo>
                  <a:cubicBezTo>
                    <a:pt x="234" y="2001"/>
                    <a:pt x="0" y="4018"/>
                    <a:pt x="785" y="4251"/>
                  </a:cubicBezTo>
                  <a:cubicBezTo>
                    <a:pt x="1141" y="4360"/>
                    <a:pt x="1436" y="4411"/>
                    <a:pt x="1662" y="4411"/>
                  </a:cubicBezTo>
                  <a:cubicBezTo>
                    <a:pt x="1922" y="4411"/>
                    <a:pt x="2089" y="4343"/>
                    <a:pt x="2152" y="4218"/>
                  </a:cubicBezTo>
                  <a:cubicBezTo>
                    <a:pt x="2252" y="4069"/>
                    <a:pt x="1452" y="3635"/>
                    <a:pt x="1452" y="3635"/>
                  </a:cubicBezTo>
                  <a:lnTo>
                    <a:pt x="1452" y="3635"/>
                  </a:lnTo>
                  <a:cubicBezTo>
                    <a:pt x="1452" y="3635"/>
                    <a:pt x="1865" y="3765"/>
                    <a:pt x="2227" y="3765"/>
                  </a:cubicBezTo>
                  <a:cubicBezTo>
                    <a:pt x="2459" y="3765"/>
                    <a:pt x="2670" y="3711"/>
                    <a:pt x="2735" y="3535"/>
                  </a:cubicBezTo>
                  <a:cubicBezTo>
                    <a:pt x="2919" y="3101"/>
                    <a:pt x="1701" y="3035"/>
                    <a:pt x="1701" y="3035"/>
                  </a:cubicBezTo>
                  <a:cubicBezTo>
                    <a:pt x="1701" y="3035"/>
                    <a:pt x="2969" y="3035"/>
                    <a:pt x="3002" y="2735"/>
                  </a:cubicBezTo>
                  <a:cubicBezTo>
                    <a:pt x="3064" y="2378"/>
                    <a:pt x="1879" y="2066"/>
                    <a:pt x="1706" y="2022"/>
                  </a:cubicBezTo>
                  <a:lnTo>
                    <a:pt x="1706" y="2022"/>
                  </a:lnTo>
                  <a:cubicBezTo>
                    <a:pt x="1791" y="2043"/>
                    <a:pt x="2119" y="2117"/>
                    <a:pt x="2419" y="2117"/>
                  </a:cubicBezTo>
                  <a:cubicBezTo>
                    <a:pt x="2707" y="2117"/>
                    <a:pt x="2969" y="2049"/>
                    <a:pt x="2969" y="1801"/>
                  </a:cubicBezTo>
                  <a:cubicBezTo>
                    <a:pt x="2969" y="1550"/>
                    <a:pt x="1785" y="1234"/>
                    <a:pt x="1485" y="1150"/>
                  </a:cubicBezTo>
                  <a:cubicBezTo>
                    <a:pt x="1439" y="1140"/>
                    <a:pt x="1399" y="1135"/>
                    <a:pt x="1364" y="1135"/>
                  </a:cubicBezTo>
                  <a:cubicBezTo>
                    <a:pt x="1171" y="1135"/>
                    <a:pt x="1134" y="1267"/>
                    <a:pt x="1134" y="1267"/>
                  </a:cubicBezTo>
                  <a:cubicBezTo>
                    <a:pt x="1201" y="783"/>
                    <a:pt x="1201" y="367"/>
                    <a:pt x="1168" y="0"/>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9" name="Google Shape;1019;p46"/>
            <p:cNvSpPr/>
            <p:nvPr/>
          </p:nvSpPr>
          <p:spPr>
            <a:xfrm>
              <a:off x="1293127" y="3401902"/>
              <a:ext cx="89789" cy="63663"/>
            </a:xfrm>
            <a:custGeom>
              <a:avLst/>
              <a:gdLst/>
              <a:ahLst/>
              <a:cxnLst/>
              <a:rect l="l" t="t" r="r" b="b"/>
              <a:pathLst>
                <a:path w="2636" h="1869" extrusionOk="0">
                  <a:moveTo>
                    <a:pt x="2635" y="1"/>
                  </a:moveTo>
                  <a:lnTo>
                    <a:pt x="1" y="85"/>
                  </a:lnTo>
                  <a:lnTo>
                    <a:pt x="217" y="1868"/>
                  </a:lnTo>
                  <a:lnTo>
                    <a:pt x="2502" y="1868"/>
                  </a:lnTo>
                  <a:lnTo>
                    <a:pt x="2635" y="1"/>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0" name="Google Shape;1020;p46"/>
            <p:cNvSpPr/>
            <p:nvPr/>
          </p:nvSpPr>
          <p:spPr>
            <a:xfrm>
              <a:off x="1169308" y="3268443"/>
              <a:ext cx="77833" cy="95477"/>
            </a:xfrm>
            <a:custGeom>
              <a:avLst/>
              <a:gdLst/>
              <a:ahLst/>
              <a:cxnLst/>
              <a:rect l="l" t="t" r="r" b="b"/>
              <a:pathLst>
                <a:path w="2285" h="2803" extrusionOk="0">
                  <a:moveTo>
                    <a:pt x="1068" y="1"/>
                  </a:moveTo>
                  <a:lnTo>
                    <a:pt x="1" y="884"/>
                  </a:lnTo>
                  <a:lnTo>
                    <a:pt x="1235" y="2802"/>
                  </a:lnTo>
                  <a:lnTo>
                    <a:pt x="2285" y="1918"/>
                  </a:lnTo>
                  <a:lnTo>
                    <a:pt x="1068" y="1"/>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1" name="Google Shape;1021;p46"/>
            <p:cNvSpPr/>
            <p:nvPr/>
          </p:nvSpPr>
          <p:spPr>
            <a:xfrm>
              <a:off x="1055708" y="3287246"/>
              <a:ext cx="183495" cy="299852"/>
            </a:xfrm>
            <a:custGeom>
              <a:avLst/>
              <a:gdLst/>
              <a:ahLst/>
              <a:cxnLst/>
              <a:rect l="l" t="t" r="r" b="b"/>
              <a:pathLst>
                <a:path w="5387" h="8803" extrusionOk="0">
                  <a:moveTo>
                    <a:pt x="3382" y="0"/>
                  </a:moveTo>
                  <a:cubicBezTo>
                    <a:pt x="3298" y="0"/>
                    <a:pt x="3200" y="28"/>
                    <a:pt x="3085" y="99"/>
                  </a:cubicBezTo>
                  <a:cubicBezTo>
                    <a:pt x="3018" y="149"/>
                    <a:pt x="2936" y="183"/>
                    <a:pt x="2836" y="232"/>
                  </a:cubicBezTo>
                  <a:cubicBezTo>
                    <a:pt x="2769" y="265"/>
                    <a:pt x="2702" y="299"/>
                    <a:pt x="2618" y="332"/>
                  </a:cubicBezTo>
                  <a:cubicBezTo>
                    <a:pt x="1968" y="616"/>
                    <a:pt x="901" y="1032"/>
                    <a:pt x="334" y="1450"/>
                  </a:cubicBezTo>
                  <a:cubicBezTo>
                    <a:pt x="184" y="1566"/>
                    <a:pt x="68" y="1683"/>
                    <a:pt x="1" y="1799"/>
                  </a:cubicBezTo>
                  <a:lnTo>
                    <a:pt x="4452" y="8803"/>
                  </a:lnTo>
                  <a:cubicBezTo>
                    <a:pt x="4452" y="8803"/>
                    <a:pt x="4670" y="8803"/>
                    <a:pt x="4886" y="8603"/>
                  </a:cubicBezTo>
                  <a:cubicBezTo>
                    <a:pt x="5137" y="8353"/>
                    <a:pt x="5386" y="7786"/>
                    <a:pt x="5170" y="6468"/>
                  </a:cubicBezTo>
                  <a:cubicBezTo>
                    <a:pt x="4986" y="5452"/>
                    <a:pt x="4719" y="4301"/>
                    <a:pt x="4870" y="3418"/>
                  </a:cubicBezTo>
                  <a:cubicBezTo>
                    <a:pt x="5003" y="2550"/>
                    <a:pt x="5019" y="2250"/>
                    <a:pt x="5019" y="2250"/>
                  </a:cubicBezTo>
                  <a:cubicBezTo>
                    <a:pt x="5070" y="1566"/>
                    <a:pt x="3519" y="1433"/>
                    <a:pt x="3769" y="283"/>
                  </a:cubicBezTo>
                  <a:cubicBezTo>
                    <a:pt x="3769" y="283"/>
                    <a:pt x="3653" y="0"/>
                    <a:pt x="338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2" name="Google Shape;1022;p46"/>
            <p:cNvSpPr/>
            <p:nvPr/>
          </p:nvSpPr>
          <p:spPr>
            <a:xfrm>
              <a:off x="1055708" y="3336603"/>
              <a:ext cx="166429" cy="250496"/>
            </a:xfrm>
            <a:custGeom>
              <a:avLst/>
              <a:gdLst/>
              <a:ahLst/>
              <a:cxnLst/>
              <a:rect l="l" t="t" r="r" b="b"/>
              <a:pathLst>
                <a:path w="4886" h="7354" extrusionOk="0">
                  <a:moveTo>
                    <a:pt x="334" y="1"/>
                  </a:moveTo>
                  <a:cubicBezTo>
                    <a:pt x="184" y="117"/>
                    <a:pt x="68" y="234"/>
                    <a:pt x="1" y="350"/>
                  </a:cubicBezTo>
                  <a:lnTo>
                    <a:pt x="4452" y="7354"/>
                  </a:lnTo>
                  <a:cubicBezTo>
                    <a:pt x="4452" y="7354"/>
                    <a:pt x="4670" y="7354"/>
                    <a:pt x="4886" y="7154"/>
                  </a:cubicBezTo>
                  <a:lnTo>
                    <a:pt x="33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3" name="Google Shape;1023;p46"/>
            <p:cNvSpPr/>
            <p:nvPr/>
          </p:nvSpPr>
          <p:spPr>
            <a:xfrm>
              <a:off x="1206130" y="3373902"/>
              <a:ext cx="31372" cy="29873"/>
            </a:xfrm>
            <a:custGeom>
              <a:avLst/>
              <a:gdLst/>
              <a:ahLst/>
              <a:cxnLst/>
              <a:rect l="l" t="t" r="r" b="b"/>
              <a:pathLst>
                <a:path w="921" h="877" extrusionOk="0">
                  <a:moveTo>
                    <a:pt x="465" y="1"/>
                  </a:moveTo>
                  <a:cubicBezTo>
                    <a:pt x="418" y="1"/>
                    <a:pt x="387" y="6"/>
                    <a:pt x="387" y="6"/>
                  </a:cubicBezTo>
                  <a:cubicBezTo>
                    <a:pt x="0" y="808"/>
                    <a:pt x="300" y="876"/>
                    <a:pt x="415" y="876"/>
                  </a:cubicBezTo>
                  <a:cubicBezTo>
                    <a:pt x="438" y="876"/>
                    <a:pt x="454" y="874"/>
                    <a:pt x="454" y="874"/>
                  </a:cubicBezTo>
                  <a:cubicBezTo>
                    <a:pt x="454" y="874"/>
                    <a:pt x="921" y="623"/>
                    <a:pt x="837" y="273"/>
                  </a:cubicBezTo>
                  <a:cubicBezTo>
                    <a:pt x="789" y="35"/>
                    <a:pt x="580" y="1"/>
                    <a:pt x="4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4" name="Google Shape;1024;p46"/>
            <p:cNvSpPr/>
            <p:nvPr/>
          </p:nvSpPr>
          <p:spPr>
            <a:xfrm>
              <a:off x="1168729" y="3384802"/>
              <a:ext cx="54023" cy="18292"/>
            </a:xfrm>
            <a:custGeom>
              <a:avLst/>
              <a:gdLst/>
              <a:ahLst/>
              <a:cxnLst/>
              <a:rect l="l" t="t" r="r" b="b"/>
              <a:pathLst>
                <a:path w="1586" h="537" extrusionOk="0">
                  <a:moveTo>
                    <a:pt x="1071" y="0"/>
                  </a:moveTo>
                  <a:cubicBezTo>
                    <a:pt x="812" y="0"/>
                    <a:pt x="455" y="57"/>
                    <a:pt x="84" y="287"/>
                  </a:cubicBezTo>
                  <a:cubicBezTo>
                    <a:pt x="18" y="336"/>
                    <a:pt x="0" y="420"/>
                    <a:pt x="51" y="469"/>
                  </a:cubicBezTo>
                  <a:cubicBezTo>
                    <a:pt x="73" y="514"/>
                    <a:pt x="118" y="537"/>
                    <a:pt x="165" y="537"/>
                  </a:cubicBezTo>
                  <a:cubicBezTo>
                    <a:pt x="188" y="537"/>
                    <a:pt x="212" y="531"/>
                    <a:pt x="234" y="520"/>
                  </a:cubicBezTo>
                  <a:cubicBezTo>
                    <a:pt x="556" y="318"/>
                    <a:pt x="867" y="273"/>
                    <a:pt x="1085" y="273"/>
                  </a:cubicBezTo>
                  <a:cubicBezTo>
                    <a:pt x="1262" y="273"/>
                    <a:pt x="1377" y="303"/>
                    <a:pt x="1385" y="303"/>
                  </a:cubicBezTo>
                  <a:cubicBezTo>
                    <a:pt x="1400" y="310"/>
                    <a:pt x="1415" y="313"/>
                    <a:pt x="1431" y="313"/>
                  </a:cubicBezTo>
                  <a:cubicBezTo>
                    <a:pt x="1485" y="313"/>
                    <a:pt x="1538" y="272"/>
                    <a:pt x="1552" y="220"/>
                  </a:cubicBezTo>
                  <a:cubicBezTo>
                    <a:pt x="1585" y="153"/>
                    <a:pt x="1535" y="69"/>
                    <a:pt x="1468" y="53"/>
                  </a:cubicBezTo>
                  <a:cubicBezTo>
                    <a:pt x="1452" y="45"/>
                    <a:pt x="1300" y="0"/>
                    <a:pt x="107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5" name="Google Shape;1025;p46"/>
            <p:cNvSpPr/>
            <p:nvPr/>
          </p:nvSpPr>
          <p:spPr>
            <a:xfrm>
              <a:off x="1217576" y="3389571"/>
              <a:ext cx="26160" cy="43736"/>
            </a:xfrm>
            <a:custGeom>
              <a:avLst/>
              <a:gdLst/>
              <a:ahLst/>
              <a:cxnLst/>
              <a:rect l="l" t="t" r="r" b="b"/>
              <a:pathLst>
                <a:path w="768" h="1284" extrusionOk="0">
                  <a:moveTo>
                    <a:pt x="155" y="1"/>
                  </a:moveTo>
                  <a:cubicBezTo>
                    <a:pt x="129" y="1"/>
                    <a:pt x="104" y="10"/>
                    <a:pt x="85" y="29"/>
                  </a:cubicBezTo>
                  <a:cubicBezTo>
                    <a:pt x="18" y="80"/>
                    <a:pt x="0" y="163"/>
                    <a:pt x="51" y="213"/>
                  </a:cubicBezTo>
                  <a:cubicBezTo>
                    <a:pt x="218" y="447"/>
                    <a:pt x="467" y="896"/>
                    <a:pt x="434" y="1114"/>
                  </a:cubicBezTo>
                  <a:cubicBezTo>
                    <a:pt x="418" y="1163"/>
                    <a:pt x="434" y="1197"/>
                    <a:pt x="451" y="1214"/>
                  </a:cubicBezTo>
                  <a:cubicBezTo>
                    <a:pt x="467" y="1247"/>
                    <a:pt x="501" y="1263"/>
                    <a:pt x="534" y="1281"/>
                  </a:cubicBezTo>
                  <a:cubicBezTo>
                    <a:pt x="545" y="1283"/>
                    <a:pt x="555" y="1284"/>
                    <a:pt x="565" y="1284"/>
                  </a:cubicBezTo>
                  <a:cubicBezTo>
                    <a:pt x="634" y="1284"/>
                    <a:pt x="687" y="1237"/>
                    <a:pt x="701" y="1163"/>
                  </a:cubicBezTo>
                  <a:cubicBezTo>
                    <a:pt x="767" y="747"/>
                    <a:pt x="318" y="129"/>
                    <a:pt x="267" y="63"/>
                  </a:cubicBezTo>
                  <a:cubicBezTo>
                    <a:pt x="237" y="22"/>
                    <a:pt x="195" y="1"/>
                    <a:pt x="1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6" name="Google Shape;1026;p46"/>
            <p:cNvSpPr/>
            <p:nvPr/>
          </p:nvSpPr>
          <p:spPr>
            <a:xfrm>
              <a:off x="1190325" y="3326657"/>
              <a:ext cx="44315" cy="67921"/>
            </a:xfrm>
            <a:custGeom>
              <a:avLst/>
              <a:gdLst/>
              <a:ahLst/>
              <a:cxnLst/>
              <a:rect l="l" t="t" r="r" b="b"/>
              <a:pathLst>
                <a:path w="1301" h="1994" extrusionOk="0">
                  <a:moveTo>
                    <a:pt x="504" y="303"/>
                  </a:moveTo>
                  <a:cubicBezTo>
                    <a:pt x="518" y="303"/>
                    <a:pt x="533" y="305"/>
                    <a:pt x="551" y="309"/>
                  </a:cubicBezTo>
                  <a:cubicBezTo>
                    <a:pt x="634" y="326"/>
                    <a:pt x="684" y="360"/>
                    <a:pt x="734" y="442"/>
                  </a:cubicBezTo>
                  <a:lnTo>
                    <a:pt x="751" y="442"/>
                  </a:lnTo>
                  <a:cubicBezTo>
                    <a:pt x="934" y="742"/>
                    <a:pt x="867" y="1376"/>
                    <a:pt x="818" y="1676"/>
                  </a:cubicBezTo>
                  <a:cubicBezTo>
                    <a:pt x="734" y="1576"/>
                    <a:pt x="618" y="1376"/>
                    <a:pt x="467" y="1043"/>
                  </a:cubicBezTo>
                  <a:cubicBezTo>
                    <a:pt x="318" y="709"/>
                    <a:pt x="334" y="460"/>
                    <a:pt x="418" y="342"/>
                  </a:cubicBezTo>
                  <a:cubicBezTo>
                    <a:pt x="442" y="318"/>
                    <a:pt x="467" y="303"/>
                    <a:pt x="504" y="303"/>
                  </a:cubicBezTo>
                  <a:close/>
                  <a:moveTo>
                    <a:pt x="516" y="0"/>
                  </a:moveTo>
                  <a:cubicBezTo>
                    <a:pt x="384" y="0"/>
                    <a:pt x="267" y="65"/>
                    <a:pt x="184" y="176"/>
                  </a:cubicBezTo>
                  <a:cubicBezTo>
                    <a:pt x="0" y="393"/>
                    <a:pt x="17" y="776"/>
                    <a:pt x="200" y="1176"/>
                  </a:cubicBezTo>
                  <a:cubicBezTo>
                    <a:pt x="318" y="1427"/>
                    <a:pt x="418" y="1627"/>
                    <a:pt x="500" y="1760"/>
                  </a:cubicBezTo>
                  <a:cubicBezTo>
                    <a:pt x="618" y="1927"/>
                    <a:pt x="684" y="1994"/>
                    <a:pt x="684" y="1994"/>
                  </a:cubicBezTo>
                  <a:lnTo>
                    <a:pt x="901" y="1794"/>
                  </a:lnTo>
                  <a:cubicBezTo>
                    <a:pt x="901" y="1794"/>
                    <a:pt x="901" y="1783"/>
                    <a:pt x="893" y="1778"/>
                  </a:cubicBezTo>
                  <a:lnTo>
                    <a:pt x="893" y="1778"/>
                  </a:lnTo>
                  <a:lnTo>
                    <a:pt x="1085" y="1827"/>
                  </a:lnTo>
                  <a:cubicBezTo>
                    <a:pt x="1118" y="1710"/>
                    <a:pt x="1301" y="776"/>
                    <a:pt x="1001" y="293"/>
                  </a:cubicBezTo>
                  <a:cubicBezTo>
                    <a:pt x="1001" y="276"/>
                    <a:pt x="985" y="276"/>
                    <a:pt x="985" y="276"/>
                  </a:cubicBezTo>
                  <a:cubicBezTo>
                    <a:pt x="901" y="126"/>
                    <a:pt x="767" y="42"/>
                    <a:pt x="600" y="9"/>
                  </a:cubicBezTo>
                  <a:cubicBezTo>
                    <a:pt x="572" y="3"/>
                    <a:pt x="544" y="0"/>
                    <a:pt x="5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7" name="Google Shape;1027;p46"/>
            <p:cNvSpPr/>
            <p:nvPr/>
          </p:nvSpPr>
          <p:spPr>
            <a:xfrm>
              <a:off x="1221561" y="3370768"/>
              <a:ext cx="48301" cy="34573"/>
            </a:xfrm>
            <a:custGeom>
              <a:avLst/>
              <a:gdLst/>
              <a:ahLst/>
              <a:cxnLst/>
              <a:rect l="l" t="t" r="r" b="b"/>
              <a:pathLst>
                <a:path w="1418" h="1015" extrusionOk="0">
                  <a:moveTo>
                    <a:pt x="849" y="0"/>
                  </a:moveTo>
                  <a:cubicBezTo>
                    <a:pt x="521" y="0"/>
                    <a:pt x="139" y="240"/>
                    <a:pt x="84" y="281"/>
                  </a:cubicBezTo>
                  <a:lnTo>
                    <a:pt x="250" y="532"/>
                  </a:lnTo>
                  <a:cubicBezTo>
                    <a:pt x="411" y="429"/>
                    <a:pt x="686" y="289"/>
                    <a:pt x="864" y="289"/>
                  </a:cubicBezTo>
                  <a:cubicBezTo>
                    <a:pt x="890" y="289"/>
                    <a:pt x="914" y="292"/>
                    <a:pt x="935" y="299"/>
                  </a:cubicBezTo>
                  <a:cubicBezTo>
                    <a:pt x="968" y="315"/>
                    <a:pt x="1017" y="348"/>
                    <a:pt x="1051" y="432"/>
                  </a:cubicBezTo>
                  <a:cubicBezTo>
                    <a:pt x="1084" y="565"/>
                    <a:pt x="1035" y="615"/>
                    <a:pt x="1001" y="648"/>
                  </a:cubicBezTo>
                  <a:cubicBezTo>
                    <a:pt x="935" y="695"/>
                    <a:pt x="829" y="718"/>
                    <a:pt x="708" y="718"/>
                  </a:cubicBezTo>
                  <a:cubicBezTo>
                    <a:pt x="526" y="718"/>
                    <a:pt x="311" y="666"/>
                    <a:pt x="150" y="565"/>
                  </a:cubicBezTo>
                  <a:lnTo>
                    <a:pt x="1" y="815"/>
                  </a:lnTo>
                  <a:cubicBezTo>
                    <a:pt x="183" y="940"/>
                    <a:pt x="447" y="1015"/>
                    <a:pt x="697" y="1015"/>
                  </a:cubicBezTo>
                  <a:cubicBezTo>
                    <a:pt x="881" y="1015"/>
                    <a:pt x="1057" y="974"/>
                    <a:pt x="1184" y="881"/>
                  </a:cubicBezTo>
                  <a:cubicBezTo>
                    <a:pt x="1268" y="815"/>
                    <a:pt x="1418" y="648"/>
                    <a:pt x="1335" y="348"/>
                  </a:cubicBezTo>
                  <a:cubicBezTo>
                    <a:pt x="1268" y="148"/>
                    <a:pt x="1135" y="65"/>
                    <a:pt x="1035" y="32"/>
                  </a:cubicBezTo>
                  <a:cubicBezTo>
                    <a:pt x="977" y="10"/>
                    <a:pt x="914" y="0"/>
                    <a:pt x="8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8" name="Google Shape;1028;p46"/>
            <p:cNvSpPr/>
            <p:nvPr/>
          </p:nvSpPr>
          <p:spPr>
            <a:xfrm>
              <a:off x="1066506" y="3295114"/>
              <a:ext cx="85803" cy="77969"/>
            </a:xfrm>
            <a:custGeom>
              <a:avLst/>
              <a:gdLst/>
              <a:ahLst/>
              <a:cxnLst/>
              <a:rect l="l" t="t" r="r" b="b"/>
              <a:pathLst>
                <a:path w="2519" h="2289" extrusionOk="0">
                  <a:moveTo>
                    <a:pt x="2519" y="1"/>
                  </a:moveTo>
                  <a:cubicBezTo>
                    <a:pt x="2452" y="34"/>
                    <a:pt x="2385" y="68"/>
                    <a:pt x="2301" y="101"/>
                  </a:cubicBezTo>
                  <a:cubicBezTo>
                    <a:pt x="2234" y="552"/>
                    <a:pt x="2034" y="1252"/>
                    <a:pt x="1367" y="1735"/>
                  </a:cubicBezTo>
                  <a:cubicBezTo>
                    <a:pt x="982" y="2006"/>
                    <a:pt x="606" y="2087"/>
                    <a:pt x="278" y="2087"/>
                  </a:cubicBezTo>
                  <a:cubicBezTo>
                    <a:pt x="181" y="2087"/>
                    <a:pt x="88" y="2080"/>
                    <a:pt x="0" y="2069"/>
                  </a:cubicBezTo>
                  <a:lnTo>
                    <a:pt x="0" y="2069"/>
                  </a:lnTo>
                  <a:lnTo>
                    <a:pt x="133" y="2286"/>
                  </a:lnTo>
                  <a:cubicBezTo>
                    <a:pt x="169" y="2287"/>
                    <a:pt x="204" y="2288"/>
                    <a:pt x="241" y="2288"/>
                  </a:cubicBezTo>
                  <a:cubicBezTo>
                    <a:pt x="616" y="2288"/>
                    <a:pt x="1043" y="2206"/>
                    <a:pt x="1485" y="1902"/>
                  </a:cubicBezTo>
                  <a:cubicBezTo>
                    <a:pt x="2285" y="1319"/>
                    <a:pt x="2468" y="468"/>
                    <a:pt x="25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9" name="Google Shape;1029;p46"/>
            <p:cNvSpPr/>
            <p:nvPr/>
          </p:nvSpPr>
          <p:spPr>
            <a:xfrm>
              <a:off x="1203405" y="3401799"/>
              <a:ext cx="23878" cy="21834"/>
            </a:xfrm>
            <a:custGeom>
              <a:avLst/>
              <a:gdLst/>
              <a:ahLst/>
              <a:cxnLst/>
              <a:rect l="l" t="t" r="r" b="b"/>
              <a:pathLst>
                <a:path w="701" h="641" extrusionOk="0">
                  <a:moveTo>
                    <a:pt x="150" y="0"/>
                  </a:moveTo>
                  <a:cubicBezTo>
                    <a:pt x="113" y="0"/>
                    <a:pt x="75" y="12"/>
                    <a:pt x="50" y="37"/>
                  </a:cubicBezTo>
                  <a:cubicBezTo>
                    <a:pt x="16" y="88"/>
                    <a:pt x="0" y="155"/>
                    <a:pt x="34" y="204"/>
                  </a:cubicBezTo>
                  <a:lnTo>
                    <a:pt x="67" y="237"/>
                  </a:lnTo>
                  <a:lnTo>
                    <a:pt x="450" y="604"/>
                  </a:lnTo>
                  <a:cubicBezTo>
                    <a:pt x="473" y="628"/>
                    <a:pt x="504" y="640"/>
                    <a:pt x="535" y="640"/>
                  </a:cubicBezTo>
                  <a:cubicBezTo>
                    <a:pt x="571" y="640"/>
                    <a:pt x="607" y="624"/>
                    <a:pt x="634" y="588"/>
                  </a:cubicBezTo>
                  <a:cubicBezTo>
                    <a:pt x="701" y="537"/>
                    <a:pt x="683" y="455"/>
                    <a:pt x="634" y="404"/>
                  </a:cubicBezTo>
                  <a:lnTo>
                    <a:pt x="250" y="37"/>
                  </a:lnTo>
                  <a:cubicBezTo>
                    <a:pt x="225" y="12"/>
                    <a:pt x="188" y="0"/>
                    <a:pt x="15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0" name="Google Shape;1030;p46"/>
            <p:cNvSpPr/>
            <p:nvPr/>
          </p:nvSpPr>
          <p:spPr>
            <a:xfrm>
              <a:off x="1204529" y="3422237"/>
              <a:ext cx="23299" cy="21834"/>
            </a:xfrm>
            <a:custGeom>
              <a:avLst/>
              <a:gdLst/>
              <a:ahLst/>
              <a:cxnLst/>
              <a:rect l="l" t="t" r="r" b="b"/>
              <a:pathLst>
                <a:path w="684" h="641" extrusionOk="0">
                  <a:moveTo>
                    <a:pt x="142" y="0"/>
                  </a:moveTo>
                  <a:cubicBezTo>
                    <a:pt x="109" y="0"/>
                    <a:pt x="75" y="13"/>
                    <a:pt x="50" y="37"/>
                  </a:cubicBezTo>
                  <a:cubicBezTo>
                    <a:pt x="1" y="88"/>
                    <a:pt x="1" y="155"/>
                    <a:pt x="34" y="204"/>
                  </a:cubicBezTo>
                  <a:cubicBezTo>
                    <a:pt x="34" y="222"/>
                    <a:pt x="50" y="222"/>
                    <a:pt x="50" y="238"/>
                  </a:cubicBezTo>
                  <a:lnTo>
                    <a:pt x="434" y="604"/>
                  </a:lnTo>
                  <a:cubicBezTo>
                    <a:pt x="465" y="628"/>
                    <a:pt x="500" y="641"/>
                    <a:pt x="533" y="641"/>
                  </a:cubicBezTo>
                  <a:cubicBezTo>
                    <a:pt x="571" y="641"/>
                    <a:pt x="607" y="624"/>
                    <a:pt x="634" y="588"/>
                  </a:cubicBezTo>
                  <a:cubicBezTo>
                    <a:pt x="684" y="538"/>
                    <a:pt x="684" y="455"/>
                    <a:pt x="634" y="404"/>
                  </a:cubicBezTo>
                  <a:lnTo>
                    <a:pt x="234" y="37"/>
                  </a:lnTo>
                  <a:cubicBezTo>
                    <a:pt x="209" y="13"/>
                    <a:pt x="175" y="0"/>
                    <a:pt x="14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1" name="Google Shape;1031;p46"/>
            <p:cNvSpPr/>
            <p:nvPr/>
          </p:nvSpPr>
          <p:spPr>
            <a:xfrm>
              <a:off x="1205653" y="3442164"/>
              <a:ext cx="23299" cy="21834"/>
            </a:xfrm>
            <a:custGeom>
              <a:avLst/>
              <a:gdLst/>
              <a:ahLst/>
              <a:cxnLst/>
              <a:rect l="l" t="t" r="r" b="b"/>
              <a:pathLst>
                <a:path w="684" h="641" extrusionOk="0">
                  <a:moveTo>
                    <a:pt x="149" y="1"/>
                  </a:moveTo>
                  <a:cubicBezTo>
                    <a:pt x="114" y="1"/>
                    <a:pt x="77" y="17"/>
                    <a:pt x="50" y="53"/>
                  </a:cubicBezTo>
                  <a:cubicBezTo>
                    <a:pt x="1" y="86"/>
                    <a:pt x="1" y="170"/>
                    <a:pt x="34" y="219"/>
                  </a:cubicBezTo>
                  <a:lnTo>
                    <a:pt x="50" y="237"/>
                  </a:lnTo>
                  <a:lnTo>
                    <a:pt x="435" y="604"/>
                  </a:lnTo>
                  <a:cubicBezTo>
                    <a:pt x="468" y="628"/>
                    <a:pt x="505" y="641"/>
                    <a:pt x="541" y="641"/>
                  </a:cubicBezTo>
                  <a:cubicBezTo>
                    <a:pt x="576" y="641"/>
                    <a:pt x="609" y="628"/>
                    <a:pt x="635" y="604"/>
                  </a:cubicBezTo>
                  <a:cubicBezTo>
                    <a:pt x="684" y="553"/>
                    <a:pt x="684" y="470"/>
                    <a:pt x="635" y="404"/>
                  </a:cubicBezTo>
                  <a:lnTo>
                    <a:pt x="234" y="37"/>
                  </a:lnTo>
                  <a:cubicBezTo>
                    <a:pt x="211" y="13"/>
                    <a:pt x="180" y="1"/>
                    <a:pt x="1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2" name="Google Shape;1032;p46"/>
            <p:cNvSpPr/>
            <p:nvPr/>
          </p:nvSpPr>
          <p:spPr>
            <a:xfrm>
              <a:off x="1208481" y="3463487"/>
              <a:ext cx="23333" cy="22038"/>
            </a:xfrm>
            <a:custGeom>
              <a:avLst/>
              <a:gdLst/>
              <a:ahLst/>
              <a:cxnLst/>
              <a:rect l="l" t="t" r="r" b="b"/>
              <a:pathLst>
                <a:path w="685" h="647" extrusionOk="0">
                  <a:moveTo>
                    <a:pt x="148" y="0"/>
                  </a:moveTo>
                  <a:cubicBezTo>
                    <a:pt x="110" y="0"/>
                    <a:pt x="70" y="17"/>
                    <a:pt x="34" y="44"/>
                  </a:cubicBezTo>
                  <a:cubicBezTo>
                    <a:pt x="1" y="94"/>
                    <a:pt x="1" y="160"/>
                    <a:pt x="18" y="211"/>
                  </a:cubicBezTo>
                  <a:cubicBezTo>
                    <a:pt x="34" y="211"/>
                    <a:pt x="34" y="227"/>
                    <a:pt x="51" y="227"/>
                  </a:cubicBezTo>
                  <a:lnTo>
                    <a:pt x="434" y="611"/>
                  </a:lnTo>
                  <a:cubicBezTo>
                    <a:pt x="458" y="634"/>
                    <a:pt x="488" y="646"/>
                    <a:pt x="520" y="646"/>
                  </a:cubicBezTo>
                  <a:cubicBezTo>
                    <a:pt x="558" y="646"/>
                    <a:pt x="598" y="630"/>
                    <a:pt x="634" y="594"/>
                  </a:cubicBezTo>
                  <a:cubicBezTo>
                    <a:pt x="685" y="545"/>
                    <a:pt x="685" y="461"/>
                    <a:pt x="618" y="411"/>
                  </a:cubicBezTo>
                  <a:lnTo>
                    <a:pt x="234" y="44"/>
                  </a:lnTo>
                  <a:cubicBezTo>
                    <a:pt x="211" y="13"/>
                    <a:pt x="181" y="0"/>
                    <a:pt x="14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3" name="Google Shape;1033;p46"/>
            <p:cNvSpPr/>
            <p:nvPr/>
          </p:nvSpPr>
          <p:spPr>
            <a:xfrm>
              <a:off x="1213045" y="3485254"/>
              <a:ext cx="23333" cy="21902"/>
            </a:xfrm>
            <a:custGeom>
              <a:avLst/>
              <a:gdLst/>
              <a:ahLst/>
              <a:cxnLst/>
              <a:rect l="l" t="t" r="r" b="b"/>
              <a:pathLst>
                <a:path w="685" h="643" extrusionOk="0">
                  <a:moveTo>
                    <a:pt x="142" y="1"/>
                  </a:moveTo>
                  <a:cubicBezTo>
                    <a:pt x="109" y="1"/>
                    <a:pt x="75" y="14"/>
                    <a:pt x="51" y="39"/>
                  </a:cubicBezTo>
                  <a:cubicBezTo>
                    <a:pt x="0" y="88"/>
                    <a:pt x="0" y="155"/>
                    <a:pt x="33" y="206"/>
                  </a:cubicBezTo>
                  <a:cubicBezTo>
                    <a:pt x="33" y="222"/>
                    <a:pt x="33" y="222"/>
                    <a:pt x="51" y="239"/>
                  </a:cubicBezTo>
                  <a:lnTo>
                    <a:pt x="434" y="606"/>
                  </a:lnTo>
                  <a:cubicBezTo>
                    <a:pt x="459" y="631"/>
                    <a:pt x="497" y="643"/>
                    <a:pt x="534" y="643"/>
                  </a:cubicBezTo>
                  <a:cubicBezTo>
                    <a:pt x="572" y="643"/>
                    <a:pt x="609" y="631"/>
                    <a:pt x="634" y="606"/>
                  </a:cubicBezTo>
                  <a:cubicBezTo>
                    <a:pt x="684" y="539"/>
                    <a:pt x="684" y="455"/>
                    <a:pt x="618" y="406"/>
                  </a:cubicBezTo>
                  <a:lnTo>
                    <a:pt x="234" y="39"/>
                  </a:lnTo>
                  <a:cubicBezTo>
                    <a:pt x="209" y="14"/>
                    <a:pt x="175" y="1"/>
                    <a:pt x="1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4" name="Google Shape;1034;p46"/>
            <p:cNvSpPr/>
            <p:nvPr/>
          </p:nvSpPr>
          <p:spPr>
            <a:xfrm>
              <a:off x="1185216" y="2313113"/>
              <a:ext cx="475410" cy="1042244"/>
            </a:xfrm>
            <a:custGeom>
              <a:avLst/>
              <a:gdLst/>
              <a:ahLst/>
              <a:cxnLst/>
              <a:rect l="l" t="t" r="r" b="b"/>
              <a:pathLst>
                <a:path w="13957" h="30598" extrusionOk="0">
                  <a:moveTo>
                    <a:pt x="11873" y="0"/>
                  </a:moveTo>
                  <a:lnTo>
                    <a:pt x="10873" y="367"/>
                  </a:lnTo>
                  <a:lnTo>
                    <a:pt x="10622" y="450"/>
                  </a:lnTo>
                  <a:lnTo>
                    <a:pt x="6404" y="1935"/>
                  </a:lnTo>
                  <a:lnTo>
                    <a:pt x="6520" y="2651"/>
                  </a:lnTo>
                  <a:lnTo>
                    <a:pt x="8438" y="13907"/>
                  </a:lnTo>
                  <a:cubicBezTo>
                    <a:pt x="7604" y="14741"/>
                    <a:pt x="6787" y="15857"/>
                    <a:pt x="6086" y="17042"/>
                  </a:cubicBezTo>
                  <a:cubicBezTo>
                    <a:pt x="6070" y="17075"/>
                    <a:pt x="6053" y="17091"/>
                    <a:pt x="6037" y="17108"/>
                  </a:cubicBezTo>
                  <a:cubicBezTo>
                    <a:pt x="5937" y="17275"/>
                    <a:pt x="5837" y="17458"/>
                    <a:pt x="5737" y="17625"/>
                  </a:cubicBezTo>
                  <a:cubicBezTo>
                    <a:pt x="5203" y="18542"/>
                    <a:pt x="4736" y="19476"/>
                    <a:pt x="4336" y="20310"/>
                  </a:cubicBezTo>
                  <a:cubicBezTo>
                    <a:pt x="3802" y="21460"/>
                    <a:pt x="2351" y="23928"/>
                    <a:pt x="1284" y="25713"/>
                  </a:cubicBezTo>
                  <a:cubicBezTo>
                    <a:pt x="550" y="26929"/>
                    <a:pt x="1" y="27830"/>
                    <a:pt x="1" y="27830"/>
                  </a:cubicBezTo>
                  <a:cubicBezTo>
                    <a:pt x="617" y="29197"/>
                    <a:pt x="1951" y="30598"/>
                    <a:pt x="1951" y="30598"/>
                  </a:cubicBezTo>
                  <a:cubicBezTo>
                    <a:pt x="2051" y="30548"/>
                    <a:pt x="2135" y="30497"/>
                    <a:pt x="2218" y="30448"/>
                  </a:cubicBezTo>
                  <a:cubicBezTo>
                    <a:pt x="3418" y="29781"/>
                    <a:pt x="4319" y="29097"/>
                    <a:pt x="5453" y="27729"/>
                  </a:cubicBezTo>
                  <a:cubicBezTo>
                    <a:pt x="5653" y="27496"/>
                    <a:pt x="5853" y="27247"/>
                    <a:pt x="6037" y="26996"/>
                  </a:cubicBezTo>
                  <a:cubicBezTo>
                    <a:pt x="6486" y="26429"/>
                    <a:pt x="6937" y="25846"/>
                    <a:pt x="7354" y="25262"/>
                  </a:cubicBezTo>
                  <a:cubicBezTo>
                    <a:pt x="10739" y="20593"/>
                    <a:pt x="13374" y="15624"/>
                    <a:pt x="13374" y="15624"/>
                  </a:cubicBezTo>
                  <a:cubicBezTo>
                    <a:pt x="13957" y="11439"/>
                    <a:pt x="12689" y="4152"/>
                    <a:pt x="12122" y="1250"/>
                  </a:cubicBezTo>
                  <a:cubicBezTo>
                    <a:pt x="12106" y="1168"/>
                    <a:pt x="12089" y="1083"/>
                    <a:pt x="12073" y="1017"/>
                  </a:cubicBezTo>
                  <a:cubicBezTo>
                    <a:pt x="11956" y="383"/>
                    <a:pt x="11873" y="0"/>
                    <a:pt x="118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5" name="Google Shape;1035;p46"/>
            <p:cNvSpPr/>
            <p:nvPr/>
          </p:nvSpPr>
          <p:spPr>
            <a:xfrm>
              <a:off x="1215293" y="2394217"/>
              <a:ext cx="296514" cy="873669"/>
            </a:xfrm>
            <a:custGeom>
              <a:avLst/>
              <a:gdLst/>
              <a:ahLst/>
              <a:cxnLst/>
              <a:rect l="l" t="t" r="r" b="b"/>
              <a:pathLst>
                <a:path w="8705" h="25649" extrusionOk="0">
                  <a:moveTo>
                    <a:pt x="6480" y="0"/>
                  </a:moveTo>
                  <a:cubicBezTo>
                    <a:pt x="6472" y="0"/>
                    <a:pt x="6463" y="1"/>
                    <a:pt x="6455" y="3"/>
                  </a:cubicBezTo>
                  <a:cubicBezTo>
                    <a:pt x="6388" y="3"/>
                    <a:pt x="6354" y="70"/>
                    <a:pt x="6354" y="136"/>
                  </a:cubicBezTo>
                  <a:cubicBezTo>
                    <a:pt x="6421" y="537"/>
                    <a:pt x="7955" y="9974"/>
                    <a:pt x="8455" y="11809"/>
                  </a:cubicBezTo>
                  <a:cubicBezTo>
                    <a:pt x="8105" y="12176"/>
                    <a:pt x="5870" y="14743"/>
                    <a:pt x="34" y="25482"/>
                  </a:cubicBezTo>
                  <a:cubicBezTo>
                    <a:pt x="1" y="25549"/>
                    <a:pt x="34" y="25615"/>
                    <a:pt x="85" y="25649"/>
                  </a:cubicBezTo>
                  <a:lnTo>
                    <a:pt x="134" y="25649"/>
                  </a:lnTo>
                  <a:cubicBezTo>
                    <a:pt x="185" y="25649"/>
                    <a:pt x="218" y="25633"/>
                    <a:pt x="234" y="25599"/>
                  </a:cubicBezTo>
                  <a:cubicBezTo>
                    <a:pt x="6488" y="14094"/>
                    <a:pt x="8638" y="11942"/>
                    <a:pt x="8656" y="11926"/>
                  </a:cubicBezTo>
                  <a:cubicBezTo>
                    <a:pt x="8689" y="11893"/>
                    <a:pt x="8705" y="11859"/>
                    <a:pt x="8689" y="11809"/>
                  </a:cubicBezTo>
                  <a:cubicBezTo>
                    <a:pt x="8205" y="10159"/>
                    <a:pt x="6604" y="187"/>
                    <a:pt x="6588" y="87"/>
                  </a:cubicBezTo>
                  <a:cubicBezTo>
                    <a:pt x="6573" y="43"/>
                    <a:pt x="6534" y="0"/>
                    <a:pt x="6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6" name="Google Shape;1036;p46"/>
            <p:cNvSpPr/>
            <p:nvPr/>
          </p:nvSpPr>
          <p:spPr>
            <a:xfrm>
              <a:off x="1370928" y="3173578"/>
              <a:ext cx="64787" cy="84100"/>
            </a:xfrm>
            <a:custGeom>
              <a:avLst/>
              <a:gdLst/>
              <a:ahLst/>
              <a:cxnLst/>
              <a:rect l="l" t="t" r="r" b="b"/>
              <a:pathLst>
                <a:path w="1902" h="2469" extrusionOk="0">
                  <a:moveTo>
                    <a:pt x="1902" y="1"/>
                  </a:moveTo>
                  <a:cubicBezTo>
                    <a:pt x="1607" y="399"/>
                    <a:pt x="1309" y="801"/>
                    <a:pt x="1007" y="1198"/>
                  </a:cubicBezTo>
                  <a:lnTo>
                    <a:pt x="1007" y="1198"/>
                  </a:lnTo>
                  <a:cubicBezTo>
                    <a:pt x="1313" y="803"/>
                    <a:pt x="1616" y="402"/>
                    <a:pt x="1902" y="1"/>
                  </a:cubicBezTo>
                  <a:close/>
                  <a:moveTo>
                    <a:pt x="1007" y="1198"/>
                  </a:moveTo>
                  <a:cubicBezTo>
                    <a:pt x="867" y="1378"/>
                    <a:pt x="726" y="1557"/>
                    <a:pt x="585" y="1735"/>
                  </a:cubicBezTo>
                  <a:cubicBezTo>
                    <a:pt x="541" y="1795"/>
                    <a:pt x="496" y="1855"/>
                    <a:pt x="450" y="1915"/>
                  </a:cubicBezTo>
                  <a:lnTo>
                    <a:pt x="450" y="1915"/>
                  </a:lnTo>
                  <a:cubicBezTo>
                    <a:pt x="637" y="1679"/>
                    <a:pt x="822" y="1440"/>
                    <a:pt x="1007" y="1198"/>
                  </a:cubicBezTo>
                  <a:close/>
                  <a:moveTo>
                    <a:pt x="450" y="1915"/>
                  </a:moveTo>
                  <a:cubicBezTo>
                    <a:pt x="301" y="2103"/>
                    <a:pt x="151" y="2287"/>
                    <a:pt x="1" y="2468"/>
                  </a:cubicBezTo>
                  <a:cubicBezTo>
                    <a:pt x="153" y="2291"/>
                    <a:pt x="305" y="2105"/>
                    <a:pt x="450" y="1915"/>
                  </a:cubicBezTo>
                  <a:close/>
                </a:path>
              </a:pathLst>
            </a:custGeom>
            <a:solidFill>
              <a:srgbClr val="7E72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7" name="Google Shape;1037;p46"/>
            <p:cNvSpPr/>
            <p:nvPr/>
          </p:nvSpPr>
          <p:spPr>
            <a:xfrm>
              <a:off x="1380601" y="2885643"/>
              <a:ext cx="11956" cy="27829"/>
            </a:xfrm>
            <a:custGeom>
              <a:avLst/>
              <a:gdLst/>
              <a:ahLst/>
              <a:cxnLst/>
              <a:rect l="l" t="t" r="r" b="b"/>
              <a:pathLst>
                <a:path w="351" h="817" extrusionOk="0">
                  <a:moveTo>
                    <a:pt x="301" y="0"/>
                  </a:moveTo>
                  <a:cubicBezTo>
                    <a:pt x="184" y="234"/>
                    <a:pt x="83" y="501"/>
                    <a:pt x="1" y="817"/>
                  </a:cubicBezTo>
                  <a:cubicBezTo>
                    <a:pt x="101" y="650"/>
                    <a:pt x="201" y="467"/>
                    <a:pt x="301" y="300"/>
                  </a:cubicBezTo>
                  <a:cubicBezTo>
                    <a:pt x="317" y="283"/>
                    <a:pt x="334" y="267"/>
                    <a:pt x="350" y="234"/>
                  </a:cubicBezTo>
                  <a:lnTo>
                    <a:pt x="301" y="0"/>
                  </a:lnTo>
                  <a:close/>
                </a:path>
              </a:pathLst>
            </a:custGeom>
            <a:solidFill>
              <a:srgbClr val="7762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8" name="Google Shape;1038;p46"/>
            <p:cNvSpPr/>
            <p:nvPr/>
          </p:nvSpPr>
          <p:spPr>
            <a:xfrm>
              <a:off x="1361833" y="2893580"/>
              <a:ext cx="73882" cy="364094"/>
            </a:xfrm>
            <a:custGeom>
              <a:avLst/>
              <a:gdLst/>
              <a:ahLst/>
              <a:cxnLst/>
              <a:rect l="l" t="t" r="r" b="b"/>
              <a:pathLst>
                <a:path w="2169" h="10689" extrusionOk="0">
                  <a:moveTo>
                    <a:pt x="901" y="1"/>
                  </a:moveTo>
                  <a:cubicBezTo>
                    <a:pt x="885" y="34"/>
                    <a:pt x="868" y="50"/>
                    <a:pt x="852" y="67"/>
                  </a:cubicBezTo>
                  <a:cubicBezTo>
                    <a:pt x="752" y="234"/>
                    <a:pt x="652" y="417"/>
                    <a:pt x="552" y="584"/>
                  </a:cubicBezTo>
                  <a:cubicBezTo>
                    <a:pt x="368" y="1235"/>
                    <a:pt x="252" y="2068"/>
                    <a:pt x="185" y="2985"/>
                  </a:cubicBezTo>
                  <a:cubicBezTo>
                    <a:pt x="518" y="2435"/>
                    <a:pt x="835" y="1918"/>
                    <a:pt x="1119" y="1468"/>
                  </a:cubicBezTo>
                  <a:lnTo>
                    <a:pt x="901" y="1"/>
                  </a:lnTo>
                  <a:close/>
                  <a:moveTo>
                    <a:pt x="1168" y="1818"/>
                  </a:moveTo>
                  <a:cubicBezTo>
                    <a:pt x="868" y="2318"/>
                    <a:pt x="518" y="2885"/>
                    <a:pt x="152" y="3485"/>
                  </a:cubicBezTo>
                  <a:cubicBezTo>
                    <a:pt x="1" y="6220"/>
                    <a:pt x="185" y="9455"/>
                    <a:pt x="268" y="10688"/>
                  </a:cubicBezTo>
                  <a:cubicBezTo>
                    <a:pt x="468" y="10455"/>
                    <a:pt x="668" y="10206"/>
                    <a:pt x="852" y="9955"/>
                  </a:cubicBezTo>
                  <a:cubicBezTo>
                    <a:pt x="1301" y="9388"/>
                    <a:pt x="1752" y="8805"/>
                    <a:pt x="2169" y="8221"/>
                  </a:cubicBezTo>
                  <a:lnTo>
                    <a:pt x="1168" y="1818"/>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9" name="Google Shape;1039;p46"/>
            <p:cNvSpPr/>
            <p:nvPr/>
          </p:nvSpPr>
          <p:spPr>
            <a:xfrm>
              <a:off x="1366976" y="2943585"/>
              <a:ext cx="34676" cy="68738"/>
            </a:xfrm>
            <a:custGeom>
              <a:avLst/>
              <a:gdLst/>
              <a:ahLst/>
              <a:cxnLst/>
              <a:rect l="l" t="t" r="r" b="b"/>
              <a:pathLst>
                <a:path w="1018" h="2018" extrusionOk="0">
                  <a:moveTo>
                    <a:pt x="968" y="0"/>
                  </a:moveTo>
                  <a:cubicBezTo>
                    <a:pt x="684" y="450"/>
                    <a:pt x="367" y="967"/>
                    <a:pt x="34" y="1517"/>
                  </a:cubicBezTo>
                  <a:cubicBezTo>
                    <a:pt x="17" y="1684"/>
                    <a:pt x="17" y="1850"/>
                    <a:pt x="1" y="2017"/>
                  </a:cubicBezTo>
                  <a:cubicBezTo>
                    <a:pt x="367" y="1417"/>
                    <a:pt x="717" y="850"/>
                    <a:pt x="1017" y="350"/>
                  </a:cubicBezTo>
                  <a:lnTo>
                    <a:pt x="968" y="0"/>
                  </a:lnTo>
                  <a:close/>
                </a:path>
              </a:pathLst>
            </a:custGeom>
            <a:solidFill>
              <a:srgbClr val="004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0" name="Google Shape;1040;p46"/>
            <p:cNvSpPr/>
            <p:nvPr/>
          </p:nvSpPr>
          <p:spPr>
            <a:xfrm>
              <a:off x="1155683" y="2139290"/>
              <a:ext cx="457834" cy="271035"/>
            </a:xfrm>
            <a:custGeom>
              <a:avLst/>
              <a:gdLst/>
              <a:ahLst/>
              <a:cxnLst/>
              <a:rect l="l" t="t" r="r" b="b"/>
              <a:pathLst>
                <a:path w="13441" h="7957" extrusionOk="0">
                  <a:moveTo>
                    <a:pt x="11473" y="1"/>
                  </a:moveTo>
                  <a:lnTo>
                    <a:pt x="317" y="2351"/>
                  </a:lnTo>
                  <a:cubicBezTo>
                    <a:pt x="317" y="2351"/>
                    <a:pt x="1" y="5353"/>
                    <a:pt x="684" y="7038"/>
                  </a:cubicBezTo>
                  <a:cubicBezTo>
                    <a:pt x="947" y="7686"/>
                    <a:pt x="2429" y="7956"/>
                    <a:pt x="4280" y="7956"/>
                  </a:cubicBezTo>
                  <a:cubicBezTo>
                    <a:pt x="7232" y="7956"/>
                    <a:pt x="11123" y="7269"/>
                    <a:pt x="12507" y="6337"/>
                  </a:cubicBezTo>
                  <a:cubicBezTo>
                    <a:pt x="13440" y="5720"/>
                    <a:pt x="11473" y="1"/>
                    <a:pt x="114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1" name="Google Shape;1041;p46"/>
            <p:cNvSpPr/>
            <p:nvPr/>
          </p:nvSpPr>
          <p:spPr>
            <a:xfrm>
              <a:off x="1503297" y="2236846"/>
              <a:ext cx="94864" cy="118878"/>
            </a:xfrm>
            <a:custGeom>
              <a:avLst/>
              <a:gdLst/>
              <a:ahLst/>
              <a:cxnLst/>
              <a:rect l="l" t="t" r="r" b="b"/>
              <a:pathLst>
                <a:path w="2785" h="3490" extrusionOk="0">
                  <a:moveTo>
                    <a:pt x="134" y="0"/>
                  </a:moveTo>
                  <a:cubicBezTo>
                    <a:pt x="124" y="0"/>
                    <a:pt x="112" y="2"/>
                    <a:pt x="101" y="5"/>
                  </a:cubicBezTo>
                  <a:cubicBezTo>
                    <a:pt x="34" y="5"/>
                    <a:pt x="0" y="72"/>
                    <a:pt x="16" y="138"/>
                  </a:cubicBezTo>
                  <a:cubicBezTo>
                    <a:pt x="16" y="205"/>
                    <a:pt x="317" y="1688"/>
                    <a:pt x="1284" y="2689"/>
                  </a:cubicBezTo>
                  <a:cubicBezTo>
                    <a:pt x="1451" y="2840"/>
                    <a:pt x="1617" y="2989"/>
                    <a:pt x="1817" y="3106"/>
                  </a:cubicBezTo>
                  <a:cubicBezTo>
                    <a:pt x="2001" y="3222"/>
                    <a:pt x="2202" y="3322"/>
                    <a:pt x="2402" y="3389"/>
                  </a:cubicBezTo>
                  <a:cubicBezTo>
                    <a:pt x="2518" y="3440"/>
                    <a:pt x="2651" y="3473"/>
                    <a:pt x="2784" y="3489"/>
                  </a:cubicBezTo>
                  <a:cubicBezTo>
                    <a:pt x="2768" y="3407"/>
                    <a:pt x="2751" y="3322"/>
                    <a:pt x="2735" y="3256"/>
                  </a:cubicBezTo>
                  <a:cubicBezTo>
                    <a:pt x="2651" y="3240"/>
                    <a:pt x="2568" y="3206"/>
                    <a:pt x="2502" y="3189"/>
                  </a:cubicBezTo>
                  <a:cubicBezTo>
                    <a:pt x="2302" y="3122"/>
                    <a:pt x="2117" y="3040"/>
                    <a:pt x="1935" y="2922"/>
                  </a:cubicBezTo>
                  <a:cubicBezTo>
                    <a:pt x="1784" y="2822"/>
                    <a:pt x="1651" y="2722"/>
                    <a:pt x="1535" y="2606"/>
                  </a:cubicBezTo>
                  <a:cubicBezTo>
                    <a:pt x="534" y="1655"/>
                    <a:pt x="234" y="105"/>
                    <a:pt x="234" y="88"/>
                  </a:cubicBezTo>
                  <a:cubicBezTo>
                    <a:pt x="220" y="33"/>
                    <a:pt x="184" y="0"/>
                    <a:pt x="1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2" name="Google Shape;1042;p46"/>
            <p:cNvSpPr/>
            <p:nvPr/>
          </p:nvSpPr>
          <p:spPr>
            <a:xfrm>
              <a:off x="1388572" y="2181324"/>
              <a:ext cx="23299" cy="207338"/>
            </a:xfrm>
            <a:custGeom>
              <a:avLst/>
              <a:gdLst/>
              <a:ahLst/>
              <a:cxnLst/>
              <a:rect l="l" t="t" r="r" b="b"/>
              <a:pathLst>
                <a:path w="684" h="6087" extrusionOk="0">
                  <a:moveTo>
                    <a:pt x="234" y="1"/>
                  </a:moveTo>
                  <a:cubicBezTo>
                    <a:pt x="150" y="17"/>
                    <a:pt x="83" y="17"/>
                    <a:pt x="0" y="34"/>
                  </a:cubicBezTo>
                  <a:cubicBezTo>
                    <a:pt x="16" y="201"/>
                    <a:pt x="34" y="384"/>
                    <a:pt x="50" y="584"/>
                  </a:cubicBezTo>
                  <a:cubicBezTo>
                    <a:pt x="67" y="668"/>
                    <a:pt x="67" y="734"/>
                    <a:pt x="83" y="817"/>
                  </a:cubicBezTo>
                  <a:cubicBezTo>
                    <a:pt x="167" y="1768"/>
                    <a:pt x="283" y="3118"/>
                    <a:pt x="367" y="4503"/>
                  </a:cubicBezTo>
                  <a:cubicBezTo>
                    <a:pt x="367" y="4570"/>
                    <a:pt x="383" y="4652"/>
                    <a:pt x="383" y="4719"/>
                  </a:cubicBezTo>
                  <a:cubicBezTo>
                    <a:pt x="400" y="5137"/>
                    <a:pt x="434" y="5570"/>
                    <a:pt x="450" y="5986"/>
                  </a:cubicBezTo>
                  <a:cubicBezTo>
                    <a:pt x="450" y="6037"/>
                    <a:pt x="500" y="6086"/>
                    <a:pt x="567" y="6086"/>
                  </a:cubicBezTo>
                  <a:cubicBezTo>
                    <a:pt x="634" y="6086"/>
                    <a:pt x="683" y="6020"/>
                    <a:pt x="683" y="5970"/>
                  </a:cubicBezTo>
                  <a:cubicBezTo>
                    <a:pt x="650" y="5537"/>
                    <a:pt x="634" y="5103"/>
                    <a:pt x="600" y="4670"/>
                  </a:cubicBezTo>
                  <a:cubicBezTo>
                    <a:pt x="600" y="4586"/>
                    <a:pt x="600" y="4519"/>
                    <a:pt x="583" y="4436"/>
                  </a:cubicBezTo>
                  <a:cubicBezTo>
                    <a:pt x="500" y="3069"/>
                    <a:pt x="383" y="1735"/>
                    <a:pt x="300" y="784"/>
                  </a:cubicBezTo>
                  <a:cubicBezTo>
                    <a:pt x="300" y="701"/>
                    <a:pt x="283" y="634"/>
                    <a:pt x="283" y="550"/>
                  </a:cubicBezTo>
                  <a:cubicBezTo>
                    <a:pt x="267" y="350"/>
                    <a:pt x="250" y="150"/>
                    <a:pt x="2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3" name="Google Shape;1043;p46"/>
            <p:cNvSpPr/>
            <p:nvPr/>
          </p:nvSpPr>
          <p:spPr>
            <a:xfrm>
              <a:off x="1357302" y="2185888"/>
              <a:ext cx="68193" cy="157335"/>
            </a:xfrm>
            <a:custGeom>
              <a:avLst/>
              <a:gdLst/>
              <a:ahLst/>
              <a:cxnLst/>
              <a:rect l="l" t="t" r="r" b="b"/>
              <a:pathLst>
                <a:path w="2002" h="4619" extrusionOk="0">
                  <a:moveTo>
                    <a:pt x="218" y="0"/>
                  </a:moveTo>
                  <a:cubicBezTo>
                    <a:pt x="151" y="16"/>
                    <a:pt x="67" y="16"/>
                    <a:pt x="0" y="34"/>
                  </a:cubicBezTo>
                  <a:cubicBezTo>
                    <a:pt x="18" y="183"/>
                    <a:pt x="34" y="367"/>
                    <a:pt x="51" y="567"/>
                  </a:cubicBezTo>
                  <a:cubicBezTo>
                    <a:pt x="51" y="634"/>
                    <a:pt x="51" y="717"/>
                    <a:pt x="67" y="783"/>
                  </a:cubicBezTo>
                  <a:cubicBezTo>
                    <a:pt x="185" y="2034"/>
                    <a:pt x="351" y="3785"/>
                    <a:pt x="434" y="4202"/>
                  </a:cubicBezTo>
                  <a:cubicBezTo>
                    <a:pt x="467" y="4369"/>
                    <a:pt x="567" y="4485"/>
                    <a:pt x="701" y="4552"/>
                  </a:cubicBezTo>
                  <a:cubicBezTo>
                    <a:pt x="818" y="4602"/>
                    <a:pt x="952" y="4618"/>
                    <a:pt x="1085" y="4618"/>
                  </a:cubicBezTo>
                  <a:cubicBezTo>
                    <a:pt x="1152" y="4618"/>
                    <a:pt x="1234" y="4602"/>
                    <a:pt x="1301" y="4585"/>
                  </a:cubicBezTo>
                  <a:cubicBezTo>
                    <a:pt x="1368" y="4569"/>
                    <a:pt x="1452" y="4552"/>
                    <a:pt x="1518" y="4536"/>
                  </a:cubicBezTo>
                  <a:cubicBezTo>
                    <a:pt x="1719" y="4469"/>
                    <a:pt x="1885" y="4402"/>
                    <a:pt x="1919" y="4385"/>
                  </a:cubicBezTo>
                  <a:cubicBezTo>
                    <a:pt x="1985" y="4352"/>
                    <a:pt x="2001" y="4285"/>
                    <a:pt x="1968" y="4236"/>
                  </a:cubicBezTo>
                  <a:cubicBezTo>
                    <a:pt x="1956" y="4199"/>
                    <a:pt x="1919" y="4171"/>
                    <a:pt x="1873" y="4171"/>
                  </a:cubicBezTo>
                  <a:cubicBezTo>
                    <a:pt x="1856" y="4171"/>
                    <a:pt x="1837" y="4176"/>
                    <a:pt x="1819" y="4185"/>
                  </a:cubicBezTo>
                  <a:cubicBezTo>
                    <a:pt x="1752" y="4218"/>
                    <a:pt x="1635" y="4269"/>
                    <a:pt x="1501" y="4302"/>
                  </a:cubicBezTo>
                  <a:cubicBezTo>
                    <a:pt x="1434" y="4336"/>
                    <a:pt x="1368" y="4352"/>
                    <a:pt x="1285" y="4369"/>
                  </a:cubicBezTo>
                  <a:cubicBezTo>
                    <a:pt x="1194" y="4385"/>
                    <a:pt x="1103" y="4398"/>
                    <a:pt x="1020" y="4398"/>
                  </a:cubicBezTo>
                  <a:cubicBezTo>
                    <a:pt x="936" y="4398"/>
                    <a:pt x="860" y="4385"/>
                    <a:pt x="801" y="4352"/>
                  </a:cubicBezTo>
                  <a:cubicBezTo>
                    <a:pt x="734" y="4318"/>
                    <a:pt x="685" y="4269"/>
                    <a:pt x="667" y="4169"/>
                  </a:cubicBezTo>
                  <a:cubicBezTo>
                    <a:pt x="585" y="3751"/>
                    <a:pt x="418" y="2001"/>
                    <a:pt x="301" y="767"/>
                  </a:cubicBezTo>
                  <a:cubicBezTo>
                    <a:pt x="285" y="683"/>
                    <a:pt x="285" y="616"/>
                    <a:pt x="267" y="534"/>
                  </a:cubicBezTo>
                  <a:cubicBezTo>
                    <a:pt x="251" y="334"/>
                    <a:pt x="234" y="150"/>
                    <a:pt x="2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4" name="Google Shape;1044;p46"/>
            <p:cNvSpPr/>
            <p:nvPr/>
          </p:nvSpPr>
          <p:spPr>
            <a:xfrm>
              <a:off x="1164199" y="2284773"/>
              <a:ext cx="226652" cy="1126822"/>
            </a:xfrm>
            <a:custGeom>
              <a:avLst/>
              <a:gdLst/>
              <a:ahLst/>
              <a:cxnLst/>
              <a:rect l="l" t="t" r="r" b="b"/>
              <a:pathLst>
                <a:path w="6654" h="33081" extrusionOk="0">
                  <a:moveTo>
                    <a:pt x="695" y="1"/>
                  </a:moveTo>
                  <a:cubicBezTo>
                    <a:pt x="423" y="1"/>
                    <a:pt x="187" y="35"/>
                    <a:pt x="0" y="115"/>
                  </a:cubicBezTo>
                  <a:cubicBezTo>
                    <a:pt x="0" y="115"/>
                    <a:pt x="67" y="799"/>
                    <a:pt x="167" y="1899"/>
                  </a:cubicBezTo>
                  <a:cubicBezTo>
                    <a:pt x="167" y="1982"/>
                    <a:pt x="167" y="2049"/>
                    <a:pt x="184" y="2133"/>
                  </a:cubicBezTo>
                  <a:cubicBezTo>
                    <a:pt x="484" y="5401"/>
                    <a:pt x="1085" y="11787"/>
                    <a:pt x="1485" y="14739"/>
                  </a:cubicBezTo>
                  <a:cubicBezTo>
                    <a:pt x="1485" y="14739"/>
                    <a:pt x="1418" y="19891"/>
                    <a:pt x="1618" y="23859"/>
                  </a:cubicBezTo>
                  <a:cubicBezTo>
                    <a:pt x="1785" y="27561"/>
                    <a:pt x="3068" y="31980"/>
                    <a:pt x="3235" y="33081"/>
                  </a:cubicBezTo>
                  <a:lnTo>
                    <a:pt x="6621" y="33081"/>
                  </a:lnTo>
                  <a:lnTo>
                    <a:pt x="6654" y="32597"/>
                  </a:lnTo>
                  <a:lnTo>
                    <a:pt x="6654" y="1915"/>
                  </a:lnTo>
                  <a:cubicBezTo>
                    <a:pt x="6654" y="1915"/>
                    <a:pt x="4686" y="966"/>
                    <a:pt x="2819" y="399"/>
                  </a:cubicBezTo>
                  <a:cubicBezTo>
                    <a:pt x="2735" y="381"/>
                    <a:pt x="2652" y="365"/>
                    <a:pt x="2585" y="332"/>
                  </a:cubicBezTo>
                  <a:cubicBezTo>
                    <a:pt x="1890" y="134"/>
                    <a:pt x="1225"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5" name="Google Shape;1045;p46"/>
            <p:cNvSpPr/>
            <p:nvPr/>
          </p:nvSpPr>
          <p:spPr>
            <a:xfrm>
              <a:off x="1199386" y="2394217"/>
              <a:ext cx="92071" cy="1011111"/>
            </a:xfrm>
            <a:custGeom>
              <a:avLst/>
              <a:gdLst/>
              <a:ahLst/>
              <a:cxnLst/>
              <a:rect l="l" t="t" r="r" b="b"/>
              <a:pathLst>
                <a:path w="2703" h="29684" extrusionOk="0">
                  <a:moveTo>
                    <a:pt x="138" y="0"/>
                  </a:moveTo>
                  <a:cubicBezTo>
                    <a:pt x="131" y="0"/>
                    <a:pt x="125" y="1"/>
                    <a:pt x="118" y="3"/>
                  </a:cubicBezTo>
                  <a:cubicBezTo>
                    <a:pt x="52" y="3"/>
                    <a:pt x="1" y="54"/>
                    <a:pt x="1" y="120"/>
                  </a:cubicBezTo>
                  <a:cubicBezTo>
                    <a:pt x="18" y="203"/>
                    <a:pt x="619" y="9007"/>
                    <a:pt x="919" y="11575"/>
                  </a:cubicBezTo>
                  <a:cubicBezTo>
                    <a:pt x="919" y="11859"/>
                    <a:pt x="735" y="19330"/>
                    <a:pt x="1135" y="22014"/>
                  </a:cubicBezTo>
                  <a:cubicBezTo>
                    <a:pt x="1535" y="24748"/>
                    <a:pt x="2453" y="29550"/>
                    <a:pt x="2469" y="29601"/>
                  </a:cubicBezTo>
                  <a:cubicBezTo>
                    <a:pt x="2486" y="29651"/>
                    <a:pt x="2519" y="29684"/>
                    <a:pt x="2586" y="29684"/>
                  </a:cubicBezTo>
                  <a:lnTo>
                    <a:pt x="2602" y="29684"/>
                  </a:lnTo>
                  <a:cubicBezTo>
                    <a:pt x="2669" y="29684"/>
                    <a:pt x="2702" y="29617"/>
                    <a:pt x="2686" y="29550"/>
                  </a:cubicBezTo>
                  <a:cubicBezTo>
                    <a:pt x="2686" y="29501"/>
                    <a:pt x="1752" y="24699"/>
                    <a:pt x="1352" y="21980"/>
                  </a:cubicBezTo>
                  <a:cubicBezTo>
                    <a:pt x="952" y="19279"/>
                    <a:pt x="1152" y="11642"/>
                    <a:pt x="1152" y="11575"/>
                  </a:cubicBezTo>
                  <a:lnTo>
                    <a:pt x="1152" y="11559"/>
                  </a:lnTo>
                  <a:cubicBezTo>
                    <a:pt x="852" y="9007"/>
                    <a:pt x="234" y="187"/>
                    <a:pt x="234" y="103"/>
                  </a:cubicBezTo>
                  <a:cubicBezTo>
                    <a:pt x="234" y="45"/>
                    <a:pt x="184" y="0"/>
                    <a:pt x="1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6" name="Google Shape;1046;p46"/>
            <p:cNvSpPr/>
            <p:nvPr/>
          </p:nvSpPr>
          <p:spPr>
            <a:xfrm>
              <a:off x="1163041" y="2241990"/>
              <a:ext cx="153997" cy="226856"/>
            </a:xfrm>
            <a:custGeom>
              <a:avLst/>
              <a:gdLst/>
              <a:ahLst/>
              <a:cxnLst/>
              <a:rect l="l" t="t" r="r" b="b"/>
              <a:pathLst>
                <a:path w="4521" h="6660" extrusionOk="0">
                  <a:moveTo>
                    <a:pt x="3611" y="1"/>
                  </a:moveTo>
                  <a:cubicBezTo>
                    <a:pt x="3603" y="1"/>
                    <a:pt x="3595" y="2"/>
                    <a:pt x="3586" y="3"/>
                  </a:cubicBezTo>
                  <a:cubicBezTo>
                    <a:pt x="3486" y="21"/>
                    <a:pt x="3436" y="87"/>
                    <a:pt x="3453" y="187"/>
                  </a:cubicBezTo>
                  <a:cubicBezTo>
                    <a:pt x="3453" y="237"/>
                    <a:pt x="4169" y="5123"/>
                    <a:pt x="2453" y="6124"/>
                  </a:cubicBezTo>
                  <a:cubicBezTo>
                    <a:pt x="2222" y="6266"/>
                    <a:pt x="1981" y="6337"/>
                    <a:pt x="1746" y="6337"/>
                  </a:cubicBezTo>
                  <a:cubicBezTo>
                    <a:pt x="1541" y="6337"/>
                    <a:pt x="1339" y="6282"/>
                    <a:pt x="1152" y="6173"/>
                  </a:cubicBezTo>
                  <a:cubicBezTo>
                    <a:pt x="652" y="5873"/>
                    <a:pt x="334" y="5190"/>
                    <a:pt x="352" y="4456"/>
                  </a:cubicBezTo>
                  <a:cubicBezTo>
                    <a:pt x="352" y="4356"/>
                    <a:pt x="285" y="4289"/>
                    <a:pt x="201" y="4289"/>
                  </a:cubicBezTo>
                  <a:cubicBezTo>
                    <a:pt x="118" y="4289"/>
                    <a:pt x="34" y="4356"/>
                    <a:pt x="34" y="4439"/>
                  </a:cubicBezTo>
                  <a:cubicBezTo>
                    <a:pt x="1" y="5306"/>
                    <a:pt x="385" y="6090"/>
                    <a:pt x="985" y="6457"/>
                  </a:cubicBezTo>
                  <a:cubicBezTo>
                    <a:pt x="1226" y="6592"/>
                    <a:pt x="1480" y="6659"/>
                    <a:pt x="1736" y="6659"/>
                  </a:cubicBezTo>
                  <a:cubicBezTo>
                    <a:pt x="1764" y="6659"/>
                    <a:pt x="1791" y="6659"/>
                    <a:pt x="1819" y="6657"/>
                  </a:cubicBezTo>
                  <a:cubicBezTo>
                    <a:pt x="2086" y="6640"/>
                    <a:pt x="2352" y="6557"/>
                    <a:pt x="2619" y="6406"/>
                  </a:cubicBezTo>
                  <a:cubicBezTo>
                    <a:pt x="4520" y="5290"/>
                    <a:pt x="3803" y="337"/>
                    <a:pt x="3769" y="137"/>
                  </a:cubicBezTo>
                  <a:cubicBezTo>
                    <a:pt x="3755" y="62"/>
                    <a:pt x="3685" y="1"/>
                    <a:pt x="36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7" name="Google Shape;1047;p46"/>
            <p:cNvSpPr/>
            <p:nvPr/>
          </p:nvSpPr>
          <p:spPr>
            <a:xfrm>
              <a:off x="1231201" y="3434840"/>
              <a:ext cx="176716" cy="153418"/>
            </a:xfrm>
            <a:custGeom>
              <a:avLst/>
              <a:gdLst/>
              <a:ahLst/>
              <a:cxnLst/>
              <a:rect l="l" t="t" r="r" b="b"/>
              <a:pathLst>
                <a:path w="5188" h="4504" extrusionOk="0">
                  <a:moveTo>
                    <a:pt x="3186" y="1"/>
                  </a:moveTo>
                  <a:cubicBezTo>
                    <a:pt x="2268" y="1"/>
                    <a:pt x="2102" y="168"/>
                    <a:pt x="1935" y="519"/>
                  </a:cubicBezTo>
                  <a:cubicBezTo>
                    <a:pt x="1919" y="552"/>
                    <a:pt x="1752" y="1135"/>
                    <a:pt x="1719" y="1186"/>
                  </a:cubicBezTo>
                  <a:cubicBezTo>
                    <a:pt x="1535" y="1519"/>
                    <a:pt x="1902" y="1368"/>
                    <a:pt x="934" y="2119"/>
                  </a:cubicBezTo>
                  <a:cubicBezTo>
                    <a:pt x="218" y="2669"/>
                    <a:pt x="51" y="3487"/>
                    <a:pt x="18" y="4020"/>
                  </a:cubicBezTo>
                  <a:cubicBezTo>
                    <a:pt x="1" y="4303"/>
                    <a:pt x="18" y="4503"/>
                    <a:pt x="18" y="4503"/>
                  </a:cubicBezTo>
                  <a:lnTo>
                    <a:pt x="5154" y="4503"/>
                  </a:lnTo>
                  <a:cubicBezTo>
                    <a:pt x="5154" y="4503"/>
                    <a:pt x="5170" y="4420"/>
                    <a:pt x="5170" y="4254"/>
                  </a:cubicBezTo>
                  <a:cubicBezTo>
                    <a:pt x="5187" y="4187"/>
                    <a:pt x="5187" y="4103"/>
                    <a:pt x="5187" y="4020"/>
                  </a:cubicBezTo>
                  <a:lnTo>
                    <a:pt x="5187" y="3953"/>
                  </a:lnTo>
                  <a:cubicBezTo>
                    <a:pt x="5187" y="3687"/>
                    <a:pt x="5187" y="3369"/>
                    <a:pt x="5136" y="3053"/>
                  </a:cubicBezTo>
                  <a:cubicBezTo>
                    <a:pt x="5087" y="2753"/>
                    <a:pt x="5003" y="2386"/>
                    <a:pt x="4936" y="2035"/>
                  </a:cubicBezTo>
                  <a:cubicBezTo>
                    <a:pt x="4903" y="1886"/>
                    <a:pt x="4870" y="1752"/>
                    <a:pt x="4836" y="1619"/>
                  </a:cubicBezTo>
                  <a:cubicBezTo>
                    <a:pt x="4770" y="1302"/>
                    <a:pt x="4703" y="1035"/>
                    <a:pt x="4636" y="901"/>
                  </a:cubicBezTo>
                  <a:cubicBezTo>
                    <a:pt x="4503" y="585"/>
                    <a:pt x="4403" y="1"/>
                    <a:pt x="31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8" name="Google Shape;1048;p46"/>
            <p:cNvSpPr/>
            <p:nvPr/>
          </p:nvSpPr>
          <p:spPr>
            <a:xfrm>
              <a:off x="1378353" y="3489988"/>
              <a:ext cx="29566" cy="89755"/>
            </a:xfrm>
            <a:custGeom>
              <a:avLst/>
              <a:gdLst/>
              <a:ahLst/>
              <a:cxnLst/>
              <a:rect l="l" t="t" r="r" b="b"/>
              <a:pathLst>
                <a:path w="868" h="2635" extrusionOk="0">
                  <a:moveTo>
                    <a:pt x="516" y="0"/>
                  </a:moveTo>
                  <a:cubicBezTo>
                    <a:pt x="500" y="49"/>
                    <a:pt x="0" y="1083"/>
                    <a:pt x="316" y="1950"/>
                  </a:cubicBezTo>
                  <a:cubicBezTo>
                    <a:pt x="434" y="2234"/>
                    <a:pt x="600" y="2468"/>
                    <a:pt x="850" y="2635"/>
                  </a:cubicBezTo>
                  <a:cubicBezTo>
                    <a:pt x="867" y="2568"/>
                    <a:pt x="867" y="2484"/>
                    <a:pt x="867" y="2401"/>
                  </a:cubicBezTo>
                  <a:lnTo>
                    <a:pt x="867" y="2334"/>
                  </a:lnTo>
                  <a:cubicBezTo>
                    <a:pt x="734" y="2201"/>
                    <a:pt x="616" y="2050"/>
                    <a:pt x="550" y="1868"/>
                  </a:cubicBezTo>
                  <a:cubicBezTo>
                    <a:pt x="367" y="1367"/>
                    <a:pt x="500" y="767"/>
                    <a:pt x="616" y="416"/>
                  </a:cubicBezTo>
                  <a:cubicBezTo>
                    <a:pt x="583" y="267"/>
                    <a:pt x="550" y="133"/>
                    <a:pt x="5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9" name="Google Shape;1049;p46"/>
            <p:cNvSpPr/>
            <p:nvPr/>
          </p:nvSpPr>
          <p:spPr>
            <a:xfrm>
              <a:off x="1231201" y="3571774"/>
              <a:ext cx="176716" cy="16486"/>
            </a:xfrm>
            <a:custGeom>
              <a:avLst/>
              <a:gdLst/>
              <a:ahLst/>
              <a:cxnLst/>
              <a:rect l="l" t="t" r="r" b="b"/>
              <a:pathLst>
                <a:path w="5188" h="484" extrusionOk="0">
                  <a:moveTo>
                    <a:pt x="18" y="0"/>
                  </a:moveTo>
                  <a:cubicBezTo>
                    <a:pt x="1" y="283"/>
                    <a:pt x="18" y="483"/>
                    <a:pt x="18" y="483"/>
                  </a:cubicBezTo>
                  <a:lnTo>
                    <a:pt x="5154" y="483"/>
                  </a:lnTo>
                  <a:cubicBezTo>
                    <a:pt x="5154" y="483"/>
                    <a:pt x="5187" y="283"/>
                    <a:pt x="518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0" name="Google Shape;1050;p46"/>
            <p:cNvSpPr/>
            <p:nvPr/>
          </p:nvSpPr>
          <p:spPr>
            <a:xfrm>
              <a:off x="1272111" y="3401868"/>
              <a:ext cx="54534" cy="58588"/>
            </a:xfrm>
            <a:custGeom>
              <a:avLst/>
              <a:gdLst/>
              <a:ahLst/>
              <a:cxnLst/>
              <a:rect l="l" t="t" r="r" b="b"/>
              <a:pathLst>
                <a:path w="1601" h="1720" extrusionOk="0">
                  <a:moveTo>
                    <a:pt x="518" y="286"/>
                  </a:moveTo>
                  <a:cubicBezTo>
                    <a:pt x="734" y="353"/>
                    <a:pt x="1001" y="820"/>
                    <a:pt x="1185" y="1269"/>
                  </a:cubicBezTo>
                  <a:cubicBezTo>
                    <a:pt x="785" y="1053"/>
                    <a:pt x="351" y="753"/>
                    <a:pt x="300" y="502"/>
                  </a:cubicBezTo>
                  <a:cubicBezTo>
                    <a:pt x="300" y="469"/>
                    <a:pt x="300" y="419"/>
                    <a:pt x="384" y="335"/>
                  </a:cubicBezTo>
                  <a:cubicBezTo>
                    <a:pt x="418" y="302"/>
                    <a:pt x="467" y="286"/>
                    <a:pt x="484" y="286"/>
                  </a:cubicBezTo>
                  <a:close/>
                  <a:moveTo>
                    <a:pt x="481" y="1"/>
                  </a:moveTo>
                  <a:cubicBezTo>
                    <a:pt x="391" y="1"/>
                    <a:pt x="284" y="30"/>
                    <a:pt x="184" y="119"/>
                  </a:cubicBezTo>
                  <a:cubicBezTo>
                    <a:pt x="18" y="286"/>
                    <a:pt x="0" y="453"/>
                    <a:pt x="18" y="553"/>
                  </a:cubicBezTo>
                  <a:cubicBezTo>
                    <a:pt x="100" y="1120"/>
                    <a:pt x="1251" y="1636"/>
                    <a:pt x="1385" y="1703"/>
                  </a:cubicBezTo>
                  <a:cubicBezTo>
                    <a:pt x="1401" y="1720"/>
                    <a:pt x="1418" y="1720"/>
                    <a:pt x="1434" y="1720"/>
                  </a:cubicBezTo>
                  <a:cubicBezTo>
                    <a:pt x="1485" y="1720"/>
                    <a:pt x="1518" y="1703"/>
                    <a:pt x="1534" y="1687"/>
                  </a:cubicBezTo>
                  <a:cubicBezTo>
                    <a:pt x="1585" y="1636"/>
                    <a:pt x="1601" y="1587"/>
                    <a:pt x="1585" y="1520"/>
                  </a:cubicBezTo>
                  <a:cubicBezTo>
                    <a:pt x="1501" y="1302"/>
                    <a:pt x="1118" y="153"/>
                    <a:pt x="601" y="19"/>
                  </a:cubicBezTo>
                  <a:cubicBezTo>
                    <a:pt x="567" y="8"/>
                    <a:pt x="526" y="1"/>
                    <a:pt x="48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1" name="Google Shape;1051;p46"/>
            <p:cNvSpPr/>
            <p:nvPr/>
          </p:nvSpPr>
          <p:spPr>
            <a:xfrm>
              <a:off x="1324363" y="3401868"/>
              <a:ext cx="54568" cy="58588"/>
            </a:xfrm>
            <a:custGeom>
              <a:avLst/>
              <a:gdLst/>
              <a:ahLst/>
              <a:cxnLst/>
              <a:rect l="l" t="t" r="r" b="b"/>
              <a:pathLst>
                <a:path w="1602" h="1720" extrusionOk="0">
                  <a:moveTo>
                    <a:pt x="1118" y="286"/>
                  </a:moveTo>
                  <a:cubicBezTo>
                    <a:pt x="1134" y="286"/>
                    <a:pt x="1168" y="302"/>
                    <a:pt x="1218" y="335"/>
                  </a:cubicBezTo>
                  <a:cubicBezTo>
                    <a:pt x="1301" y="419"/>
                    <a:pt x="1301" y="469"/>
                    <a:pt x="1285" y="502"/>
                  </a:cubicBezTo>
                  <a:cubicBezTo>
                    <a:pt x="1252" y="736"/>
                    <a:pt x="818" y="1053"/>
                    <a:pt x="418" y="1269"/>
                  </a:cubicBezTo>
                  <a:cubicBezTo>
                    <a:pt x="601" y="820"/>
                    <a:pt x="867" y="353"/>
                    <a:pt x="1085" y="286"/>
                  </a:cubicBezTo>
                  <a:close/>
                  <a:moveTo>
                    <a:pt x="1120" y="1"/>
                  </a:moveTo>
                  <a:cubicBezTo>
                    <a:pt x="1075" y="1"/>
                    <a:pt x="1034" y="8"/>
                    <a:pt x="1001" y="19"/>
                  </a:cubicBezTo>
                  <a:cubicBezTo>
                    <a:pt x="485" y="153"/>
                    <a:pt x="84" y="1302"/>
                    <a:pt x="18" y="1520"/>
                  </a:cubicBezTo>
                  <a:cubicBezTo>
                    <a:pt x="0" y="1587"/>
                    <a:pt x="18" y="1636"/>
                    <a:pt x="67" y="1687"/>
                  </a:cubicBezTo>
                  <a:cubicBezTo>
                    <a:pt x="84" y="1703"/>
                    <a:pt x="118" y="1720"/>
                    <a:pt x="151" y="1720"/>
                  </a:cubicBezTo>
                  <a:cubicBezTo>
                    <a:pt x="184" y="1720"/>
                    <a:pt x="200" y="1720"/>
                    <a:pt x="218" y="1703"/>
                  </a:cubicBezTo>
                  <a:cubicBezTo>
                    <a:pt x="351" y="1636"/>
                    <a:pt x="1485" y="1120"/>
                    <a:pt x="1585" y="553"/>
                  </a:cubicBezTo>
                  <a:cubicBezTo>
                    <a:pt x="1601" y="453"/>
                    <a:pt x="1585" y="286"/>
                    <a:pt x="1418" y="119"/>
                  </a:cubicBezTo>
                  <a:cubicBezTo>
                    <a:pt x="1318" y="30"/>
                    <a:pt x="1210" y="1"/>
                    <a:pt x="112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2" name="Google Shape;1052;p46"/>
            <p:cNvSpPr/>
            <p:nvPr/>
          </p:nvSpPr>
          <p:spPr>
            <a:xfrm>
              <a:off x="1315950" y="3444787"/>
              <a:ext cx="19995" cy="18257"/>
            </a:xfrm>
            <a:custGeom>
              <a:avLst/>
              <a:gdLst/>
              <a:ahLst/>
              <a:cxnLst/>
              <a:rect l="l" t="t" r="r" b="b"/>
              <a:pathLst>
                <a:path w="587" h="536" extrusionOk="0">
                  <a:moveTo>
                    <a:pt x="377" y="0"/>
                  </a:moveTo>
                  <a:cubicBezTo>
                    <a:pt x="349" y="0"/>
                    <a:pt x="317" y="8"/>
                    <a:pt x="281" y="26"/>
                  </a:cubicBezTo>
                  <a:cubicBezTo>
                    <a:pt x="281" y="26"/>
                    <a:pt x="238" y="6"/>
                    <a:pt x="187" y="6"/>
                  </a:cubicBezTo>
                  <a:cubicBezTo>
                    <a:pt x="114" y="6"/>
                    <a:pt x="24" y="47"/>
                    <a:pt x="14" y="243"/>
                  </a:cubicBezTo>
                  <a:cubicBezTo>
                    <a:pt x="1" y="463"/>
                    <a:pt x="135" y="536"/>
                    <a:pt x="219" y="536"/>
                  </a:cubicBezTo>
                  <a:cubicBezTo>
                    <a:pt x="237" y="536"/>
                    <a:pt x="253" y="532"/>
                    <a:pt x="265" y="527"/>
                  </a:cubicBezTo>
                  <a:cubicBezTo>
                    <a:pt x="265" y="527"/>
                    <a:pt x="295" y="536"/>
                    <a:pt x="336" y="536"/>
                  </a:cubicBezTo>
                  <a:cubicBezTo>
                    <a:pt x="391" y="536"/>
                    <a:pt x="467" y="519"/>
                    <a:pt x="514" y="443"/>
                  </a:cubicBezTo>
                  <a:cubicBezTo>
                    <a:pt x="587" y="327"/>
                    <a:pt x="559" y="0"/>
                    <a:pt x="37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3" name="Google Shape;1053;p46"/>
            <p:cNvSpPr/>
            <p:nvPr/>
          </p:nvSpPr>
          <p:spPr>
            <a:xfrm>
              <a:off x="1284067" y="3451497"/>
              <a:ext cx="47142" cy="24866"/>
            </a:xfrm>
            <a:custGeom>
              <a:avLst/>
              <a:gdLst/>
              <a:ahLst/>
              <a:cxnLst/>
              <a:rect l="l" t="t" r="r" b="b"/>
              <a:pathLst>
                <a:path w="1384" h="730" extrusionOk="0">
                  <a:moveTo>
                    <a:pt x="1059" y="0"/>
                  </a:moveTo>
                  <a:cubicBezTo>
                    <a:pt x="809" y="0"/>
                    <a:pt x="364" y="65"/>
                    <a:pt x="49" y="496"/>
                  </a:cubicBezTo>
                  <a:cubicBezTo>
                    <a:pt x="0" y="563"/>
                    <a:pt x="16" y="646"/>
                    <a:pt x="67" y="697"/>
                  </a:cubicBezTo>
                  <a:cubicBezTo>
                    <a:pt x="100" y="713"/>
                    <a:pt x="133" y="730"/>
                    <a:pt x="167" y="730"/>
                  </a:cubicBezTo>
                  <a:cubicBezTo>
                    <a:pt x="200" y="730"/>
                    <a:pt x="250" y="713"/>
                    <a:pt x="283" y="663"/>
                  </a:cubicBezTo>
                  <a:cubicBezTo>
                    <a:pt x="528" y="336"/>
                    <a:pt x="864" y="287"/>
                    <a:pt x="1048" y="287"/>
                  </a:cubicBezTo>
                  <a:cubicBezTo>
                    <a:pt x="1127" y="287"/>
                    <a:pt x="1178" y="296"/>
                    <a:pt x="1183" y="296"/>
                  </a:cubicBezTo>
                  <a:cubicBezTo>
                    <a:pt x="1194" y="298"/>
                    <a:pt x="1204" y="299"/>
                    <a:pt x="1215" y="299"/>
                  </a:cubicBezTo>
                  <a:cubicBezTo>
                    <a:pt x="1287" y="299"/>
                    <a:pt x="1352" y="252"/>
                    <a:pt x="1367" y="179"/>
                  </a:cubicBezTo>
                  <a:cubicBezTo>
                    <a:pt x="1383" y="112"/>
                    <a:pt x="1334" y="30"/>
                    <a:pt x="1250" y="12"/>
                  </a:cubicBezTo>
                  <a:cubicBezTo>
                    <a:pt x="1240" y="12"/>
                    <a:pt x="1168" y="0"/>
                    <a:pt x="105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4" name="Google Shape;1054;p46"/>
            <p:cNvSpPr/>
            <p:nvPr/>
          </p:nvSpPr>
          <p:spPr>
            <a:xfrm>
              <a:off x="1320412" y="3446218"/>
              <a:ext cx="51128" cy="35255"/>
            </a:xfrm>
            <a:custGeom>
              <a:avLst/>
              <a:gdLst/>
              <a:ahLst/>
              <a:cxnLst/>
              <a:rect l="l" t="t" r="r" b="b"/>
              <a:pathLst>
                <a:path w="1501" h="1035" extrusionOk="0">
                  <a:moveTo>
                    <a:pt x="167" y="0"/>
                  </a:moveTo>
                  <a:cubicBezTo>
                    <a:pt x="100" y="0"/>
                    <a:pt x="16" y="51"/>
                    <a:pt x="0" y="134"/>
                  </a:cubicBezTo>
                  <a:cubicBezTo>
                    <a:pt x="0" y="201"/>
                    <a:pt x="50" y="285"/>
                    <a:pt x="134" y="301"/>
                  </a:cubicBezTo>
                  <a:cubicBezTo>
                    <a:pt x="134" y="301"/>
                    <a:pt x="967" y="418"/>
                    <a:pt x="1201" y="952"/>
                  </a:cubicBezTo>
                  <a:cubicBezTo>
                    <a:pt x="1234" y="1001"/>
                    <a:pt x="1284" y="1034"/>
                    <a:pt x="1334" y="1034"/>
                  </a:cubicBezTo>
                  <a:cubicBezTo>
                    <a:pt x="1350" y="1034"/>
                    <a:pt x="1384" y="1018"/>
                    <a:pt x="1401" y="1018"/>
                  </a:cubicBezTo>
                  <a:cubicBezTo>
                    <a:pt x="1468" y="985"/>
                    <a:pt x="1501" y="901"/>
                    <a:pt x="1468" y="818"/>
                  </a:cubicBezTo>
                  <a:cubicBezTo>
                    <a:pt x="1167" y="151"/>
                    <a:pt x="216" y="18"/>
                    <a:pt x="16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5" name="Google Shape;1055;p46"/>
            <p:cNvSpPr/>
            <p:nvPr/>
          </p:nvSpPr>
          <p:spPr>
            <a:xfrm>
              <a:off x="1296534" y="3476227"/>
              <a:ext cx="54568" cy="13182"/>
            </a:xfrm>
            <a:custGeom>
              <a:avLst/>
              <a:gdLst/>
              <a:ahLst/>
              <a:cxnLst/>
              <a:rect l="l" t="t" r="r" b="b"/>
              <a:pathLst>
                <a:path w="1602" h="387" extrusionOk="0">
                  <a:moveTo>
                    <a:pt x="771" y="1"/>
                  </a:moveTo>
                  <a:cubicBezTo>
                    <a:pt x="399" y="1"/>
                    <a:pt x="145" y="71"/>
                    <a:pt x="134" y="71"/>
                  </a:cubicBezTo>
                  <a:cubicBezTo>
                    <a:pt x="50" y="87"/>
                    <a:pt x="1" y="171"/>
                    <a:pt x="34" y="253"/>
                  </a:cubicBezTo>
                  <a:cubicBezTo>
                    <a:pt x="48" y="323"/>
                    <a:pt x="108" y="358"/>
                    <a:pt x="166" y="358"/>
                  </a:cubicBezTo>
                  <a:cubicBezTo>
                    <a:pt x="178" y="358"/>
                    <a:pt x="190" y="356"/>
                    <a:pt x="201" y="353"/>
                  </a:cubicBezTo>
                  <a:cubicBezTo>
                    <a:pt x="211" y="353"/>
                    <a:pt x="435" y="292"/>
                    <a:pt x="766" y="292"/>
                  </a:cubicBezTo>
                  <a:cubicBezTo>
                    <a:pt x="950" y="292"/>
                    <a:pt x="1168" y="311"/>
                    <a:pt x="1402" y="371"/>
                  </a:cubicBezTo>
                  <a:cubicBezTo>
                    <a:pt x="1418" y="387"/>
                    <a:pt x="1418" y="387"/>
                    <a:pt x="1435" y="387"/>
                  </a:cubicBezTo>
                  <a:cubicBezTo>
                    <a:pt x="1502" y="387"/>
                    <a:pt x="1551" y="337"/>
                    <a:pt x="1584" y="271"/>
                  </a:cubicBezTo>
                  <a:cubicBezTo>
                    <a:pt x="1602" y="187"/>
                    <a:pt x="1551" y="120"/>
                    <a:pt x="1468" y="87"/>
                  </a:cubicBezTo>
                  <a:cubicBezTo>
                    <a:pt x="1214" y="22"/>
                    <a:pt x="975" y="1"/>
                    <a:pt x="77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6" name="Google Shape;1056;p46"/>
            <p:cNvSpPr/>
            <p:nvPr/>
          </p:nvSpPr>
          <p:spPr>
            <a:xfrm>
              <a:off x="1289142" y="3491998"/>
              <a:ext cx="54568" cy="13318"/>
            </a:xfrm>
            <a:custGeom>
              <a:avLst/>
              <a:gdLst/>
              <a:ahLst/>
              <a:cxnLst/>
              <a:rect l="l" t="t" r="r" b="b"/>
              <a:pathLst>
                <a:path w="1602" h="391" extrusionOk="0">
                  <a:moveTo>
                    <a:pt x="734" y="1"/>
                  </a:moveTo>
                  <a:cubicBezTo>
                    <a:pt x="379" y="1"/>
                    <a:pt x="145" y="64"/>
                    <a:pt x="134" y="74"/>
                  </a:cubicBezTo>
                  <a:cubicBezTo>
                    <a:pt x="51" y="90"/>
                    <a:pt x="0" y="174"/>
                    <a:pt x="18" y="257"/>
                  </a:cubicBezTo>
                  <a:cubicBezTo>
                    <a:pt x="47" y="315"/>
                    <a:pt x="113" y="361"/>
                    <a:pt x="173" y="361"/>
                  </a:cubicBezTo>
                  <a:cubicBezTo>
                    <a:pt x="182" y="361"/>
                    <a:pt x="192" y="360"/>
                    <a:pt x="201" y="357"/>
                  </a:cubicBezTo>
                  <a:cubicBezTo>
                    <a:pt x="212" y="357"/>
                    <a:pt x="435" y="296"/>
                    <a:pt x="766" y="296"/>
                  </a:cubicBezTo>
                  <a:cubicBezTo>
                    <a:pt x="951" y="296"/>
                    <a:pt x="1168" y="315"/>
                    <a:pt x="1401" y="375"/>
                  </a:cubicBezTo>
                  <a:cubicBezTo>
                    <a:pt x="1401" y="375"/>
                    <a:pt x="1418" y="391"/>
                    <a:pt x="1434" y="391"/>
                  </a:cubicBezTo>
                  <a:cubicBezTo>
                    <a:pt x="1501" y="391"/>
                    <a:pt x="1552" y="341"/>
                    <a:pt x="1568" y="275"/>
                  </a:cubicBezTo>
                  <a:cubicBezTo>
                    <a:pt x="1601" y="191"/>
                    <a:pt x="1552" y="108"/>
                    <a:pt x="1468" y="90"/>
                  </a:cubicBezTo>
                  <a:cubicBezTo>
                    <a:pt x="1195" y="23"/>
                    <a:pt x="943" y="1"/>
                    <a:pt x="73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7" name="Google Shape;1057;p46"/>
            <p:cNvSpPr/>
            <p:nvPr/>
          </p:nvSpPr>
          <p:spPr>
            <a:xfrm>
              <a:off x="1280660" y="3510154"/>
              <a:ext cx="53955" cy="12807"/>
            </a:xfrm>
            <a:custGeom>
              <a:avLst/>
              <a:gdLst/>
              <a:ahLst/>
              <a:cxnLst/>
              <a:rect l="l" t="t" r="r" b="b"/>
              <a:pathLst>
                <a:path w="1584" h="376" extrusionOk="0">
                  <a:moveTo>
                    <a:pt x="719" y="0"/>
                  </a:moveTo>
                  <a:cubicBezTo>
                    <a:pt x="370" y="0"/>
                    <a:pt x="137" y="58"/>
                    <a:pt x="116" y="58"/>
                  </a:cubicBezTo>
                  <a:cubicBezTo>
                    <a:pt x="33" y="91"/>
                    <a:pt x="0" y="175"/>
                    <a:pt x="16" y="242"/>
                  </a:cubicBezTo>
                  <a:cubicBezTo>
                    <a:pt x="30" y="307"/>
                    <a:pt x="84" y="352"/>
                    <a:pt x="147" y="352"/>
                  </a:cubicBezTo>
                  <a:cubicBezTo>
                    <a:pt x="164" y="352"/>
                    <a:pt x="182" y="349"/>
                    <a:pt x="200" y="342"/>
                  </a:cubicBezTo>
                  <a:cubicBezTo>
                    <a:pt x="200" y="342"/>
                    <a:pt x="402" y="291"/>
                    <a:pt x="709" y="291"/>
                  </a:cubicBezTo>
                  <a:cubicBezTo>
                    <a:pt x="901" y="291"/>
                    <a:pt x="1133" y="311"/>
                    <a:pt x="1383" y="375"/>
                  </a:cubicBezTo>
                  <a:lnTo>
                    <a:pt x="1417" y="375"/>
                  </a:lnTo>
                  <a:cubicBezTo>
                    <a:pt x="1483" y="375"/>
                    <a:pt x="1550" y="342"/>
                    <a:pt x="1567" y="275"/>
                  </a:cubicBezTo>
                  <a:cubicBezTo>
                    <a:pt x="1583" y="191"/>
                    <a:pt x="1534" y="108"/>
                    <a:pt x="1467" y="91"/>
                  </a:cubicBezTo>
                  <a:cubicBezTo>
                    <a:pt x="1189" y="22"/>
                    <a:pt x="932" y="0"/>
                    <a:pt x="71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8" name="Google Shape;1058;p46"/>
            <p:cNvSpPr/>
            <p:nvPr/>
          </p:nvSpPr>
          <p:spPr>
            <a:xfrm>
              <a:off x="1169853" y="2236846"/>
              <a:ext cx="111963" cy="120581"/>
            </a:xfrm>
            <a:custGeom>
              <a:avLst/>
              <a:gdLst/>
              <a:ahLst/>
              <a:cxnLst/>
              <a:rect l="l" t="t" r="r" b="b"/>
              <a:pathLst>
                <a:path w="3287" h="3540" extrusionOk="0">
                  <a:moveTo>
                    <a:pt x="3153" y="0"/>
                  </a:moveTo>
                  <a:cubicBezTo>
                    <a:pt x="3103" y="0"/>
                    <a:pt x="3066" y="33"/>
                    <a:pt x="3053" y="88"/>
                  </a:cubicBezTo>
                  <a:cubicBezTo>
                    <a:pt x="3053" y="105"/>
                    <a:pt x="2886" y="939"/>
                    <a:pt x="2419" y="1739"/>
                  </a:cubicBezTo>
                  <a:cubicBezTo>
                    <a:pt x="2168" y="2189"/>
                    <a:pt x="1819" y="2622"/>
                    <a:pt x="1352" y="2922"/>
                  </a:cubicBezTo>
                  <a:cubicBezTo>
                    <a:pt x="952" y="3173"/>
                    <a:pt x="485" y="3306"/>
                    <a:pt x="1" y="3306"/>
                  </a:cubicBezTo>
                  <a:cubicBezTo>
                    <a:pt x="1" y="3389"/>
                    <a:pt x="1" y="3456"/>
                    <a:pt x="18" y="3540"/>
                  </a:cubicBezTo>
                  <a:cubicBezTo>
                    <a:pt x="552" y="3540"/>
                    <a:pt x="1035" y="3389"/>
                    <a:pt x="1468" y="3106"/>
                  </a:cubicBezTo>
                  <a:cubicBezTo>
                    <a:pt x="1986" y="2773"/>
                    <a:pt x="2369" y="2289"/>
                    <a:pt x="2653" y="1806"/>
                  </a:cubicBezTo>
                  <a:cubicBezTo>
                    <a:pt x="3102" y="988"/>
                    <a:pt x="3269" y="188"/>
                    <a:pt x="3269" y="138"/>
                  </a:cubicBezTo>
                  <a:cubicBezTo>
                    <a:pt x="3286" y="72"/>
                    <a:pt x="3253" y="5"/>
                    <a:pt x="3186" y="5"/>
                  </a:cubicBezTo>
                  <a:cubicBezTo>
                    <a:pt x="3175" y="2"/>
                    <a:pt x="3163" y="0"/>
                    <a:pt x="31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9" name="Google Shape;1059;p46"/>
            <p:cNvSpPr/>
            <p:nvPr/>
          </p:nvSpPr>
          <p:spPr>
            <a:xfrm>
              <a:off x="1114807" y="1518459"/>
              <a:ext cx="464033" cy="765010"/>
            </a:xfrm>
            <a:custGeom>
              <a:avLst/>
              <a:gdLst/>
              <a:ahLst/>
              <a:cxnLst/>
              <a:rect l="l" t="t" r="r" b="b"/>
              <a:pathLst>
                <a:path w="13623" h="22459" extrusionOk="0">
                  <a:moveTo>
                    <a:pt x="5252" y="1"/>
                  </a:moveTo>
                  <a:cubicBezTo>
                    <a:pt x="5252" y="1"/>
                    <a:pt x="4985" y="218"/>
                    <a:pt x="4518" y="452"/>
                  </a:cubicBezTo>
                  <a:cubicBezTo>
                    <a:pt x="4469" y="485"/>
                    <a:pt x="4435" y="501"/>
                    <a:pt x="4385" y="518"/>
                  </a:cubicBezTo>
                  <a:cubicBezTo>
                    <a:pt x="3985" y="719"/>
                    <a:pt x="3451" y="901"/>
                    <a:pt x="2768" y="1001"/>
                  </a:cubicBezTo>
                  <a:cubicBezTo>
                    <a:pt x="1317" y="1235"/>
                    <a:pt x="483" y="2786"/>
                    <a:pt x="316" y="5303"/>
                  </a:cubicBezTo>
                  <a:cubicBezTo>
                    <a:pt x="233" y="6571"/>
                    <a:pt x="149" y="7755"/>
                    <a:pt x="100" y="8922"/>
                  </a:cubicBezTo>
                  <a:cubicBezTo>
                    <a:pt x="100" y="8989"/>
                    <a:pt x="100" y="9072"/>
                    <a:pt x="83" y="9139"/>
                  </a:cubicBezTo>
                  <a:cubicBezTo>
                    <a:pt x="16" y="10539"/>
                    <a:pt x="0" y="11873"/>
                    <a:pt x="100" y="13207"/>
                  </a:cubicBezTo>
                  <a:cubicBezTo>
                    <a:pt x="116" y="13491"/>
                    <a:pt x="133" y="13758"/>
                    <a:pt x="167" y="14041"/>
                  </a:cubicBezTo>
                  <a:cubicBezTo>
                    <a:pt x="300" y="15426"/>
                    <a:pt x="816" y="20061"/>
                    <a:pt x="1301" y="21362"/>
                  </a:cubicBezTo>
                  <a:cubicBezTo>
                    <a:pt x="2885" y="22130"/>
                    <a:pt x="4642" y="22459"/>
                    <a:pt x="6348" y="22459"/>
                  </a:cubicBezTo>
                  <a:cubicBezTo>
                    <a:pt x="9309" y="22459"/>
                    <a:pt x="12120" y="21468"/>
                    <a:pt x="13623" y="20061"/>
                  </a:cubicBezTo>
                  <a:cubicBezTo>
                    <a:pt x="13122" y="18127"/>
                    <a:pt x="12555" y="14592"/>
                    <a:pt x="12339" y="13091"/>
                  </a:cubicBezTo>
                  <a:cubicBezTo>
                    <a:pt x="12289" y="12807"/>
                    <a:pt x="12255" y="12524"/>
                    <a:pt x="12222" y="12257"/>
                  </a:cubicBezTo>
                  <a:cubicBezTo>
                    <a:pt x="12189" y="11991"/>
                    <a:pt x="12173" y="11740"/>
                    <a:pt x="12139" y="11490"/>
                  </a:cubicBezTo>
                  <a:cubicBezTo>
                    <a:pt x="12106" y="11206"/>
                    <a:pt x="12088" y="10939"/>
                    <a:pt x="12072" y="10673"/>
                  </a:cubicBezTo>
                  <a:cubicBezTo>
                    <a:pt x="12039" y="10372"/>
                    <a:pt x="12022" y="10106"/>
                    <a:pt x="12022" y="9839"/>
                  </a:cubicBezTo>
                  <a:cubicBezTo>
                    <a:pt x="12006" y="9539"/>
                    <a:pt x="11988" y="9272"/>
                    <a:pt x="11988" y="9005"/>
                  </a:cubicBezTo>
                  <a:cubicBezTo>
                    <a:pt x="11922" y="5354"/>
                    <a:pt x="12589" y="3569"/>
                    <a:pt x="12406" y="2686"/>
                  </a:cubicBezTo>
                  <a:cubicBezTo>
                    <a:pt x="12139" y="1301"/>
                    <a:pt x="10788" y="1402"/>
                    <a:pt x="9638" y="901"/>
                  </a:cubicBezTo>
                  <a:cubicBezTo>
                    <a:pt x="9605" y="885"/>
                    <a:pt x="9554" y="868"/>
                    <a:pt x="9505" y="852"/>
                  </a:cubicBezTo>
                  <a:cubicBezTo>
                    <a:pt x="9138" y="668"/>
                    <a:pt x="8787" y="401"/>
                    <a:pt x="85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0" name="Google Shape;1060;p46"/>
            <p:cNvSpPr/>
            <p:nvPr/>
          </p:nvSpPr>
          <p:spPr>
            <a:xfrm>
              <a:off x="1260188" y="1738301"/>
              <a:ext cx="230058" cy="195723"/>
            </a:xfrm>
            <a:custGeom>
              <a:avLst/>
              <a:gdLst/>
              <a:ahLst/>
              <a:cxnLst/>
              <a:rect l="l" t="t" r="r" b="b"/>
              <a:pathLst>
                <a:path w="6754" h="5746" extrusionOk="0">
                  <a:moveTo>
                    <a:pt x="4881" y="1415"/>
                  </a:moveTo>
                  <a:cubicBezTo>
                    <a:pt x="4998" y="1415"/>
                    <a:pt x="5119" y="1459"/>
                    <a:pt x="5237" y="1568"/>
                  </a:cubicBezTo>
                  <a:cubicBezTo>
                    <a:pt x="6002" y="2318"/>
                    <a:pt x="4679" y="3036"/>
                    <a:pt x="4169" y="3036"/>
                  </a:cubicBezTo>
                  <a:cubicBezTo>
                    <a:pt x="4158" y="3036"/>
                    <a:pt x="4147" y="3036"/>
                    <a:pt x="4136" y="3035"/>
                  </a:cubicBezTo>
                  <a:cubicBezTo>
                    <a:pt x="3819" y="3002"/>
                    <a:pt x="3919" y="2535"/>
                    <a:pt x="4019" y="2202"/>
                  </a:cubicBezTo>
                  <a:cubicBezTo>
                    <a:pt x="4103" y="1935"/>
                    <a:pt x="4269" y="1701"/>
                    <a:pt x="4503" y="1551"/>
                  </a:cubicBezTo>
                  <a:cubicBezTo>
                    <a:pt x="4618" y="1471"/>
                    <a:pt x="4747" y="1415"/>
                    <a:pt x="4881" y="1415"/>
                  </a:cubicBezTo>
                  <a:close/>
                  <a:moveTo>
                    <a:pt x="2199" y="1524"/>
                  </a:moveTo>
                  <a:cubicBezTo>
                    <a:pt x="2323" y="1524"/>
                    <a:pt x="2445" y="1569"/>
                    <a:pt x="2551" y="1635"/>
                  </a:cubicBezTo>
                  <a:cubicBezTo>
                    <a:pt x="2785" y="1768"/>
                    <a:pt x="2969" y="1984"/>
                    <a:pt x="3085" y="2235"/>
                  </a:cubicBezTo>
                  <a:cubicBezTo>
                    <a:pt x="3218" y="2551"/>
                    <a:pt x="3352" y="3018"/>
                    <a:pt x="3036" y="3069"/>
                  </a:cubicBezTo>
                  <a:cubicBezTo>
                    <a:pt x="3006" y="3074"/>
                    <a:pt x="2973" y="3076"/>
                    <a:pt x="2938" y="3076"/>
                  </a:cubicBezTo>
                  <a:cubicBezTo>
                    <a:pt x="2384" y="3076"/>
                    <a:pt x="1145" y="2485"/>
                    <a:pt x="1818" y="1701"/>
                  </a:cubicBezTo>
                  <a:cubicBezTo>
                    <a:pt x="1937" y="1573"/>
                    <a:pt x="2069" y="1524"/>
                    <a:pt x="2199" y="1524"/>
                  </a:cubicBezTo>
                  <a:close/>
                  <a:moveTo>
                    <a:pt x="3618" y="3369"/>
                  </a:moveTo>
                  <a:cubicBezTo>
                    <a:pt x="3618" y="3369"/>
                    <a:pt x="4069" y="3736"/>
                    <a:pt x="3936" y="3869"/>
                  </a:cubicBezTo>
                  <a:cubicBezTo>
                    <a:pt x="3909" y="3893"/>
                    <a:pt x="3881" y="3903"/>
                    <a:pt x="3853" y="3903"/>
                  </a:cubicBezTo>
                  <a:cubicBezTo>
                    <a:pt x="3730" y="3903"/>
                    <a:pt x="3618" y="3702"/>
                    <a:pt x="3618" y="3702"/>
                  </a:cubicBezTo>
                  <a:cubicBezTo>
                    <a:pt x="3618" y="3702"/>
                    <a:pt x="3446" y="3956"/>
                    <a:pt x="3355" y="3956"/>
                  </a:cubicBezTo>
                  <a:cubicBezTo>
                    <a:pt x="3329" y="3956"/>
                    <a:pt x="3310" y="3936"/>
                    <a:pt x="3302" y="3885"/>
                  </a:cubicBezTo>
                  <a:cubicBezTo>
                    <a:pt x="3269" y="3636"/>
                    <a:pt x="3618" y="3369"/>
                    <a:pt x="3618" y="3369"/>
                  </a:cubicBezTo>
                  <a:close/>
                  <a:moveTo>
                    <a:pt x="3455" y="0"/>
                  </a:moveTo>
                  <a:cubicBezTo>
                    <a:pt x="2472" y="0"/>
                    <a:pt x="1486" y="270"/>
                    <a:pt x="1001" y="850"/>
                  </a:cubicBezTo>
                  <a:cubicBezTo>
                    <a:pt x="1" y="2084"/>
                    <a:pt x="1984" y="3852"/>
                    <a:pt x="1984" y="3852"/>
                  </a:cubicBezTo>
                  <a:cubicBezTo>
                    <a:pt x="1984" y="3852"/>
                    <a:pt x="1183" y="5637"/>
                    <a:pt x="1898" y="5637"/>
                  </a:cubicBezTo>
                  <a:cubicBezTo>
                    <a:pt x="1904" y="5637"/>
                    <a:pt x="1911" y="5637"/>
                    <a:pt x="1918" y="5637"/>
                  </a:cubicBezTo>
                  <a:cubicBezTo>
                    <a:pt x="2318" y="5619"/>
                    <a:pt x="2935" y="4619"/>
                    <a:pt x="2935" y="4619"/>
                  </a:cubicBezTo>
                  <a:cubicBezTo>
                    <a:pt x="2935" y="4619"/>
                    <a:pt x="2969" y="5603"/>
                    <a:pt x="3618" y="5737"/>
                  </a:cubicBezTo>
                  <a:cubicBezTo>
                    <a:pt x="3648" y="5743"/>
                    <a:pt x="3677" y="5745"/>
                    <a:pt x="3704" y="5745"/>
                  </a:cubicBezTo>
                  <a:cubicBezTo>
                    <a:pt x="4293" y="5745"/>
                    <a:pt x="4369" y="4436"/>
                    <a:pt x="4369" y="4436"/>
                  </a:cubicBezTo>
                  <a:cubicBezTo>
                    <a:pt x="4369" y="4436"/>
                    <a:pt x="4995" y="5459"/>
                    <a:pt x="5392" y="5459"/>
                  </a:cubicBezTo>
                  <a:cubicBezTo>
                    <a:pt x="5425" y="5459"/>
                    <a:pt x="5457" y="5452"/>
                    <a:pt x="5486" y="5437"/>
                  </a:cubicBezTo>
                  <a:cubicBezTo>
                    <a:pt x="5886" y="5219"/>
                    <a:pt x="5052" y="3669"/>
                    <a:pt x="5052" y="3669"/>
                  </a:cubicBezTo>
                  <a:cubicBezTo>
                    <a:pt x="5052" y="3669"/>
                    <a:pt x="6753" y="2035"/>
                    <a:pt x="6004" y="917"/>
                  </a:cubicBezTo>
                  <a:cubicBezTo>
                    <a:pt x="5603" y="324"/>
                    <a:pt x="4531" y="0"/>
                    <a:pt x="345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1" name="Google Shape;1061;p46"/>
            <p:cNvSpPr/>
            <p:nvPr/>
          </p:nvSpPr>
          <p:spPr>
            <a:xfrm>
              <a:off x="1274972" y="1610667"/>
              <a:ext cx="189149" cy="63458"/>
            </a:xfrm>
            <a:custGeom>
              <a:avLst/>
              <a:gdLst/>
              <a:ahLst/>
              <a:cxnLst/>
              <a:rect l="l" t="t" r="r" b="b"/>
              <a:pathLst>
                <a:path w="5553" h="1863" extrusionOk="0">
                  <a:moveTo>
                    <a:pt x="74" y="1"/>
                  </a:moveTo>
                  <a:cubicBezTo>
                    <a:pt x="55" y="1"/>
                    <a:pt x="36" y="9"/>
                    <a:pt x="16" y="28"/>
                  </a:cubicBezTo>
                  <a:cubicBezTo>
                    <a:pt x="0" y="62"/>
                    <a:pt x="0" y="95"/>
                    <a:pt x="16" y="129"/>
                  </a:cubicBezTo>
                  <a:cubicBezTo>
                    <a:pt x="34" y="146"/>
                    <a:pt x="801" y="913"/>
                    <a:pt x="1868" y="1413"/>
                  </a:cubicBezTo>
                  <a:cubicBezTo>
                    <a:pt x="2468" y="1713"/>
                    <a:pt x="3068" y="1863"/>
                    <a:pt x="3618" y="1863"/>
                  </a:cubicBezTo>
                  <a:lnTo>
                    <a:pt x="3635" y="1863"/>
                  </a:lnTo>
                  <a:cubicBezTo>
                    <a:pt x="4336" y="1863"/>
                    <a:pt x="4969" y="1613"/>
                    <a:pt x="5519" y="1129"/>
                  </a:cubicBezTo>
                  <a:cubicBezTo>
                    <a:pt x="5552" y="1096"/>
                    <a:pt x="5552" y="1046"/>
                    <a:pt x="5536" y="1013"/>
                  </a:cubicBezTo>
                  <a:cubicBezTo>
                    <a:pt x="5517" y="993"/>
                    <a:pt x="5497" y="985"/>
                    <a:pt x="5477" y="985"/>
                  </a:cubicBezTo>
                  <a:cubicBezTo>
                    <a:pt x="5463" y="985"/>
                    <a:pt x="5450" y="989"/>
                    <a:pt x="5436" y="996"/>
                  </a:cubicBezTo>
                  <a:cubicBezTo>
                    <a:pt x="4891" y="1475"/>
                    <a:pt x="4283" y="1716"/>
                    <a:pt x="3609" y="1716"/>
                  </a:cubicBezTo>
                  <a:cubicBezTo>
                    <a:pt x="3085" y="1716"/>
                    <a:pt x="2522" y="1571"/>
                    <a:pt x="1917" y="1280"/>
                  </a:cubicBezTo>
                  <a:cubicBezTo>
                    <a:pt x="883" y="780"/>
                    <a:pt x="134" y="28"/>
                    <a:pt x="116" y="12"/>
                  </a:cubicBezTo>
                  <a:cubicBezTo>
                    <a:pt x="102" y="5"/>
                    <a:pt x="88" y="1"/>
                    <a:pt x="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2" name="Google Shape;1062;p46"/>
            <p:cNvSpPr/>
            <p:nvPr/>
          </p:nvSpPr>
          <p:spPr>
            <a:xfrm>
              <a:off x="1312986" y="1551364"/>
              <a:ext cx="82976" cy="28476"/>
            </a:xfrm>
            <a:custGeom>
              <a:avLst/>
              <a:gdLst/>
              <a:ahLst/>
              <a:cxnLst/>
              <a:rect l="l" t="t" r="r" b="b"/>
              <a:pathLst>
                <a:path w="2436" h="836" extrusionOk="0">
                  <a:moveTo>
                    <a:pt x="80" y="1"/>
                  </a:moveTo>
                  <a:cubicBezTo>
                    <a:pt x="59" y="1"/>
                    <a:pt x="39" y="15"/>
                    <a:pt x="18" y="35"/>
                  </a:cubicBezTo>
                  <a:cubicBezTo>
                    <a:pt x="1" y="69"/>
                    <a:pt x="18" y="119"/>
                    <a:pt x="51" y="135"/>
                  </a:cubicBezTo>
                  <a:cubicBezTo>
                    <a:pt x="85" y="186"/>
                    <a:pt x="985" y="836"/>
                    <a:pt x="1752" y="836"/>
                  </a:cubicBezTo>
                  <a:cubicBezTo>
                    <a:pt x="1986" y="836"/>
                    <a:pt x="2219" y="769"/>
                    <a:pt x="2402" y="586"/>
                  </a:cubicBezTo>
                  <a:cubicBezTo>
                    <a:pt x="2435" y="569"/>
                    <a:pt x="2435" y="520"/>
                    <a:pt x="2419" y="486"/>
                  </a:cubicBezTo>
                  <a:cubicBezTo>
                    <a:pt x="2403" y="470"/>
                    <a:pt x="2386" y="461"/>
                    <a:pt x="2369" y="461"/>
                  </a:cubicBezTo>
                  <a:cubicBezTo>
                    <a:pt x="2353" y="461"/>
                    <a:pt x="2336" y="470"/>
                    <a:pt x="2319" y="486"/>
                  </a:cubicBezTo>
                  <a:cubicBezTo>
                    <a:pt x="2163" y="628"/>
                    <a:pt x="1967" y="683"/>
                    <a:pt x="1757" y="683"/>
                  </a:cubicBezTo>
                  <a:cubicBezTo>
                    <a:pt x="1029" y="683"/>
                    <a:pt x="131" y="19"/>
                    <a:pt x="118" y="19"/>
                  </a:cubicBezTo>
                  <a:cubicBezTo>
                    <a:pt x="105" y="6"/>
                    <a:pt x="92" y="1"/>
                    <a:pt x="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3" name="Google Shape;1063;p46"/>
            <p:cNvSpPr/>
            <p:nvPr/>
          </p:nvSpPr>
          <p:spPr>
            <a:xfrm>
              <a:off x="1252797" y="2013904"/>
              <a:ext cx="245386" cy="93025"/>
            </a:xfrm>
            <a:custGeom>
              <a:avLst/>
              <a:gdLst/>
              <a:ahLst/>
              <a:cxnLst/>
              <a:rect l="l" t="t" r="r" b="b"/>
              <a:pathLst>
                <a:path w="7204" h="2731" extrusionOk="0">
                  <a:moveTo>
                    <a:pt x="78" y="0"/>
                  </a:moveTo>
                  <a:cubicBezTo>
                    <a:pt x="59" y="0"/>
                    <a:pt x="42" y="5"/>
                    <a:pt x="34" y="13"/>
                  </a:cubicBezTo>
                  <a:cubicBezTo>
                    <a:pt x="0" y="47"/>
                    <a:pt x="0" y="96"/>
                    <a:pt x="34" y="130"/>
                  </a:cubicBezTo>
                  <a:cubicBezTo>
                    <a:pt x="34" y="147"/>
                    <a:pt x="951" y="1063"/>
                    <a:pt x="2285" y="1797"/>
                  </a:cubicBezTo>
                  <a:cubicBezTo>
                    <a:pt x="3052" y="2230"/>
                    <a:pt x="3819" y="2531"/>
                    <a:pt x="4569" y="2648"/>
                  </a:cubicBezTo>
                  <a:cubicBezTo>
                    <a:pt x="4853" y="2697"/>
                    <a:pt x="5153" y="2731"/>
                    <a:pt x="5436" y="2731"/>
                  </a:cubicBezTo>
                  <a:cubicBezTo>
                    <a:pt x="6037" y="2731"/>
                    <a:pt x="6621" y="2615"/>
                    <a:pt x="7154" y="2397"/>
                  </a:cubicBezTo>
                  <a:cubicBezTo>
                    <a:pt x="7188" y="2381"/>
                    <a:pt x="7204" y="2331"/>
                    <a:pt x="7188" y="2297"/>
                  </a:cubicBezTo>
                  <a:cubicBezTo>
                    <a:pt x="7188" y="2260"/>
                    <a:pt x="7159" y="2241"/>
                    <a:pt x="7131" y="2241"/>
                  </a:cubicBezTo>
                  <a:cubicBezTo>
                    <a:pt x="7122" y="2241"/>
                    <a:pt x="7112" y="2243"/>
                    <a:pt x="7104" y="2248"/>
                  </a:cubicBezTo>
                  <a:cubicBezTo>
                    <a:pt x="6555" y="2478"/>
                    <a:pt x="6001" y="2572"/>
                    <a:pt x="5463" y="2572"/>
                  </a:cubicBezTo>
                  <a:cubicBezTo>
                    <a:pt x="4283" y="2572"/>
                    <a:pt x="3176" y="2121"/>
                    <a:pt x="2352" y="1664"/>
                  </a:cubicBezTo>
                  <a:cubicBezTo>
                    <a:pt x="1034" y="947"/>
                    <a:pt x="134" y="29"/>
                    <a:pt x="134" y="13"/>
                  </a:cubicBezTo>
                  <a:cubicBezTo>
                    <a:pt x="117" y="5"/>
                    <a:pt x="96" y="0"/>
                    <a:pt x="7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4" name="Google Shape;1064;p46"/>
            <p:cNvSpPr/>
            <p:nvPr/>
          </p:nvSpPr>
          <p:spPr>
            <a:xfrm>
              <a:off x="1242578" y="1204024"/>
              <a:ext cx="239698" cy="188332"/>
            </a:xfrm>
            <a:custGeom>
              <a:avLst/>
              <a:gdLst/>
              <a:ahLst/>
              <a:cxnLst/>
              <a:rect l="l" t="t" r="r" b="b"/>
              <a:pathLst>
                <a:path w="7037" h="5529" extrusionOk="0">
                  <a:moveTo>
                    <a:pt x="2963" y="0"/>
                  </a:moveTo>
                  <a:cubicBezTo>
                    <a:pt x="2916" y="0"/>
                    <a:pt x="2868" y="4"/>
                    <a:pt x="2819" y="11"/>
                  </a:cubicBezTo>
                  <a:cubicBezTo>
                    <a:pt x="2168" y="128"/>
                    <a:pt x="2052" y="912"/>
                    <a:pt x="2052" y="912"/>
                  </a:cubicBezTo>
                  <a:cubicBezTo>
                    <a:pt x="2052" y="912"/>
                    <a:pt x="1861" y="767"/>
                    <a:pt x="1579" y="767"/>
                  </a:cubicBezTo>
                  <a:cubicBezTo>
                    <a:pt x="1381" y="767"/>
                    <a:pt x="1138" y="838"/>
                    <a:pt x="885" y="1079"/>
                  </a:cubicBezTo>
                  <a:cubicBezTo>
                    <a:pt x="200" y="1712"/>
                    <a:pt x="684" y="2529"/>
                    <a:pt x="684" y="2529"/>
                  </a:cubicBezTo>
                  <a:cubicBezTo>
                    <a:pt x="300" y="2562"/>
                    <a:pt x="0" y="3513"/>
                    <a:pt x="400" y="4047"/>
                  </a:cubicBezTo>
                  <a:cubicBezTo>
                    <a:pt x="751" y="4547"/>
                    <a:pt x="618" y="4314"/>
                    <a:pt x="684" y="4696"/>
                  </a:cubicBezTo>
                  <a:cubicBezTo>
                    <a:pt x="734" y="5014"/>
                    <a:pt x="734" y="5281"/>
                    <a:pt x="851" y="5363"/>
                  </a:cubicBezTo>
                  <a:cubicBezTo>
                    <a:pt x="1004" y="5457"/>
                    <a:pt x="1220" y="5529"/>
                    <a:pt x="1395" y="5529"/>
                  </a:cubicBezTo>
                  <a:cubicBezTo>
                    <a:pt x="1564" y="5529"/>
                    <a:pt x="1693" y="5461"/>
                    <a:pt x="1685" y="5281"/>
                  </a:cubicBezTo>
                  <a:cubicBezTo>
                    <a:pt x="1685" y="5263"/>
                    <a:pt x="1618" y="4863"/>
                    <a:pt x="1585" y="4663"/>
                  </a:cubicBezTo>
                  <a:cubicBezTo>
                    <a:pt x="1501" y="4247"/>
                    <a:pt x="1351" y="3763"/>
                    <a:pt x="1734" y="3562"/>
                  </a:cubicBezTo>
                  <a:cubicBezTo>
                    <a:pt x="2118" y="3380"/>
                    <a:pt x="2052" y="2746"/>
                    <a:pt x="2052" y="2746"/>
                  </a:cubicBezTo>
                  <a:lnTo>
                    <a:pt x="2052" y="2746"/>
                  </a:lnTo>
                  <a:cubicBezTo>
                    <a:pt x="2383" y="2942"/>
                    <a:pt x="2755" y="3007"/>
                    <a:pt x="3126" y="3007"/>
                  </a:cubicBezTo>
                  <a:cubicBezTo>
                    <a:pt x="3887" y="3007"/>
                    <a:pt x="4644" y="2730"/>
                    <a:pt x="5035" y="2730"/>
                  </a:cubicBezTo>
                  <a:cubicBezTo>
                    <a:pt x="5086" y="2730"/>
                    <a:pt x="5131" y="2735"/>
                    <a:pt x="5169" y="2746"/>
                  </a:cubicBezTo>
                  <a:cubicBezTo>
                    <a:pt x="5620" y="2896"/>
                    <a:pt x="5453" y="3413"/>
                    <a:pt x="5736" y="3829"/>
                  </a:cubicBezTo>
                  <a:cubicBezTo>
                    <a:pt x="5920" y="4063"/>
                    <a:pt x="5903" y="4496"/>
                    <a:pt x="5870" y="4796"/>
                  </a:cubicBezTo>
                  <a:cubicBezTo>
                    <a:pt x="5854" y="4980"/>
                    <a:pt x="5970" y="5263"/>
                    <a:pt x="6136" y="5263"/>
                  </a:cubicBezTo>
                  <a:cubicBezTo>
                    <a:pt x="6270" y="5263"/>
                    <a:pt x="6387" y="5030"/>
                    <a:pt x="6421" y="4896"/>
                  </a:cubicBezTo>
                  <a:cubicBezTo>
                    <a:pt x="6454" y="4730"/>
                    <a:pt x="6503" y="4480"/>
                    <a:pt x="6503" y="4280"/>
                  </a:cubicBezTo>
                  <a:cubicBezTo>
                    <a:pt x="6503" y="3913"/>
                    <a:pt x="6887" y="3863"/>
                    <a:pt x="6954" y="3329"/>
                  </a:cubicBezTo>
                  <a:cubicBezTo>
                    <a:pt x="7021" y="2713"/>
                    <a:pt x="6687" y="2479"/>
                    <a:pt x="6687" y="2479"/>
                  </a:cubicBezTo>
                  <a:cubicBezTo>
                    <a:pt x="6687" y="2479"/>
                    <a:pt x="7037" y="2079"/>
                    <a:pt x="6770" y="1562"/>
                  </a:cubicBezTo>
                  <a:cubicBezTo>
                    <a:pt x="6533" y="1111"/>
                    <a:pt x="6042" y="1055"/>
                    <a:pt x="5812" y="1055"/>
                  </a:cubicBezTo>
                  <a:cubicBezTo>
                    <a:pt x="5735" y="1055"/>
                    <a:pt x="5687" y="1061"/>
                    <a:pt x="5687" y="1061"/>
                  </a:cubicBezTo>
                  <a:cubicBezTo>
                    <a:pt x="5687" y="1061"/>
                    <a:pt x="5920" y="478"/>
                    <a:pt x="5169" y="194"/>
                  </a:cubicBezTo>
                  <a:cubicBezTo>
                    <a:pt x="5023" y="140"/>
                    <a:pt x="4889" y="118"/>
                    <a:pt x="4768" y="118"/>
                  </a:cubicBezTo>
                  <a:cubicBezTo>
                    <a:pt x="4253" y="118"/>
                    <a:pt x="3969" y="512"/>
                    <a:pt x="3969" y="512"/>
                  </a:cubicBezTo>
                  <a:cubicBezTo>
                    <a:pt x="3969" y="512"/>
                    <a:pt x="3529" y="0"/>
                    <a:pt x="29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5" name="Google Shape;1065;p46"/>
            <p:cNvSpPr/>
            <p:nvPr/>
          </p:nvSpPr>
          <p:spPr>
            <a:xfrm>
              <a:off x="1294831" y="1430440"/>
              <a:ext cx="111350" cy="115744"/>
            </a:xfrm>
            <a:custGeom>
              <a:avLst/>
              <a:gdLst/>
              <a:ahLst/>
              <a:cxnLst/>
              <a:rect l="l" t="t" r="r" b="b"/>
              <a:pathLst>
                <a:path w="3269" h="3398" extrusionOk="0">
                  <a:moveTo>
                    <a:pt x="0" y="1"/>
                  </a:moveTo>
                  <a:lnTo>
                    <a:pt x="0" y="2852"/>
                  </a:lnTo>
                  <a:cubicBezTo>
                    <a:pt x="0" y="2852"/>
                    <a:pt x="785" y="3398"/>
                    <a:pt x="1757" y="3398"/>
                  </a:cubicBezTo>
                  <a:cubicBezTo>
                    <a:pt x="2143" y="3398"/>
                    <a:pt x="2560" y="3311"/>
                    <a:pt x="2968" y="3069"/>
                  </a:cubicBezTo>
                  <a:cubicBezTo>
                    <a:pt x="3068" y="3002"/>
                    <a:pt x="3168" y="2936"/>
                    <a:pt x="3268" y="2852"/>
                  </a:cubicBezTo>
                  <a:lnTo>
                    <a:pt x="3268" y="2035"/>
                  </a:lnTo>
                  <a:lnTo>
                    <a:pt x="2868" y="1784"/>
                  </a:lnTo>
                  <a:lnTo>
                    <a:pt x="0" y="1"/>
                  </a:ln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6" name="Google Shape;1066;p46"/>
            <p:cNvSpPr/>
            <p:nvPr/>
          </p:nvSpPr>
          <p:spPr>
            <a:xfrm>
              <a:off x="1324363" y="1474756"/>
              <a:ext cx="81818" cy="60257"/>
            </a:xfrm>
            <a:custGeom>
              <a:avLst/>
              <a:gdLst/>
              <a:ahLst/>
              <a:cxnLst/>
              <a:rect l="l" t="t" r="r" b="b"/>
              <a:pathLst>
                <a:path w="2402" h="1769" extrusionOk="0">
                  <a:moveTo>
                    <a:pt x="0" y="1"/>
                  </a:moveTo>
                  <a:cubicBezTo>
                    <a:pt x="0" y="1"/>
                    <a:pt x="885" y="1284"/>
                    <a:pt x="2101" y="1768"/>
                  </a:cubicBezTo>
                  <a:cubicBezTo>
                    <a:pt x="2201" y="1701"/>
                    <a:pt x="2301" y="1635"/>
                    <a:pt x="2401" y="1551"/>
                  </a:cubicBezTo>
                  <a:lnTo>
                    <a:pt x="2401" y="734"/>
                  </a:lnTo>
                  <a:lnTo>
                    <a:pt x="2001" y="483"/>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7" name="Google Shape;1067;p46"/>
            <p:cNvSpPr/>
            <p:nvPr/>
          </p:nvSpPr>
          <p:spPr>
            <a:xfrm>
              <a:off x="1441370" y="1366742"/>
              <a:ext cx="33415" cy="59882"/>
            </a:xfrm>
            <a:custGeom>
              <a:avLst/>
              <a:gdLst/>
              <a:ahLst/>
              <a:cxnLst/>
              <a:rect l="l" t="t" r="r" b="b"/>
              <a:pathLst>
                <a:path w="981" h="1758" extrusionOk="0">
                  <a:moveTo>
                    <a:pt x="425" y="1"/>
                  </a:moveTo>
                  <a:cubicBezTo>
                    <a:pt x="208" y="1"/>
                    <a:pt x="0" y="253"/>
                    <a:pt x="0" y="253"/>
                  </a:cubicBezTo>
                  <a:lnTo>
                    <a:pt x="84" y="1738"/>
                  </a:lnTo>
                  <a:cubicBezTo>
                    <a:pt x="136" y="1751"/>
                    <a:pt x="186" y="1758"/>
                    <a:pt x="232" y="1758"/>
                  </a:cubicBezTo>
                  <a:cubicBezTo>
                    <a:pt x="814" y="1758"/>
                    <a:pt x="981" y="763"/>
                    <a:pt x="734" y="253"/>
                  </a:cubicBezTo>
                  <a:cubicBezTo>
                    <a:pt x="645" y="64"/>
                    <a:pt x="534" y="1"/>
                    <a:pt x="425" y="1"/>
                  </a:cubicBez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8" name="Google Shape;1068;p46"/>
            <p:cNvSpPr/>
            <p:nvPr/>
          </p:nvSpPr>
          <p:spPr>
            <a:xfrm>
              <a:off x="1281205" y="1264826"/>
              <a:ext cx="177227" cy="234350"/>
            </a:xfrm>
            <a:custGeom>
              <a:avLst/>
              <a:gdLst/>
              <a:ahLst/>
              <a:cxnLst/>
              <a:rect l="l" t="t" r="r" b="b"/>
              <a:pathLst>
                <a:path w="5203" h="6880" extrusionOk="0">
                  <a:moveTo>
                    <a:pt x="2669" y="0"/>
                  </a:moveTo>
                  <a:cubicBezTo>
                    <a:pt x="2357" y="0"/>
                    <a:pt x="2031" y="31"/>
                    <a:pt x="1701" y="94"/>
                  </a:cubicBezTo>
                  <a:cubicBezTo>
                    <a:pt x="0" y="428"/>
                    <a:pt x="217" y="2211"/>
                    <a:pt x="217" y="2211"/>
                  </a:cubicBezTo>
                  <a:lnTo>
                    <a:pt x="267" y="3212"/>
                  </a:lnTo>
                  <a:lnTo>
                    <a:pt x="367" y="5063"/>
                  </a:lnTo>
                  <a:lnTo>
                    <a:pt x="400" y="5430"/>
                  </a:lnTo>
                  <a:cubicBezTo>
                    <a:pt x="451" y="5497"/>
                    <a:pt x="1667" y="6880"/>
                    <a:pt x="3419" y="6880"/>
                  </a:cubicBezTo>
                  <a:cubicBezTo>
                    <a:pt x="5203" y="6880"/>
                    <a:pt x="5203" y="5179"/>
                    <a:pt x="5203" y="5179"/>
                  </a:cubicBezTo>
                  <a:lnTo>
                    <a:pt x="5153" y="3829"/>
                  </a:lnTo>
                  <a:lnTo>
                    <a:pt x="5136" y="3396"/>
                  </a:lnTo>
                  <a:lnTo>
                    <a:pt x="5086" y="1611"/>
                  </a:lnTo>
                  <a:cubicBezTo>
                    <a:pt x="5053" y="1277"/>
                    <a:pt x="4936" y="1010"/>
                    <a:pt x="4753" y="777"/>
                  </a:cubicBezTo>
                  <a:cubicBezTo>
                    <a:pt x="4736" y="761"/>
                    <a:pt x="4720" y="728"/>
                    <a:pt x="4702" y="710"/>
                  </a:cubicBezTo>
                  <a:cubicBezTo>
                    <a:pt x="4263" y="235"/>
                    <a:pt x="3519" y="0"/>
                    <a:pt x="2669"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9" name="Google Shape;1069;p46"/>
            <p:cNvSpPr/>
            <p:nvPr/>
          </p:nvSpPr>
          <p:spPr>
            <a:xfrm>
              <a:off x="1344801" y="1321302"/>
              <a:ext cx="43191" cy="21664"/>
            </a:xfrm>
            <a:custGeom>
              <a:avLst/>
              <a:gdLst/>
              <a:ahLst/>
              <a:cxnLst/>
              <a:rect l="l" t="t" r="r" b="b"/>
              <a:pathLst>
                <a:path w="1268" h="636" extrusionOk="0">
                  <a:moveTo>
                    <a:pt x="1094" y="0"/>
                  </a:moveTo>
                  <a:cubicBezTo>
                    <a:pt x="860" y="0"/>
                    <a:pt x="299" y="40"/>
                    <a:pt x="1" y="404"/>
                  </a:cubicBezTo>
                  <a:cubicBezTo>
                    <a:pt x="75" y="552"/>
                    <a:pt x="222" y="636"/>
                    <a:pt x="374" y="636"/>
                  </a:cubicBezTo>
                  <a:cubicBezTo>
                    <a:pt x="428" y="636"/>
                    <a:pt x="482" y="625"/>
                    <a:pt x="534" y="604"/>
                  </a:cubicBezTo>
                  <a:cubicBezTo>
                    <a:pt x="652" y="553"/>
                    <a:pt x="785" y="504"/>
                    <a:pt x="934" y="470"/>
                  </a:cubicBezTo>
                  <a:cubicBezTo>
                    <a:pt x="1134" y="420"/>
                    <a:pt x="1268" y="220"/>
                    <a:pt x="1201" y="3"/>
                  </a:cubicBezTo>
                  <a:cubicBezTo>
                    <a:pt x="1201" y="3"/>
                    <a:pt x="1161" y="0"/>
                    <a:pt x="10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0" name="Google Shape;1070;p46"/>
            <p:cNvSpPr/>
            <p:nvPr/>
          </p:nvSpPr>
          <p:spPr>
            <a:xfrm>
              <a:off x="1411292" y="1321302"/>
              <a:ext cx="43191" cy="21664"/>
            </a:xfrm>
            <a:custGeom>
              <a:avLst/>
              <a:gdLst/>
              <a:ahLst/>
              <a:cxnLst/>
              <a:rect l="l" t="t" r="r" b="b"/>
              <a:pathLst>
                <a:path w="1268" h="636" extrusionOk="0">
                  <a:moveTo>
                    <a:pt x="159" y="0"/>
                  </a:moveTo>
                  <a:cubicBezTo>
                    <a:pt x="91" y="0"/>
                    <a:pt x="50" y="3"/>
                    <a:pt x="50" y="3"/>
                  </a:cubicBezTo>
                  <a:cubicBezTo>
                    <a:pt x="0" y="220"/>
                    <a:pt x="134" y="420"/>
                    <a:pt x="334" y="470"/>
                  </a:cubicBezTo>
                  <a:cubicBezTo>
                    <a:pt x="483" y="504"/>
                    <a:pt x="616" y="553"/>
                    <a:pt x="734" y="604"/>
                  </a:cubicBezTo>
                  <a:cubicBezTo>
                    <a:pt x="786" y="625"/>
                    <a:pt x="840" y="636"/>
                    <a:pt x="894" y="636"/>
                  </a:cubicBezTo>
                  <a:cubicBezTo>
                    <a:pt x="1046" y="636"/>
                    <a:pt x="1193" y="552"/>
                    <a:pt x="1267" y="404"/>
                  </a:cubicBezTo>
                  <a:cubicBezTo>
                    <a:pt x="969" y="40"/>
                    <a:pt x="398" y="0"/>
                    <a:pt x="1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1" name="Google Shape;1071;p46"/>
            <p:cNvSpPr/>
            <p:nvPr/>
          </p:nvSpPr>
          <p:spPr>
            <a:xfrm>
              <a:off x="1281205" y="1264826"/>
              <a:ext cx="161899" cy="123170"/>
            </a:xfrm>
            <a:custGeom>
              <a:avLst/>
              <a:gdLst/>
              <a:ahLst/>
              <a:cxnLst/>
              <a:rect l="l" t="t" r="r" b="b"/>
              <a:pathLst>
                <a:path w="4753" h="3616" extrusionOk="0">
                  <a:moveTo>
                    <a:pt x="2669" y="0"/>
                  </a:moveTo>
                  <a:cubicBezTo>
                    <a:pt x="2357" y="0"/>
                    <a:pt x="2031" y="31"/>
                    <a:pt x="1701" y="94"/>
                  </a:cubicBezTo>
                  <a:cubicBezTo>
                    <a:pt x="0" y="428"/>
                    <a:pt x="217" y="2211"/>
                    <a:pt x="217" y="2211"/>
                  </a:cubicBezTo>
                  <a:lnTo>
                    <a:pt x="267" y="3212"/>
                  </a:lnTo>
                  <a:cubicBezTo>
                    <a:pt x="267" y="3212"/>
                    <a:pt x="551" y="3562"/>
                    <a:pt x="767" y="3612"/>
                  </a:cubicBezTo>
                  <a:cubicBezTo>
                    <a:pt x="782" y="3614"/>
                    <a:pt x="797" y="3616"/>
                    <a:pt x="811" y="3616"/>
                  </a:cubicBezTo>
                  <a:cubicBezTo>
                    <a:pt x="976" y="3616"/>
                    <a:pt x="1113" y="3447"/>
                    <a:pt x="1051" y="3278"/>
                  </a:cubicBezTo>
                  <a:cubicBezTo>
                    <a:pt x="984" y="3111"/>
                    <a:pt x="967" y="2929"/>
                    <a:pt x="1134" y="2811"/>
                  </a:cubicBezTo>
                  <a:cubicBezTo>
                    <a:pt x="1501" y="2511"/>
                    <a:pt x="834" y="2344"/>
                    <a:pt x="1067" y="1978"/>
                  </a:cubicBezTo>
                  <a:cubicBezTo>
                    <a:pt x="1301" y="1611"/>
                    <a:pt x="1318" y="1377"/>
                    <a:pt x="1101" y="1077"/>
                  </a:cubicBezTo>
                  <a:cubicBezTo>
                    <a:pt x="950" y="864"/>
                    <a:pt x="1120" y="566"/>
                    <a:pt x="1477" y="566"/>
                  </a:cubicBezTo>
                  <a:cubicBezTo>
                    <a:pt x="1594" y="566"/>
                    <a:pt x="1732" y="599"/>
                    <a:pt x="1885" y="677"/>
                  </a:cubicBezTo>
                  <a:cubicBezTo>
                    <a:pt x="2313" y="897"/>
                    <a:pt x="2790" y="1077"/>
                    <a:pt x="3248" y="1077"/>
                  </a:cubicBezTo>
                  <a:cubicBezTo>
                    <a:pt x="3449" y="1077"/>
                    <a:pt x="3647" y="1043"/>
                    <a:pt x="3835" y="961"/>
                  </a:cubicBezTo>
                  <a:cubicBezTo>
                    <a:pt x="4144" y="818"/>
                    <a:pt x="4335" y="735"/>
                    <a:pt x="4522" y="735"/>
                  </a:cubicBezTo>
                  <a:cubicBezTo>
                    <a:pt x="4597" y="735"/>
                    <a:pt x="4671" y="748"/>
                    <a:pt x="4753" y="777"/>
                  </a:cubicBezTo>
                  <a:cubicBezTo>
                    <a:pt x="4736" y="761"/>
                    <a:pt x="4720" y="728"/>
                    <a:pt x="4702" y="710"/>
                  </a:cubicBezTo>
                  <a:cubicBezTo>
                    <a:pt x="4263" y="235"/>
                    <a:pt x="3519" y="0"/>
                    <a:pt x="26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2" name="Google Shape;1072;p46"/>
            <p:cNvSpPr/>
            <p:nvPr/>
          </p:nvSpPr>
          <p:spPr>
            <a:xfrm>
              <a:off x="1338568" y="1380470"/>
              <a:ext cx="38661" cy="15362"/>
            </a:xfrm>
            <a:custGeom>
              <a:avLst/>
              <a:gdLst/>
              <a:ahLst/>
              <a:cxnLst/>
              <a:rect l="l" t="t" r="r" b="b"/>
              <a:pathLst>
                <a:path w="1135" h="451" extrusionOk="0">
                  <a:moveTo>
                    <a:pt x="568" y="1"/>
                  </a:moveTo>
                  <a:cubicBezTo>
                    <a:pt x="250" y="1"/>
                    <a:pt x="1" y="101"/>
                    <a:pt x="1" y="217"/>
                  </a:cubicBezTo>
                  <a:cubicBezTo>
                    <a:pt x="1" y="350"/>
                    <a:pt x="250" y="450"/>
                    <a:pt x="568" y="450"/>
                  </a:cubicBezTo>
                  <a:cubicBezTo>
                    <a:pt x="884" y="450"/>
                    <a:pt x="1135" y="350"/>
                    <a:pt x="1135" y="217"/>
                  </a:cubicBezTo>
                  <a:cubicBezTo>
                    <a:pt x="1135" y="101"/>
                    <a:pt x="884" y="1"/>
                    <a:pt x="568" y="1"/>
                  </a:cubicBez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3" name="Google Shape;1073;p46"/>
            <p:cNvSpPr/>
            <p:nvPr/>
          </p:nvSpPr>
          <p:spPr>
            <a:xfrm>
              <a:off x="1432854" y="1380470"/>
              <a:ext cx="23912" cy="15362"/>
            </a:xfrm>
            <a:custGeom>
              <a:avLst/>
              <a:gdLst/>
              <a:ahLst/>
              <a:cxnLst/>
              <a:rect l="l" t="t" r="r" b="b"/>
              <a:pathLst>
                <a:path w="702" h="451" extrusionOk="0">
                  <a:moveTo>
                    <a:pt x="568" y="1"/>
                  </a:moveTo>
                  <a:cubicBezTo>
                    <a:pt x="250" y="1"/>
                    <a:pt x="1" y="101"/>
                    <a:pt x="1" y="217"/>
                  </a:cubicBezTo>
                  <a:cubicBezTo>
                    <a:pt x="1" y="350"/>
                    <a:pt x="250" y="450"/>
                    <a:pt x="568" y="450"/>
                  </a:cubicBezTo>
                  <a:cubicBezTo>
                    <a:pt x="617" y="450"/>
                    <a:pt x="650" y="450"/>
                    <a:pt x="701" y="434"/>
                  </a:cubicBezTo>
                  <a:lnTo>
                    <a:pt x="684" y="1"/>
                  </a:ln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4" name="Google Shape;1074;p46"/>
            <p:cNvSpPr/>
            <p:nvPr/>
          </p:nvSpPr>
          <p:spPr>
            <a:xfrm>
              <a:off x="1369258" y="1354343"/>
              <a:ext cx="11922" cy="21017"/>
            </a:xfrm>
            <a:custGeom>
              <a:avLst/>
              <a:gdLst/>
              <a:ahLst/>
              <a:cxnLst/>
              <a:rect l="l" t="t" r="r" b="b"/>
              <a:pathLst>
                <a:path w="350" h="617" extrusionOk="0">
                  <a:moveTo>
                    <a:pt x="167" y="1"/>
                  </a:moveTo>
                  <a:cubicBezTo>
                    <a:pt x="83" y="1"/>
                    <a:pt x="0" y="134"/>
                    <a:pt x="0" y="301"/>
                  </a:cubicBezTo>
                  <a:cubicBezTo>
                    <a:pt x="0" y="467"/>
                    <a:pt x="83" y="617"/>
                    <a:pt x="167" y="617"/>
                  </a:cubicBezTo>
                  <a:cubicBezTo>
                    <a:pt x="267" y="617"/>
                    <a:pt x="350" y="467"/>
                    <a:pt x="350" y="301"/>
                  </a:cubicBezTo>
                  <a:cubicBezTo>
                    <a:pt x="350" y="134"/>
                    <a:pt x="267" y="1"/>
                    <a:pt x="1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5" name="Google Shape;1075;p46"/>
            <p:cNvSpPr/>
            <p:nvPr/>
          </p:nvSpPr>
          <p:spPr>
            <a:xfrm>
              <a:off x="1427745" y="1354343"/>
              <a:ext cx="11956" cy="21017"/>
            </a:xfrm>
            <a:custGeom>
              <a:avLst/>
              <a:gdLst/>
              <a:ahLst/>
              <a:cxnLst/>
              <a:rect l="l" t="t" r="r" b="b"/>
              <a:pathLst>
                <a:path w="351" h="617" extrusionOk="0">
                  <a:moveTo>
                    <a:pt x="167" y="1"/>
                  </a:moveTo>
                  <a:cubicBezTo>
                    <a:pt x="67" y="1"/>
                    <a:pt x="0" y="134"/>
                    <a:pt x="0" y="301"/>
                  </a:cubicBezTo>
                  <a:cubicBezTo>
                    <a:pt x="0" y="467"/>
                    <a:pt x="67" y="617"/>
                    <a:pt x="167" y="617"/>
                  </a:cubicBezTo>
                  <a:cubicBezTo>
                    <a:pt x="267" y="617"/>
                    <a:pt x="351" y="467"/>
                    <a:pt x="351" y="301"/>
                  </a:cubicBezTo>
                  <a:cubicBezTo>
                    <a:pt x="351" y="134"/>
                    <a:pt x="267" y="1"/>
                    <a:pt x="1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6" name="Google Shape;1076;p46"/>
            <p:cNvSpPr/>
            <p:nvPr/>
          </p:nvSpPr>
          <p:spPr>
            <a:xfrm>
              <a:off x="1374334" y="1399477"/>
              <a:ext cx="63118" cy="22481"/>
            </a:xfrm>
            <a:custGeom>
              <a:avLst/>
              <a:gdLst/>
              <a:ahLst/>
              <a:cxnLst/>
              <a:rect l="l" t="t" r="r" b="b"/>
              <a:pathLst>
                <a:path w="1853" h="660" extrusionOk="0">
                  <a:moveTo>
                    <a:pt x="91" y="1"/>
                  </a:moveTo>
                  <a:cubicBezTo>
                    <a:pt x="72" y="1"/>
                    <a:pt x="51" y="9"/>
                    <a:pt x="34" y="26"/>
                  </a:cubicBezTo>
                  <a:cubicBezTo>
                    <a:pt x="18" y="59"/>
                    <a:pt x="1" y="92"/>
                    <a:pt x="34" y="126"/>
                  </a:cubicBezTo>
                  <a:cubicBezTo>
                    <a:pt x="34" y="126"/>
                    <a:pt x="552" y="659"/>
                    <a:pt x="1185" y="659"/>
                  </a:cubicBezTo>
                  <a:cubicBezTo>
                    <a:pt x="1385" y="659"/>
                    <a:pt x="1601" y="610"/>
                    <a:pt x="1819" y="459"/>
                  </a:cubicBezTo>
                  <a:cubicBezTo>
                    <a:pt x="1852" y="426"/>
                    <a:pt x="1852" y="392"/>
                    <a:pt x="1835" y="359"/>
                  </a:cubicBezTo>
                  <a:cubicBezTo>
                    <a:pt x="1815" y="340"/>
                    <a:pt x="1796" y="332"/>
                    <a:pt x="1777" y="332"/>
                  </a:cubicBezTo>
                  <a:cubicBezTo>
                    <a:pt x="1763" y="332"/>
                    <a:pt x="1749" y="336"/>
                    <a:pt x="1735" y="343"/>
                  </a:cubicBezTo>
                  <a:cubicBezTo>
                    <a:pt x="1546" y="479"/>
                    <a:pt x="1354" y="530"/>
                    <a:pt x="1173" y="530"/>
                  </a:cubicBezTo>
                  <a:cubicBezTo>
                    <a:pt x="620" y="530"/>
                    <a:pt x="159" y="51"/>
                    <a:pt x="134" y="26"/>
                  </a:cubicBezTo>
                  <a:cubicBezTo>
                    <a:pt x="126" y="9"/>
                    <a:pt x="109" y="1"/>
                    <a:pt x="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7" name="Google Shape;1077;p46"/>
            <p:cNvSpPr/>
            <p:nvPr/>
          </p:nvSpPr>
          <p:spPr>
            <a:xfrm>
              <a:off x="1293672" y="1425910"/>
              <a:ext cx="19961" cy="23878"/>
            </a:xfrm>
            <a:custGeom>
              <a:avLst/>
              <a:gdLst/>
              <a:ahLst/>
              <a:cxnLst/>
              <a:rect l="l" t="t" r="r" b="b"/>
              <a:pathLst>
                <a:path w="586" h="701" extrusionOk="0">
                  <a:moveTo>
                    <a:pt x="585" y="1"/>
                  </a:moveTo>
                  <a:lnTo>
                    <a:pt x="585" y="1"/>
                  </a:lnTo>
                  <a:cubicBezTo>
                    <a:pt x="285" y="301"/>
                    <a:pt x="1" y="334"/>
                    <a:pt x="1" y="334"/>
                  </a:cubicBezTo>
                  <a:lnTo>
                    <a:pt x="34" y="701"/>
                  </a:lnTo>
                  <a:cubicBezTo>
                    <a:pt x="352" y="550"/>
                    <a:pt x="568" y="34"/>
                    <a:pt x="58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8" name="Google Shape;1078;p46"/>
            <p:cNvSpPr/>
            <p:nvPr/>
          </p:nvSpPr>
          <p:spPr>
            <a:xfrm>
              <a:off x="1250787" y="1369638"/>
              <a:ext cx="52013" cy="67989"/>
            </a:xfrm>
            <a:custGeom>
              <a:avLst/>
              <a:gdLst/>
              <a:ahLst/>
              <a:cxnLst/>
              <a:rect l="l" t="t" r="r" b="b"/>
              <a:pathLst>
                <a:path w="1527" h="1996" extrusionOk="0">
                  <a:moveTo>
                    <a:pt x="797" y="1"/>
                  </a:moveTo>
                  <a:cubicBezTo>
                    <a:pt x="644" y="1"/>
                    <a:pt x="486" y="76"/>
                    <a:pt x="343" y="285"/>
                  </a:cubicBezTo>
                  <a:cubicBezTo>
                    <a:pt x="0" y="785"/>
                    <a:pt x="515" y="1996"/>
                    <a:pt x="1183" y="1996"/>
                  </a:cubicBezTo>
                  <a:cubicBezTo>
                    <a:pt x="1294" y="1996"/>
                    <a:pt x="1410" y="1962"/>
                    <a:pt x="1527" y="1886"/>
                  </a:cubicBezTo>
                  <a:lnTo>
                    <a:pt x="1527" y="468"/>
                  </a:lnTo>
                  <a:cubicBezTo>
                    <a:pt x="1527" y="468"/>
                    <a:pt x="1178" y="1"/>
                    <a:pt x="797"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9" name="Google Shape;1079;p46"/>
            <p:cNvSpPr/>
            <p:nvPr/>
          </p:nvSpPr>
          <p:spPr>
            <a:xfrm>
              <a:off x="1279502" y="1415691"/>
              <a:ext cx="10798" cy="10253"/>
            </a:xfrm>
            <a:custGeom>
              <a:avLst/>
              <a:gdLst/>
              <a:ahLst/>
              <a:cxnLst/>
              <a:rect l="l" t="t" r="r" b="b"/>
              <a:pathLst>
                <a:path w="317" h="301" extrusionOk="0">
                  <a:moveTo>
                    <a:pt x="150" y="0"/>
                  </a:moveTo>
                  <a:cubicBezTo>
                    <a:pt x="67" y="0"/>
                    <a:pt x="1" y="67"/>
                    <a:pt x="1" y="150"/>
                  </a:cubicBezTo>
                  <a:cubicBezTo>
                    <a:pt x="1" y="234"/>
                    <a:pt x="67" y="301"/>
                    <a:pt x="150" y="301"/>
                  </a:cubicBezTo>
                  <a:cubicBezTo>
                    <a:pt x="234" y="301"/>
                    <a:pt x="317" y="234"/>
                    <a:pt x="317" y="150"/>
                  </a:cubicBezTo>
                  <a:cubicBezTo>
                    <a:pt x="317" y="67"/>
                    <a:pt x="234" y="0"/>
                    <a:pt x="1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0" name="Google Shape;1080;p46"/>
            <p:cNvSpPr/>
            <p:nvPr/>
          </p:nvSpPr>
          <p:spPr>
            <a:xfrm>
              <a:off x="1272111" y="1385409"/>
              <a:ext cx="30145" cy="39410"/>
            </a:xfrm>
            <a:custGeom>
              <a:avLst/>
              <a:gdLst/>
              <a:ahLst/>
              <a:cxnLst/>
              <a:rect l="l" t="t" r="r" b="b"/>
              <a:pathLst>
                <a:path w="885" h="1157" extrusionOk="0">
                  <a:moveTo>
                    <a:pt x="98" y="1"/>
                  </a:moveTo>
                  <a:cubicBezTo>
                    <a:pt x="67" y="1"/>
                    <a:pt x="31" y="28"/>
                    <a:pt x="18" y="56"/>
                  </a:cubicBezTo>
                  <a:cubicBezTo>
                    <a:pt x="0" y="89"/>
                    <a:pt x="18" y="122"/>
                    <a:pt x="67" y="138"/>
                  </a:cubicBezTo>
                  <a:cubicBezTo>
                    <a:pt x="84" y="156"/>
                    <a:pt x="667" y="389"/>
                    <a:pt x="734" y="1090"/>
                  </a:cubicBezTo>
                  <a:cubicBezTo>
                    <a:pt x="751" y="1123"/>
                    <a:pt x="785" y="1156"/>
                    <a:pt x="818" y="1156"/>
                  </a:cubicBezTo>
                  <a:cubicBezTo>
                    <a:pt x="851" y="1139"/>
                    <a:pt x="885" y="1106"/>
                    <a:pt x="885" y="1072"/>
                  </a:cubicBezTo>
                  <a:cubicBezTo>
                    <a:pt x="801" y="289"/>
                    <a:pt x="134" y="22"/>
                    <a:pt x="118" y="5"/>
                  </a:cubicBezTo>
                  <a:cubicBezTo>
                    <a:pt x="112" y="2"/>
                    <a:pt x="105" y="1"/>
                    <a:pt x="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1" name="Google Shape;1081;p46"/>
            <p:cNvSpPr/>
            <p:nvPr/>
          </p:nvSpPr>
          <p:spPr>
            <a:xfrm>
              <a:off x="1274972" y="1399886"/>
              <a:ext cx="19892" cy="10151"/>
            </a:xfrm>
            <a:custGeom>
              <a:avLst/>
              <a:gdLst/>
              <a:ahLst/>
              <a:cxnLst/>
              <a:rect l="l" t="t" r="r" b="b"/>
              <a:pathLst>
                <a:path w="584" h="298" extrusionOk="0">
                  <a:moveTo>
                    <a:pt x="424" y="0"/>
                  </a:moveTo>
                  <a:cubicBezTo>
                    <a:pt x="234" y="0"/>
                    <a:pt x="47" y="152"/>
                    <a:pt x="34" y="180"/>
                  </a:cubicBezTo>
                  <a:cubicBezTo>
                    <a:pt x="0" y="198"/>
                    <a:pt x="0" y="247"/>
                    <a:pt x="16" y="280"/>
                  </a:cubicBezTo>
                  <a:cubicBezTo>
                    <a:pt x="34" y="298"/>
                    <a:pt x="50" y="298"/>
                    <a:pt x="67" y="298"/>
                  </a:cubicBezTo>
                  <a:cubicBezTo>
                    <a:pt x="83" y="298"/>
                    <a:pt x="100" y="298"/>
                    <a:pt x="116" y="280"/>
                  </a:cubicBezTo>
                  <a:cubicBezTo>
                    <a:pt x="175" y="237"/>
                    <a:pt x="324" y="141"/>
                    <a:pt x="438" y="141"/>
                  </a:cubicBezTo>
                  <a:cubicBezTo>
                    <a:pt x="454" y="141"/>
                    <a:pt x="469" y="143"/>
                    <a:pt x="483" y="147"/>
                  </a:cubicBezTo>
                  <a:cubicBezTo>
                    <a:pt x="517" y="147"/>
                    <a:pt x="567" y="131"/>
                    <a:pt x="567" y="98"/>
                  </a:cubicBezTo>
                  <a:cubicBezTo>
                    <a:pt x="583" y="47"/>
                    <a:pt x="550" y="14"/>
                    <a:pt x="517" y="14"/>
                  </a:cubicBezTo>
                  <a:cubicBezTo>
                    <a:pt x="486" y="4"/>
                    <a:pt x="455" y="0"/>
                    <a:pt x="42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2" name="Google Shape;1082;p46"/>
            <p:cNvSpPr/>
            <p:nvPr/>
          </p:nvSpPr>
          <p:spPr>
            <a:xfrm>
              <a:off x="1455574" y="1366265"/>
              <a:ext cx="38082" cy="6302"/>
            </a:xfrm>
            <a:custGeom>
              <a:avLst/>
              <a:gdLst/>
              <a:ahLst/>
              <a:cxnLst/>
              <a:rect l="l" t="t" r="r" b="b"/>
              <a:pathLst>
                <a:path w="1118" h="185" extrusionOk="0">
                  <a:moveTo>
                    <a:pt x="1051" y="0"/>
                  </a:moveTo>
                  <a:lnTo>
                    <a:pt x="1" y="33"/>
                  </a:lnTo>
                  <a:lnTo>
                    <a:pt x="1" y="184"/>
                  </a:lnTo>
                  <a:lnTo>
                    <a:pt x="17" y="184"/>
                  </a:lnTo>
                  <a:lnTo>
                    <a:pt x="1051" y="133"/>
                  </a:lnTo>
                  <a:cubicBezTo>
                    <a:pt x="1084" y="133"/>
                    <a:pt x="1117" y="100"/>
                    <a:pt x="1117" y="67"/>
                  </a:cubicBezTo>
                  <a:cubicBezTo>
                    <a:pt x="1117" y="33"/>
                    <a:pt x="1084" y="0"/>
                    <a:pt x="10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3" name="Google Shape;1083;p46"/>
            <p:cNvSpPr/>
            <p:nvPr/>
          </p:nvSpPr>
          <p:spPr>
            <a:xfrm>
              <a:off x="1317551" y="1323074"/>
              <a:ext cx="82942" cy="82976"/>
            </a:xfrm>
            <a:custGeom>
              <a:avLst/>
              <a:gdLst/>
              <a:ahLst/>
              <a:cxnLst/>
              <a:rect l="l" t="t" r="r" b="b"/>
              <a:pathLst>
                <a:path w="2435" h="2436" extrusionOk="0">
                  <a:moveTo>
                    <a:pt x="1218" y="152"/>
                  </a:moveTo>
                  <a:cubicBezTo>
                    <a:pt x="1818" y="152"/>
                    <a:pt x="2285" y="634"/>
                    <a:pt x="2285" y="1219"/>
                  </a:cubicBezTo>
                  <a:cubicBezTo>
                    <a:pt x="2285" y="1819"/>
                    <a:pt x="1818" y="2286"/>
                    <a:pt x="1218" y="2286"/>
                  </a:cubicBezTo>
                  <a:cubicBezTo>
                    <a:pt x="634" y="2286"/>
                    <a:pt x="151" y="1819"/>
                    <a:pt x="151" y="1219"/>
                  </a:cubicBezTo>
                  <a:cubicBezTo>
                    <a:pt x="151" y="634"/>
                    <a:pt x="634" y="152"/>
                    <a:pt x="1218" y="152"/>
                  </a:cubicBezTo>
                  <a:close/>
                  <a:moveTo>
                    <a:pt x="1218" y="1"/>
                  </a:moveTo>
                  <a:cubicBezTo>
                    <a:pt x="551" y="1"/>
                    <a:pt x="0" y="552"/>
                    <a:pt x="0" y="1219"/>
                  </a:cubicBezTo>
                  <a:cubicBezTo>
                    <a:pt x="0" y="1886"/>
                    <a:pt x="551" y="2435"/>
                    <a:pt x="1218" y="2435"/>
                  </a:cubicBezTo>
                  <a:cubicBezTo>
                    <a:pt x="1885" y="2435"/>
                    <a:pt x="2435" y="1886"/>
                    <a:pt x="2435" y="1219"/>
                  </a:cubicBezTo>
                  <a:cubicBezTo>
                    <a:pt x="2435" y="552"/>
                    <a:pt x="1885" y="1"/>
                    <a:pt x="12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4" name="Google Shape;1084;p46"/>
            <p:cNvSpPr/>
            <p:nvPr/>
          </p:nvSpPr>
          <p:spPr>
            <a:xfrm>
              <a:off x="1415244" y="1323074"/>
              <a:ext cx="82942" cy="82976"/>
            </a:xfrm>
            <a:custGeom>
              <a:avLst/>
              <a:gdLst/>
              <a:ahLst/>
              <a:cxnLst/>
              <a:rect l="l" t="t" r="r" b="b"/>
              <a:pathLst>
                <a:path w="2435" h="2436" extrusionOk="0">
                  <a:moveTo>
                    <a:pt x="1218" y="152"/>
                  </a:moveTo>
                  <a:cubicBezTo>
                    <a:pt x="1818" y="152"/>
                    <a:pt x="2285" y="634"/>
                    <a:pt x="2285" y="1219"/>
                  </a:cubicBezTo>
                  <a:cubicBezTo>
                    <a:pt x="2285" y="1819"/>
                    <a:pt x="1818" y="2286"/>
                    <a:pt x="1218" y="2286"/>
                  </a:cubicBezTo>
                  <a:cubicBezTo>
                    <a:pt x="634" y="2286"/>
                    <a:pt x="151" y="1819"/>
                    <a:pt x="151" y="1219"/>
                  </a:cubicBezTo>
                  <a:cubicBezTo>
                    <a:pt x="151" y="634"/>
                    <a:pt x="634" y="152"/>
                    <a:pt x="1218" y="152"/>
                  </a:cubicBezTo>
                  <a:close/>
                  <a:moveTo>
                    <a:pt x="1218" y="1"/>
                  </a:moveTo>
                  <a:cubicBezTo>
                    <a:pt x="551" y="1"/>
                    <a:pt x="0" y="552"/>
                    <a:pt x="0" y="1219"/>
                  </a:cubicBezTo>
                  <a:cubicBezTo>
                    <a:pt x="0" y="1886"/>
                    <a:pt x="551" y="2435"/>
                    <a:pt x="1218" y="2435"/>
                  </a:cubicBezTo>
                  <a:cubicBezTo>
                    <a:pt x="1885" y="2435"/>
                    <a:pt x="2435" y="1886"/>
                    <a:pt x="2435" y="1219"/>
                  </a:cubicBezTo>
                  <a:cubicBezTo>
                    <a:pt x="2435" y="552"/>
                    <a:pt x="1885" y="1"/>
                    <a:pt x="12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5" name="Google Shape;1085;p46"/>
            <p:cNvSpPr/>
            <p:nvPr/>
          </p:nvSpPr>
          <p:spPr>
            <a:xfrm>
              <a:off x="1266422" y="1352266"/>
              <a:ext cx="56816" cy="20846"/>
            </a:xfrm>
            <a:custGeom>
              <a:avLst/>
              <a:gdLst/>
              <a:ahLst/>
              <a:cxnLst/>
              <a:rect l="l" t="t" r="r" b="b"/>
              <a:pathLst>
                <a:path w="1668" h="612" extrusionOk="0">
                  <a:moveTo>
                    <a:pt x="920" y="1"/>
                  </a:moveTo>
                  <a:cubicBezTo>
                    <a:pt x="564" y="1"/>
                    <a:pt x="174" y="107"/>
                    <a:pt x="18" y="528"/>
                  </a:cubicBezTo>
                  <a:cubicBezTo>
                    <a:pt x="0" y="562"/>
                    <a:pt x="18" y="595"/>
                    <a:pt x="51" y="611"/>
                  </a:cubicBezTo>
                  <a:lnTo>
                    <a:pt x="85" y="611"/>
                  </a:lnTo>
                  <a:cubicBezTo>
                    <a:pt x="101" y="611"/>
                    <a:pt x="134" y="595"/>
                    <a:pt x="151" y="578"/>
                  </a:cubicBezTo>
                  <a:cubicBezTo>
                    <a:pt x="279" y="235"/>
                    <a:pt x="605" y="144"/>
                    <a:pt x="912" y="144"/>
                  </a:cubicBezTo>
                  <a:cubicBezTo>
                    <a:pt x="1247" y="144"/>
                    <a:pt x="1560" y="253"/>
                    <a:pt x="1568" y="262"/>
                  </a:cubicBezTo>
                  <a:cubicBezTo>
                    <a:pt x="1601" y="262"/>
                    <a:pt x="1652" y="244"/>
                    <a:pt x="1668" y="211"/>
                  </a:cubicBezTo>
                  <a:cubicBezTo>
                    <a:pt x="1668" y="178"/>
                    <a:pt x="1652" y="128"/>
                    <a:pt x="1619" y="111"/>
                  </a:cubicBezTo>
                  <a:cubicBezTo>
                    <a:pt x="1610" y="111"/>
                    <a:pt x="1283" y="1"/>
                    <a:pt x="9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6" name="Google Shape;1086;p46"/>
            <p:cNvSpPr/>
            <p:nvPr/>
          </p:nvSpPr>
          <p:spPr>
            <a:xfrm>
              <a:off x="1399336" y="1339356"/>
              <a:ext cx="25036" cy="54773"/>
            </a:xfrm>
            <a:custGeom>
              <a:avLst/>
              <a:gdLst/>
              <a:ahLst/>
              <a:cxnLst/>
              <a:rect l="l" t="t" r="r" b="b"/>
              <a:pathLst>
                <a:path w="735" h="1608" extrusionOk="0">
                  <a:moveTo>
                    <a:pt x="81" y="0"/>
                  </a:moveTo>
                  <a:cubicBezTo>
                    <a:pt x="70" y="0"/>
                    <a:pt x="60" y="2"/>
                    <a:pt x="51" y="7"/>
                  </a:cubicBezTo>
                  <a:cubicBezTo>
                    <a:pt x="18" y="23"/>
                    <a:pt x="0" y="74"/>
                    <a:pt x="18" y="107"/>
                  </a:cubicBezTo>
                  <a:lnTo>
                    <a:pt x="585" y="1274"/>
                  </a:lnTo>
                  <a:cubicBezTo>
                    <a:pt x="534" y="1324"/>
                    <a:pt x="418" y="1457"/>
                    <a:pt x="167" y="1457"/>
                  </a:cubicBezTo>
                  <a:cubicBezTo>
                    <a:pt x="118" y="1457"/>
                    <a:pt x="84" y="1490"/>
                    <a:pt x="84" y="1541"/>
                  </a:cubicBezTo>
                  <a:cubicBezTo>
                    <a:pt x="84" y="1574"/>
                    <a:pt x="118" y="1608"/>
                    <a:pt x="167" y="1608"/>
                  </a:cubicBezTo>
                  <a:cubicBezTo>
                    <a:pt x="585" y="1608"/>
                    <a:pt x="718" y="1308"/>
                    <a:pt x="718" y="1308"/>
                  </a:cubicBezTo>
                  <a:cubicBezTo>
                    <a:pt x="734" y="1274"/>
                    <a:pt x="734" y="1257"/>
                    <a:pt x="718" y="1241"/>
                  </a:cubicBezTo>
                  <a:cubicBezTo>
                    <a:pt x="434" y="657"/>
                    <a:pt x="151" y="40"/>
                    <a:pt x="151" y="40"/>
                  </a:cubicBezTo>
                  <a:cubicBezTo>
                    <a:pt x="138" y="16"/>
                    <a:pt x="109" y="0"/>
                    <a:pt x="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7" name="Google Shape;1087;p46"/>
            <p:cNvSpPr/>
            <p:nvPr/>
          </p:nvSpPr>
          <p:spPr>
            <a:xfrm>
              <a:off x="1395385" y="1349370"/>
              <a:ext cx="25547" cy="8958"/>
            </a:xfrm>
            <a:custGeom>
              <a:avLst/>
              <a:gdLst/>
              <a:ahLst/>
              <a:cxnLst/>
              <a:rect l="l" t="t" r="r" b="b"/>
              <a:pathLst>
                <a:path w="750" h="263" extrusionOk="0">
                  <a:moveTo>
                    <a:pt x="370" y="0"/>
                  </a:moveTo>
                  <a:cubicBezTo>
                    <a:pt x="238" y="0"/>
                    <a:pt x="112" y="45"/>
                    <a:pt x="34" y="80"/>
                  </a:cubicBezTo>
                  <a:cubicBezTo>
                    <a:pt x="0" y="113"/>
                    <a:pt x="0" y="147"/>
                    <a:pt x="16" y="180"/>
                  </a:cubicBezTo>
                  <a:cubicBezTo>
                    <a:pt x="29" y="204"/>
                    <a:pt x="59" y="220"/>
                    <a:pt x="87" y="220"/>
                  </a:cubicBezTo>
                  <a:cubicBezTo>
                    <a:pt x="97" y="220"/>
                    <a:pt x="107" y="218"/>
                    <a:pt x="116" y="213"/>
                  </a:cubicBezTo>
                  <a:cubicBezTo>
                    <a:pt x="116" y="213"/>
                    <a:pt x="234" y="148"/>
                    <a:pt x="370" y="148"/>
                  </a:cubicBezTo>
                  <a:cubicBezTo>
                    <a:pt x="452" y="148"/>
                    <a:pt x="542" y="172"/>
                    <a:pt x="617" y="247"/>
                  </a:cubicBezTo>
                  <a:cubicBezTo>
                    <a:pt x="634" y="263"/>
                    <a:pt x="650" y="263"/>
                    <a:pt x="667" y="263"/>
                  </a:cubicBezTo>
                  <a:cubicBezTo>
                    <a:pt x="683" y="263"/>
                    <a:pt x="701" y="263"/>
                    <a:pt x="717" y="247"/>
                  </a:cubicBezTo>
                  <a:cubicBezTo>
                    <a:pt x="750" y="213"/>
                    <a:pt x="750" y="163"/>
                    <a:pt x="717" y="147"/>
                  </a:cubicBezTo>
                  <a:cubicBezTo>
                    <a:pt x="614" y="36"/>
                    <a:pt x="489" y="0"/>
                    <a:pt x="3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8" name="Google Shape;1088;p46"/>
            <p:cNvSpPr/>
            <p:nvPr/>
          </p:nvSpPr>
          <p:spPr>
            <a:xfrm>
              <a:off x="911996" y="1580760"/>
              <a:ext cx="389130" cy="521293"/>
            </a:xfrm>
            <a:custGeom>
              <a:avLst/>
              <a:gdLst/>
              <a:ahLst/>
              <a:cxnLst/>
              <a:rect l="l" t="t" r="r" b="b"/>
              <a:pathLst>
                <a:path w="11424" h="15304" extrusionOk="0">
                  <a:moveTo>
                    <a:pt x="7342" y="1"/>
                  </a:moveTo>
                  <a:cubicBezTo>
                    <a:pt x="6777" y="1"/>
                    <a:pt x="6219" y="256"/>
                    <a:pt x="5854" y="740"/>
                  </a:cubicBezTo>
                  <a:lnTo>
                    <a:pt x="5470" y="1224"/>
                  </a:lnTo>
                  <a:lnTo>
                    <a:pt x="5103" y="1724"/>
                  </a:lnTo>
                  <a:cubicBezTo>
                    <a:pt x="4970" y="1891"/>
                    <a:pt x="4853" y="2058"/>
                    <a:pt x="4720" y="2240"/>
                  </a:cubicBezTo>
                  <a:cubicBezTo>
                    <a:pt x="4603" y="2407"/>
                    <a:pt x="4469" y="2574"/>
                    <a:pt x="4353" y="2741"/>
                  </a:cubicBezTo>
                  <a:cubicBezTo>
                    <a:pt x="4102" y="3074"/>
                    <a:pt x="3869" y="3408"/>
                    <a:pt x="3620" y="3759"/>
                  </a:cubicBezTo>
                  <a:lnTo>
                    <a:pt x="3269" y="4259"/>
                  </a:lnTo>
                  <a:lnTo>
                    <a:pt x="3219" y="4325"/>
                  </a:lnTo>
                  <a:lnTo>
                    <a:pt x="2902" y="4775"/>
                  </a:lnTo>
                  <a:cubicBezTo>
                    <a:pt x="2786" y="4942"/>
                    <a:pt x="2668" y="5126"/>
                    <a:pt x="2552" y="5293"/>
                  </a:cubicBezTo>
                  <a:lnTo>
                    <a:pt x="2368" y="5559"/>
                  </a:lnTo>
                  <a:lnTo>
                    <a:pt x="2286" y="5675"/>
                  </a:lnTo>
                  <a:lnTo>
                    <a:pt x="2202" y="5826"/>
                  </a:lnTo>
                  <a:cubicBezTo>
                    <a:pt x="1968" y="6160"/>
                    <a:pt x="1735" y="6526"/>
                    <a:pt x="1501" y="6876"/>
                  </a:cubicBezTo>
                  <a:lnTo>
                    <a:pt x="1168" y="7427"/>
                  </a:lnTo>
                  <a:lnTo>
                    <a:pt x="818" y="7977"/>
                  </a:lnTo>
                  <a:cubicBezTo>
                    <a:pt x="768" y="8061"/>
                    <a:pt x="718" y="8161"/>
                    <a:pt x="651" y="8261"/>
                  </a:cubicBezTo>
                  <a:lnTo>
                    <a:pt x="485" y="8543"/>
                  </a:lnTo>
                  <a:lnTo>
                    <a:pt x="451" y="8627"/>
                  </a:lnTo>
                  <a:lnTo>
                    <a:pt x="434" y="8644"/>
                  </a:lnTo>
                  <a:lnTo>
                    <a:pt x="418" y="8661"/>
                  </a:lnTo>
                  <a:lnTo>
                    <a:pt x="385" y="8728"/>
                  </a:lnTo>
                  <a:cubicBezTo>
                    <a:pt x="367" y="8761"/>
                    <a:pt x="351" y="8810"/>
                    <a:pt x="318" y="8861"/>
                  </a:cubicBezTo>
                  <a:cubicBezTo>
                    <a:pt x="318" y="8877"/>
                    <a:pt x="301" y="8894"/>
                    <a:pt x="285" y="8928"/>
                  </a:cubicBezTo>
                  <a:lnTo>
                    <a:pt x="251" y="8994"/>
                  </a:lnTo>
                  <a:lnTo>
                    <a:pt x="201" y="9144"/>
                  </a:lnTo>
                  <a:lnTo>
                    <a:pt x="151" y="9294"/>
                  </a:lnTo>
                  <a:lnTo>
                    <a:pt x="118" y="9377"/>
                  </a:lnTo>
                  <a:cubicBezTo>
                    <a:pt x="118" y="9395"/>
                    <a:pt x="101" y="9428"/>
                    <a:pt x="101" y="9461"/>
                  </a:cubicBezTo>
                  <a:cubicBezTo>
                    <a:pt x="85" y="9511"/>
                    <a:pt x="67" y="9561"/>
                    <a:pt x="51" y="9628"/>
                  </a:cubicBezTo>
                  <a:cubicBezTo>
                    <a:pt x="51" y="9677"/>
                    <a:pt x="34" y="9744"/>
                    <a:pt x="34" y="9795"/>
                  </a:cubicBezTo>
                  <a:cubicBezTo>
                    <a:pt x="18" y="9861"/>
                    <a:pt x="18" y="9911"/>
                    <a:pt x="1" y="9977"/>
                  </a:cubicBezTo>
                  <a:lnTo>
                    <a:pt x="1" y="10162"/>
                  </a:lnTo>
                  <a:lnTo>
                    <a:pt x="1" y="10344"/>
                  </a:lnTo>
                  <a:lnTo>
                    <a:pt x="1" y="10444"/>
                  </a:lnTo>
                  <a:cubicBezTo>
                    <a:pt x="1" y="10478"/>
                    <a:pt x="18" y="10511"/>
                    <a:pt x="18" y="10528"/>
                  </a:cubicBezTo>
                  <a:cubicBezTo>
                    <a:pt x="18" y="10595"/>
                    <a:pt x="34" y="10662"/>
                    <a:pt x="34" y="10728"/>
                  </a:cubicBezTo>
                  <a:cubicBezTo>
                    <a:pt x="51" y="10778"/>
                    <a:pt x="67" y="10845"/>
                    <a:pt x="67" y="10895"/>
                  </a:cubicBezTo>
                  <a:cubicBezTo>
                    <a:pt x="85" y="10929"/>
                    <a:pt x="85" y="10962"/>
                    <a:pt x="101" y="10995"/>
                  </a:cubicBezTo>
                  <a:lnTo>
                    <a:pt x="118" y="11078"/>
                  </a:lnTo>
                  <a:cubicBezTo>
                    <a:pt x="201" y="11311"/>
                    <a:pt x="285" y="11512"/>
                    <a:pt x="401" y="11696"/>
                  </a:cubicBezTo>
                  <a:cubicBezTo>
                    <a:pt x="451" y="11796"/>
                    <a:pt x="501" y="11878"/>
                    <a:pt x="567" y="11962"/>
                  </a:cubicBezTo>
                  <a:cubicBezTo>
                    <a:pt x="585" y="11996"/>
                    <a:pt x="618" y="12045"/>
                    <a:pt x="651" y="12078"/>
                  </a:cubicBezTo>
                  <a:lnTo>
                    <a:pt x="734" y="12179"/>
                  </a:lnTo>
                  <a:cubicBezTo>
                    <a:pt x="968" y="12463"/>
                    <a:pt x="1218" y="12679"/>
                    <a:pt x="1452" y="12863"/>
                  </a:cubicBezTo>
                  <a:cubicBezTo>
                    <a:pt x="1701" y="13030"/>
                    <a:pt x="1935" y="13179"/>
                    <a:pt x="2168" y="13296"/>
                  </a:cubicBezTo>
                  <a:cubicBezTo>
                    <a:pt x="2286" y="13363"/>
                    <a:pt x="2386" y="13430"/>
                    <a:pt x="2502" y="13479"/>
                  </a:cubicBezTo>
                  <a:cubicBezTo>
                    <a:pt x="2619" y="13530"/>
                    <a:pt x="2735" y="13597"/>
                    <a:pt x="2835" y="13646"/>
                  </a:cubicBezTo>
                  <a:cubicBezTo>
                    <a:pt x="3069" y="13746"/>
                    <a:pt x="3286" y="13830"/>
                    <a:pt x="3502" y="13913"/>
                  </a:cubicBezTo>
                  <a:cubicBezTo>
                    <a:pt x="3936" y="14079"/>
                    <a:pt x="4369" y="14213"/>
                    <a:pt x="4803" y="14346"/>
                  </a:cubicBezTo>
                  <a:cubicBezTo>
                    <a:pt x="5220" y="14464"/>
                    <a:pt x="5654" y="14580"/>
                    <a:pt x="6070" y="14664"/>
                  </a:cubicBezTo>
                  <a:cubicBezTo>
                    <a:pt x="6504" y="14764"/>
                    <a:pt x="6921" y="14846"/>
                    <a:pt x="7355" y="14930"/>
                  </a:cubicBezTo>
                  <a:cubicBezTo>
                    <a:pt x="7771" y="14997"/>
                    <a:pt x="8204" y="15064"/>
                    <a:pt x="8622" y="15131"/>
                  </a:cubicBezTo>
                  <a:cubicBezTo>
                    <a:pt x="9056" y="15197"/>
                    <a:pt x="9489" y="15247"/>
                    <a:pt x="9923" y="15297"/>
                  </a:cubicBezTo>
                  <a:cubicBezTo>
                    <a:pt x="9964" y="15301"/>
                    <a:pt x="10006" y="15303"/>
                    <a:pt x="10047" y="15303"/>
                  </a:cubicBezTo>
                  <a:cubicBezTo>
                    <a:pt x="10711" y="15303"/>
                    <a:pt x="11276" y="14805"/>
                    <a:pt x="11339" y="14130"/>
                  </a:cubicBezTo>
                  <a:cubicBezTo>
                    <a:pt x="11423" y="13446"/>
                    <a:pt x="10923" y="12812"/>
                    <a:pt x="10256" y="12712"/>
                  </a:cubicBezTo>
                  <a:lnTo>
                    <a:pt x="10239" y="12712"/>
                  </a:lnTo>
                  <a:cubicBezTo>
                    <a:pt x="9856" y="12645"/>
                    <a:pt x="9472" y="12579"/>
                    <a:pt x="9089" y="12496"/>
                  </a:cubicBezTo>
                  <a:cubicBezTo>
                    <a:pt x="8705" y="12429"/>
                    <a:pt x="8322" y="12329"/>
                    <a:pt x="7938" y="12229"/>
                  </a:cubicBezTo>
                  <a:cubicBezTo>
                    <a:pt x="7555" y="12129"/>
                    <a:pt x="7171" y="12029"/>
                    <a:pt x="6804" y="11912"/>
                  </a:cubicBezTo>
                  <a:cubicBezTo>
                    <a:pt x="6437" y="11796"/>
                    <a:pt x="6070" y="11678"/>
                    <a:pt x="5721" y="11545"/>
                  </a:cubicBezTo>
                  <a:cubicBezTo>
                    <a:pt x="5354" y="11411"/>
                    <a:pt x="5020" y="11262"/>
                    <a:pt x="4687" y="11111"/>
                  </a:cubicBezTo>
                  <a:cubicBezTo>
                    <a:pt x="4536" y="11029"/>
                    <a:pt x="4369" y="10945"/>
                    <a:pt x="4236" y="10862"/>
                  </a:cubicBezTo>
                  <a:cubicBezTo>
                    <a:pt x="4153" y="10829"/>
                    <a:pt x="4086" y="10778"/>
                    <a:pt x="4020" y="10745"/>
                  </a:cubicBezTo>
                  <a:cubicBezTo>
                    <a:pt x="3953" y="10695"/>
                    <a:pt x="3886" y="10644"/>
                    <a:pt x="3836" y="10611"/>
                  </a:cubicBezTo>
                  <a:cubicBezTo>
                    <a:pt x="3736" y="10528"/>
                    <a:pt x="3653" y="10462"/>
                    <a:pt x="3586" y="10395"/>
                  </a:cubicBezTo>
                  <a:cubicBezTo>
                    <a:pt x="3553" y="10378"/>
                    <a:pt x="3536" y="10362"/>
                    <a:pt x="3520" y="10344"/>
                  </a:cubicBezTo>
                  <a:lnTo>
                    <a:pt x="3520" y="10328"/>
                  </a:lnTo>
                  <a:lnTo>
                    <a:pt x="3569" y="10244"/>
                  </a:lnTo>
                  <a:lnTo>
                    <a:pt x="3669" y="10095"/>
                  </a:lnTo>
                  <a:cubicBezTo>
                    <a:pt x="3720" y="10011"/>
                    <a:pt x="3769" y="9944"/>
                    <a:pt x="3836" y="9861"/>
                  </a:cubicBezTo>
                  <a:cubicBezTo>
                    <a:pt x="3936" y="9695"/>
                    <a:pt x="4053" y="9528"/>
                    <a:pt x="4153" y="9361"/>
                  </a:cubicBezTo>
                  <a:lnTo>
                    <a:pt x="4503" y="8877"/>
                  </a:lnTo>
                  <a:cubicBezTo>
                    <a:pt x="4720" y="8543"/>
                    <a:pt x="4954" y="8227"/>
                    <a:pt x="5187" y="7894"/>
                  </a:cubicBezTo>
                  <a:lnTo>
                    <a:pt x="5370" y="7643"/>
                  </a:lnTo>
                  <a:lnTo>
                    <a:pt x="5554" y="7410"/>
                  </a:lnTo>
                  <a:lnTo>
                    <a:pt x="5803" y="7060"/>
                  </a:lnTo>
                  <a:lnTo>
                    <a:pt x="5903" y="6909"/>
                  </a:lnTo>
                  <a:lnTo>
                    <a:pt x="6037" y="6727"/>
                  </a:lnTo>
                  <a:lnTo>
                    <a:pt x="6270" y="6426"/>
                  </a:lnTo>
                  <a:lnTo>
                    <a:pt x="6637" y="5926"/>
                  </a:lnTo>
                  <a:cubicBezTo>
                    <a:pt x="6870" y="5609"/>
                    <a:pt x="7121" y="5275"/>
                    <a:pt x="7355" y="4942"/>
                  </a:cubicBezTo>
                  <a:lnTo>
                    <a:pt x="8822" y="2991"/>
                  </a:lnTo>
                  <a:lnTo>
                    <a:pt x="8822" y="2974"/>
                  </a:lnTo>
                  <a:cubicBezTo>
                    <a:pt x="9438" y="2158"/>
                    <a:pt x="9272" y="991"/>
                    <a:pt x="8455" y="373"/>
                  </a:cubicBezTo>
                  <a:cubicBezTo>
                    <a:pt x="8122" y="122"/>
                    <a:pt x="7730" y="1"/>
                    <a:pt x="7342"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9" name="Google Shape;1089;p46"/>
            <p:cNvSpPr/>
            <p:nvPr/>
          </p:nvSpPr>
          <p:spPr>
            <a:xfrm>
              <a:off x="1231780" y="2000995"/>
              <a:ext cx="228934" cy="117720"/>
            </a:xfrm>
            <a:custGeom>
              <a:avLst/>
              <a:gdLst/>
              <a:ahLst/>
              <a:cxnLst/>
              <a:rect l="l" t="t" r="r" b="b"/>
              <a:pathLst>
                <a:path w="6721" h="3456" extrusionOk="0">
                  <a:moveTo>
                    <a:pt x="3471" y="1"/>
                  </a:moveTo>
                  <a:cubicBezTo>
                    <a:pt x="2945" y="1"/>
                    <a:pt x="2355" y="62"/>
                    <a:pt x="2069" y="108"/>
                  </a:cubicBezTo>
                  <a:cubicBezTo>
                    <a:pt x="1735" y="159"/>
                    <a:pt x="1184" y="375"/>
                    <a:pt x="868" y="593"/>
                  </a:cubicBezTo>
                  <a:cubicBezTo>
                    <a:pt x="635" y="759"/>
                    <a:pt x="401" y="975"/>
                    <a:pt x="301" y="1175"/>
                  </a:cubicBezTo>
                  <a:cubicBezTo>
                    <a:pt x="1" y="1809"/>
                    <a:pt x="84" y="2743"/>
                    <a:pt x="417" y="2876"/>
                  </a:cubicBezTo>
                  <a:cubicBezTo>
                    <a:pt x="917" y="3060"/>
                    <a:pt x="2035" y="3210"/>
                    <a:pt x="2435" y="3294"/>
                  </a:cubicBezTo>
                  <a:cubicBezTo>
                    <a:pt x="2693" y="3347"/>
                    <a:pt x="3888" y="3456"/>
                    <a:pt x="4677" y="3456"/>
                  </a:cubicBezTo>
                  <a:cubicBezTo>
                    <a:pt x="5115" y="3456"/>
                    <a:pt x="5428" y="3422"/>
                    <a:pt x="5386" y="3327"/>
                  </a:cubicBezTo>
                  <a:cubicBezTo>
                    <a:pt x="5270" y="3043"/>
                    <a:pt x="4019" y="2843"/>
                    <a:pt x="4019" y="2843"/>
                  </a:cubicBezTo>
                  <a:lnTo>
                    <a:pt x="4019" y="2843"/>
                  </a:lnTo>
                  <a:cubicBezTo>
                    <a:pt x="4019" y="2843"/>
                    <a:pt x="4076" y="2844"/>
                    <a:pt x="4172" y="2844"/>
                  </a:cubicBezTo>
                  <a:cubicBezTo>
                    <a:pt x="4651" y="2844"/>
                    <a:pt x="6089" y="2821"/>
                    <a:pt x="6104" y="2543"/>
                  </a:cubicBezTo>
                  <a:cubicBezTo>
                    <a:pt x="6120" y="2227"/>
                    <a:pt x="4186" y="2193"/>
                    <a:pt x="4186" y="2193"/>
                  </a:cubicBezTo>
                  <a:cubicBezTo>
                    <a:pt x="4186" y="2193"/>
                    <a:pt x="6720" y="2043"/>
                    <a:pt x="6520" y="1626"/>
                  </a:cubicBezTo>
                  <a:cubicBezTo>
                    <a:pt x="6465" y="1517"/>
                    <a:pt x="5756" y="1492"/>
                    <a:pt x="5125" y="1492"/>
                  </a:cubicBezTo>
                  <a:cubicBezTo>
                    <a:pt x="4604" y="1492"/>
                    <a:pt x="4136" y="1509"/>
                    <a:pt x="4136" y="1509"/>
                  </a:cubicBezTo>
                  <a:cubicBezTo>
                    <a:pt x="4553" y="1426"/>
                    <a:pt x="6253" y="1109"/>
                    <a:pt x="6020" y="859"/>
                  </a:cubicBezTo>
                  <a:cubicBezTo>
                    <a:pt x="5943" y="783"/>
                    <a:pt x="5609" y="756"/>
                    <a:pt x="5182" y="756"/>
                  </a:cubicBezTo>
                  <a:cubicBezTo>
                    <a:pt x="4214" y="756"/>
                    <a:pt x="2769" y="893"/>
                    <a:pt x="2769" y="893"/>
                  </a:cubicBezTo>
                  <a:cubicBezTo>
                    <a:pt x="2769" y="893"/>
                    <a:pt x="2918" y="759"/>
                    <a:pt x="3185" y="709"/>
                  </a:cubicBezTo>
                  <a:cubicBezTo>
                    <a:pt x="3452" y="659"/>
                    <a:pt x="4753" y="442"/>
                    <a:pt x="4419" y="159"/>
                  </a:cubicBezTo>
                  <a:cubicBezTo>
                    <a:pt x="4271" y="40"/>
                    <a:pt x="3892" y="1"/>
                    <a:pt x="3471"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0" name="Google Shape;1090;p46"/>
            <p:cNvSpPr/>
            <p:nvPr/>
          </p:nvSpPr>
          <p:spPr>
            <a:xfrm>
              <a:off x="1207357" y="2006445"/>
              <a:ext cx="41522" cy="94149"/>
            </a:xfrm>
            <a:custGeom>
              <a:avLst/>
              <a:gdLst/>
              <a:ahLst/>
              <a:cxnLst/>
              <a:rect l="l" t="t" r="r" b="b"/>
              <a:pathLst>
                <a:path w="1219" h="2764" extrusionOk="0">
                  <a:moveTo>
                    <a:pt x="676" y="0"/>
                  </a:moveTo>
                  <a:cubicBezTo>
                    <a:pt x="613" y="0"/>
                    <a:pt x="550" y="6"/>
                    <a:pt x="485" y="15"/>
                  </a:cubicBezTo>
                  <a:cubicBezTo>
                    <a:pt x="567" y="1549"/>
                    <a:pt x="0" y="2650"/>
                    <a:pt x="0" y="2650"/>
                  </a:cubicBezTo>
                  <a:cubicBezTo>
                    <a:pt x="138" y="2718"/>
                    <a:pt x="307" y="2764"/>
                    <a:pt x="459" y="2764"/>
                  </a:cubicBezTo>
                  <a:cubicBezTo>
                    <a:pt x="528" y="2764"/>
                    <a:pt x="594" y="2754"/>
                    <a:pt x="651" y="2734"/>
                  </a:cubicBezTo>
                  <a:cubicBezTo>
                    <a:pt x="1218" y="1649"/>
                    <a:pt x="1134" y="132"/>
                    <a:pt x="1134" y="132"/>
                  </a:cubicBezTo>
                  <a:cubicBezTo>
                    <a:pt x="990" y="36"/>
                    <a:pt x="837" y="0"/>
                    <a:pt x="6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1" name="Google Shape;1091;p46"/>
            <p:cNvSpPr/>
            <p:nvPr/>
          </p:nvSpPr>
          <p:spPr>
            <a:xfrm>
              <a:off x="1201668" y="2024634"/>
              <a:ext cx="60836" cy="56646"/>
            </a:xfrm>
            <a:custGeom>
              <a:avLst/>
              <a:gdLst/>
              <a:ahLst/>
              <a:cxnLst/>
              <a:rect l="l" t="t" r="r" b="b"/>
              <a:pathLst>
                <a:path w="1786" h="1663" extrusionOk="0">
                  <a:moveTo>
                    <a:pt x="897" y="1"/>
                  </a:moveTo>
                  <a:cubicBezTo>
                    <a:pt x="496" y="1"/>
                    <a:pt x="158" y="282"/>
                    <a:pt x="85" y="682"/>
                  </a:cubicBezTo>
                  <a:cubicBezTo>
                    <a:pt x="1" y="1132"/>
                    <a:pt x="285" y="1566"/>
                    <a:pt x="752" y="1649"/>
                  </a:cubicBezTo>
                  <a:cubicBezTo>
                    <a:pt x="803" y="1658"/>
                    <a:pt x="853" y="1663"/>
                    <a:pt x="903" y="1663"/>
                  </a:cubicBezTo>
                  <a:cubicBezTo>
                    <a:pt x="1295" y="1663"/>
                    <a:pt x="1644" y="1382"/>
                    <a:pt x="1719" y="982"/>
                  </a:cubicBezTo>
                  <a:cubicBezTo>
                    <a:pt x="1785" y="532"/>
                    <a:pt x="1501" y="99"/>
                    <a:pt x="1052" y="15"/>
                  </a:cubicBezTo>
                  <a:cubicBezTo>
                    <a:pt x="1000" y="5"/>
                    <a:pt x="948"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2" name="Google Shape;1092;p46"/>
            <p:cNvSpPr/>
            <p:nvPr/>
          </p:nvSpPr>
          <p:spPr>
            <a:xfrm>
              <a:off x="1210218" y="2032673"/>
              <a:ext cx="43736" cy="40603"/>
            </a:xfrm>
            <a:custGeom>
              <a:avLst/>
              <a:gdLst/>
              <a:ahLst/>
              <a:cxnLst/>
              <a:rect l="l" t="t" r="r" b="b"/>
              <a:pathLst>
                <a:path w="1284" h="1192" extrusionOk="0">
                  <a:moveTo>
                    <a:pt x="635" y="0"/>
                  </a:moveTo>
                  <a:cubicBezTo>
                    <a:pt x="360" y="0"/>
                    <a:pt x="108" y="203"/>
                    <a:pt x="50" y="496"/>
                  </a:cubicBezTo>
                  <a:cubicBezTo>
                    <a:pt x="0" y="812"/>
                    <a:pt x="216" y="1130"/>
                    <a:pt x="534" y="1179"/>
                  </a:cubicBezTo>
                  <a:cubicBezTo>
                    <a:pt x="575" y="1187"/>
                    <a:pt x="615" y="1191"/>
                    <a:pt x="655" y="1191"/>
                  </a:cubicBezTo>
                  <a:cubicBezTo>
                    <a:pt x="938" y="1191"/>
                    <a:pt x="1176" y="991"/>
                    <a:pt x="1234" y="712"/>
                  </a:cubicBezTo>
                  <a:cubicBezTo>
                    <a:pt x="1284" y="379"/>
                    <a:pt x="1068" y="63"/>
                    <a:pt x="750" y="12"/>
                  </a:cubicBezTo>
                  <a:cubicBezTo>
                    <a:pt x="712" y="4"/>
                    <a:pt x="673" y="0"/>
                    <a:pt x="6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3" name="Google Shape;1093;p46"/>
            <p:cNvSpPr/>
            <p:nvPr/>
          </p:nvSpPr>
          <p:spPr>
            <a:xfrm>
              <a:off x="1013095" y="1572312"/>
              <a:ext cx="227231" cy="234725"/>
            </a:xfrm>
            <a:custGeom>
              <a:avLst/>
              <a:gdLst/>
              <a:ahLst/>
              <a:cxnLst/>
              <a:rect l="l" t="t" r="r" b="b"/>
              <a:pathLst>
                <a:path w="6671" h="6891" extrusionOk="0">
                  <a:moveTo>
                    <a:pt x="4501" y="1"/>
                  </a:moveTo>
                  <a:cubicBezTo>
                    <a:pt x="4073" y="1"/>
                    <a:pt x="3634" y="127"/>
                    <a:pt x="3235" y="405"/>
                  </a:cubicBezTo>
                  <a:cubicBezTo>
                    <a:pt x="2902" y="638"/>
                    <a:pt x="2535" y="972"/>
                    <a:pt x="2168" y="1421"/>
                  </a:cubicBezTo>
                  <a:cubicBezTo>
                    <a:pt x="534" y="3440"/>
                    <a:pt x="1" y="4073"/>
                    <a:pt x="1" y="4073"/>
                  </a:cubicBezTo>
                  <a:lnTo>
                    <a:pt x="3586" y="6891"/>
                  </a:lnTo>
                  <a:cubicBezTo>
                    <a:pt x="3586" y="6891"/>
                    <a:pt x="6670" y="3673"/>
                    <a:pt x="6670" y="2172"/>
                  </a:cubicBezTo>
                  <a:lnTo>
                    <a:pt x="6670" y="2106"/>
                  </a:lnTo>
                  <a:cubicBezTo>
                    <a:pt x="6646" y="853"/>
                    <a:pt x="5613" y="1"/>
                    <a:pt x="45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4" name="Google Shape;1094;p46"/>
            <p:cNvSpPr/>
            <p:nvPr/>
          </p:nvSpPr>
          <p:spPr>
            <a:xfrm>
              <a:off x="1124413" y="1682233"/>
              <a:ext cx="109102" cy="135637"/>
            </a:xfrm>
            <a:custGeom>
              <a:avLst/>
              <a:gdLst/>
              <a:ahLst/>
              <a:cxnLst/>
              <a:rect l="l" t="t" r="r" b="b"/>
              <a:pathLst>
                <a:path w="3203" h="3982" extrusionOk="0">
                  <a:moveTo>
                    <a:pt x="3106" y="1"/>
                  </a:moveTo>
                  <a:cubicBezTo>
                    <a:pt x="3083" y="1"/>
                    <a:pt x="3062" y="9"/>
                    <a:pt x="3053" y="28"/>
                  </a:cubicBezTo>
                  <a:cubicBezTo>
                    <a:pt x="3036" y="62"/>
                    <a:pt x="968" y="3097"/>
                    <a:pt x="34" y="3848"/>
                  </a:cubicBezTo>
                  <a:cubicBezTo>
                    <a:pt x="1" y="3864"/>
                    <a:pt x="1" y="3914"/>
                    <a:pt x="34" y="3948"/>
                  </a:cubicBezTo>
                  <a:cubicBezTo>
                    <a:pt x="34" y="3964"/>
                    <a:pt x="52" y="3981"/>
                    <a:pt x="68" y="3981"/>
                  </a:cubicBezTo>
                  <a:cubicBezTo>
                    <a:pt x="101" y="3981"/>
                    <a:pt x="118" y="3981"/>
                    <a:pt x="134" y="3964"/>
                  </a:cubicBezTo>
                  <a:cubicBezTo>
                    <a:pt x="1085" y="3197"/>
                    <a:pt x="3086" y="246"/>
                    <a:pt x="3169" y="113"/>
                  </a:cubicBezTo>
                  <a:cubicBezTo>
                    <a:pt x="3202" y="79"/>
                    <a:pt x="3186" y="46"/>
                    <a:pt x="3153" y="12"/>
                  </a:cubicBezTo>
                  <a:cubicBezTo>
                    <a:pt x="3139" y="5"/>
                    <a:pt x="3122" y="1"/>
                    <a:pt x="31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5" name="Google Shape;1095;p46"/>
            <p:cNvSpPr/>
            <p:nvPr/>
          </p:nvSpPr>
          <p:spPr>
            <a:xfrm>
              <a:off x="1204529" y="1704613"/>
              <a:ext cx="37537" cy="15567"/>
            </a:xfrm>
            <a:custGeom>
              <a:avLst/>
              <a:gdLst/>
              <a:ahLst/>
              <a:cxnLst/>
              <a:rect l="l" t="t" r="r" b="b"/>
              <a:pathLst>
                <a:path w="1102" h="457" extrusionOk="0">
                  <a:moveTo>
                    <a:pt x="1020" y="1"/>
                  </a:moveTo>
                  <a:cubicBezTo>
                    <a:pt x="1013" y="1"/>
                    <a:pt x="1007" y="2"/>
                    <a:pt x="1001" y="5"/>
                  </a:cubicBezTo>
                  <a:lnTo>
                    <a:pt x="67" y="305"/>
                  </a:lnTo>
                  <a:cubicBezTo>
                    <a:pt x="34" y="323"/>
                    <a:pt x="1" y="372"/>
                    <a:pt x="17" y="405"/>
                  </a:cubicBezTo>
                  <a:cubicBezTo>
                    <a:pt x="34" y="439"/>
                    <a:pt x="50" y="456"/>
                    <a:pt x="83" y="456"/>
                  </a:cubicBezTo>
                  <a:lnTo>
                    <a:pt x="117" y="456"/>
                  </a:lnTo>
                  <a:lnTo>
                    <a:pt x="1050" y="139"/>
                  </a:lnTo>
                  <a:cubicBezTo>
                    <a:pt x="1084" y="139"/>
                    <a:pt x="1101" y="89"/>
                    <a:pt x="1101" y="56"/>
                  </a:cubicBezTo>
                  <a:cubicBezTo>
                    <a:pt x="1087" y="28"/>
                    <a:pt x="1051" y="1"/>
                    <a:pt x="10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6" name="Google Shape;1096;p46"/>
            <p:cNvSpPr/>
            <p:nvPr/>
          </p:nvSpPr>
          <p:spPr>
            <a:xfrm>
              <a:off x="964248" y="1913078"/>
              <a:ext cx="69930" cy="41079"/>
            </a:xfrm>
            <a:custGeom>
              <a:avLst/>
              <a:gdLst/>
              <a:ahLst/>
              <a:cxnLst/>
              <a:rect l="l" t="t" r="r" b="b"/>
              <a:pathLst>
                <a:path w="2053" h="1206" extrusionOk="0">
                  <a:moveTo>
                    <a:pt x="725" y="1"/>
                  </a:moveTo>
                  <a:cubicBezTo>
                    <a:pt x="689" y="1"/>
                    <a:pt x="665" y="28"/>
                    <a:pt x="652" y="55"/>
                  </a:cubicBezTo>
                  <a:cubicBezTo>
                    <a:pt x="652" y="88"/>
                    <a:pt x="668" y="139"/>
                    <a:pt x="701" y="139"/>
                  </a:cubicBezTo>
                  <a:cubicBezTo>
                    <a:pt x="718" y="139"/>
                    <a:pt x="1335" y="322"/>
                    <a:pt x="1668" y="522"/>
                  </a:cubicBezTo>
                  <a:cubicBezTo>
                    <a:pt x="1168" y="572"/>
                    <a:pt x="467" y="722"/>
                    <a:pt x="34" y="1089"/>
                  </a:cubicBezTo>
                  <a:cubicBezTo>
                    <a:pt x="1" y="1106"/>
                    <a:pt x="1" y="1155"/>
                    <a:pt x="18" y="1189"/>
                  </a:cubicBezTo>
                  <a:cubicBezTo>
                    <a:pt x="34" y="1206"/>
                    <a:pt x="51" y="1206"/>
                    <a:pt x="67" y="1206"/>
                  </a:cubicBezTo>
                  <a:cubicBezTo>
                    <a:pt x="85" y="1206"/>
                    <a:pt x="101" y="1206"/>
                    <a:pt x="118" y="1189"/>
                  </a:cubicBezTo>
                  <a:cubicBezTo>
                    <a:pt x="634" y="772"/>
                    <a:pt x="1585" y="672"/>
                    <a:pt x="2052" y="639"/>
                  </a:cubicBezTo>
                  <a:cubicBezTo>
                    <a:pt x="2019" y="622"/>
                    <a:pt x="2002" y="606"/>
                    <a:pt x="1986" y="588"/>
                  </a:cubicBezTo>
                  <a:lnTo>
                    <a:pt x="1986" y="572"/>
                  </a:lnTo>
                  <a:lnTo>
                    <a:pt x="2035" y="488"/>
                  </a:lnTo>
                  <a:cubicBezTo>
                    <a:pt x="2002" y="488"/>
                    <a:pt x="1952" y="506"/>
                    <a:pt x="1901" y="506"/>
                  </a:cubicBezTo>
                  <a:cubicBezTo>
                    <a:pt x="1585" y="239"/>
                    <a:pt x="785" y="21"/>
                    <a:pt x="752" y="5"/>
                  </a:cubicBezTo>
                  <a:cubicBezTo>
                    <a:pt x="742" y="2"/>
                    <a:pt x="733" y="1"/>
                    <a:pt x="725" y="1"/>
                  </a:cubicBezTo>
                  <a:close/>
                </a:path>
              </a:pathLst>
            </a:custGeom>
            <a:solidFill>
              <a:srgbClr val="361F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7" name="Google Shape;1097;p46"/>
            <p:cNvSpPr/>
            <p:nvPr/>
          </p:nvSpPr>
          <p:spPr>
            <a:xfrm>
              <a:off x="2541573" y="3401902"/>
              <a:ext cx="89789" cy="63663"/>
            </a:xfrm>
            <a:custGeom>
              <a:avLst/>
              <a:gdLst/>
              <a:ahLst/>
              <a:cxnLst/>
              <a:rect l="l" t="t" r="r" b="b"/>
              <a:pathLst>
                <a:path w="2636" h="1869" extrusionOk="0">
                  <a:moveTo>
                    <a:pt x="1" y="1"/>
                  </a:moveTo>
                  <a:lnTo>
                    <a:pt x="134" y="1868"/>
                  </a:lnTo>
                  <a:lnTo>
                    <a:pt x="2402" y="1868"/>
                  </a:lnTo>
                  <a:lnTo>
                    <a:pt x="2635" y="85"/>
                  </a:lnTo>
                  <a:lnTo>
                    <a:pt x="1" y="1"/>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8" name="Google Shape;1098;p46"/>
            <p:cNvSpPr/>
            <p:nvPr/>
          </p:nvSpPr>
          <p:spPr>
            <a:xfrm>
              <a:off x="2336514" y="3392841"/>
              <a:ext cx="86962" cy="72723"/>
            </a:xfrm>
            <a:custGeom>
              <a:avLst/>
              <a:gdLst/>
              <a:ahLst/>
              <a:cxnLst/>
              <a:rect l="l" t="t" r="r" b="b"/>
              <a:pathLst>
                <a:path w="2553" h="2135" extrusionOk="0">
                  <a:moveTo>
                    <a:pt x="85" y="0"/>
                  </a:moveTo>
                  <a:lnTo>
                    <a:pt x="1" y="2134"/>
                  </a:lnTo>
                  <a:lnTo>
                    <a:pt x="2286" y="2134"/>
                  </a:lnTo>
                  <a:lnTo>
                    <a:pt x="2552" y="67"/>
                  </a:lnTo>
                  <a:lnTo>
                    <a:pt x="85"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9" name="Google Shape;1099;p46"/>
            <p:cNvSpPr/>
            <p:nvPr/>
          </p:nvSpPr>
          <p:spPr>
            <a:xfrm>
              <a:off x="2140583" y="3444208"/>
              <a:ext cx="303872" cy="144050"/>
            </a:xfrm>
            <a:custGeom>
              <a:avLst/>
              <a:gdLst/>
              <a:ahLst/>
              <a:cxnLst/>
              <a:rect l="l" t="t" r="r" b="b"/>
              <a:pathLst>
                <a:path w="8921" h="4229" extrusionOk="0">
                  <a:moveTo>
                    <a:pt x="5829" y="1"/>
                  </a:moveTo>
                  <a:cubicBezTo>
                    <a:pt x="5723" y="1"/>
                    <a:pt x="5625" y="27"/>
                    <a:pt x="5536" y="93"/>
                  </a:cubicBezTo>
                  <a:cubicBezTo>
                    <a:pt x="5536" y="93"/>
                    <a:pt x="5286" y="260"/>
                    <a:pt x="4603" y="877"/>
                  </a:cubicBezTo>
                  <a:cubicBezTo>
                    <a:pt x="3918" y="1493"/>
                    <a:pt x="2768" y="1911"/>
                    <a:pt x="1768" y="2327"/>
                  </a:cubicBezTo>
                  <a:cubicBezTo>
                    <a:pt x="483" y="2861"/>
                    <a:pt x="134" y="3394"/>
                    <a:pt x="50" y="3761"/>
                  </a:cubicBezTo>
                  <a:cubicBezTo>
                    <a:pt x="0" y="4045"/>
                    <a:pt x="134" y="4228"/>
                    <a:pt x="134" y="4228"/>
                  </a:cubicBezTo>
                  <a:lnTo>
                    <a:pt x="8754" y="4228"/>
                  </a:lnTo>
                  <a:cubicBezTo>
                    <a:pt x="8821" y="4112"/>
                    <a:pt x="8854" y="3961"/>
                    <a:pt x="8871" y="3761"/>
                  </a:cubicBezTo>
                  <a:cubicBezTo>
                    <a:pt x="8921" y="3028"/>
                    <a:pt x="8687" y="1860"/>
                    <a:pt x="8571" y="1127"/>
                  </a:cubicBezTo>
                  <a:cubicBezTo>
                    <a:pt x="8554" y="1044"/>
                    <a:pt x="8538" y="960"/>
                    <a:pt x="8538" y="893"/>
                  </a:cubicBezTo>
                  <a:cubicBezTo>
                    <a:pt x="8520" y="760"/>
                    <a:pt x="8504" y="660"/>
                    <a:pt x="8504" y="593"/>
                  </a:cubicBezTo>
                  <a:cubicBezTo>
                    <a:pt x="8504" y="143"/>
                    <a:pt x="8213" y="87"/>
                    <a:pt x="8068" y="87"/>
                  </a:cubicBezTo>
                  <a:cubicBezTo>
                    <a:pt x="8019" y="87"/>
                    <a:pt x="7987" y="93"/>
                    <a:pt x="7987" y="93"/>
                  </a:cubicBezTo>
                  <a:cubicBezTo>
                    <a:pt x="7757" y="314"/>
                    <a:pt x="7520" y="391"/>
                    <a:pt x="7285" y="391"/>
                  </a:cubicBezTo>
                  <a:cubicBezTo>
                    <a:pt x="6755" y="391"/>
                    <a:pt x="6236" y="1"/>
                    <a:pt x="58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0" name="Google Shape;1100;p46"/>
            <p:cNvSpPr/>
            <p:nvPr/>
          </p:nvSpPr>
          <p:spPr>
            <a:xfrm>
              <a:off x="2140583" y="3572319"/>
              <a:ext cx="302203" cy="15941"/>
            </a:xfrm>
            <a:custGeom>
              <a:avLst/>
              <a:gdLst/>
              <a:ahLst/>
              <a:cxnLst/>
              <a:rect l="l" t="t" r="r" b="b"/>
              <a:pathLst>
                <a:path w="8872" h="468" extrusionOk="0">
                  <a:moveTo>
                    <a:pt x="50" y="0"/>
                  </a:moveTo>
                  <a:cubicBezTo>
                    <a:pt x="0" y="284"/>
                    <a:pt x="134" y="467"/>
                    <a:pt x="134" y="467"/>
                  </a:cubicBezTo>
                  <a:lnTo>
                    <a:pt x="8754" y="467"/>
                  </a:lnTo>
                  <a:cubicBezTo>
                    <a:pt x="8821" y="351"/>
                    <a:pt x="8854" y="200"/>
                    <a:pt x="88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1" name="Google Shape;1101;p46"/>
            <p:cNvSpPr/>
            <p:nvPr/>
          </p:nvSpPr>
          <p:spPr>
            <a:xfrm>
              <a:off x="2296217" y="3449999"/>
              <a:ext cx="28987" cy="28953"/>
            </a:xfrm>
            <a:custGeom>
              <a:avLst/>
              <a:gdLst/>
              <a:ahLst/>
              <a:cxnLst/>
              <a:rect l="l" t="t" r="r" b="b"/>
              <a:pathLst>
                <a:path w="851" h="850" extrusionOk="0">
                  <a:moveTo>
                    <a:pt x="473" y="1"/>
                  </a:moveTo>
                  <a:cubicBezTo>
                    <a:pt x="435" y="1"/>
                    <a:pt x="394" y="8"/>
                    <a:pt x="350" y="23"/>
                  </a:cubicBezTo>
                  <a:cubicBezTo>
                    <a:pt x="0" y="140"/>
                    <a:pt x="34" y="707"/>
                    <a:pt x="34" y="707"/>
                  </a:cubicBezTo>
                  <a:cubicBezTo>
                    <a:pt x="34" y="707"/>
                    <a:pt x="93" y="850"/>
                    <a:pt x="237" y="850"/>
                  </a:cubicBezTo>
                  <a:cubicBezTo>
                    <a:pt x="367" y="850"/>
                    <a:pt x="565" y="733"/>
                    <a:pt x="850" y="290"/>
                  </a:cubicBezTo>
                  <a:cubicBezTo>
                    <a:pt x="850" y="290"/>
                    <a:pt x="724" y="1"/>
                    <a:pt x="4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2" name="Google Shape;1102;p46"/>
            <p:cNvSpPr/>
            <p:nvPr/>
          </p:nvSpPr>
          <p:spPr>
            <a:xfrm>
              <a:off x="2305857" y="3465633"/>
              <a:ext cx="27284" cy="51639"/>
            </a:xfrm>
            <a:custGeom>
              <a:avLst/>
              <a:gdLst/>
              <a:ahLst/>
              <a:cxnLst/>
              <a:rect l="l" t="t" r="r" b="b"/>
              <a:pathLst>
                <a:path w="801" h="1516" extrusionOk="0">
                  <a:moveTo>
                    <a:pt x="162" y="1"/>
                  </a:moveTo>
                  <a:cubicBezTo>
                    <a:pt x="120" y="1"/>
                    <a:pt x="79" y="19"/>
                    <a:pt x="51" y="48"/>
                  </a:cubicBezTo>
                  <a:cubicBezTo>
                    <a:pt x="0" y="115"/>
                    <a:pt x="0" y="197"/>
                    <a:pt x="67" y="248"/>
                  </a:cubicBezTo>
                  <a:cubicBezTo>
                    <a:pt x="84" y="264"/>
                    <a:pt x="518" y="664"/>
                    <a:pt x="518" y="1382"/>
                  </a:cubicBezTo>
                  <a:cubicBezTo>
                    <a:pt x="518" y="1465"/>
                    <a:pt x="584" y="1515"/>
                    <a:pt x="667" y="1515"/>
                  </a:cubicBezTo>
                  <a:cubicBezTo>
                    <a:pt x="751" y="1515"/>
                    <a:pt x="800" y="1465"/>
                    <a:pt x="800" y="1382"/>
                  </a:cubicBezTo>
                  <a:cubicBezTo>
                    <a:pt x="800" y="515"/>
                    <a:pt x="267" y="64"/>
                    <a:pt x="251" y="31"/>
                  </a:cubicBezTo>
                  <a:cubicBezTo>
                    <a:pt x="223" y="10"/>
                    <a:pt x="192" y="1"/>
                    <a:pt x="1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3" name="Google Shape;1103;p46"/>
            <p:cNvSpPr/>
            <p:nvPr/>
          </p:nvSpPr>
          <p:spPr>
            <a:xfrm>
              <a:off x="2262120" y="3462602"/>
              <a:ext cx="48301" cy="16588"/>
            </a:xfrm>
            <a:custGeom>
              <a:avLst/>
              <a:gdLst/>
              <a:ahLst/>
              <a:cxnLst/>
              <a:rect l="l" t="t" r="r" b="b"/>
              <a:pathLst>
                <a:path w="1418" h="487" extrusionOk="0">
                  <a:moveTo>
                    <a:pt x="1075" y="0"/>
                  </a:moveTo>
                  <a:cubicBezTo>
                    <a:pt x="797" y="0"/>
                    <a:pt x="301" y="28"/>
                    <a:pt x="67" y="237"/>
                  </a:cubicBezTo>
                  <a:cubicBezTo>
                    <a:pt x="1" y="304"/>
                    <a:pt x="1" y="387"/>
                    <a:pt x="50" y="437"/>
                  </a:cubicBezTo>
                  <a:cubicBezTo>
                    <a:pt x="84" y="471"/>
                    <a:pt x="117" y="487"/>
                    <a:pt x="150" y="487"/>
                  </a:cubicBezTo>
                  <a:cubicBezTo>
                    <a:pt x="201" y="487"/>
                    <a:pt x="234" y="487"/>
                    <a:pt x="250" y="453"/>
                  </a:cubicBezTo>
                  <a:cubicBezTo>
                    <a:pt x="407" y="326"/>
                    <a:pt x="818" y="283"/>
                    <a:pt x="1111" y="283"/>
                  </a:cubicBezTo>
                  <a:cubicBezTo>
                    <a:pt x="1162" y="283"/>
                    <a:pt x="1209" y="284"/>
                    <a:pt x="1251" y="286"/>
                  </a:cubicBezTo>
                  <a:cubicBezTo>
                    <a:pt x="1335" y="286"/>
                    <a:pt x="1401" y="237"/>
                    <a:pt x="1401" y="153"/>
                  </a:cubicBezTo>
                  <a:cubicBezTo>
                    <a:pt x="1417" y="70"/>
                    <a:pt x="1351" y="4"/>
                    <a:pt x="1268" y="4"/>
                  </a:cubicBezTo>
                  <a:cubicBezTo>
                    <a:pt x="1246" y="4"/>
                    <a:pt x="1174" y="0"/>
                    <a:pt x="10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4" name="Google Shape;1104;p46"/>
            <p:cNvSpPr/>
            <p:nvPr/>
          </p:nvSpPr>
          <p:spPr>
            <a:xfrm>
              <a:off x="2307560" y="3434295"/>
              <a:ext cx="68738" cy="42067"/>
            </a:xfrm>
            <a:custGeom>
              <a:avLst/>
              <a:gdLst/>
              <a:ahLst/>
              <a:cxnLst/>
              <a:rect l="l" t="t" r="r" b="b"/>
              <a:pathLst>
                <a:path w="2018" h="1235" extrusionOk="0">
                  <a:moveTo>
                    <a:pt x="1401" y="301"/>
                  </a:moveTo>
                  <a:cubicBezTo>
                    <a:pt x="1501" y="301"/>
                    <a:pt x="1568" y="334"/>
                    <a:pt x="1635" y="401"/>
                  </a:cubicBezTo>
                  <a:cubicBezTo>
                    <a:pt x="1668" y="450"/>
                    <a:pt x="1684" y="484"/>
                    <a:pt x="1668" y="551"/>
                  </a:cubicBezTo>
                  <a:cubicBezTo>
                    <a:pt x="1618" y="684"/>
                    <a:pt x="1401" y="835"/>
                    <a:pt x="1035" y="884"/>
                  </a:cubicBezTo>
                  <a:cubicBezTo>
                    <a:pt x="668" y="935"/>
                    <a:pt x="417" y="935"/>
                    <a:pt x="284" y="935"/>
                  </a:cubicBezTo>
                  <a:cubicBezTo>
                    <a:pt x="517" y="717"/>
                    <a:pt x="1035" y="301"/>
                    <a:pt x="1401" y="301"/>
                  </a:cubicBezTo>
                  <a:close/>
                  <a:moveTo>
                    <a:pt x="1401" y="1"/>
                  </a:moveTo>
                  <a:cubicBezTo>
                    <a:pt x="801" y="1"/>
                    <a:pt x="83" y="701"/>
                    <a:pt x="1" y="768"/>
                  </a:cubicBezTo>
                  <a:lnTo>
                    <a:pt x="150" y="917"/>
                  </a:lnTo>
                  <a:lnTo>
                    <a:pt x="134" y="917"/>
                  </a:lnTo>
                  <a:lnTo>
                    <a:pt x="83" y="1218"/>
                  </a:lnTo>
                  <a:cubicBezTo>
                    <a:pt x="83" y="1218"/>
                    <a:pt x="184" y="1235"/>
                    <a:pt x="384" y="1235"/>
                  </a:cubicBezTo>
                  <a:cubicBezTo>
                    <a:pt x="550" y="1235"/>
                    <a:pt x="768" y="1235"/>
                    <a:pt x="1068" y="1184"/>
                  </a:cubicBezTo>
                  <a:cubicBezTo>
                    <a:pt x="1517" y="1135"/>
                    <a:pt x="1868" y="917"/>
                    <a:pt x="1951" y="651"/>
                  </a:cubicBezTo>
                  <a:cubicBezTo>
                    <a:pt x="2018" y="484"/>
                    <a:pt x="1984" y="317"/>
                    <a:pt x="1851" y="184"/>
                  </a:cubicBezTo>
                  <a:cubicBezTo>
                    <a:pt x="1735" y="68"/>
                    <a:pt x="1584" y="1"/>
                    <a:pt x="14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5" name="Google Shape;1105;p46"/>
            <p:cNvSpPr/>
            <p:nvPr/>
          </p:nvSpPr>
          <p:spPr>
            <a:xfrm>
              <a:off x="2276903" y="3421794"/>
              <a:ext cx="39785" cy="49459"/>
            </a:xfrm>
            <a:custGeom>
              <a:avLst/>
              <a:gdLst/>
              <a:ahLst/>
              <a:cxnLst/>
              <a:rect l="l" t="t" r="r" b="b"/>
              <a:pathLst>
                <a:path w="1168" h="1452" extrusionOk="0">
                  <a:moveTo>
                    <a:pt x="553" y="0"/>
                  </a:moveTo>
                  <a:cubicBezTo>
                    <a:pt x="510" y="0"/>
                    <a:pt x="465" y="5"/>
                    <a:pt x="417" y="17"/>
                  </a:cubicBezTo>
                  <a:cubicBezTo>
                    <a:pt x="100" y="117"/>
                    <a:pt x="34" y="335"/>
                    <a:pt x="34" y="451"/>
                  </a:cubicBezTo>
                  <a:cubicBezTo>
                    <a:pt x="0" y="835"/>
                    <a:pt x="383" y="1284"/>
                    <a:pt x="750" y="1451"/>
                  </a:cubicBezTo>
                  <a:lnTo>
                    <a:pt x="867" y="1168"/>
                  </a:lnTo>
                  <a:cubicBezTo>
                    <a:pt x="583" y="1035"/>
                    <a:pt x="316" y="684"/>
                    <a:pt x="334" y="468"/>
                  </a:cubicBezTo>
                  <a:cubicBezTo>
                    <a:pt x="334" y="417"/>
                    <a:pt x="367" y="351"/>
                    <a:pt x="501" y="317"/>
                  </a:cubicBezTo>
                  <a:cubicBezTo>
                    <a:pt x="525" y="313"/>
                    <a:pt x="546" y="311"/>
                    <a:pt x="565" y="311"/>
                  </a:cubicBezTo>
                  <a:cubicBezTo>
                    <a:pt x="611" y="311"/>
                    <a:pt x="644" y="322"/>
                    <a:pt x="667" y="335"/>
                  </a:cubicBezTo>
                  <a:cubicBezTo>
                    <a:pt x="817" y="451"/>
                    <a:pt x="867" y="835"/>
                    <a:pt x="850" y="1068"/>
                  </a:cubicBezTo>
                  <a:lnTo>
                    <a:pt x="1168" y="1068"/>
                  </a:lnTo>
                  <a:cubicBezTo>
                    <a:pt x="1168" y="1002"/>
                    <a:pt x="1168" y="335"/>
                    <a:pt x="850" y="101"/>
                  </a:cubicBezTo>
                  <a:cubicBezTo>
                    <a:pt x="787" y="51"/>
                    <a:pt x="686" y="0"/>
                    <a:pt x="5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6" name="Google Shape;1106;p46"/>
            <p:cNvSpPr/>
            <p:nvPr/>
          </p:nvSpPr>
          <p:spPr>
            <a:xfrm>
              <a:off x="2393297" y="3474626"/>
              <a:ext cx="39274" cy="113632"/>
            </a:xfrm>
            <a:custGeom>
              <a:avLst/>
              <a:gdLst/>
              <a:ahLst/>
              <a:cxnLst/>
              <a:rect l="l" t="t" r="r" b="b"/>
              <a:pathLst>
                <a:path w="1153" h="3336" extrusionOk="0">
                  <a:moveTo>
                    <a:pt x="1119" y="0"/>
                  </a:moveTo>
                  <a:cubicBezTo>
                    <a:pt x="735" y="284"/>
                    <a:pt x="85" y="934"/>
                    <a:pt x="34" y="1952"/>
                  </a:cubicBezTo>
                  <a:cubicBezTo>
                    <a:pt x="1" y="2568"/>
                    <a:pt x="201" y="3019"/>
                    <a:pt x="452" y="3335"/>
                  </a:cubicBezTo>
                  <a:lnTo>
                    <a:pt x="701" y="3335"/>
                  </a:lnTo>
                  <a:cubicBezTo>
                    <a:pt x="452" y="3052"/>
                    <a:pt x="218" y="2601"/>
                    <a:pt x="252" y="1968"/>
                  </a:cubicBezTo>
                  <a:cubicBezTo>
                    <a:pt x="285" y="1118"/>
                    <a:pt x="801" y="534"/>
                    <a:pt x="1152" y="234"/>
                  </a:cubicBezTo>
                  <a:cubicBezTo>
                    <a:pt x="1135" y="151"/>
                    <a:pt x="1119" y="67"/>
                    <a:pt x="11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7" name="Google Shape;1107;p46"/>
            <p:cNvSpPr/>
            <p:nvPr/>
          </p:nvSpPr>
          <p:spPr>
            <a:xfrm>
              <a:off x="2278572" y="3477351"/>
              <a:ext cx="29566" cy="14340"/>
            </a:xfrm>
            <a:custGeom>
              <a:avLst/>
              <a:gdLst/>
              <a:ahLst/>
              <a:cxnLst/>
              <a:rect l="l" t="t" r="r" b="b"/>
              <a:pathLst>
                <a:path w="868" h="421" extrusionOk="0">
                  <a:moveTo>
                    <a:pt x="168" y="1"/>
                  </a:moveTo>
                  <a:cubicBezTo>
                    <a:pt x="101" y="1"/>
                    <a:pt x="49" y="47"/>
                    <a:pt x="34" y="104"/>
                  </a:cubicBezTo>
                  <a:cubicBezTo>
                    <a:pt x="1" y="187"/>
                    <a:pt x="51" y="254"/>
                    <a:pt x="134" y="287"/>
                  </a:cubicBezTo>
                  <a:lnTo>
                    <a:pt x="668" y="420"/>
                  </a:lnTo>
                  <a:lnTo>
                    <a:pt x="701" y="420"/>
                  </a:lnTo>
                  <a:cubicBezTo>
                    <a:pt x="768" y="420"/>
                    <a:pt x="818" y="371"/>
                    <a:pt x="834" y="304"/>
                  </a:cubicBezTo>
                  <a:cubicBezTo>
                    <a:pt x="868" y="238"/>
                    <a:pt x="818" y="154"/>
                    <a:pt x="734" y="138"/>
                  </a:cubicBezTo>
                  <a:lnTo>
                    <a:pt x="201" y="4"/>
                  </a:lnTo>
                  <a:cubicBezTo>
                    <a:pt x="190" y="2"/>
                    <a:pt x="179" y="1"/>
                    <a:pt x="1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8" name="Google Shape;1108;p46"/>
            <p:cNvSpPr/>
            <p:nvPr/>
          </p:nvSpPr>
          <p:spPr>
            <a:xfrm>
              <a:off x="2260417" y="3488115"/>
              <a:ext cx="29021" cy="14374"/>
            </a:xfrm>
            <a:custGeom>
              <a:avLst/>
              <a:gdLst/>
              <a:ahLst/>
              <a:cxnLst/>
              <a:rect l="l" t="t" r="r" b="b"/>
              <a:pathLst>
                <a:path w="852" h="422" extrusionOk="0">
                  <a:moveTo>
                    <a:pt x="160" y="0"/>
                  </a:moveTo>
                  <a:cubicBezTo>
                    <a:pt x="92" y="0"/>
                    <a:pt x="31" y="35"/>
                    <a:pt x="17" y="104"/>
                  </a:cubicBezTo>
                  <a:cubicBezTo>
                    <a:pt x="0" y="188"/>
                    <a:pt x="51" y="255"/>
                    <a:pt x="117" y="271"/>
                  </a:cubicBezTo>
                  <a:lnTo>
                    <a:pt x="667" y="405"/>
                  </a:lnTo>
                  <a:cubicBezTo>
                    <a:pt x="667" y="422"/>
                    <a:pt x="684" y="422"/>
                    <a:pt x="700" y="422"/>
                  </a:cubicBezTo>
                  <a:cubicBezTo>
                    <a:pt x="767" y="422"/>
                    <a:pt x="818" y="371"/>
                    <a:pt x="834" y="305"/>
                  </a:cubicBezTo>
                  <a:cubicBezTo>
                    <a:pt x="851" y="238"/>
                    <a:pt x="800" y="155"/>
                    <a:pt x="734" y="138"/>
                  </a:cubicBezTo>
                  <a:lnTo>
                    <a:pt x="200" y="4"/>
                  </a:lnTo>
                  <a:cubicBezTo>
                    <a:pt x="187" y="2"/>
                    <a:pt x="173" y="0"/>
                    <a:pt x="1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9" name="Google Shape;1109;p46"/>
            <p:cNvSpPr/>
            <p:nvPr/>
          </p:nvSpPr>
          <p:spPr>
            <a:xfrm>
              <a:off x="2242227" y="3498334"/>
              <a:ext cx="29021" cy="14408"/>
            </a:xfrm>
            <a:custGeom>
              <a:avLst/>
              <a:gdLst/>
              <a:ahLst/>
              <a:cxnLst/>
              <a:rect l="l" t="t" r="r" b="b"/>
              <a:pathLst>
                <a:path w="852" h="423" extrusionOk="0">
                  <a:moveTo>
                    <a:pt x="151" y="1"/>
                  </a:moveTo>
                  <a:cubicBezTo>
                    <a:pt x="92" y="1"/>
                    <a:pt x="31" y="35"/>
                    <a:pt x="18" y="105"/>
                  </a:cubicBezTo>
                  <a:cubicBezTo>
                    <a:pt x="1" y="189"/>
                    <a:pt x="51" y="255"/>
                    <a:pt x="118" y="271"/>
                  </a:cubicBezTo>
                  <a:lnTo>
                    <a:pt x="651" y="405"/>
                  </a:lnTo>
                  <a:cubicBezTo>
                    <a:pt x="668" y="422"/>
                    <a:pt x="685" y="422"/>
                    <a:pt x="701" y="422"/>
                  </a:cubicBezTo>
                  <a:cubicBezTo>
                    <a:pt x="752" y="422"/>
                    <a:pt x="818" y="371"/>
                    <a:pt x="834" y="305"/>
                  </a:cubicBezTo>
                  <a:cubicBezTo>
                    <a:pt x="852" y="238"/>
                    <a:pt x="801" y="155"/>
                    <a:pt x="734" y="138"/>
                  </a:cubicBezTo>
                  <a:lnTo>
                    <a:pt x="185" y="5"/>
                  </a:lnTo>
                  <a:cubicBezTo>
                    <a:pt x="174" y="2"/>
                    <a:pt x="163" y="1"/>
                    <a:pt x="1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0" name="Google Shape;1110;p46"/>
            <p:cNvSpPr/>
            <p:nvPr/>
          </p:nvSpPr>
          <p:spPr>
            <a:xfrm>
              <a:off x="2222368" y="3507803"/>
              <a:ext cx="28987" cy="14000"/>
            </a:xfrm>
            <a:custGeom>
              <a:avLst/>
              <a:gdLst/>
              <a:ahLst/>
              <a:cxnLst/>
              <a:rect l="l" t="t" r="r" b="b"/>
              <a:pathLst>
                <a:path w="851" h="411" extrusionOk="0">
                  <a:moveTo>
                    <a:pt x="139" y="0"/>
                  </a:moveTo>
                  <a:cubicBezTo>
                    <a:pt x="84" y="0"/>
                    <a:pt x="30" y="45"/>
                    <a:pt x="17" y="111"/>
                  </a:cubicBezTo>
                  <a:cubicBezTo>
                    <a:pt x="1" y="177"/>
                    <a:pt x="34" y="260"/>
                    <a:pt x="117" y="277"/>
                  </a:cubicBezTo>
                  <a:lnTo>
                    <a:pt x="650" y="411"/>
                  </a:lnTo>
                  <a:lnTo>
                    <a:pt x="684" y="411"/>
                  </a:lnTo>
                  <a:cubicBezTo>
                    <a:pt x="750" y="411"/>
                    <a:pt x="817" y="377"/>
                    <a:pt x="834" y="311"/>
                  </a:cubicBezTo>
                  <a:cubicBezTo>
                    <a:pt x="850" y="227"/>
                    <a:pt x="801" y="160"/>
                    <a:pt x="717" y="144"/>
                  </a:cubicBezTo>
                  <a:lnTo>
                    <a:pt x="183" y="11"/>
                  </a:lnTo>
                  <a:cubicBezTo>
                    <a:pt x="169" y="3"/>
                    <a:pt x="154" y="0"/>
                    <a:pt x="1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1" name="Google Shape;1111;p46"/>
            <p:cNvSpPr/>
            <p:nvPr/>
          </p:nvSpPr>
          <p:spPr>
            <a:xfrm>
              <a:off x="2200193" y="3515944"/>
              <a:ext cx="29566" cy="14374"/>
            </a:xfrm>
            <a:custGeom>
              <a:avLst/>
              <a:gdLst/>
              <a:ahLst/>
              <a:cxnLst/>
              <a:rect l="l" t="t" r="r" b="b"/>
              <a:pathLst>
                <a:path w="868" h="422" extrusionOk="0">
                  <a:moveTo>
                    <a:pt x="160" y="1"/>
                  </a:moveTo>
                  <a:cubicBezTo>
                    <a:pt x="97" y="1"/>
                    <a:pt x="48" y="35"/>
                    <a:pt x="34" y="105"/>
                  </a:cubicBezTo>
                  <a:cubicBezTo>
                    <a:pt x="1" y="188"/>
                    <a:pt x="51" y="255"/>
                    <a:pt x="134" y="272"/>
                  </a:cubicBezTo>
                  <a:lnTo>
                    <a:pt x="668" y="405"/>
                  </a:lnTo>
                  <a:cubicBezTo>
                    <a:pt x="685" y="421"/>
                    <a:pt x="685" y="421"/>
                    <a:pt x="701" y="421"/>
                  </a:cubicBezTo>
                  <a:cubicBezTo>
                    <a:pt x="768" y="421"/>
                    <a:pt x="818" y="372"/>
                    <a:pt x="834" y="305"/>
                  </a:cubicBezTo>
                  <a:cubicBezTo>
                    <a:pt x="868" y="239"/>
                    <a:pt x="818" y="154"/>
                    <a:pt x="734" y="138"/>
                  </a:cubicBezTo>
                  <a:lnTo>
                    <a:pt x="201" y="5"/>
                  </a:lnTo>
                  <a:cubicBezTo>
                    <a:pt x="187" y="2"/>
                    <a:pt x="173" y="1"/>
                    <a:pt x="1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2" name="Google Shape;1112;p46"/>
            <p:cNvSpPr/>
            <p:nvPr/>
          </p:nvSpPr>
          <p:spPr>
            <a:xfrm>
              <a:off x="2310966" y="2139290"/>
              <a:ext cx="455552" cy="270899"/>
            </a:xfrm>
            <a:custGeom>
              <a:avLst/>
              <a:gdLst/>
              <a:ahLst/>
              <a:cxnLst/>
              <a:rect l="l" t="t" r="r" b="b"/>
              <a:pathLst>
                <a:path w="13374" h="7953" extrusionOk="0">
                  <a:moveTo>
                    <a:pt x="1968" y="1"/>
                  </a:moveTo>
                  <a:cubicBezTo>
                    <a:pt x="1968" y="1"/>
                    <a:pt x="1" y="5720"/>
                    <a:pt x="917" y="6337"/>
                  </a:cubicBezTo>
                  <a:cubicBezTo>
                    <a:pt x="1902" y="7004"/>
                    <a:pt x="4169" y="7538"/>
                    <a:pt x="6437" y="7787"/>
                  </a:cubicBezTo>
                  <a:cubicBezTo>
                    <a:pt x="7374" y="7894"/>
                    <a:pt x="8315" y="7953"/>
                    <a:pt x="9176" y="7953"/>
                  </a:cubicBezTo>
                  <a:cubicBezTo>
                    <a:pt x="11013" y="7953"/>
                    <a:pt x="12484" y="7684"/>
                    <a:pt x="12756" y="7038"/>
                  </a:cubicBezTo>
                  <a:cubicBezTo>
                    <a:pt x="12790" y="6937"/>
                    <a:pt x="12840" y="6820"/>
                    <a:pt x="12874" y="6704"/>
                  </a:cubicBezTo>
                  <a:lnTo>
                    <a:pt x="12874" y="6687"/>
                  </a:lnTo>
                  <a:cubicBezTo>
                    <a:pt x="12907" y="6604"/>
                    <a:pt x="12923" y="6520"/>
                    <a:pt x="12940" y="6437"/>
                  </a:cubicBezTo>
                  <a:cubicBezTo>
                    <a:pt x="13374" y="4719"/>
                    <a:pt x="13123" y="2351"/>
                    <a:pt x="13123" y="2351"/>
                  </a:cubicBezTo>
                  <a:lnTo>
                    <a:pt x="19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3" name="Google Shape;1113;p46"/>
            <p:cNvSpPr/>
            <p:nvPr/>
          </p:nvSpPr>
          <p:spPr>
            <a:xfrm>
              <a:off x="2292197" y="2304019"/>
              <a:ext cx="232374" cy="1097358"/>
            </a:xfrm>
            <a:custGeom>
              <a:avLst/>
              <a:gdLst/>
              <a:ahLst/>
              <a:cxnLst/>
              <a:rect l="l" t="t" r="r" b="b"/>
              <a:pathLst>
                <a:path w="6822" h="32216" extrusionOk="0">
                  <a:moveTo>
                    <a:pt x="1268" y="0"/>
                  </a:moveTo>
                  <a:cubicBezTo>
                    <a:pt x="1268" y="101"/>
                    <a:pt x="1252" y="183"/>
                    <a:pt x="1235" y="267"/>
                  </a:cubicBezTo>
                  <a:cubicBezTo>
                    <a:pt x="1201" y="583"/>
                    <a:pt x="1168" y="917"/>
                    <a:pt x="1135" y="1234"/>
                  </a:cubicBezTo>
                  <a:cubicBezTo>
                    <a:pt x="1135" y="1334"/>
                    <a:pt x="1119" y="1417"/>
                    <a:pt x="1119" y="1517"/>
                  </a:cubicBezTo>
                  <a:cubicBezTo>
                    <a:pt x="468" y="7804"/>
                    <a:pt x="34" y="13556"/>
                    <a:pt x="1" y="17725"/>
                  </a:cubicBezTo>
                  <a:lnTo>
                    <a:pt x="952" y="32116"/>
                  </a:lnTo>
                  <a:lnTo>
                    <a:pt x="4236" y="32216"/>
                  </a:lnTo>
                  <a:cubicBezTo>
                    <a:pt x="4236" y="32216"/>
                    <a:pt x="5370" y="21360"/>
                    <a:pt x="4954" y="18692"/>
                  </a:cubicBezTo>
                  <a:lnTo>
                    <a:pt x="6788" y="2935"/>
                  </a:lnTo>
                  <a:lnTo>
                    <a:pt x="6821" y="2568"/>
                  </a:lnTo>
                  <a:lnTo>
                    <a:pt x="2602" y="617"/>
                  </a:lnTo>
                  <a:lnTo>
                    <a:pt x="2353" y="501"/>
                  </a:lnTo>
                  <a:lnTo>
                    <a:pt x="12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4" name="Google Shape;1114;p46"/>
            <p:cNvSpPr/>
            <p:nvPr/>
          </p:nvSpPr>
          <p:spPr>
            <a:xfrm>
              <a:off x="2413769" y="2405560"/>
              <a:ext cx="90913" cy="980455"/>
            </a:xfrm>
            <a:custGeom>
              <a:avLst/>
              <a:gdLst/>
              <a:ahLst/>
              <a:cxnLst/>
              <a:rect l="l" t="t" r="r" b="b"/>
              <a:pathLst>
                <a:path w="2669" h="28784" extrusionOk="0">
                  <a:moveTo>
                    <a:pt x="2510" y="1"/>
                  </a:moveTo>
                  <a:cubicBezTo>
                    <a:pt x="2452" y="1"/>
                    <a:pt x="2399" y="48"/>
                    <a:pt x="2385" y="121"/>
                  </a:cubicBezTo>
                  <a:lnTo>
                    <a:pt x="418" y="15161"/>
                  </a:lnTo>
                  <a:lnTo>
                    <a:pt x="418" y="15195"/>
                  </a:lnTo>
                  <a:cubicBezTo>
                    <a:pt x="418" y="15244"/>
                    <a:pt x="1185" y="19146"/>
                    <a:pt x="18" y="28635"/>
                  </a:cubicBezTo>
                  <a:cubicBezTo>
                    <a:pt x="0" y="28701"/>
                    <a:pt x="51" y="28768"/>
                    <a:pt x="134" y="28784"/>
                  </a:cubicBezTo>
                  <a:lnTo>
                    <a:pt x="151" y="28784"/>
                  </a:lnTo>
                  <a:cubicBezTo>
                    <a:pt x="218" y="28784"/>
                    <a:pt x="284" y="28735"/>
                    <a:pt x="284" y="28668"/>
                  </a:cubicBezTo>
                  <a:cubicBezTo>
                    <a:pt x="1418" y="19497"/>
                    <a:pt x="751" y="15511"/>
                    <a:pt x="685" y="15177"/>
                  </a:cubicBezTo>
                  <a:lnTo>
                    <a:pt x="2652" y="154"/>
                  </a:lnTo>
                  <a:cubicBezTo>
                    <a:pt x="2668" y="88"/>
                    <a:pt x="2619" y="4"/>
                    <a:pt x="2535" y="4"/>
                  </a:cubicBezTo>
                  <a:cubicBezTo>
                    <a:pt x="2526" y="2"/>
                    <a:pt x="2518" y="1"/>
                    <a:pt x="25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5" name="Google Shape;1115;p46"/>
            <p:cNvSpPr/>
            <p:nvPr/>
          </p:nvSpPr>
          <p:spPr>
            <a:xfrm>
              <a:off x="2330280" y="2235756"/>
              <a:ext cx="91458" cy="119968"/>
            </a:xfrm>
            <a:custGeom>
              <a:avLst/>
              <a:gdLst/>
              <a:ahLst/>
              <a:cxnLst/>
              <a:rect l="l" t="t" r="r" b="b"/>
              <a:pathLst>
                <a:path w="2685" h="3522" extrusionOk="0">
                  <a:moveTo>
                    <a:pt x="2536" y="0"/>
                  </a:moveTo>
                  <a:cubicBezTo>
                    <a:pt x="2468" y="0"/>
                    <a:pt x="2416" y="48"/>
                    <a:pt x="2402" y="120"/>
                  </a:cubicBezTo>
                  <a:cubicBezTo>
                    <a:pt x="2402" y="137"/>
                    <a:pt x="2135" y="1571"/>
                    <a:pt x="1235" y="2505"/>
                  </a:cubicBezTo>
                  <a:cubicBezTo>
                    <a:pt x="1068" y="2671"/>
                    <a:pt x="901" y="2805"/>
                    <a:pt x="717" y="2938"/>
                  </a:cubicBezTo>
                  <a:cubicBezTo>
                    <a:pt x="534" y="3038"/>
                    <a:pt x="350" y="3138"/>
                    <a:pt x="167" y="3188"/>
                  </a:cubicBezTo>
                  <a:lnTo>
                    <a:pt x="17" y="3238"/>
                  </a:lnTo>
                  <a:cubicBezTo>
                    <a:pt x="17" y="3338"/>
                    <a:pt x="1" y="3421"/>
                    <a:pt x="1" y="3521"/>
                  </a:cubicBezTo>
                  <a:cubicBezTo>
                    <a:pt x="83" y="3505"/>
                    <a:pt x="184" y="3472"/>
                    <a:pt x="284" y="3439"/>
                  </a:cubicBezTo>
                  <a:cubicBezTo>
                    <a:pt x="484" y="3372"/>
                    <a:pt x="684" y="3288"/>
                    <a:pt x="868" y="3154"/>
                  </a:cubicBezTo>
                  <a:cubicBezTo>
                    <a:pt x="1101" y="3005"/>
                    <a:pt x="1301" y="2821"/>
                    <a:pt x="1484" y="2621"/>
                  </a:cubicBezTo>
                  <a:cubicBezTo>
                    <a:pt x="2385" y="1638"/>
                    <a:pt x="2669" y="237"/>
                    <a:pt x="2669" y="170"/>
                  </a:cubicBezTo>
                  <a:cubicBezTo>
                    <a:pt x="2685" y="86"/>
                    <a:pt x="2635" y="20"/>
                    <a:pt x="2569" y="4"/>
                  </a:cubicBezTo>
                  <a:cubicBezTo>
                    <a:pt x="2558" y="1"/>
                    <a:pt x="2547" y="0"/>
                    <a:pt x="25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6" name="Google Shape;1116;p46"/>
            <p:cNvSpPr/>
            <p:nvPr/>
          </p:nvSpPr>
          <p:spPr>
            <a:xfrm>
              <a:off x="2488196" y="2181324"/>
              <a:ext cx="22754" cy="207338"/>
            </a:xfrm>
            <a:custGeom>
              <a:avLst/>
              <a:gdLst/>
              <a:ahLst/>
              <a:cxnLst/>
              <a:rect l="l" t="t" r="r" b="b"/>
              <a:pathLst>
                <a:path w="668" h="6087" extrusionOk="0">
                  <a:moveTo>
                    <a:pt x="450" y="1"/>
                  </a:moveTo>
                  <a:cubicBezTo>
                    <a:pt x="434" y="150"/>
                    <a:pt x="417" y="350"/>
                    <a:pt x="400" y="550"/>
                  </a:cubicBezTo>
                  <a:cubicBezTo>
                    <a:pt x="383" y="634"/>
                    <a:pt x="383" y="701"/>
                    <a:pt x="367" y="784"/>
                  </a:cubicBezTo>
                  <a:cubicBezTo>
                    <a:pt x="283" y="1735"/>
                    <a:pt x="183" y="3069"/>
                    <a:pt x="83" y="4436"/>
                  </a:cubicBezTo>
                  <a:cubicBezTo>
                    <a:pt x="83" y="4519"/>
                    <a:pt x="83" y="4586"/>
                    <a:pt x="67" y="4670"/>
                  </a:cubicBezTo>
                  <a:cubicBezTo>
                    <a:pt x="50" y="5103"/>
                    <a:pt x="16" y="5537"/>
                    <a:pt x="0" y="5970"/>
                  </a:cubicBezTo>
                  <a:cubicBezTo>
                    <a:pt x="0" y="6020"/>
                    <a:pt x="50" y="6086"/>
                    <a:pt x="100" y="6086"/>
                  </a:cubicBezTo>
                  <a:cubicBezTo>
                    <a:pt x="167" y="6086"/>
                    <a:pt x="216" y="6037"/>
                    <a:pt x="234" y="5986"/>
                  </a:cubicBezTo>
                  <a:cubicBezTo>
                    <a:pt x="250" y="5570"/>
                    <a:pt x="267" y="5137"/>
                    <a:pt x="300" y="4719"/>
                  </a:cubicBezTo>
                  <a:cubicBezTo>
                    <a:pt x="300" y="4652"/>
                    <a:pt x="300" y="4570"/>
                    <a:pt x="316" y="4503"/>
                  </a:cubicBezTo>
                  <a:cubicBezTo>
                    <a:pt x="400" y="3118"/>
                    <a:pt x="517" y="1768"/>
                    <a:pt x="601" y="817"/>
                  </a:cubicBezTo>
                  <a:cubicBezTo>
                    <a:pt x="601" y="734"/>
                    <a:pt x="617" y="668"/>
                    <a:pt x="617" y="584"/>
                  </a:cubicBezTo>
                  <a:cubicBezTo>
                    <a:pt x="634" y="384"/>
                    <a:pt x="650" y="201"/>
                    <a:pt x="667" y="34"/>
                  </a:cubicBezTo>
                  <a:cubicBezTo>
                    <a:pt x="601" y="17"/>
                    <a:pt x="517" y="17"/>
                    <a:pt x="4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7" name="Google Shape;1117;p46"/>
            <p:cNvSpPr/>
            <p:nvPr/>
          </p:nvSpPr>
          <p:spPr>
            <a:xfrm>
              <a:off x="2474571" y="2185888"/>
              <a:ext cx="68193" cy="157335"/>
            </a:xfrm>
            <a:custGeom>
              <a:avLst/>
              <a:gdLst/>
              <a:ahLst/>
              <a:cxnLst/>
              <a:rect l="l" t="t" r="r" b="b"/>
              <a:pathLst>
                <a:path w="2002" h="4619" extrusionOk="0">
                  <a:moveTo>
                    <a:pt x="1768" y="0"/>
                  </a:moveTo>
                  <a:cubicBezTo>
                    <a:pt x="1750" y="150"/>
                    <a:pt x="1734" y="334"/>
                    <a:pt x="1717" y="534"/>
                  </a:cubicBezTo>
                  <a:cubicBezTo>
                    <a:pt x="1717" y="616"/>
                    <a:pt x="1701" y="683"/>
                    <a:pt x="1701" y="767"/>
                  </a:cubicBezTo>
                  <a:cubicBezTo>
                    <a:pt x="1584" y="2001"/>
                    <a:pt x="1417" y="3751"/>
                    <a:pt x="1334" y="4169"/>
                  </a:cubicBezTo>
                  <a:cubicBezTo>
                    <a:pt x="1317" y="4269"/>
                    <a:pt x="1267" y="4318"/>
                    <a:pt x="1201" y="4352"/>
                  </a:cubicBezTo>
                  <a:cubicBezTo>
                    <a:pt x="1134" y="4385"/>
                    <a:pt x="1054" y="4398"/>
                    <a:pt x="969" y="4398"/>
                  </a:cubicBezTo>
                  <a:cubicBezTo>
                    <a:pt x="886" y="4398"/>
                    <a:pt x="799" y="4385"/>
                    <a:pt x="716" y="4369"/>
                  </a:cubicBezTo>
                  <a:cubicBezTo>
                    <a:pt x="634" y="4352"/>
                    <a:pt x="550" y="4336"/>
                    <a:pt x="483" y="4302"/>
                  </a:cubicBezTo>
                  <a:cubicBezTo>
                    <a:pt x="350" y="4269"/>
                    <a:pt x="250" y="4218"/>
                    <a:pt x="167" y="4185"/>
                  </a:cubicBezTo>
                  <a:cubicBezTo>
                    <a:pt x="153" y="4176"/>
                    <a:pt x="137" y="4171"/>
                    <a:pt x="122" y="4171"/>
                  </a:cubicBezTo>
                  <a:cubicBezTo>
                    <a:pt x="82" y="4171"/>
                    <a:pt x="40" y="4199"/>
                    <a:pt x="16" y="4236"/>
                  </a:cubicBezTo>
                  <a:cubicBezTo>
                    <a:pt x="0" y="4285"/>
                    <a:pt x="16" y="4352"/>
                    <a:pt x="67" y="4385"/>
                  </a:cubicBezTo>
                  <a:cubicBezTo>
                    <a:pt x="116" y="4402"/>
                    <a:pt x="267" y="4469"/>
                    <a:pt x="467" y="4536"/>
                  </a:cubicBezTo>
                  <a:cubicBezTo>
                    <a:pt x="550" y="4552"/>
                    <a:pt x="616" y="4569"/>
                    <a:pt x="700" y="4585"/>
                  </a:cubicBezTo>
                  <a:cubicBezTo>
                    <a:pt x="767" y="4602"/>
                    <a:pt x="834" y="4618"/>
                    <a:pt x="917" y="4618"/>
                  </a:cubicBezTo>
                  <a:cubicBezTo>
                    <a:pt x="1050" y="4618"/>
                    <a:pt x="1183" y="4602"/>
                    <a:pt x="1301" y="4552"/>
                  </a:cubicBezTo>
                  <a:cubicBezTo>
                    <a:pt x="1434" y="4485"/>
                    <a:pt x="1517" y="4369"/>
                    <a:pt x="1550" y="4202"/>
                  </a:cubicBezTo>
                  <a:cubicBezTo>
                    <a:pt x="1634" y="3785"/>
                    <a:pt x="1817" y="2034"/>
                    <a:pt x="1934" y="783"/>
                  </a:cubicBezTo>
                  <a:cubicBezTo>
                    <a:pt x="1934" y="717"/>
                    <a:pt x="1950" y="634"/>
                    <a:pt x="1950" y="567"/>
                  </a:cubicBezTo>
                  <a:cubicBezTo>
                    <a:pt x="1968" y="367"/>
                    <a:pt x="1984" y="183"/>
                    <a:pt x="2001" y="34"/>
                  </a:cubicBezTo>
                  <a:cubicBezTo>
                    <a:pt x="1917" y="16"/>
                    <a:pt x="1850" y="16"/>
                    <a:pt x="17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8" name="Google Shape;1118;p46"/>
            <p:cNvSpPr/>
            <p:nvPr/>
          </p:nvSpPr>
          <p:spPr>
            <a:xfrm>
              <a:off x="2530230" y="2278199"/>
              <a:ext cx="227231" cy="1126583"/>
            </a:xfrm>
            <a:custGeom>
              <a:avLst/>
              <a:gdLst/>
              <a:ahLst/>
              <a:cxnLst/>
              <a:rect l="l" t="t" r="r" b="b"/>
              <a:pathLst>
                <a:path w="6671" h="33074" extrusionOk="0">
                  <a:moveTo>
                    <a:pt x="5994" y="0"/>
                  </a:moveTo>
                  <a:cubicBezTo>
                    <a:pt x="5488" y="0"/>
                    <a:pt x="4860" y="122"/>
                    <a:pt x="4202" y="308"/>
                  </a:cubicBezTo>
                  <a:cubicBezTo>
                    <a:pt x="4102" y="325"/>
                    <a:pt x="4018" y="358"/>
                    <a:pt x="3935" y="374"/>
                  </a:cubicBezTo>
                  <a:cubicBezTo>
                    <a:pt x="2035" y="925"/>
                    <a:pt x="0" y="1908"/>
                    <a:pt x="0" y="1908"/>
                  </a:cubicBezTo>
                  <a:lnTo>
                    <a:pt x="0" y="32590"/>
                  </a:lnTo>
                  <a:lnTo>
                    <a:pt x="34" y="33074"/>
                  </a:lnTo>
                  <a:lnTo>
                    <a:pt x="3418" y="33074"/>
                  </a:lnTo>
                  <a:cubicBezTo>
                    <a:pt x="3602" y="31973"/>
                    <a:pt x="4869" y="27554"/>
                    <a:pt x="5052" y="23869"/>
                  </a:cubicBezTo>
                  <a:cubicBezTo>
                    <a:pt x="5236" y="19884"/>
                    <a:pt x="5185" y="14748"/>
                    <a:pt x="5185" y="14748"/>
                  </a:cubicBezTo>
                  <a:cubicBezTo>
                    <a:pt x="5552" y="11930"/>
                    <a:pt x="6119" y="6010"/>
                    <a:pt x="6437" y="2626"/>
                  </a:cubicBezTo>
                  <a:lnTo>
                    <a:pt x="6437" y="2609"/>
                  </a:lnTo>
                  <a:cubicBezTo>
                    <a:pt x="6437" y="2526"/>
                    <a:pt x="6453" y="2442"/>
                    <a:pt x="6453" y="2359"/>
                  </a:cubicBezTo>
                  <a:cubicBezTo>
                    <a:pt x="6586" y="992"/>
                    <a:pt x="6670" y="108"/>
                    <a:pt x="6670" y="108"/>
                  </a:cubicBezTo>
                  <a:cubicBezTo>
                    <a:pt x="6487" y="33"/>
                    <a:pt x="6257" y="0"/>
                    <a:pt x="59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9" name="Google Shape;1119;p46"/>
            <p:cNvSpPr/>
            <p:nvPr/>
          </p:nvSpPr>
          <p:spPr>
            <a:xfrm>
              <a:off x="2629047" y="2386860"/>
              <a:ext cx="93740" cy="1012814"/>
            </a:xfrm>
            <a:custGeom>
              <a:avLst/>
              <a:gdLst/>
              <a:ahLst/>
              <a:cxnLst/>
              <a:rect l="l" t="t" r="r" b="b"/>
              <a:pathLst>
                <a:path w="2752" h="29734" extrusionOk="0">
                  <a:moveTo>
                    <a:pt x="2596" y="0"/>
                  </a:moveTo>
                  <a:cubicBezTo>
                    <a:pt x="2537" y="0"/>
                    <a:pt x="2483" y="60"/>
                    <a:pt x="2468" y="119"/>
                  </a:cubicBezTo>
                  <a:cubicBezTo>
                    <a:pt x="2468" y="203"/>
                    <a:pt x="1851" y="9023"/>
                    <a:pt x="1551" y="11575"/>
                  </a:cubicBezTo>
                  <a:lnTo>
                    <a:pt x="1551" y="11591"/>
                  </a:lnTo>
                  <a:cubicBezTo>
                    <a:pt x="1551" y="11658"/>
                    <a:pt x="1751" y="19295"/>
                    <a:pt x="1351" y="21996"/>
                  </a:cubicBezTo>
                  <a:cubicBezTo>
                    <a:pt x="950" y="24715"/>
                    <a:pt x="17" y="29517"/>
                    <a:pt x="17" y="29566"/>
                  </a:cubicBezTo>
                  <a:cubicBezTo>
                    <a:pt x="1" y="29650"/>
                    <a:pt x="50" y="29717"/>
                    <a:pt x="117" y="29733"/>
                  </a:cubicBezTo>
                  <a:lnTo>
                    <a:pt x="150" y="29733"/>
                  </a:lnTo>
                  <a:cubicBezTo>
                    <a:pt x="217" y="29733"/>
                    <a:pt x="267" y="29684"/>
                    <a:pt x="283" y="29617"/>
                  </a:cubicBezTo>
                  <a:cubicBezTo>
                    <a:pt x="301" y="29584"/>
                    <a:pt x="1217" y="24764"/>
                    <a:pt x="1617" y="22047"/>
                  </a:cubicBezTo>
                  <a:cubicBezTo>
                    <a:pt x="2018" y="19346"/>
                    <a:pt x="1835" y="11909"/>
                    <a:pt x="1835" y="11591"/>
                  </a:cubicBezTo>
                  <a:cubicBezTo>
                    <a:pt x="2135" y="9023"/>
                    <a:pt x="2735" y="236"/>
                    <a:pt x="2751" y="136"/>
                  </a:cubicBezTo>
                  <a:cubicBezTo>
                    <a:pt x="2751" y="70"/>
                    <a:pt x="2702" y="3"/>
                    <a:pt x="2618" y="3"/>
                  </a:cubicBezTo>
                  <a:cubicBezTo>
                    <a:pt x="2611" y="1"/>
                    <a:pt x="2603" y="0"/>
                    <a:pt x="25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0" name="Google Shape;1120;p46"/>
            <p:cNvSpPr/>
            <p:nvPr/>
          </p:nvSpPr>
          <p:spPr>
            <a:xfrm>
              <a:off x="2513165" y="3434840"/>
              <a:ext cx="177261" cy="153418"/>
            </a:xfrm>
            <a:custGeom>
              <a:avLst/>
              <a:gdLst/>
              <a:ahLst/>
              <a:cxnLst/>
              <a:rect l="l" t="t" r="r" b="b"/>
              <a:pathLst>
                <a:path w="5204" h="4504" extrusionOk="0">
                  <a:moveTo>
                    <a:pt x="2018" y="1"/>
                  </a:moveTo>
                  <a:cubicBezTo>
                    <a:pt x="801" y="1"/>
                    <a:pt x="684" y="585"/>
                    <a:pt x="551" y="901"/>
                  </a:cubicBezTo>
                  <a:cubicBezTo>
                    <a:pt x="501" y="1035"/>
                    <a:pt x="435" y="1302"/>
                    <a:pt x="350" y="1619"/>
                  </a:cubicBezTo>
                  <a:cubicBezTo>
                    <a:pt x="317" y="1752"/>
                    <a:pt x="284" y="1902"/>
                    <a:pt x="268" y="2035"/>
                  </a:cubicBezTo>
                  <a:cubicBezTo>
                    <a:pt x="184" y="2386"/>
                    <a:pt x="117" y="2753"/>
                    <a:pt x="68" y="3053"/>
                  </a:cubicBezTo>
                  <a:cubicBezTo>
                    <a:pt x="17" y="3369"/>
                    <a:pt x="1" y="3687"/>
                    <a:pt x="17" y="3953"/>
                  </a:cubicBezTo>
                  <a:lnTo>
                    <a:pt x="17" y="4020"/>
                  </a:lnTo>
                  <a:lnTo>
                    <a:pt x="17" y="4254"/>
                  </a:lnTo>
                  <a:cubicBezTo>
                    <a:pt x="34" y="4420"/>
                    <a:pt x="34" y="4503"/>
                    <a:pt x="34" y="4503"/>
                  </a:cubicBezTo>
                  <a:lnTo>
                    <a:pt x="5170" y="4503"/>
                  </a:lnTo>
                  <a:cubicBezTo>
                    <a:pt x="5170" y="4503"/>
                    <a:pt x="5203" y="4320"/>
                    <a:pt x="5186" y="4020"/>
                  </a:cubicBezTo>
                  <a:cubicBezTo>
                    <a:pt x="5153" y="3487"/>
                    <a:pt x="4970" y="2669"/>
                    <a:pt x="4270" y="2119"/>
                  </a:cubicBezTo>
                  <a:cubicBezTo>
                    <a:pt x="3303" y="1368"/>
                    <a:pt x="3669" y="1519"/>
                    <a:pt x="3469" y="1186"/>
                  </a:cubicBezTo>
                  <a:cubicBezTo>
                    <a:pt x="3452" y="1135"/>
                    <a:pt x="3269" y="568"/>
                    <a:pt x="3252" y="519"/>
                  </a:cubicBezTo>
                  <a:cubicBezTo>
                    <a:pt x="3085" y="168"/>
                    <a:pt x="2936" y="1"/>
                    <a:pt x="20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1" name="Google Shape;1121;p46"/>
            <p:cNvSpPr/>
            <p:nvPr/>
          </p:nvSpPr>
          <p:spPr>
            <a:xfrm>
              <a:off x="2513710" y="3489988"/>
              <a:ext cx="29055" cy="89755"/>
            </a:xfrm>
            <a:custGeom>
              <a:avLst/>
              <a:gdLst/>
              <a:ahLst/>
              <a:cxnLst/>
              <a:rect l="l" t="t" r="r" b="b"/>
              <a:pathLst>
                <a:path w="853" h="2635" extrusionOk="0">
                  <a:moveTo>
                    <a:pt x="334" y="0"/>
                  </a:moveTo>
                  <a:cubicBezTo>
                    <a:pt x="301" y="133"/>
                    <a:pt x="268" y="283"/>
                    <a:pt x="252" y="416"/>
                  </a:cubicBezTo>
                  <a:cubicBezTo>
                    <a:pt x="368" y="767"/>
                    <a:pt x="501" y="1367"/>
                    <a:pt x="301" y="1868"/>
                  </a:cubicBezTo>
                  <a:cubicBezTo>
                    <a:pt x="234" y="2050"/>
                    <a:pt x="134" y="2201"/>
                    <a:pt x="1" y="2334"/>
                  </a:cubicBezTo>
                  <a:lnTo>
                    <a:pt x="1" y="2401"/>
                  </a:lnTo>
                  <a:lnTo>
                    <a:pt x="1" y="2635"/>
                  </a:lnTo>
                  <a:cubicBezTo>
                    <a:pt x="252" y="2468"/>
                    <a:pt x="435" y="2234"/>
                    <a:pt x="535" y="1950"/>
                  </a:cubicBezTo>
                  <a:cubicBezTo>
                    <a:pt x="852" y="1083"/>
                    <a:pt x="368" y="49"/>
                    <a:pt x="3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2" name="Google Shape;1122;p46"/>
            <p:cNvSpPr/>
            <p:nvPr/>
          </p:nvSpPr>
          <p:spPr>
            <a:xfrm>
              <a:off x="2513710" y="3571774"/>
              <a:ext cx="176716" cy="16486"/>
            </a:xfrm>
            <a:custGeom>
              <a:avLst/>
              <a:gdLst/>
              <a:ahLst/>
              <a:cxnLst/>
              <a:rect l="l" t="t" r="r" b="b"/>
              <a:pathLst>
                <a:path w="5188" h="484" extrusionOk="0">
                  <a:moveTo>
                    <a:pt x="1" y="0"/>
                  </a:moveTo>
                  <a:cubicBezTo>
                    <a:pt x="1" y="283"/>
                    <a:pt x="18" y="483"/>
                    <a:pt x="18" y="483"/>
                  </a:cubicBezTo>
                  <a:lnTo>
                    <a:pt x="5154" y="483"/>
                  </a:lnTo>
                  <a:cubicBezTo>
                    <a:pt x="5154" y="483"/>
                    <a:pt x="5187" y="300"/>
                    <a:pt x="51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3" name="Google Shape;1123;p46"/>
            <p:cNvSpPr/>
            <p:nvPr/>
          </p:nvSpPr>
          <p:spPr>
            <a:xfrm>
              <a:off x="2594984" y="3401902"/>
              <a:ext cx="54534" cy="58553"/>
            </a:xfrm>
            <a:custGeom>
              <a:avLst/>
              <a:gdLst/>
              <a:ahLst/>
              <a:cxnLst/>
              <a:rect l="l" t="t" r="r" b="b"/>
              <a:pathLst>
                <a:path w="1601" h="1719" extrusionOk="0">
                  <a:moveTo>
                    <a:pt x="1101" y="285"/>
                  </a:moveTo>
                  <a:cubicBezTo>
                    <a:pt x="1134" y="285"/>
                    <a:pt x="1167" y="301"/>
                    <a:pt x="1217" y="334"/>
                  </a:cubicBezTo>
                  <a:cubicBezTo>
                    <a:pt x="1283" y="418"/>
                    <a:pt x="1301" y="468"/>
                    <a:pt x="1283" y="501"/>
                  </a:cubicBezTo>
                  <a:cubicBezTo>
                    <a:pt x="1250" y="752"/>
                    <a:pt x="817" y="1052"/>
                    <a:pt x="416" y="1268"/>
                  </a:cubicBezTo>
                  <a:cubicBezTo>
                    <a:pt x="600" y="819"/>
                    <a:pt x="867" y="352"/>
                    <a:pt x="1067" y="301"/>
                  </a:cubicBezTo>
                  <a:cubicBezTo>
                    <a:pt x="1083" y="285"/>
                    <a:pt x="1101" y="285"/>
                    <a:pt x="1101" y="285"/>
                  </a:cubicBezTo>
                  <a:close/>
                  <a:moveTo>
                    <a:pt x="1111" y="0"/>
                  </a:moveTo>
                  <a:cubicBezTo>
                    <a:pt x="1070" y="0"/>
                    <a:pt x="1033" y="7"/>
                    <a:pt x="1001" y="18"/>
                  </a:cubicBezTo>
                  <a:cubicBezTo>
                    <a:pt x="483" y="152"/>
                    <a:pt x="83" y="1301"/>
                    <a:pt x="16" y="1519"/>
                  </a:cubicBezTo>
                  <a:cubicBezTo>
                    <a:pt x="0" y="1586"/>
                    <a:pt x="16" y="1635"/>
                    <a:pt x="49" y="1686"/>
                  </a:cubicBezTo>
                  <a:cubicBezTo>
                    <a:pt x="83" y="1702"/>
                    <a:pt x="116" y="1719"/>
                    <a:pt x="150" y="1719"/>
                  </a:cubicBezTo>
                  <a:cubicBezTo>
                    <a:pt x="167" y="1719"/>
                    <a:pt x="200" y="1719"/>
                    <a:pt x="216" y="1702"/>
                  </a:cubicBezTo>
                  <a:cubicBezTo>
                    <a:pt x="350" y="1635"/>
                    <a:pt x="1484" y="1119"/>
                    <a:pt x="1584" y="552"/>
                  </a:cubicBezTo>
                  <a:cubicBezTo>
                    <a:pt x="1601" y="452"/>
                    <a:pt x="1584" y="285"/>
                    <a:pt x="1417" y="134"/>
                  </a:cubicBezTo>
                  <a:cubicBezTo>
                    <a:pt x="1304" y="33"/>
                    <a:pt x="1198" y="0"/>
                    <a:pt x="11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4" name="Google Shape;1124;p46"/>
            <p:cNvSpPr/>
            <p:nvPr/>
          </p:nvSpPr>
          <p:spPr>
            <a:xfrm>
              <a:off x="2542731" y="3401902"/>
              <a:ext cx="54534" cy="58553"/>
            </a:xfrm>
            <a:custGeom>
              <a:avLst/>
              <a:gdLst/>
              <a:ahLst/>
              <a:cxnLst/>
              <a:rect l="l" t="t" r="r" b="b"/>
              <a:pathLst>
                <a:path w="1601" h="1719" extrusionOk="0">
                  <a:moveTo>
                    <a:pt x="483" y="285"/>
                  </a:moveTo>
                  <a:cubicBezTo>
                    <a:pt x="500" y="285"/>
                    <a:pt x="500" y="285"/>
                    <a:pt x="516" y="301"/>
                  </a:cubicBezTo>
                  <a:cubicBezTo>
                    <a:pt x="734" y="352"/>
                    <a:pt x="983" y="819"/>
                    <a:pt x="1167" y="1268"/>
                  </a:cubicBezTo>
                  <a:cubicBezTo>
                    <a:pt x="767" y="1052"/>
                    <a:pt x="334" y="752"/>
                    <a:pt x="300" y="501"/>
                  </a:cubicBezTo>
                  <a:cubicBezTo>
                    <a:pt x="300" y="468"/>
                    <a:pt x="300" y="418"/>
                    <a:pt x="367" y="334"/>
                  </a:cubicBezTo>
                  <a:cubicBezTo>
                    <a:pt x="416" y="301"/>
                    <a:pt x="450" y="285"/>
                    <a:pt x="483" y="285"/>
                  </a:cubicBezTo>
                  <a:close/>
                  <a:moveTo>
                    <a:pt x="473" y="0"/>
                  </a:moveTo>
                  <a:cubicBezTo>
                    <a:pt x="385" y="0"/>
                    <a:pt x="280" y="33"/>
                    <a:pt x="167" y="134"/>
                  </a:cubicBezTo>
                  <a:cubicBezTo>
                    <a:pt x="0" y="285"/>
                    <a:pt x="0" y="452"/>
                    <a:pt x="16" y="552"/>
                  </a:cubicBezTo>
                  <a:cubicBezTo>
                    <a:pt x="100" y="1119"/>
                    <a:pt x="1250" y="1635"/>
                    <a:pt x="1383" y="1702"/>
                  </a:cubicBezTo>
                  <a:cubicBezTo>
                    <a:pt x="1401" y="1719"/>
                    <a:pt x="1417" y="1719"/>
                    <a:pt x="1434" y="1719"/>
                  </a:cubicBezTo>
                  <a:cubicBezTo>
                    <a:pt x="1467" y="1719"/>
                    <a:pt x="1501" y="1702"/>
                    <a:pt x="1534" y="1686"/>
                  </a:cubicBezTo>
                  <a:cubicBezTo>
                    <a:pt x="1583" y="1635"/>
                    <a:pt x="1601" y="1586"/>
                    <a:pt x="1583" y="1519"/>
                  </a:cubicBezTo>
                  <a:cubicBezTo>
                    <a:pt x="1501" y="1301"/>
                    <a:pt x="1117" y="152"/>
                    <a:pt x="583" y="18"/>
                  </a:cubicBezTo>
                  <a:cubicBezTo>
                    <a:pt x="551" y="7"/>
                    <a:pt x="514" y="0"/>
                    <a:pt x="4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5" name="Google Shape;1125;p46"/>
            <p:cNvSpPr/>
            <p:nvPr/>
          </p:nvSpPr>
          <p:spPr>
            <a:xfrm>
              <a:off x="2585685" y="3444787"/>
              <a:ext cx="19450" cy="18257"/>
            </a:xfrm>
            <a:custGeom>
              <a:avLst/>
              <a:gdLst/>
              <a:ahLst/>
              <a:cxnLst/>
              <a:rect l="l" t="t" r="r" b="b"/>
              <a:pathLst>
                <a:path w="571" h="536" extrusionOk="0">
                  <a:moveTo>
                    <a:pt x="210" y="0"/>
                  </a:moveTo>
                  <a:cubicBezTo>
                    <a:pt x="28" y="0"/>
                    <a:pt x="0" y="327"/>
                    <a:pt x="73" y="443"/>
                  </a:cubicBezTo>
                  <a:cubicBezTo>
                    <a:pt x="121" y="519"/>
                    <a:pt x="191" y="536"/>
                    <a:pt x="242" y="536"/>
                  </a:cubicBezTo>
                  <a:cubicBezTo>
                    <a:pt x="279" y="536"/>
                    <a:pt x="306" y="527"/>
                    <a:pt x="306" y="527"/>
                  </a:cubicBezTo>
                  <a:cubicBezTo>
                    <a:pt x="321" y="532"/>
                    <a:pt x="338" y="536"/>
                    <a:pt x="357" y="536"/>
                  </a:cubicBezTo>
                  <a:cubicBezTo>
                    <a:pt x="447" y="536"/>
                    <a:pt x="570" y="463"/>
                    <a:pt x="556" y="243"/>
                  </a:cubicBezTo>
                  <a:cubicBezTo>
                    <a:pt x="547" y="47"/>
                    <a:pt x="462" y="6"/>
                    <a:pt x="394" y="6"/>
                  </a:cubicBezTo>
                  <a:cubicBezTo>
                    <a:pt x="346" y="6"/>
                    <a:pt x="306" y="26"/>
                    <a:pt x="306" y="26"/>
                  </a:cubicBezTo>
                  <a:cubicBezTo>
                    <a:pt x="270" y="8"/>
                    <a:pt x="238" y="0"/>
                    <a:pt x="2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6" name="Google Shape;1126;p46"/>
            <p:cNvSpPr/>
            <p:nvPr/>
          </p:nvSpPr>
          <p:spPr>
            <a:xfrm>
              <a:off x="2590420" y="3451497"/>
              <a:ext cx="47177" cy="24866"/>
            </a:xfrm>
            <a:custGeom>
              <a:avLst/>
              <a:gdLst/>
              <a:ahLst/>
              <a:cxnLst/>
              <a:rect l="l" t="t" r="r" b="b"/>
              <a:pathLst>
                <a:path w="1385" h="730" extrusionOk="0">
                  <a:moveTo>
                    <a:pt x="322" y="0"/>
                  </a:moveTo>
                  <a:cubicBezTo>
                    <a:pt x="215" y="0"/>
                    <a:pt x="144" y="12"/>
                    <a:pt x="134" y="12"/>
                  </a:cubicBezTo>
                  <a:cubicBezTo>
                    <a:pt x="50" y="30"/>
                    <a:pt x="1" y="112"/>
                    <a:pt x="17" y="179"/>
                  </a:cubicBezTo>
                  <a:cubicBezTo>
                    <a:pt x="32" y="252"/>
                    <a:pt x="85" y="299"/>
                    <a:pt x="153" y="299"/>
                  </a:cubicBezTo>
                  <a:cubicBezTo>
                    <a:pt x="163" y="299"/>
                    <a:pt x="173" y="298"/>
                    <a:pt x="183" y="296"/>
                  </a:cubicBezTo>
                  <a:cubicBezTo>
                    <a:pt x="193" y="296"/>
                    <a:pt x="249" y="287"/>
                    <a:pt x="330" y="287"/>
                  </a:cubicBezTo>
                  <a:cubicBezTo>
                    <a:pt x="521" y="287"/>
                    <a:pt x="856" y="336"/>
                    <a:pt x="1101" y="663"/>
                  </a:cubicBezTo>
                  <a:cubicBezTo>
                    <a:pt x="1135" y="713"/>
                    <a:pt x="1168" y="730"/>
                    <a:pt x="1217" y="730"/>
                  </a:cubicBezTo>
                  <a:cubicBezTo>
                    <a:pt x="1251" y="730"/>
                    <a:pt x="1284" y="713"/>
                    <a:pt x="1301" y="697"/>
                  </a:cubicBezTo>
                  <a:cubicBezTo>
                    <a:pt x="1368" y="646"/>
                    <a:pt x="1384" y="563"/>
                    <a:pt x="1335" y="496"/>
                  </a:cubicBezTo>
                  <a:cubicBezTo>
                    <a:pt x="1009" y="65"/>
                    <a:pt x="569" y="0"/>
                    <a:pt x="3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7" name="Google Shape;1127;p46"/>
            <p:cNvSpPr/>
            <p:nvPr/>
          </p:nvSpPr>
          <p:spPr>
            <a:xfrm>
              <a:off x="2549544" y="3446218"/>
              <a:ext cx="51673" cy="35255"/>
            </a:xfrm>
            <a:custGeom>
              <a:avLst/>
              <a:gdLst/>
              <a:ahLst/>
              <a:cxnLst/>
              <a:rect l="l" t="t" r="r" b="b"/>
              <a:pathLst>
                <a:path w="1517" h="1035" extrusionOk="0">
                  <a:moveTo>
                    <a:pt x="1334" y="0"/>
                  </a:moveTo>
                  <a:cubicBezTo>
                    <a:pt x="1301" y="18"/>
                    <a:pt x="334" y="151"/>
                    <a:pt x="34" y="818"/>
                  </a:cubicBezTo>
                  <a:cubicBezTo>
                    <a:pt x="0" y="901"/>
                    <a:pt x="34" y="985"/>
                    <a:pt x="116" y="1018"/>
                  </a:cubicBezTo>
                  <a:cubicBezTo>
                    <a:pt x="134" y="1018"/>
                    <a:pt x="150" y="1034"/>
                    <a:pt x="167" y="1034"/>
                  </a:cubicBezTo>
                  <a:cubicBezTo>
                    <a:pt x="234" y="1034"/>
                    <a:pt x="283" y="1001"/>
                    <a:pt x="300" y="952"/>
                  </a:cubicBezTo>
                  <a:cubicBezTo>
                    <a:pt x="550" y="418"/>
                    <a:pt x="1367" y="301"/>
                    <a:pt x="1383" y="301"/>
                  </a:cubicBezTo>
                  <a:cubicBezTo>
                    <a:pt x="1468" y="285"/>
                    <a:pt x="1517" y="201"/>
                    <a:pt x="1501" y="134"/>
                  </a:cubicBezTo>
                  <a:cubicBezTo>
                    <a:pt x="1484" y="51"/>
                    <a:pt x="1417" y="0"/>
                    <a:pt x="1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8" name="Google Shape;1128;p46"/>
            <p:cNvSpPr/>
            <p:nvPr/>
          </p:nvSpPr>
          <p:spPr>
            <a:xfrm>
              <a:off x="2570527" y="3476227"/>
              <a:ext cx="54023" cy="13182"/>
            </a:xfrm>
            <a:custGeom>
              <a:avLst/>
              <a:gdLst/>
              <a:ahLst/>
              <a:cxnLst/>
              <a:rect l="l" t="t" r="r" b="b"/>
              <a:pathLst>
                <a:path w="1586" h="387" extrusionOk="0">
                  <a:moveTo>
                    <a:pt x="823" y="1"/>
                  </a:moveTo>
                  <a:cubicBezTo>
                    <a:pt x="618" y="1"/>
                    <a:pt x="378" y="22"/>
                    <a:pt x="118" y="87"/>
                  </a:cubicBezTo>
                  <a:cubicBezTo>
                    <a:pt x="51" y="120"/>
                    <a:pt x="0" y="187"/>
                    <a:pt x="18" y="271"/>
                  </a:cubicBezTo>
                  <a:cubicBezTo>
                    <a:pt x="34" y="337"/>
                    <a:pt x="101" y="387"/>
                    <a:pt x="167" y="387"/>
                  </a:cubicBezTo>
                  <a:cubicBezTo>
                    <a:pt x="167" y="387"/>
                    <a:pt x="185" y="387"/>
                    <a:pt x="201" y="371"/>
                  </a:cubicBezTo>
                  <a:cubicBezTo>
                    <a:pt x="434" y="311"/>
                    <a:pt x="652" y="292"/>
                    <a:pt x="836" y="292"/>
                  </a:cubicBezTo>
                  <a:cubicBezTo>
                    <a:pt x="1165" y="292"/>
                    <a:pt x="1385" y="353"/>
                    <a:pt x="1385" y="353"/>
                  </a:cubicBezTo>
                  <a:cubicBezTo>
                    <a:pt x="1399" y="356"/>
                    <a:pt x="1413" y="358"/>
                    <a:pt x="1427" y="358"/>
                  </a:cubicBezTo>
                  <a:cubicBezTo>
                    <a:pt x="1495" y="358"/>
                    <a:pt x="1555" y="323"/>
                    <a:pt x="1568" y="253"/>
                  </a:cubicBezTo>
                  <a:cubicBezTo>
                    <a:pt x="1585" y="171"/>
                    <a:pt x="1552" y="87"/>
                    <a:pt x="1468" y="71"/>
                  </a:cubicBezTo>
                  <a:cubicBezTo>
                    <a:pt x="1446" y="71"/>
                    <a:pt x="1195" y="1"/>
                    <a:pt x="8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9" name="Google Shape;1129;p46"/>
            <p:cNvSpPr/>
            <p:nvPr/>
          </p:nvSpPr>
          <p:spPr>
            <a:xfrm>
              <a:off x="2577919" y="3491998"/>
              <a:ext cx="53989" cy="13318"/>
            </a:xfrm>
            <a:custGeom>
              <a:avLst/>
              <a:gdLst/>
              <a:ahLst/>
              <a:cxnLst/>
              <a:rect l="l" t="t" r="r" b="b"/>
              <a:pathLst>
                <a:path w="1585" h="391" extrusionOk="0">
                  <a:moveTo>
                    <a:pt x="861" y="1"/>
                  </a:moveTo>
                  <a:cubicBezTo>
                    <a:pt x="651" y="1"/>
                    <a:pt x="400" y="23"/>
                    <a:pt x="134" y="90"/>
                  </a:cubicBezTo>
                  <a:cubicBezTo>
                    <a:pt x="50" y="108"/>
                    <a:pt x="1" y="191"/>
                    <a:pt x="17" y="275"/>
                  </a:cubicBezTo>
                  <a:cubicBezTo>
                    <a:pt x="34" y="341"/>
                    <a:pt x="101" y="391"/>
                    <a:pt x="168" y="391"/>
                  </a:cubicBezTo>
                  <a:cubicBezTo>
                    <a:pt x="168" y="391"/>
                    <a:pt x="184" y="375"/>
                    <a:pt x="201" y="375"/>
                  </a:cubicBezTo>
                  <a:cubicBezTo>
                    <a:pt x="434" y="315"/>
                    <a:pt x="651" y="296"/>
                    <a:pt x="835" y="296"/>
                  </a:cubicBezTo>
                  <a:cubicBezTo>
                    <a:pt x="1164" y="296"/>
                    <a:pt x="1384" y="357"/>
                    <a:pt x="1384" y="357"/>
                  </a:cubicBezTo>
                  <a:cubicBezTo>
                    <a:pt x="1396" y="360"/>
                    <a:pt x="1407" y="361"/>
                    <a:pt x="1418" y="361"/>
                  </a:cubicBezTo>
                  <a:cubicBezTo>
                    <a:pt x="1489" y="361"/>
                    <a:pt x="1553" y="315"/>
                    <a:pt x="1568" y="257"/>
                  </a:cubicBezTo>
                  <a:cubicBezTo>
                    <a:pt x="1584" y="174"/>
                    <a:pt x="1551" y="90"/>
                    <a:pt x="1468" y="74"/>
                  </a:cubicBezTo>
                  <a:cubicBezTo>
                    <a:pt x="1457" y="64"/>
                    <a:pt x="1216" y="1"/>
                    <a:pt x="8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0" name="Google Shape;1130;p46"/>
            <p:cNvSpPr/>
            <p:nvPr/>
          </p:nvSpPr>
          <p:spPr>
            <a:xfrm>
              <a:off x="2587013" y="3510188"/>
              <a:ext cx="53989" cy="12773"/>
            </a:xfrm>
            <a:custGeom>
              <a:avLst/>
              <a:gdLst/>
              <a:ahLst/>
              <a:cxnLst/>
              <a:rect l="l" t="t" r="r" b="b"/>
              <a:pathLst>
                <a:path w="1585" h="375" extrusionOk="0">
                  <a:moveTo>
                    <a:pt x="852" y="0"/>
                  </a:moveTo>
                  <a:cubicBezTo>
                    <a:pt x="641" y="0"/>
                    <a:pt x="389" y="22"/>
                    <a:pt x="117" y="90"/>
                  </a:cubicBezTo>
                  <a:cubicBezTo>
                    <a:pt x="34" y="107"/>
                    <a:pt x="1" y="190"/>
                    <a:pt x="17" y="274"/>
                  </a:cubicBezTo>
                  <a:cubicBezTo>
                    <a:pt x="34" y="341"/>
                    <a:pt x="83" y="374"/>
                    <a:pt x="150" y="374"/>
                  </a:cubicBezTo>
                  <a:lnTo>
                    <a:pt x="183" y="374"/>
                  </a:lnTo>
                  <a:cubicBezTo>
                    <a:pt x="434" y="310"/>
                    <a:pt x="669" y="290"/>
                    <a:pt x="864" y="290"/>
                  </a:cubicBezTo>
                  <a:cubicBezTo>
                    <a:pt x="1176" y="290"/>
                    <a:pt x="1384" y="341"/>
                    <a:pt x="1384" y="341"/>
                  </a:cubicBezTo>
                  <a:cubicBezTo>
                    <a:pt x="1402" y="348"/>
                    <a:pt x="1419" y="351"/>
                    <a:pt x="1435" y="351"/>
                  </a:cubicBezTo>
                  <a:cubicBezTo>
                    <a:pt x="1495" y="351"/>
                    <a:pt x="1542" y="306"/>
                    <a:pt x="1568" y="241"/>
                  </a:cubicBezTo>
                  <a:cubicBezTo>
                    <a:pt x="1584" y="174"/>
                    <a:pt x="1535" y="90"/>
                    <a:pt x="1468" y="74"/>
                  </a:cubicBezTo>
                  <a:cubicBezTo>
                    <a:pt x="1447" y="63"/>
                    <a:pt x="1209" y="0"/>
                    <a:pt x="8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1" name="Google Shape;1131;p46"/>
            <p:cNvSpPr/>
            <p:nvPr/>
          </p:nvSpPr>
          <p:spPr>
            <a:xfrm>
              <a:off x="2652891" y="2229046"/>
              <a:ext cx="98883" cy="138634"/>
            </a:xfrm>
            <a:custGeom>
              <a:avLst/>
              <a:gdLst/>
              <a:ahLst/>
              <a:cxnLst/>
              <a:rect l="l" t="t" r="r" b="b"/>
              <a:pathLst>
                <a:path w="2903" h="4070" extrusionOk="0">
                  <a:moveTo>
                    <a:pt x="134" y="0"/>
                  </a:moveTo>
                  <a:cubicBezTo>
                    <a:pt x="50" y="16"/>
                    <a:pt x="1" y="67"/>
                    <a:pt x="1" y="150"/>
                  </a:cubicBezTo>
                  <a:cubicBezTo>
                    <a:pt x="1" y="201"/>
                    <a:pt x="50" y="984"/>
                    <a:pt x="334" y="1817"/>
                  </a:cubicBezTo>
                  <a:cubicBezTo>
                    <a:pt x="551" y="2484"/>
                    <a:pt x="917" y="3185"/>
                    <a:pt x="1518" y="3636"/>
                  </a:cubicBezTo>
                  <a:cubicBezTo>
                    <a:pt x="1902" y="3918"/>
                    <a:pt x="2335" y="4052"/>
                    <a:pt x="2836" y="4069"/>
                  </a:cubicBezTo>
                  <a:lnTo>
                    <a:pt x="2836" y="4052"/>
                  </a:lnTo>
                  <a:cubicBezTo>
                    <a:pt x="2869" y="3969"/>
                    <a:pt x="2885" y="3885"/>
                    <a:pt x="2902" y="3802"/>
                  </a:cubicBezTo>
                  <a:lnTo>
                    <a:pt x="2852" y="3802"/>
                  </a:lnTo>
                  <a:cubicBezTo>
                    <a:pt x="2418" y="3785"/>
                    <a:pt x="2018" y="3669"/>
                    <a:pt x="1668" y="3418"/>
                  </a:cubicBezTo>
                  <a:cubicBezTo>
                    <a:pt x="1135" y="3018"/>
                    <a:pt x="801" y="2368"/>
                    <a:pt x="601" y="1751"/>
                  </a:cubicBezTo>
                  <a:cubicBezTo>
                    <a:pt x="317" y="917"/>
                    <a:pt x="268" y="150"/>
                    <a:pt x="268" y="134"/>
                  </a:cubicBezTo>
                  <a:cubicBezTo>
                    <a:pt x="268" y="67"/>
                    <a:pt x="201" y="0"/>
                    <a:pt x="1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2" name="Google Shape;1132;p46"/>
            <p:cNvSpPr/>
            <p:nvPr/>
          </p:nvSpPr>
          <p:spPr>
            <a:xfrm>
              <a:off x="2480771" y="1455340"/>
              <a:ext cx="363004" cy="144323"/>
            </a:xfrm>
            <a:custGeom>
              <a:avLst/>
              <a:gdLst/>
              <a:ahLst/>
              <a:cxnLst/>
              <a:rect l="l" t="t" r="r" b="b"/>
              <a:pathLst>
                <a:path w="10657" h="4237" extrusionOk="0">
                  <a:moveTo>
                    <a:pt x="6131" y="1"/>
                  </a:moveTo>
                  <a:cubicBezTo>
                    <a:pt x="5171" y="1"/>
                    <a:pt x="4072" y="184"/>
                    <a:pt x="2869" y="487"/>
                  </a:cubicBezTo>
                  <a:cubicBezTo>
                    <a:pt x="1" y="1220"/>
                    <a:pt x="1352" y="2988"/>
                    <a:pt x="1352" y="2988"/>
                  </a:cubicBezTo>
                  <a:cubicBezTo>
                    <a:pt x="2217" y="3985"/>
                    <a:pt x="3830" y="4237"/>
                    <a:pt x="5242" y="4237"/>
                  </a:cubicBezTo>
                  <a:cubicBezTo>
                    <a:pt x="6688" y="4237"/>
                    <a:pt x="7922" y="3972"/>
                    <a:pt x="7922" y="3972"/>
                  </a:cubicBezTo>
                  <a:cubicBezTo>
                    <a:pt x="7922" y="3972"/>
                    <a:pt x="10657" y="2988"/>
                    <a:pt x="9205" y="1204"/>
                  </a:cubicBezTo>
                  <a:cubicBezTo>
                    <a:pt x="8502" y="346"/>
                    <a:pt x="7447" y="1"/>
                    <a:pt x="61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3" name="Google Shape;1133;p46"/>
            <p:cNvSpPr/>
            <p:nvPr/>
          </p:nvSpPr>
          <p:spPr>
            <a:xfrm>
              <a:off x="2323467" y="1521865"/>
              <a:ext cx="545852" cy="773355"/>
            </a:xfrm>
            <a:custGeom>
              <a:avLst/>
              <a:gdLst/>
              <a:ahLst/>
              <a:cxnLst/>
              <a:rect l="l" t="t" r="r" b="b"/>
              <a:pathLst>
                <a:path w="16025" h="22704" extrusionOk="0">
                  <a:moveTo>
                    <a:pt x="7454" y="1"/>
                  </a:moveTo>
                  <a:cubicBezTo>
                    <a:pt x="7454" y="1"/>
                    <a:pt x="5503" y="968"/>
                    <a:pt x="3985" y="1519"/>
                  </a:cubicBezTo>
                  <a:cubicBezTo>
                    <a:pt x="2469" y="2069"/>
                    <a:pt x="2969" y="6054"/>
                    <a:pt x="2502" y="8356"/>
                  </a:cubicBezTo>
                  <a:cubicBezTo>
                    <a:pt x="2018" y="10639"/>
                    <a:pt x="1117" y="12457"/>
                    <a:pt x="484" y="16275"/>
                  </a:cubicBezTo>
                  <a:cubicBezTo>
                    <a:pt x="1" y="19227"/>
                    <a:pt x="768" y="20911"/>
                    <a:pt x="768" y="20911"/>
                  </a:cubicBezTo>
                  <a:cubicBezTo>
                    <a:pt x="768" y="20911"/>
                    <a:pt x="6125" y="22704"/>
                    <a:pt x="10112" y="22704"/>
                  </a:cubicBezTo>
                  <a:cubicBezTo>
                    <a:pt x="11109" y="22704"/>
                    <a:pt x="12020" y="22592"/>
                    <a:pt x="12740" y="22312"/>
                  </a:cubicBezTo>
                  <a:cubicBezTo>
                    <a:pt x="12740" y="22312"/>
                    <a:pt x="14557" y="22195"/>
                    <a:pt x="14257" y="14825"/>
                  </a:cubicBezTo>
                  <a:cubicBezTo>
                    <a:pt x="14157" y="12291"/>
                    <a:pt x="14408" y="11039"/>
                    <a:pt x="14641" y="8538"/>
                  </a:cubicBezTo>
                  <a:cubicBezTo>
                    <a:pt x="14641" y="8456"/>
                    <a:pt x="14657" y="8372"/>
                    <a:pt x="14657" y="8272"/>
                  </a:cubicBezTo>
                  <a:cubicBezTo>
                    <a:pt x="14674" y="8005"/>
                    <a:pt x="14708" y="7722"/>
                    <a:pt x="14724" y="7422"/>
                  </a:cubicBezTo>
                  <a:cubicBezTo>
                    <a:pt x="14974" y="4120"/>
                    <a:pt x="16024" y="2720"/>
                    <a:pt x="14374" y="1735"/>
                  </a:cubicBezTo>
                  <a:cubicBezTo>
                    <a:pt x="12740" y="752"/>
                    <a:pt x="10588" y="1"/>
                    <a:pt x="10588" y="1"/>
                  </a:cubicBezTo>
                  <a:cubicBezTo>
                    <a:pt x="10588" y="1"/>
                    <a:pt x="9773" y="261"/>
                    <a:pt x="8844" y="261"/>
                  </a:cubicBezTo>
                  <a:cubicBezTo>
                    <a:pt x="8380" y="261"/>
                    <a:pt x="7887" y="196"/>
                    <a:pt x="745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4" name="Google Shape;1134;p46"/>
            <p:cNvSpPr/>
            <p:nvPr/>
          </p:nvSpPr>
          <p:spPr>
            <a:xfrm>
              <a:off x="2724458" y="1589378"/>
              <a:ext cx="377174" cy="388040"/>
            </a:xfrm>
            <a:custGeom>
              <a:avLst/>
              <a:gdLst/>
              <a:ahLst/>
              <a:cxnLst/>
              <a:rect l="l" t="t" r="r" b="b"/>
              <a:pathLst>
                <a:path w="11073" h="11392" extrusionOk="0">
                  <a:moveTo>
                    <a:pt x="2269" y="1"/>
                  </a:moveTo>
                  <a:cubicBezTo>
                    <a:pt x="1922" y="1"/>
                    <a:pt x="1570" y="93"/>
                    <a:pt x="1251" y="287"/>
                  </a:cubicBezTo>
                  <a:cubicBezTo>
                    <a:pt x="317" y="838"/>
                    <a:pt x="1" y="2054"/>
                    <a:pt x="568" y="2988"/>
                  </a:cubicBezTo>
                  <a:cubicBezTo>
                    <a:pt x="601" y="3039"/>
                    <a:pt x="1468" y="4489"/>
                    <a:pt x="2752" y="6173"/>
                  </a:cubicBezTo>
                  <a:cubicBezTo>
                    <a:pt x="4536" y="8541"/>
                    <a:pt x="6253" y="10191"/>
                    <a:pt x="7821" y="11125"/>
                  </a:cubicBezTo>
                  <a:cubicBezTo>
                    <a:pt x="8138" y="11309"/>
                    <a:pt x="8488" y="11392"/>
                    <a:pt x="8821" y="11392"/>
                  </a:cubicBezTo>
                  <a:cubicBezTo>
                    <a:pt x="9506" y="11392"/>
                    <a:pt x="10155" y="11042"/>
                    <a:pt x="10522" y="10425"/>
                  </a:cubicBezTo>
                  <a:cubicBezTo>
                    <a:pt x="11073" y="9491"/>
                    <a:pt x="10755" y="8274"/>
                    <a:pt x="9822" y="7724"/>
                  </a:cubicBezTo>
                  <a:cubicBezTo>
                    <a:pt x="7505" y="6356"/>
                    <a:pt x="4803" y="2388"/>
                    <a:pt x="3952" y="971"/>
                  </a:cubicBezTo>
                  <a:cubicBezTo>
                    <a:pt x="3590" y="345"/>
                    <a:pt x="2938" y="1"/>
                    <a:pt x="226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5" name="Google Shape;1135;p46"/>
            <p:cNvSpPr/>
            <p:nvPr/>
          </p:nvSpPr>
          <p:spPr>
            <a:xfrm>
              <a:off x="2730691" y="1675796"/>
              <a:ext cx="92037" cy="136931"/>
            </a:xfrm>
            <a:custGeom>
              <a:avLst/>
              <a:gdLst/>
              <a:ahLst/>
              <a:cxnLst/>
              <a:rect l="l" t="t" r="r" b="b"/>
              <a:pathLst>
                <a:path w="2702" h="4020" extrusionOk="0">
                  <a:moveTo>
                    <a:pt x="103" y="0"/>
                  </a:moveTo>
                  <a:cubicBezTo>
                    <a:pt x="86" y="0"/>
                    <a:pt x="69" y="6"/>
                    <a:pt x="51" y="17"/>
                  </a:cubicBezTo>
                  <a:cubicBezTo>
                    <a:pt x="18" y="51"/>
                    <a:pt x="1" y="101"/>
                    <a:pt x="18" y="151"/>
                  </a:cubicBezTo>
                  <a:cubicBezTo>
                    <a:pt x="34" y="151"/>
                    <a:pt x="268" y="551"/>
                    <a:pt x="652" y="1118"/>
                  </a:cubicBezTo>
                  <a:cubicBezTo>
                    <a:pt x="701" y="1185"/>
                    <a:pt x="734" y="1269"/>
                    <a:pt x="785" y="1335"/>
                  </a:cubicBezTo>
                  <a:cubicBezTo>
                    <a:pt x="1285" y="2102"/>
                    <a:pt x="1986" y="3103"/>
                    <a:pt x="2686" y="4019"/>
                  </a:cubicBezTo>
                  <a:cubicBezTo>
                    <a:pt x="2686" y="3937"/>
                    <a:pt x="2702" y="3853"/>
                    <a:pt x="2702" y="3753"/>
                  </a:cubicBezTo>
                  <a:cubicBezTo>
                    <a:pt x="1419" y="2052"/>
                    <a:pt x="201" y="84"/>
                    <a:pt x="185" y="51"/>
                  </a:cubicBezTo>
                  <a:cubicBezTo>
                    <a:pt x="163" y="19"/>
                    <a:pt x="134" y="0"/>
                    <a:pt x="10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6" name="Google Shape;1136;p46"/>
            <p:cNvSpPr/>
            <p:nvPr/>
          </p:nvSpPr>
          <p:spPr>
            <a:xfrm>
              <a:off x="2722210" y="1708768"/>
              <a:ext cx="40330" cy="12535"/>
            </a:xfrm>
            <a:custGeom>
              <a:avLst/>
              <a:gdLst/>
              <a:ahLst/>
              <a:cxnLst/>
              <a:rect l="l" t="t" r="r" b="b"/>
              <a:pathLst>
                <a:path w="1184" h="368" extrusionOk="0">
                  <a:moveTo>
                    <a:pt x="116" y="1"/>
                  </a:moveTo>
                  <a:cubicBezTo>
                    <a:pt x="67" y="1"/>
                    <a:pt x="16" y="34"/>
                    <a:pt x="0" y="83"/>
                  </a:cubicBezTo>
                  <a:cubicBezTo>
                    <a:pt x="0" y="134"/>
                    <a:pt x="34" y="183"/>
                    <a:pt x="83" y="183"/>
                  </a:cubicBezTo>
                  <a:lnTo>
                    <a:pt x="1067" y="367"/>
                  </a:lnTo>
                  <a:lnTo>
                    <a:pt x="1083" y="367"/>
                  </a:lnTo>
                  <a:cubicBezTo>
                    <a:pt x="1134" y="367"/>
                    <a:pt x="1167" y="350"/>
                    <a:pt x="1183" y="301"/>
                  </a:cubicBezTo>
                  <a:cubicBezTo>
                    <a:pt x="1183" y="250"/>
                    <a:pt x="1150" y="201"/>
                    <a:pt x="1101" y="201"/>
                  </a:cubicBezTo>
                  <a:lnTo>
                    <a:pt x="11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7" name="Google Shape;1137;p46"/>
            <p:cNvSpPr/>
            <p:nvPr/>
          </p:nvSpPr>
          <p:spPr>
            <a:xfrm>
              <a:off x="2097425" y="1590638"/>
              <a:ext cx="352172" cy="219260"/>
            </a:xfrm>
            <a:custGeom>
              <a:avLst/>
              <a:gdLst/>
              <a:ahLst/>
              <a:cxnLst/>
              <a:rect l="l" t="t" r="r" b="b"/>
              <a:pathLst>
                <a:path w="10339" h="6437" extrusionOk="0">
                  <a:moveTo>
                    <a:pt x="10338" y="0"/>
                  </a:moveTo>
                  <a:lnTo>
                    <a:pt x="10338" y="0"/>
                  </a:lnTo>
                  <a:cubicBezTo>
                    <a:pt x="10138" y="50"/>
                    <a:pt x="9954" y="134"/>
                    <a:pt x="9771" y="267"/>
                  </a:cubicBezTo>
                  <a:lnTo>
                    <a:pt x="9705" y="300"/>
                  </a:lnTo>
                  <a:lnTo>
                    <a:pt x="9371" y="550"/>
                  </a:lnTo>
                  <a:cubicBezTo>
                    <a:pt x="9254" y="634"/>
                    <a:pt x="9138" y="717"/>
                    <a:pt x="9004" y="801"/>
                  </a:cubicBezTo>
                  <a:cubicBezTo>
                    <a:pt x="8771" y="967"/>
                    <a:pt x="8520" y="1117"/>
                    <a:pt x="8271" y="1283"/>
                  </a:cubicBezTo>
                  <a:cubicBezTo>
                    <a:pt x="8020" y="1434"/>
                    <a:pt x="7771" y="1601"/>
                    <a:pt x="7520" y="1734"/>
                  </a:cubicBezTo>
                  <a:cubicBezTo>
                    <a:pt x="7270" y="1884"/>
                    <a:pt x="7020" y="2034"/>
                    <a:pt x="6770" y="2151"/>
                  </a:cubicBezTo>
                  <a:cubicBezTo>
                    <a:pt x="6270" y="2417"/>
                    <a:pt x="5770" y="2651"/>
                    <a:pt x="5303" y="2818"/>
                  </a:cubicBezTo>
                  <a:cubicBezTo>
                    <a:pt x="5069" y="2902"/>
                    <a:pt x="4836" y="2951"/>
                    <a:pt x="4618" y="3002"/>
                  </a:cubicBezTo>
                  <a:lnTo>
                    <a:pt x="4585" y="3002"/>
                  </a:lnTo>
                  <a:cubicBezTo>
                    <a:pt x="4585" y="3018"/>
                    <a:pt x="4569" y="3018"/>
                    <a:pt x="4569" y="3018"/>
                  </a:cubicBezTo>
                  <a:cubicBezTo>
                    <a:pt x="4536" y="3018"/>
                    <a:pt x="4502" y="3018"/>
                    <a:pt x="4469" y="3035"/>
                  </a:cubicBezTo>
                  <a:lnTo>
                    <a:pt x="4369" y="3035"/>
                  </a:lnTo>
                  <a:lnTo>
                    <a:pt x="4352" y="3051"/>
                  </a:lnTo>
                  <a:lnTo>
                    <a:pt x="4336" y="3051"/>
                  </a:lnTo>
                  <a:cubicBezTo>
                    <a:pt x="4252" y="3051"/>
                    <a:pt x="4151" y="3068"/>
                    <a:pt x="4035" y="3068"/>
                  </a:cubicBezTo>
                  <a:cubicBezTo>
                    <a:pt x="3818" y="3068"/>
                    <a:pt x="3535" y="3051"/>
                    <a:pt x="3268" y="3018"/>
                  </a:cubicBezTo>
                  <a:cubicBezTo>
                    <a:pt x="2984" y="2984"/>
                    <a:pt x="2701" y="2951"/>
                    <a:pt x="2417" y="2902"/>
                  </a:cubicBezTo>
                  <a:cubicBezTo>
                    <a:pt x="2117" y="2851"/>
                    <a:pt x="1817" y="2802"/>
                    <a:pt x="1534" y="2735"/>
                  </a:cubicBezTo>
                  <a:cubicBezTo>
                    <a:pt x="1234" y="2668"/>
                    <a:pt x="934" y="2617"/>
                    <a:pt x="634" y="2551"/>
                  </a:cubicBezTo>
                  <a:cubicBezTo>
                    <a:pt x="416" y="2501"/>
                    <a:pt x="216" y="2451"/>
                    <a:pt x="0" y="2401"/>
                  </a:cubicBezTo>
                  <a:lnTo>
                    <a:pt x="0" y="2401"/>
                  </a:lnTo>
                  <a:cubicBezTo>
                    <a:pt x="183" y="2584"/>
                    <a:pt x="367" y="2768"/>
                    <a:pt x="550" y="2935"/>
                  </a:cubicBezTo>
                  <a:cubicBezTo>
                    <a:pt x="1067" y="3451"/>
                    <a:pt x="1617" y="3951"/>
                    <a:pt x="2151" y="4418"/>
                  </a:cubicBezTo>
                  <a:cubicBezTo>
                    <a:pt x="2701" y="4885"/>
                    <a:pt x="3251" y="5319"/>
                    <a:pt x="3802" y="5686"/>
                  </a:cubicBezTo>
                  <a:cubicBezTo>
                    <a:pt x="4069" y="5870"/>
                    <a:pt x="4352" y="6036"/>
                    <a:pt x="4602" y="6170"/>
                  </a:cubicBezTo>
                  <a:cubicBezTo>
                    <a:pt x="4718" y="6236"/>
                    <a:pt x="4852" y="6286"/>
                    <a:pt x="4952" y="6319"/>
                  </a:cubicBezTo>
                  <a:cubicBezTo>
                    <a:pt x="5069" y="6370"/>
                    <a:pt x="5169" y="6403"/>
                    <a:pt x="5236" y="6419"/>
                  </a:cubicBezTo>
                  <a:lnTo>
                    <a:pt x="5285" y="6419"/>
                  </a:lnTo>
                  <a:cubicBezTo>
                    <a:pt x="5303" y="6419"/>
                    <a:pt x="5303" y="6419"/>
                    <a:pt x="5303" y="6437"/>
                  </a:cubicBezTo>
                  <a:lnTo>
                    <a:pt x="5369" y="6437"/>
                  </a:lnTo>
                  <a:cubicBezTo>
                    <a:pt x="5419" y="6437"/>
                    <a:pt x="5503" y="6419"/>
                    <a:pt x="5603" y="6386"/>
                  </a:cubicBezTo>
                  <a:cubicBezTo>
                    <a:pt x="5819" y="6337"/>
                    <a:pt x="6070" y="6219"/>
                    <a:pt x="6337" y="6052"/>
                  </a:cubicBezTo>
                  <a:cubicBezTo>
                    <a:pt x="6586" y="5903"/>
                    <a:pt x="6870" y="5719"/>
                    <a:pt x="7137" y="5519"/>
                  </a:cubicBezTo>
                  <a:cubicBezTo>
                    <a:pt x="7404" y="5303"/>
                    <a:pt x="7670" y="5085"/>
                    <a:pt x="7920" y="4852"/>
                  </a:cubicBezTo>
                  <a:cubicBezTo>
                    <a:pt x="8187" y="4618"/>
                    <a:pt x="8454" y="4369"/>
                    <a:pt x="8704" y="4102"/>
                  </a:cubicBezTo>
                  <a:cubicBezTo>
                    <a:pt x="8954" y="3869"/>
                    <a:pt x="9187" y="3618"/>
                    <a:pt x="9405" y="3384"/>
                  </a:cubicBezTo>
                  <a:lnTo>
                    <a:pt x="9405" y="3402"/>
                  </a:lnTo>
                  <a:cubicBezTo>
                    <a:pt x="9705" y="2268"/>
                    <a:pt x="10038" y="1134"/>
                    <a:pt x="1033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8" name="Google Shape;1138;p46"/>
            <p:cNvSpPr/>
            <p:nvPr/>
          </p:nvSpPr>
          <p:spPr>
            <a:xfrm>
              <a:off x="2245088" y="1692861"/>
              <a:ext cx="14204" cy="75551"/>
            </a:xfrm>
            <a:custGeom>
              <a:avLst/>
              <a:gdLst/>
              <a:ahLst/>
              <a:cxnLst/>
              <a:rect l="l" t="t" r="r" b="b"/>
              <a:pathLst>
                <a:path w="417" h="2218" extrusionOk="0">
                  <a:moveTo>
                    <a:pt x="250" y="1"/>
                  </a:moveTo>
                  <a:lnTo>
                    <a:pt x="250" y="1"/>
                  </a:lnTo>
                  <a:cubicBezTo>
                    <a:pt x="250" y="2"/>
                    <a:pt x="250" y="3"/>
                    <a:pt x="250" y="5"/>
                  </a:cubicBezTo>
                  <a:lnTo>
                    <a:pt x="250" y="5"/>
                  </a:lnTo>
                  <a:cubicBezTo>
                    <a:pt x="250" y="3"/>
                    <a:pt x="250" y="2"/>
                    <a:pt x="250" y="1"/>
                  </a:cubicBezTo>
                  <a:close/>
                  <a:moveTo>
                    <a:pt x="250" y="5"/>
                  </a:moveTo>
                  <a:cubicBezTo>
                    <a:pt x="247" y="17"/>
                    <a:pt x="234" y="17"/>
                    <a:pt x="234" y="17"/>
                  </a:cubicBezTo>
                  <a:cubicBezTo>
                    <a:pt x="201" y="17"/>
                    <a:pt x="167" y="17"/>
                    <a:pt x="134" y="34"/>
                  </a:cubicBezTo>
                  <a:lnTo>
                    <a:pt x="67" y="34"/>
                  </a:lnTo>
                  <a:cubicBezTo>
                    <a:pt x="50" y="150"/>
                    <a:pt x="34" y="283"/>
                    <a:pt x="34" y="417"/>
                  </a:cubicBezTo>
                  <a:cubicBezTo>
                    <a:pt x="1" y="950"/>
                    <a:pt x="17" y="1635"/>
                    <a:pt x="234" y="2168"/>
                  </a:cubicBezTo>
                  <a:cubicBezTo>
                    <a:pt x="250" y="2202"/>
                    <a:pt x="283" y="2218"/>
                    <a:pt x="317" y="2218"/>
                  </a:cubicBezTo>
                  <a:lnTo>
                    <a:pt x="350" y="2218"/>
                  </a:lnTo>
                  <a:cubicBezTo>
                    <a:pt x="401" y="2202"/>
                    <a:pt x="417" y="2135"/>
                    <a:pt x="401" y="2102"/>
                  </a:cubicBezTo>
                  <a:cubicBezTo>
                    <a:pt x="151" y="1452"/>
                    <a:pt x="200" y="539"/>
                    <a:pt x="250" y="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9" name="Google Shape;1139;p46"/>
            <p:cNvSpPr/>
            <p:nvPr/>
          </p:nvSpPr>
          <p:spPr>
            <a:xfrm>
              <a:off x="2228602" y="1693406"/>
              <a:ext cx="24457" cy="40398"/>
            </a:xfrm>
            <a:custGeom>
              <a:avLst/>
              <a:gdLst/>
              <a:ahLst/>
              <a:cxnLst/>
              <a:rect l="l" t="t" r="r" b="b"/>
              <a:pathLst>
                <a:path w="718" h="1186" extrusionOk="0">
                  <a:moveTo>
                    <a:pt x="718" y="1"/>
                  </a:moveTo>
                  <a:cubicBezTo>
                    <a:pt x="685" y="1"/>
                    <a:pt x="651" y="1"/>
                    <a:pt x="618" y="18"/>
                  </a:cubicBezTo>
                  <a:lnTo>
                    <a:pt x="518" y="18"/>
                  </a:lnTo>
                  <a:lnTo>
                    <a:pt x="501" y="34"/>
                  </a:lnTo>
                  <a:cubicBezTo>
                    <a:pt x="284" y="468"/>
                    <a:pt x="18" y="1052"/>
                    <a:pt x="18" y="1052"/>
                  </a:cubicBezTo>
                  <a:cubicBezTo>
                    <a:pt x="0" y="1101"/>
                    <a:pt x="18" y="1152"/>
                    <a:pt x="67" y="1185"/>
                  </a:cubicBezTo>
                  <a:lnTo>
                    <a:pt x="100" y="1185"/>
                  </a:lnTo>
                  <a:cubicBezTo>
                    <a:pt x="134" y="1185"/>
                    <a:pt x="167" y="1168"/>
                    <a:pt x="184" y="1135"/>
                  </a:cubicBezTo>
                  <a:lnTo>
                    <a:pt x="518" y="401"/>
                  </a:lnTo>
                  <a:cubicBezTo>
                    <a:pt x="585" y="267"/>
                    <a:pt x="651" y="118"/>
                    <a:pt x="7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0" name="Google Shape;1140;p46"/>
            <p:cNvSpPr/>
            <p:nvPr/>
          </p:nvSpPr>
          <p:spPr>
            <a:xfrm>
              <a:off x="2326874" y="2194370"/>
              <a:ext cx="460661" cy="120888"/>
            </a:xfrm>
            <a:custGeom>
              <a:avLst/>
              <a:gdLst/>
              <a:ahLst/>
              <a:cxnLst/>
              <a:rect l="l" t="t" r="r" b="b"/>
              <a:pathLst>
                <a:path w="13524" h="3549" extrusionOk="0">
                  <a:moveTo>
                    <a:pt x="350" y="1"/>
                  </a:moveTo>
                  <a:lnTo>
                    <a:pt x="350" y="1"/>
                  </a:lnTo>
                  <a:cubicBezTo>
                    <a:pt x="350" y="1"/>
                    <a:pt x="1" y="1152"/>
                    <a:pt x="501" y="1886"/>
                  </a:cubicBezTo>
                  <a:cubicBezTo>
                    <a:pt x="501" y="1886"/>
                    <a:pt x="5328" y="3548"/>
                    <a:pt x="9837" y="3548"/>
                  </a:cubicBezTo>
                  <a:cubicBezTo>
                    <a:pt x="10913" y="3548"/>
                    <a:pt x="11971" y="3454"/>
                    <a:pt x="12940" y="3219"/>
                  </a:cubicBezTo>
                  <a:cubicBezTo>
                    <a:pt x="12940" y="3219"/>
                    <a:pt x="13407" y="2669"/>
                    <a:pt x="13523" y="1552"/>
                  </a:cubicBezTo>
                  <a:lnTo>
                    <a:pt x="13523" y="1552"/>
                  </a:lnTo>
                  <a:cubicBezTo>
                    <a:pt x="13523" y="1552"/>
                    <a:pt x="12060" y="1921"/>
                    <a:pt x="9704" y="1921"/>
                  </a:cubicBezTo>
                  <a:cubicBezTo>
                    <a:pt x="7309" y="1921"/>
                    <a:pt x="3991" y="1539"/>
                    <a:pt x="3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1" name="Google Shape;1141;p46"/>
            <p:cNvSpPr/>
            <p:nvPr/>
          </p:nvSpPr>
          <p:spPr>
            <a:xfrm>
              <a:off x="2534761" y="1581305"/>
              <a:ext cx="184074" cy="46836"/>
            </a:xfrm>
            <a:custGeom>
              <a:avLst/>
              <a:gdLst/>
              <a:ahLst/>
              <a:cxnLst/>
              <a:rect l="l" t="t" r="r" b="b"/>
              <a:pathLst>
                <a:path w="5404" h="1375" extrusionOk="0">
                  <a:moveTo>
                    <a:pt x="113" y="1"/>
                  </a:moveTo>
                  <a:cubicBezTo>
                    <a:pt x="102" y="1"/>
                    <a:pt x="92" y="3"/>
                    <a:pt x="83" y="7"/>
                  </a:cubicBezTo>
                  <a:cubicBezTo>
                    <a:pt x="34" y="23"/>
                    <a:pt x="1" y="74"/>
                    <a:pt x="17" y="123"/>
                  </a:cubicBezTo>
                  <a:cubicBezTo>
                    <a:pt x="17" y="141"/>
                    <a:pt x="468" y="1375"/>
                    <a:pt x="1851" y="1375"/>
                  </a:cubicBezTo>
                  <a:lnTo>
                    <a:pt x="2002" y="1375"/>
                  </a:lnTo>
                  <a:cubicBezTo>
                    <a:pt x="3469" y="1291"/>
                    <a:pt x="5270" y="357"/>
                    <a:pt x="5353" y="324"/>
                  </a:cubicBezTo>
                  <a:cubicBezTo>
                    <a:pt x="5386" y="290"/>
                    <a:pt x="5403" y="241"/>
                    <a:pt x="5386" y="190"/>
                  </a:cubicBezTo>
                  <a:cubicBezTo>
                    <a:pt x="5361" y="166"/>
                    <a:pt x="5328" y="151"/>
                    <a:pt x="5299" y="151"/>
                  </a:cubicBezTo>
                  <a:cubicBezTo>
                    <a:pt x="5289" y="151"/>
                    <a:pt x="5279" y="153"/>
                    <a:pt x="5270" y="157"/>
                  </a:cubicBezTo>
                  <a:cubicBezTo>
                    <a:pt x="5236" y="157"/>
                    <a:pt x="3418" y="1108"/>
                    <a:pt x="1984" y="1191"/>
                  </a:cubicBezTo>
                  <a:cubicBezTo>
                    <a:pt x="1937" y="1194"/>
                    <a:pt x="1890" y="1195"/>
                    <a:pt x="1845" y="1195"/>
                  </a:cubicBezTo>
                  <a:cubicBezTo>
                    <a:pt x="588" y="1195"/>
                    <a:pt x="200" y="106"/>
                    <a:pt x="183" y="57"/>
                  </a:cubicBezTo>
                  <a:cubicBezTo>
                    <a:pt x="183" y="20"/>
                    <a:pt x="146"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2" name="Google Shape;1142;p46"/>
            <p:cNvSpPr/>
            <p:nvPr/>
          </p:nvSpPr>
          <p:spPr>
            <a:xfrm>
              <a:off x="2404674" y="2020513"/>
              <a:ext cx="289157" cy="174025"/>
            </a:xfrm>
            <a:custGeom>
              <a:avLst/>
              <a:gdLst/>
              <a:ahLst/>
              <a:cxnLst/>
              <a:rect l="l" t="t" r="r" b="b"/>
              <a:pathLst>
                <a:path w="8489" h="5109" extrusionOk="0">
                  <a:moveTo>
                    <a:pt x="1089" y="1"/>
                  </a:moveTo>
                  <a:cubicBezTo>
                    <a:pt x="1020" y="1"/>
                    <a:pt x="952" y="1"/>
                    <a:pt x="885" y="2"/>
                  </a:cubicBezTo>
                  <a:cubicBezTo>
                    <a:pt x="885" y="2"/>
                    <a:pt x="0" y="2087"/>
                    <a:pt x="351" y="3737"/>
                  </a:cubicBezTo>
                  <a:cubicBezTo>
                    <a:pt x="351" y="3737"/>
                    <a:pt x="2512" y="5108"/>
                    <a:pt x="6249" y="5108"/>
                  </a:cubicBezTo>
                  <a:cubicBezTo>
                    <a:pt x="6855" y="5108"/>
                    <a:pt x="7502" y="5072"/>
                    <a:pt x="8188" y="4989"/>
                  </a:cubicBezTo>
                  <a:cubicBezTo>
                    <a:pt x="8188" y="4989"/>
                    <a:pt x="8304" y="2870"/>
                    <a:pt x="8489" y="1003"/>
                  </a:cubicBezTo>
                  <a:cubicBezTo>
                    <a:pt x="8489" y="1003"/>
                    <a:pt x="4015" y="1"/>
                    <a:pt x="10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3" name="Google Shape;1143;p46"/>
            <p:cNvSpPr/>
            <p:nvPr/>
          </p:nvSpPr>
          <p:spPr>
            <a:xfrm>
              <a:off x="2484177" y="1204432"/>
              <a:ext cx="289702" cy="291439"/>
            </a:xfrm>
            <a:custGeom>
              <a:avLst/>
              <a:gdLst/>
              <a:ahLst/>
              <a:cxnLst/>
              <a:rect l="l" t="t" r="r" b="b"/>
              <a:pathLst>
                <a:path w="8505" h="8556" extrusionOk="0">
                  <a:moveTo>
                    <a:pt x="1718" y="0"/>
                  </a:moveTo>
                  <a:cubicBezTo>
                    <a:pt x="1425" y="0"/>
                    <a:pt x="1156" y="63"/>
                    <a:pt x="919" y="200"/>
                  </a:cubicBezTo>
                  <a:cubicBezTo>
                    <a:pt x="1" y="716"/>
                    <a:pt x="852" y="2667"/>
                    <a:pt x="1586" y="2750"/>
                  </a:cubicBezTo>
                  <a:cubicBezTo>
                    <a:pt x="2319" y="2817"/>
                    <a:pt x="5437" y="7603"/>
                    <a:pt x="5437" y="7603"/>
                  </a:cubicBezTo>
                  <a:cubicBezTo>
                    <a:pt x="5437" y="7603"/>
                    <a:pt x="5460" y="8556"/>
                    <a:pt x="5878" y="8556"/>
                  </a:cubicBezTo>
                  <a:cubicBezTo>
                    <a:pt x="5964" y="8556"/>
                    <a:pt x="6066" y="8516"/>
                    <a:pt x="6188" y="8419"/>
                  </a:cubicBezTo>
                  <a:cubicBezTo>
                    <a:pt x="6721" y="8003"/>
                    <a:pt x="6355" y="7619"/>
                    <a:pt x="6904" y="7170"/>
                  </a:cubicBezTo>
                  <a:cubicBezTo>
                    <a:pt x="7138" y="6985"/>
                    <a:pt x="7805" y="6669"/>
                    <a:pt x="7638" y="5952"/>
                  </a:cubicBezTo>
                  <a:cubicBezTo>
                    <a:pt x="7488" y="5235"/>
                    <a:pt x="7038" y="5169"/>
                    <a:pt x="7355" y="4851"/>
                  </a:cubicBezTo>
                  <a:cubicBezTo>
                    <a:pt x="7671" y="4551"/>
                    <a:pt x="8505" y="3450"/>
                    <a:pt x="7589" y="2683"/>
                  </a:cubicBezTo>
                  <a:cubicBezTo>
                    <a:pt x="6655" y="1934"/>
                    <a:pt x="7455" y="1233"/>
                    <a:pt x="6171" y="716"/>
                  </a:cubicBezTo>
                  <a:cubicBezTo>
                    <a:pt x="5891" y="602"/>
                    <a:pt x="5649" y="563"/>
                    <a:pt x="5429" y="563"/>
                  </a:cubicBezTo>
                  <a:cubicBezTo>
                    <a:pt x="4960" y="563"/>
                    <a:pt x="4592" y="740"/>
                    <a:pt x="4180" y="740"/>
                  </a:cubicBezTo>
                  <a:cubicBezTo>
                    <a:pt x="3967" y="740"/>
                    <a:pt x="3743" y="693"/>
                    <a:pt x="3487" y="549"/>
                  </a:cubicBezTo>
                  <a:cubicBezTo>
                    <a:pt x="2853" y="205"/>
                    <a:pt x="2247" y="0"/>
                    <a:pt x="17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4" name="Google Shape;1144;p46"/>
            <p:cNvSpPr/>
            <p:nvPr/>
          </p:nvSpPr>
          <p:spPr>
            <a:xfrm>
              <a:off x="2578464" y="1429316"/>
              <a:ext cx="109681" cy="114348"/>
            </a:xfrm>
            <a:custGeom>
              <a:avLst/>
              <a:gdLst/>
              <a:ahLst/>
              <a:cxnLst/>
              <a:rect l="l" t="t" r="r" b="b"/>
              <a:pathLst>
                <a:path w="3220" h="3357" extrusionOk="0">
                  <a:moveTo>
                    <a:pt x="3220" y="1"/>
                  </a:moveTo>
                  <a:lnTo>
                    <a:pt x="385" y="1768"/>
                  </a:lnTo>
                  <a:lnTo>
                    <a:pt x="1" y="2018"/>
                  </a:lnTo>
                  <a:lnTo>
                    <a:pt x="1" y="2818"/>
                  </a:lnTo>
                  <a:cubicBezTo>
                    <a:pt x="85" y="2902"/>
                    <a:pt x="185" y="2969"/>
                    <a:pt x="285" y="3035"/>
                  </a:cubicBezTo>
                  <a:cubicBezTo>
                    <a:pt x="687" y="3272"/>
                    <a:pt x="1098" y="3357"/>
                    <a:pt x="1479" y="3357"/>
                  </a:cubicBezTo>
                  <a:cubicBezTo>
                    <a:pt x="2441" y="3357"/>
                    <a:pt x="3220" y="2818"/>
                    <a:pt x="3220" y="2818"/>
                  </a:cubicBezTo>
                  <a:lnTo>
                    <a:pt x="3220" y="1"/>
                  </a:ln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5" name="Google Shape;1145;p46"/>
            <p:cNvSpPr/>
            <p:nvPr/>
          </p:nvSpPr>
          <p:spPr>
            <a:xfrm>
              <a:off x="2618828" y="1507116"/>
              <a:ext cx="170415" cy="67137"/>
            </a:xfrm>
            <a:custGeom>
              <a:avLst/>
              <a:gdLst/>
              <a:ahLst/>
              <a:cxnLst/>
              <a:rect l="l" t="t" r="r" b="b"/>
              <a:pathLst>
                <a:path w="5003" h="1971" extrusionOk="0">
                  <a:moveTo>
                    <a:pt x="2051" y="0"/>
                  </a:moveTo>
                  <a:cubicBezTo>
                    <a:pt x="2051" y="0"/>
                    <a:pt x="492" y="1068"/>
                    <a:pt x="12" y="1068"/>
                  </a:cubicBezTo>
                  <a:cubicBezTo>
                    <a:pt x="8" y="1068"/>
                    <a:pt x="4" y="1068"/>
                    <a:pt x="0" y="1068"/>
                  </a:cubicBezTo>
                  <a:lnTo>
                    <a:pt x="0" y="1068"/>
                  </a:lnTo>
                  <a:cubicBezTo>
                    <a:pt x="0" y="1068"/>
                    <a:pt x="601" y="1835"/>
                    <a:pt x="1584" y="1935"/>
                  </a:cubicBezTo>
                  <a:cubicBezTo>
                    <a:pt x="1826" y="1960"/>
                    <a:pt x="2100" y="1970"/>
                    <a:pt x="2385" y="1970"/>
                  </a:cubicBezTo>
                  <a:cubicBezTo>
                    <a:pt x="3594" y="1970"/>
                    <a:pt x="5003" y="1785"/>
                    <a:pt x="5003" y="1785"/>
                  </a:cubicBezTo>
                  <a:cubicBezTo>
                    <a:pt x="5003" y="1785"/>
                    <a:pt x="2818" y="0"/>
                    <a:pt x="20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6" name="Google Shape;1146;p46"/>
            <p:cNvSpPr/>
            <p:nvPr/>
          </p:nvSpPr>
          <p:spPr>
            <a:xfrm>
              <a:off x="2606327" y="1542746"/>
              <a:ext cx="65332" cy="544864"/>
            </a:xfrm>
            <a:custGeom>
              <a:avLst/>
              <a:gdLst/>
              <a:ahLst/>
              <a:cxnLst/>
              <a:rect l="l" t="t" r="r" b="b"/>
              <a:pathLst>
                <a:path w="1918" h="15996" extrusionOk="0">
                  <a:moveTo>
                    <a:pt x="1848" y="1"/>
                  </a:moveTo>
                  <a:cubicBezTo>
                    <a:pt x="1817" y="1"/>
                    <a:pt x="1784" y="28"/>
                    <a:pt x="1784" y="55"/>
                  </a:cubicBezTo>
                  <a:cubicBezTo>
                    <a:pt x="1768" y="155"/>
                    <a:pt x="1" y="9626"/>
                    <a:pt x="283" y="15929"/>
                  </a:cubicBezTo>
                  <a:cubicBezTo>
                    <a:pt x="301" y="15962"/>
                    <a:pt x="317" y="15996"/>
                    <a:pt x="367" y="15996"/>
                  </a:cubicBezTo>
                  <a:cubicBezTo>
                    <a:pt x="401" y="15996"/>
                    <a:pt x="434" y="15962"/>
                    <a:pt x="434" y="15929"/>
                  </a:cubicBezTo>
                  <a:cubicBezTo>
                    <a:pt x="134" y="9626"/>
                    <a:pt x="1902" y="172"/>
                    <a:pt x="1918" y="72"/>
                  </a:cubicBezTo>
                  <a:cubicBezTo>
                    <a:pt x="1918" y="39"/>
                    <a:pt x="1902" y="6"/>
                    <a:pt x="1868" y="6"/>
                  </a:cubicBezTo>
                  <a:cubicBezTo>
                    <a:pt x="1862" y="2"/>
                    <a:pt x="1855" y="1"/>
                    <a:pt x="184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7" name="Google Shape;1147;p46"/>
            <p:cNvSpPr/>
            <p:nvPr/>
          </p:nvSpPr>
          <p:spPr>
            <a:xfrm>
              <a:off x="2578464" y="1473019"/>
              <a:ext cx="80149" cy="59712"/>
            </a:xfrm>
            <a:custGeom>
              <a:avLst/>
              <a:gdLst/>
              <a:ahLst/>
              <a:cxnLst/>
              <a:rect l="l" t="t" r="r" b="b"/>
              <a:pathLst>
                <a:path w="2353" h="1753" extrusionOk="0">
                  <a:moveTo>
                    <a:pt x="2353" y="1"/>
                  </a:moveTo>
                  <a:lnTo>
                    <a:pt x="385" y="485"/>
                  </a:lnTo>
                  <a:lnTo>
                    <a:pt x="1" y="735"/>
                  </a:lnTo>
                  <a:lnTo>
                    <a:pt x="1" y="1535"/>
                  </a:lnTo>
                  <a:cubicBezTo>
                    <a:pt x="85" y="1619"/>
                    <a:pt x="185" y="1686"/>
                    <a:pt x="285" y="1752"/>
                  </a:cubicBezTo>
                  <a:cubicBezTo>
                    <a:pt x="1486" y="1268"/>
                    <a:pt x="2353" y="1"/>
                    <a:pt x="2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8" name="Google Shape;1148;p46"/>
            <p:cNvSpPr/>
            <p:nvPr/>
          </p:nvSpPr>
          <p:spPr>
            <a:xfrm>
              <a:off x="2526824" y="1507116"/>
              <a:ext cx="92037" cy="64072"/>
            </a:xfrm>
            <a:custGeom>
              <a:avLst/>
              <a:gdLst/>
              <a:ahLst/>
              <a:cxnLst/>
              <a:rect l="l" t="t" r="r" b="b"/>
              <a:pathLst>
                <a:path w="2702" h="1881" extrusionOk="0">
                  <a:moveTo>
                    <a:pt x="1517" y="0"/>
                  </a:moveTo>
                  <a:cubicBezTo>
                    <a:pt x="750" y="0"/>
                    <a:pt x="0" y="1168"/>
                    <a:pt x="0" y="1168"/>
                  </a:cubicBezTo>
                  <a:cubicBezTo>
                    <a:pt x="0" y="1168"/>
                    <a:pt x="550" y="1735"/>
                    <a:pt x="1517" y="1868"/>
                  </a:cubicBezTo>
                  <a:cubicBezTo>
                    <a:pt x="1581" y="1877"/>
                    <a:pt x="1643" y="1881"/>
                    <a:pt x="1700" y="1881"/>
                  </a:cubicBezTo>
                  <a:cubicBezTo>
                    <a:pt x="2512" y="1881"/>
                    <a:pt x="2701" y="1068"/>
                    <a:pt x="2701" y="1068"/>
                  </a:cubicBezTo>
                  <a:lnTo>
                    <a:pt x="2701" y="1068"/>
                  </a:lnTo>
                  <a:cubicBezTo>
                    <a:pt x="2698" y="1068"/>
                    <a:pt x="2694" y="1068"/>
                    <a:pt x="2690" y="1068"/>
                  </a:cubicBezTo>
                  <a:cubicBezTo>
                    <a:pt x="2206" y="1068"/>
                    <a:pt x="1517" y="0"/>
                    <a:pt x="151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9" name="Google Shape;1149;p46"/>
            <p:cNvSpPr/>
            <p:nvPr/>
          </p:nvSpPr>
          <p:spPr>
            <a:xfrm>
              <a:off x="2472289" y="1541792"/>
              <a:ext cx="102256" cy="531648"/>
            </a:xfrm>
            <a:custGeom>
              <a:avLst/>
              <a:gdLst/>
              <a:ahLst/>
              <a:cxnLst/>
              <a:rect l="l" t="t" r="r" b="b"/>
              <a:pathLst>
                <a:path w="3002" h="15608" extrusionOk="0">
                  <a:moveTo>
                    <a:pt x="2935" y="0"/>
                  </a:moveTo>
                  <a:cubicBezTo>
                    <a:pt x="2902" y="0"/>
                    <a:pt x="2868" y="16"/>
                    <a:pt x="2851" y="50"/>
                  </a:cubicBezTo>
                  <a:cubicBezTo>
                    <a:pt x="2835" y="134"/>
                    <a:pt x="234" y="7904"/>
                    <a:pt x="0" y="15524"/>
                  </a:cubicBezTo>
                  <a:cubicBezTo>
                    <a:pt x="0" y="15574"/>
                    <a:pt x="34" y="15590"/>
                    <a:pt x="67" y="15608"/>
                  </a:cubicBezTo>
                  <a:lnTo>
                    <a:pt x="83" y="15608"/>
                  </a:lnTo>
                  <a:cubicBezTo>
                    <a:pt x="116" y="15608"/>
                    <a:pt x="150" y="15574"/>
                    <a:pt x="150" y="15541"/>
                  </a:cubicBezTo>
                  <a:cubicBezTo>
                    <a:pt x="367" y="7937"/>
                    <a:pt x="2951" y="167"/>
                    <a:pt x="2985" y="83"/>
                  </a:cubicBezTo>
                  <a:cubicBezTo>
                    <a:pt x="3002" y="50"/>
                    <a:pt x="2969" y="16"/>
                    <a:pt x="29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0" name="Google Shape;1150;p46"/>
            <p:cNvSpPr/>
            <p:nvPr/>
          </p:nvSpPr>
          <p:spPr>
            <a:xfrm>
              <a:off x="2471165" y="1546867"/>
              <a:ext cx="347608" cy="480009"/>
            </a:xfrm>
            <a:custGeom>
              <a:avLst/>
              <a:gdLst/>
              <a:ahLst/>
              <a:cxnLst/>
              <a:rect l="l" t="t" r="r" b="b"/>
              <a:pathLst>
                <a:path w="10205" h="14092" extrusionOk="0">
                  <a:moveTo>
                    <a:pt x="1634" y="1"/>
                  </a:moveTo>
                  <a:lnTo>
                    <a:pt x="1634" y="1"/>
                  </a:lnTo>
                  <a:cubicBezTo>
                    <a:pt x="1634" y="1"/>
                    <a:pt x="883" y="1"/>
                    <a:pt x="483" y="401"/>
                  </a:cubicBezTo>
                  <a:cubicBezTo>
                    <a:pt x="483" y="401"/>
                    <a:pt x="0" y="5136"/>
                    <a:pt x="1850" y="8389"/>
                  </a:cubicBezTo>
                  <a:cubicBezTo>
                    <a:pt x="4335" y="12724"/>
                    <a:pt x="9921" y="14091"/>
                    <a:pt x="9921" y="14091"/>
                  </a:cubicBezTo>
                  <a:cubicBezTo>
                    <a:pt x="9921" y="14091"/>
                    <a:pt x="10205" y="13374"/>
                    <a:pt x="9905" y="12340"/>
                  </a:cubicBezTo>
                  <a:cubicBezTo>
                    <a:pt x="9905" y="12340"/>
                    <a:pt x="4736" y="11373"/>
                    <a:pt x="2568" y="7055"/>
                  </a:cubicBezTo>
                  <a:cubicBezTo>
                    <a:pt x="800" y="3520"/>
                    <a:pt x="1634" y="1"/>
                    <a:pt x="16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1" name="Google Shape;1151;p46"/>
            <p:cNvSpPr/>
            <p:nvPr/>
          </p:nvSpPr>
          <p:spPr>
            <a:xfrm>
              <a:off x="2482508" y="1721270"/>
              <a:ext cx="240277" cy="244875"/>
            </a:xfrm>
            <a:custGeom>
              <a:avLst/>
              <a:gdLst/>
              <a:ahLst/>
              <a:cxnLst/>
              <a:rect l="l" t="t" r="r" b="b"/>
              <a:pathLst>
                <a:path w="7054" h="7189" extrusionOk="0">
                  <a:moveTo>
                    <a:pt x="2235" y="0"/>
                  </a:moveTo>
                  <a:cubicBezTo>
                    <a:pt x="2235" y="0"/>
                    <a:pt x="17" y="917"/>
                    <a:pt x="1" y="2468"/>
                  </a:cubicBezTo>
                  <a:lnTo>
                    <a:pt x="1" y="2568"/>
                  </a:lnTo>
                  <a:cubicBezTo>
                    <a:pt x="17" y="2718"/>
                    <a:pt x="17" y="2868"/>
                    <a:pt x="50" y="3018"/>
                  </a:cubicBezTo>
                  <a:cubicBezTo>
                    <a:pt x="50" y="3102"/>
                    <a:pt x="67" y="3185"/>
                    <a:pt x="83" y="3269"/>
                  </a:cubicBezTo>
                  <a:cubicBezTo>
                    <a:pt x="117" y="3435"/>
                    <a:pt x="167" y="3585"/>
                    <a:pt x="217" y="3751"/>
                  </a:cubicBezTo>
                  <a:cubicBezTo>
                    <a:pt x="234" y="3852"/>
                    <a:pt x="267" y="3936"/>
                    <a:pt x="301" y="4018"/>
                  </a:cubicBezTo>
                  <a:cubicBezTo>
                    <a:pt x="784" y="5252"/>
                    <a:pt x="1801" y="6303"/>
                    <a:pt x="3002" y="6837"/>
                  </a:cubicBezTo>
                  <a:cubicBezTo>
                    <a:pt x="3085" y="6870"/>
                    <a:pt x="3185" y="6904"/>
                    <a:pt x="3269" y="6937"/>
                  </a:cubicBezTo>
                  <a:cubicBezTo>
                    <a:pt x="3385" y="6986"/>
                    <a:pt x="3518" y="7020"/>
                    <a:pt x="3636" y="7053"/>
                  </a:cubicBezTo>
                  <a:cubicBezTo>
                    <a:pt x="3718" y="7070"/>
                    <a:pt x="3802" y="7104"/>
                    <a:pt x="3885" y="7120"/>
                  </a:cubicBezTo>
                  <a:cubicBezTo>
                    <a:pt x="4052" y="7153"/>
                    <a:pt x="4203" y="7170"/>
                    <a:pt x="4369" y="7186"/>
                  </a:cubicBezTo>
                  <a:lnTo>
                    <a:pt x="4469" y="7186"/>
                  </a:lnTo>
                  <a:cubicBezTo>
                    <a:pt x="4499" y="7188"/>
                    <a:pt x="4528" y="7189"/>
                    <a:pt x="4556" y="7189"/>
                  </a:cubicBezTo>
                  <a:cubicBezTo>
                    <a:pt x="6043" y="7189"/>
                    <a:pt x="7053" y="5103"/>
                    <a:pt x="7053" y="5103"/>
                  </a:cubicBezTo>
                  <a:lnTo>
                    <a:pt x="6019" y="4436"/>
                  </a:lnTo>
                  <a:lnTo>
                    <a:pt x="5786" y="4285"/>
                  </a:lnTo>
                  <a:lnTo>
                    <a:pt x="4036" y="3135"/>
                  </a:lnTo>
                  <a:lnTo>
                    <a:pt x="2969" y="1284"/>
                  </a:lnTo>
                  <a:lnTo>
                    <a:pt x="2835" y="1034"/>
                  </a:lnTo>
                  <a:lnTo>
                    <a:pt x="22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2" name="Google Shape;1152;p46"/>
            <p:cNvSpPr/>
            <p:nvPr/>
          </p:nvSpPr>
          <p:spPr>
            <a:xfrm>
              <a:off x="2606327" y="1867229"/>
              <a:ext cx="81239" cy="96567"/>
            </a:xfrm>
            <a:custGeom>
              <a:avLst/>
              <a:gdLst/>
              <a:ahLst/>
              <a:cxnLst/>
              <a:rect l="l" t="t" r="r" b="b"/>
              <a:pathLst>
                <a:path w="2385" h="2835" extrusionOk="0">
                  <a:moveTo>
                    <a:pt x="2151" y="0"/>
                  </a:moveTo>
                  <a:cubicBezTo>
                    <a:pt x="1417" y="618"/>
                    <a:pt x="434" y="1618"/>
                    <a:pt x="1" y="2768"/>
                  </a:cubicBezTo>
                  <a:cubicBezTo>
                    <a:pt x="83" y="2785"/>
                    <a:pt x="167" y="2819"/>
                    <a:pt x="250" y="2835"/>
                  </a:cubicBezTo>
                  <a:cubicBezTo>
                    <a:pt x="684" y="1718"/>
                    <a:pt x="1668" y="734"/>
                    <a:pt x="2384" y="151"/>
                  </a:cubicBezTo>
                  <a:lnTo>
                    <a:pt x="21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3" name="Google Shape;1153;p46"/>
            <p:cNvSpPr/>
            <p:nvPr/>
          </p:nvSpPr>
          <p:spPr>
            <a:xfrm>
              <a:off x="2484177" y="1756491"/>
              <a:ext cx="99463" cy="76130"/>
            </a:xfrm>
            <a:custGeom>
              <a:avLst/>
              <a:gdLst/>
              <a:ahLst/>
              <a:cxnLst/>
              <a:rect l="l" t="t" r="r" b="b"/>
              <a:pathLst>
                <a:path w="2920" h="2235" extrusionOk="0">
                  <a:moveTo>
                    <a:pt x="2786" y="0"/>
                  </a:moveTo>
                  <a:cubicBezTo>
                    <a:pt x="2169" y="750"/>
                    <a:pt x="1135" y="1817"/>
                    <a:pt x="1" y="1984"/>
                  </a:cubicBezTo>
                  <a:cubicBezTo>
                    <a:pt x="1" y="2068"/>
                    <a:pt x="18" y="2151"/>
                    <a:pt x="34" y="2235"/>
                  </a:cubicBezTo>
                  <a:cubicBezTo>
                    <a:pt x="668" y="2135"/>
                    <a:pt x="1335" y="1801"/>
                    <a:pt x="2019" y="1201"/>
                  </a:cubicBezTo>
                  <a:cubicBezTo>
                    <a:pt x="2369" y="883"/>
                    <a:pt x="2669" y="534"/>
                    <a:pt x="2920" y="250"/>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4" name="Google Shape;1154;p46"/>
            <p:cNvSpPr/>
            <p:nvPr/>
          </p:nvSpPr>
          <p:spPr>
            <a:xfrm>
              <a:off x="2498415" y="1721270"/>
              <a:ext cx="224949" cy="205942"/>
            </a:xfrm>
            <a:custGeom>
              <a:avLst/>
              <a:gdLst/>
              <a:ahLst/>
              <a:cxnLst/>
              <a:rect l="l" t="t" r="r" b="b"/>
              <a:pathLst>
                <a:path w="6604" h="6046" extrusionOk="0">
                  <a:moveTo>
                    <a:pt x="1768" y="0"/>
                  </a:moveTo>
                  <a:cubicBezTo>
                    <a:pt x="1768" y="0"/>
                    <a:pt x="0" y="934"/>
                    <a:pt x="1017" y="2484"/>
                  </a:cubicBezTo>
                  <a:cubicBezTo>
                    <a:pt x="2035" y="4036"/>
                    <a:pt x="3802" y="5937"/>
                    <a:pt x="4885" y="6037"/>
                  </a:cubicBezTo>
                  <a:cubicBezTo>
                    <a:pt x="4943" y="6043"/>
                    <a:pt x="4999" y="6046"/>
                    <a:pt x="5055" y="6046"/>
                  </a:cubicBezTo>
                  <a:cubicBezTo>
                    <a:pt x="6036" y="6046"/>
                    <a:pt x="6604" y="5119"/>
                    <a:pt x="6604" y="5119"/>
                  </a:cubicBezTo>
                  <a:lnTo>
                    <a:pt x="17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5" name="Google Shape;1155;p46"/>
            <p:cNvSpPr/>
            <p:nvPr/>
          </p:nvSpPr>
          <p:spPr>
            <a:xfrm>
              <a:off x="2489865" y="1849040"/>
              <a:ext cx="103993" cy="108523"/>
            </a:xfrm>
            <a:custGeom>
              <a:avLst/>
              <a:gdLst/>
              <a:ahLst/>
              <a:cxnLst/>
              <a:rect l="l" t="t" r="r" b="b"/>
              <a:pathLst>
                <a:path w="3053" h="3186" extrusionOk="0">
                  <a:moveTo>
                    <a:pt x="1" y="0"/>
                  </a:moveTo>
                  <a:lnTo>
                    <a:pt x="1" y="0"/>
                  </a:lnTo>
                  <a:cubicBezTo>
                    <a:pt x="18" y="101"/>
                    <a:pt x="51" y="185"/>
                    <a:pt x="85" y="267"/>
                  </a:cubicBezTo>
                  <a:cubicBezTo>
                    <a:pt x="718" y="351"/>
                    <a:pt x="1501" y="567"/>
                    <a:pt x="2068" y="1234"/>
                  </a:cubicBezTo>
                  <a:cubicBezTo>
                    <a:pt x="2602" y="1835"/>
                    <a:pt x="2769" y="2535"/>
                    <a:pt x="2786" y="3086"/>
                  </a:cubicBezTo>
                  <a:cubicBezTo>
                    <a:pt x="2869" y="3119"/>
                    <a:pt x="2969" y="3153"/>
                    <a:pt x="3053" y="3186"/>
                  </a:cubicBezTo>
                  <a:cubicBezTo>
                    <a:pt x="3053" y="2586"/>
                    <a:pt x="2886" y="1785"/>
                    <a:pt x="2268" y="1068"/>
                  </a:cubicBezTo>
                  <a:cubicBezTo>
                    <a:pt x="1585" y="301"/>
                    <a:pt x="668" y="67"/>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6" name="Google Shape;1156;p46"/>
            <p:cNvSpPr/>
            <p:nvPr/>
          </p:nvSpPr>
          <p:spPr>
            <a:xfrm>
              <a:off x="2510951" y="1367015"/>
              <a:ext cx="32938" cy="59030"/>
            </a:xfrm>
            <a:custGeom>
              <a:avLst/>
              <a:gdLst/>
              <a:ahLst/>
              <a:cxnLst/>
              <a:rect l="l" t="t" r="r" b="b"/>
              <a:pathLst>
                <a:path w="967" h="1733" extrusionOk="0">
                  <a:moveTo>
                    <a:pt x="542" y="1"/>
                  </a:moveTo>
                  <a:cubicBezTo>
                    <a:pt x="433" y="1"/>
                    <a:pt x="322" y="62"/>
                    <a:pt x="233" y="245"/>
                  </a:cubicBezTo>
                  <a:cubicBezTo>
                    <a:pt x="1" y="739"/>
                    <a:pt x="155" y="1732"/>
                    <a:pt x="734" y="1732"/>
                  </a:cubicBezTo>
                  <a:cubicBezTo>
                    <a:pt x="780" y="1732"/>
                    <a:pt x="830" y="1726"/>
                    <a:pt x="882" y="1712"/>
                  </a:cubicBezTo>
                  <a:lnTo>
                    <a:pt x="966" y="245"/>
                  </a:lnTo>
                  <a:cubicBezTo>
                    <a:pt x="966" y="245"/>
                    <a:pt x="759" y="1"/>
                    <a:pt x="542" y="1"/>
                  </a:cubicBez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7" name="Google Shape;1157;p46"/>
            <p:cNvSpPr/>
            <p:nvPr/>
          </p:nvSpPr>
          <p:spPr>
            <a:xfrm>
              <a:off x="2511461" y="1287921"/>
              <a:ext cx="58962" cy="87541"/>
            </a:xfrm>
            <a:custGeom>
              <a:avLst/>
              <a:gdLst/>
              <a:ahLst/>
              <a:cxnLst/>
              <a:rect l="l" t="t" r="r" b="b"/>
              <a:pathLst>
                <a:path w="1731" h="2570" extrusionOk="0">
                  <a:moveTo>
                    <a:pt x="688" y="0"/>
                  </a:moveTo>
                  <a:cubicBezTo>
                    <a:pt x="641" y="0"/>
                    <a:pt x="590" y="5"/>
                    <a:pt x="534" y="16"/>
                  </a:cubicBezTo>
                  <a:cubicBezTo>
                    <a:pt x="534" y="16"/>
                    <a:pt x="0" y="216"/>
                    <a:pt x="218" y="817"/>
                  </a:cubicBezTo>
                  <a:cubicBezTo>
                    <a:pt x="451" y="1433"/>
                    <a:pt x="434" y="1550"/>
                    <a:pt x="351" y="1933"/>
                  </a:cubicBezTo>
                  <a:cubicBezTo>
                    <a:pt x="271" y="2281"/>
                    <a:pt x="538" y="2569"/>
                    <a:pt x="650" y="2569"/>
                  </a:cubicBezTo>
                  <a:cubicBezTo>
                    <a:pt x="657" y="2569"/>
                    <a:pt x="662" y="2569"/>
                    <a:pt x="667" y="2567"/>
                  </a:cubicBezTo>
                  <a:cubicBezTo>
                    <a:pt x="780" y="2535"/>
                    <a:pt x="1731" y="0"/>
                    <a:pt x="6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8" name="Google Shape;1158;p46"/>
            <p:cNvSpPr/>
            <p:nvPr/>
          </p:nvSpPr>
          <p:spPr>
            <a:xfrm>
              <a:off x="2526824" y="1266495"/>
              <a:ext cx="174366" cy="231012"/>
            </a:xfrm>
            <a:custGeom>
              <a:avLst/>
              <a:gdLst/>
              <a:ahLst/>
              <a:cxnLst/>
              <a:rect l="l" t="t" r="r" b="b"/>
              <a:pathLst>
                <a:path w="5119" h="6782" extrusionOk="0">
                  <a:moveTo>
                    <a:pt x="2485" y="0"/>
                  </a:moveTo>
                  <a:cubicBezTo>
                    <a:pt x="1647" y="0"/>
                    <a:pt x="926" y="232"/>
                    <a:pt x="500" y="695"/>
                  </a:cubicBezTo>
                  <a:cubicBezTo>
                    <a:pt x="483" y="728"/>
                    <a:pt x="467" y="745"/>
                    <a:pt x="450" y="761"/>
                  </a:cubicBezTo>
                  <a:cubicBezTo>
                    <a:pt x="267" y="995"/>
                    <a:pt x="150" y="1262"/>
                    <a:pt x="116" y="1595"/>
                  </a:cubicBezTo>
                  <a:lnTo>
                    <a:pt x="50" y="3347"/>
                  </a:lnTo>
                  <a:lnTo>
                    <a:pt x="50" y="3780"/>
                  </a:lnTo>
                  <a:lnTo>
                    <a:pt x="0" y="5097"/>
                  </a:lnTo>
                  <a:cubicBezTo>
                    <a:pt x="0" y="5097"/>
                    <a:pt x="0" y="6782"/>
                    <a:pt x="1750" y="6782"/>
                  </a:cubicBezTo>
                  <a:cubicBezTo>
                    <a:pt x="3485" y="6782"/>
                    <a:pt x="4669" y="5414"/>
                    <a:pt x="4736" y="5348"/>
                  </a:cubicBezTo>
                  <a:lnTo>
                    <a:pt x="4752" y="4997"/>
                  </a:lnTo>
                  <a:lnTo>
                    <a:pt x="4852" y="3163"/>
                  </a:lnTo>
                  <a:lnTo>
                    <a:pt x="4903" y="2179"/>
                  </a:lnTo>
                  <a:cubicBezTo>
                    <a:pt x="4903" y="2179"/>
                    <a:pt x="5119" y="412"/>
                    <a:pt x="3451" y="94"/>
                  </a:cubicBezTo>
                  <a:cubicBezTo>
                    <a:pt x="3119" y="32"/>
                    <a:pt x="2794" y="0"/>
                    <a:pt x="2485"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9" name="Google Shape;1159;p46"/>
            <p:cNvSpPr/>
            <p:nvPr/>
          </p:nvSpPr>
          <p:spPr>
            <a:xfrm>
              <a:off x="2596108" y="1322324"/>
              <a:ext cx="42612" cy="21221"/>
            </a:xfrm>
            <a:custGeom>
              <a:avLst/>
              <a:gdLst/>
              <a:ahLst/>
              <a:cxnLst/>
              <a:rect l="l" t="t" r="r" b="b"/>
              <a:pathLst>
                <a:path w="1251" h="623" extrusionOk="0">
                  <a:moveTo>
                    <a:pt x="199" y="1"/>
                  </a:moveTo>
                  <a:cubicBezTo>
                    <a:pt x="107" y="1"/>
                    <a:pt x="50" y="7"/>
                    <a:pt x="50" y="7"/>
                  </a:cubicBezTo>
                  <a:cubicBezTo>
                    <a:pt x="0" y="207"/>
                    <a:pt x="134" y="407"/>
                    <a:pt x="334" y="456"/>
                  </a:cubicBezTo>
                  <a:cubicBezTo>
                    <a:pt x="483" y="490"/>
                    <a:pt x="617" y="540"/>
                    <a:pt x="734" y="590"/>
                  </a:cubicBezTo>
                  <a:cubicBezTo>
                    <a:pt x="786" y="612"/>
                    <a:pt x="840" y="622"/>
                    <a:pt x="891" y="622"/>
                  </a:cubicBezTo>
                  <a:cubicBezTo>
                    <a:pt x="1039" y="622"/>
                    <a:pt x="1176" y="538"/>
                    <a:pt x="1250" y="390"/>
                  </a:cubicBezTo>
                  <a:cubicBezTo>
                    <a:pt x="969" y="46"/>
                    <a:pt x="452" y="1"/>
                    <a:pt x="1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0" name="Google Shape;1160;p46"/>
            <p:cNvSpPr/>
            <p:nvPr/>
          </p:nvSpPr>
          <p:spPr>
            <a:xfrm>
              <a:off x="2530775" y="1322324"/>
              <a:ext cx="42646" cy="21221"/>
            </a:xfrm>
            <a:custGeom>
              <a:avLst/>
              <a:gdLst/>
              <a:ahLst/>
              <a:cxnLst/>
              <a:rect l="l" t="t" r="r" b="b"/>
              <a:pathLst>
                <a:path w="1252" h="623" extrusionOk="0">
                  <a:moveTo>
                    <a:pt x="1036" y="1"/>
                  </a:moveTo>
                  <a:cubicBezTo>
                    <a:pt x="783" y="1"/>
                    <a:pt x="270" y="46"/>
                    <a:pt x="0" y="390"/>
                  </a:cubicBezTo>
                  <a:cubicBezTo>
                    <a:pt x="62" y="538"/>
                    <a:pt x="206" y="622"/>
                    <a:pt x="358" y="622"/>
                  </a:cubicBezTo>
                  <a:cubicBezTo>
                    <a:pt x="411" y="622"/>
                    <a:pt x="466" y="612"/>
                    <a:pt x="518" y="590"/>
                  </a:cubicBezTo>
                  <a:cubicBezTo>
                    <a:pt x="634" y="540"/>
                    <a:pt x="767" y="490"/>
                    <a:pt x="918" y="456"/>
                  </a:cubicBezTo>
                  <a:cubicBezTo>
                    <a:pt x="1118" y="407"/>
                    <a:pt x="1252" y="207"/>
                    <a:pt x="1185" y="7"/>
                  </a:cubicBezTo>
                  <a:cubicBezTo>
                    <a:pt x="1185" y="7"/>
                    <a:pt x="1128" y="1"/>
                    <a:pt x="10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1" name="Google Shape;1161;p46"/>
            <p:cNvSpPr/>
            <p:nvPr/>
          </p:nvSpPr>
          <p:spPr>
            <a:xfrm>
              <a:off x="2542118" y="1266495"/>
              <a:ext cx="159072" cy="121501"/>
            </a:xfrm>
            <a:custGeom>
              <a:avLst/>
              <a:gdLst/>
              <a:ahLst/>
              <a:cxnLst/>
              <a:rect l="l" t="t" r="r" b="b"/>
              <a:pathLst>
                <a:path w="4670" h="3567" extrusionOk="0">
                  <a:moveTo>
                    <a:pt x="2036" y="0"/>
                  </a:moveTo>
                  <a:cubicBezTo>
                    <a:pt x="1198" y="0"/>
                    <a:pt x="477" y="232"/>
                    <a:pt x="51" y="695"/>
                  </a:cubicBezTo>
                  <a:cubicBezTo>
                    <a:pt x="34" y="728"/>
                    <a:pt x="18" y="745"/>
                    <a:pt x="1" y="761"/>
                  </a:cubicBezTo>
                  <a:cubicBezTo>
                    <a:pt x="73" y="734"/>
                    <a:pt x="141" y="722"/>
                    <a:pt x="209" y="722"/>
                  </a:cubicBezTo>
                  <a:cubicBezTo>
                    <a:pt x="392" y="722"/>
                    <a:pt x="581" y="811"/>
                    <a:pt x="885" y="945"/>
                  </a:cubicBezTo>
                  <a:cubicBezTo>
                    <a:pt x="1079" y="1027"/>
                    <a:pt x="1277" y="1062"/>
                    <a:pt x="1476" y="1062"/>
                  </a:cubicBezTo>
                  <a:cubicBezTo>
                    <a:pt x="1930" y="1062"/>
                    <a:pt x="2390" y="882"/>
                    <a:pt x="2819" y="661"/>
                  </a:cubicBezTo>
                  <a:cubicBezTo>
                    <a:pt x="2968" y="583"/>
                    <a:pt x="3102" y="551"/>
                    <a:pt x="3217" y="551"/>
                  </a:cubicBezTo>
                  <a:cubicBezTo>
                    <a:pt x="3567" y="551"/>
                    <a:pt x="3737" y="849"/>
                    <a:pt x="3586" y="1062"/>
                  </a:cubicBezTo>
                  <a:cubicBezTo>
                    <a:pt x="3369" y="1346"/>
                    <a:pt x="3402" y="1579"/>
                    <a:pt x="3620" y="1946"/>
                  </a:cubicBezTo>
                  <a:cubicBezTo>
                    <a:pt x="3853" y="2313"/>
                    <a:pt x="3186" y="2480"/>
                    <a:pt x="3553" y="2762"/>
                  </a:cubicBezTo>
                  <a:cubicBezTo>
                    <a:pt x="3720" y="2880"/>
                    <a:pt x="3702" y="3062"/>
                    <a:pt x="3636" y="3229"/>
                  </a:cubicBezTo>
                  <a:cubicBezTo>
                    <a:pt x="3574" y="3398"/>
                    <a:pt x="3711" y="3567"/>
                    <a:pt x="3876" y="3567"/>
                  </a:cubicBezTo>
                  <a:cubicBezTo>
                    <a:pt x="3890" y="3567"/>
                    <a:pt x="3905" y="3565"/>
                    <a:pt x="3920" y="3563"/>
                  </a:cubicBezTo>
                  <a:cubicBezTo>
                    <a:pt x="4120" y="3513"/>
                    <a:pt x="4403" y="3163"/>
                    <a:pt x="4403" y="3163"/>
                  </a:cubicBezTo>
                  <a:lnTo>
                    <a:pt x="4454" y="2179"/>
                  </a:lnTo>
                  <a:cubicBezTo>
                    <a:pt x="4454" y="2179"/>
                    <a:pt x="4670" y="412"/>
                    <a:pt x="3002" y="94"/>
                  </a:cubicBezTo>
                  <a:cubicBezTo>
                    <a:pt x="2670" y="32"/>
                    <a:pt x="2345" y="0"/>
                    <a:pt x="20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2" name="Google Shape;1162;p46"/>
            <p:cNvSpPr/>
            <p:nvPr/>
          </p:nvSpPr>
          <p:spPr>
            <a:xfrm>
              <a:off x="2606327" y="1380470"/>
              <a:ext cx="38661" cy="14817"/>
            </a:xfrm>
            <a:custGeom>
              <a:avLst/>
              <a:gdLst/>
              <a:ahLst/>
              <a:cxnLst/>
              <a:rect l="l" t="t" r="r" b="b"/>
              <a:pathLst>
                <a:path w="1135" h="435" extrusionOk="0">
                  <a:moveTo>
                    <a:pt x="568" y="1"/>
                  </a:moveTo>
                  <a:cubicBezTo>
                    <a:pt x="250" y="1"/>
                    <a:pt x="1" y="101"/>
                    <a:pt x="1" y="217"/>
                  </a:cubicBezTo>
                  <a:cubicBezTo>
                    <a:pt x="1" y="334"/>
                    <a:pt x="250" y="434"/>
                    <a:pt x="568" y="434"/>
                  </a:cubicBezTo>
                  <a:cubicBezTo>
                    <a:pt x="884" y="434"/>
                    <a:pt x="1135" y="334"/>
                    <a:pt x="1135" y="217"/>
                  </a:cubicBezTo>
                  <a:cubicBezTo>
                    <a:pt x="1135" y="101"/>
                    <a:pt x="884" y="1"/>
                    <a:pt x="568" y="1"/>
                  </a:cubicBez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3" name="Google Shape;1163;p46"/>
            <p:cNvSpPr/>
            <p:nvPr/>
          </p:nvSpPr>
          <p:spPr>
            <a:xfrm>
              <a:off x="2528493" y="1380470"/>
              <a:ext cx="34" cy="14817"/>
            </a:xfrm>
            <a:custGeom>
              <a:avLst/>
              <a:gdLst/>
              <a:ahLst/>
              <a:cxnLst/>
              <a:rect l="l" t="t" r="r" b="b"/>
              <a:pathLst>
                <a:path w="1" h="435" extrusionOk="0">
                  <a:moveTo>
                    <a:pt x="1" y="1"/>
                  </a:moveTo>
                  <a:lnTo>
                    <a:pt x="1" y="1"/>
                  </a:lnTo>
                  <a:lnTo>
                    <a:pt x="1" y="434"/>
                  </a:lnTo>
                  <a:lnTo>
                    <a:pt x="1" y="434"/>
                  </a:lnTo>
                  <a:lnTo>
                    <a:pt x="1" y="434"/>
                  </a:ln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4" name="Google Shape;1164;p46"/>
            <p:cNvSpPr/>
            <p:nvPr/>
          </p:nvSpPr>
          <p:spPr>
            <a:xfrm>
              <a:off x="2528493" y="1380470"/>
              <a:ext cx="23878" cy="14817"/>
            </a:xfrm>
            <a:custGeom>
              <a:avLst/>
              <a:gdLst/>
              <a:ahLst/>
              <a:cxnLst/>
              <a:rect l="l" t="t" r="r" b="b"/>
              <a:pathLst>
                <a:path w="701" h="435" extrusionOk="0">
                  <a:moveTo>
                    <a:pt x="1" y="1"/>
                  </a:moveTo>
                  <a:lnTo>
                    <a:pt x="1" y="434"/>
                  </a:lnTo>
                  <a:lnTo>
                    <a:pt x="134" y="434"/>
                  </a:lnTo>
                  <a:cubicBezTo>
                    <a:pt x="434" y="434"/>
                    <a:pt x="701" y="334"/>
                    <a:pt x="701" y="217"/>
                  </a:cubicBezTo>
                  <a:cubicBezTo>
                    <a:pt x="701" y="101"/>
                    <a:pt x="434" y="1"/>
                    <a:pt x="134" y="1"/>
                  </a:cubicBezTo>
                  <a:close/>
                </a:path>
              </a:pathLst>
            </a:custGeom>
            <a:solidFill>
              <a:srgbClr val="E86C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5" name="Google Shape;1165;p46"/>
            <p:cNvSpPr/>
            <p:nvPr/>
          </p:nvSpPr>
          <p:spPr>
            <a:xfrm>
              <a:off x="2602921" y="1354343"/>
              <a:ext cx="11411" cy="21017"/>
            </a:xfrm>
            <a:custGeom>
              <a:avLst/>
              <a:gdLst/>
              <a:ahLst/>
              <a:cxnLst/>
              <a:rect l="l" t="t" r="r" b="b"/>
              <a:pathLst>
                <a:path w="335" h="617" extrusionOk="0">
                  <a:moveTo>
                    <a:pt x="167" y="1"/>
                  </a:moveTo>
                  <a:cubicBezTo>
                    <a:pt x="83" y="1"/>
                    <a:pt x="1" y="150"/>
                    <a:pt x="1" y="317"/>
                  </a:cubicBezTo>
                  <a:cubicBezTo>
                    <a:pt x="1" y="483"/>
                    <a:pt x="83" y="617"/>
                    <a:pt x="167" y="617"/>
                  </a:cubicBezTo>
                  <a:cubicBezTo>
                    <a:pt x="267" y="617"/>
                    <a:pt x="334" y="483"/>
                    <a:pt x="334" y="317"/>
                  </a:cubicBezTo>
                  <a:cubicBezTo>
                    <a:pt x="334" y="150"/>
                    <a:pt x="267" y="1"/>
                    <a:pt x="1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6" name="Google Shape;1166;p46"/>
            <p:cNvSpPr/>
            <p:nvPr/>
          </p:nvSpPr>
          <p:spPr>
            <a:xfrm>
              <a:off x="2546138" y="1354343"/>
              <a:ext cx="11922" cy="21017"/>
            </a:xfrm>
            <a:custGeom>
              <a:avLst/>
              <a:gdLst/>
              <a:ahLst/>
              <a:cxnLst/>
              <a:rect l="l" t="t" r="r" b="b"/>
              <a:pathLst>
                <a:path w="350" h="617" extrusionOk="0">
                  <a:moveTo>
                    <a:pt x="183" y="1"/>
                  </a:moveTo>
                  <a:cubicBezTo>
                    <a:pt x="83" y="1"/>
                    <a:pt x="0" y="150"/>
                    <a:pt x="0" y="317"/>
                  </a:cubicBezTo>
                  <a:cubicBezTo>
                    <a:pt x="0" y="483"/>
                    <a:pt x="83" y="617"/>
                    <a:pt x="183" y="617"/>
                  </a:cubicBezTo>
                  <a:cubicBezTo>
                    <a:pt x="267" y="617"/>
                    <a:pt x="350" y="483"/>
                    <a:pt x="350" y="317"/>
                  </a:cubicBezTo>
                  <a:cubicBezTo>
                    <a:pt x="350" y="150"/>
                    <a:pt x="267" y="1"/>
                    <a:pt x="1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7" name="Google Shape;1167;p46"/>
            <p:cNvSpPr/>
            <p:nvPr/>
          </p:nvSpPr>
          <p:spPr>
            <a:xfrm>
              <a:off x="2560308" y="1339901"/>
              <a:ext cx="24457" cy="53648"/>
            </a:xfrm>
            <a:custGeom>
              <a:avLst/>
              <a:gdLst/>
              <a:ahLst/>
              <a:cxnLst/>
              <a:rect l="l" t="t" r="r" b="b"/>
              <a:pathLst>
                <a:path w="718" h="1575" extrusionOk="0">
                  <a:moveTo>
                    <a:pt x="641" y="1"/>
                  </a:moveTo>
                  <a:cubicBezTo>
                    <a:pt x="617" y="1"/>
                    <a:pt x="596" y="16"/>
                    <a:pt x="585" y="40"/>
                  </a:cubicBezTo>
                  <a:cubicBezTo>
                    <a:pt x="585" y="58"/>
                    <a:pt x="300" y="641"/>
                    <a:pt x="18" y="1225"/>
                  </a:cubicBezTo>
                  <a:cubicBezTo>
                    <a:pt x="0" y="1241"/>
                    <a:pt x="0" y="1258"/>
                    <a:pt x="18" y="1274"/>
                  </a:cubicBezTo>
                  <a:cubicBezTo>
                    <a:pt x="18" y="1292"/>
                    <a:pt x="151" y="1574"/>
                    <a:pt x="567" y="1574"/>
                  </a:cubicBezTo>
                  <a:cubicBezTo>
                    <a:pt x="601" y="1574"/>
                    <a:pt x="634" y="1558"/>
                    <a:pt x="634" y="1508"/>
                  </a:cubicBezTo>
                  <a:cubicBezTo>
                    <a:pt x="634" y="1474"/>
                    <a:pt x="601" y="1441"/>
                    <a:pt x="567" y="1441"/>
                  </a:cubicBezTo>
                  <a:cubicBezTo>
                    <a:pt x="318" y="1441"/>
                    <a:pt x="184" y="1308"/>
                    <a:pt x="151" y="1258"/>
                  </a:cubicBezTo>
                  <a:cubicBezTo>
                    <a:pt x="434" y="674"/>
                    <a:pt x="701" y="107"/>
                    <a:pt x="701" y="107"/>
                  </a:cubicBezTo>
                  <a:cubicBezTo>
                    <a:pt x="718" y="74"/>
                    <a:pt x="701" y="24"/>
                    <a:pt x="667" y="7"/>
                  </a:cubicBezTo>
                  <a:cubicBezTo>
                    <a:pt x="658" y="3"/>
                    <a:pt x="650" y="1"/>
                    <a:pt x="6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8" name="Google Shape;1168;p46"/>
            <p:cNvSpPr/>
            <p:nvPr/>
          </p:nvSpPr>
          <p:spPr>
            <a:xfrm>
              <a:off x="2547262" y="1399409"/>
              <a:ext cx="61926" cy="22004"/>
            </a:xfrm>
            <a:custGeom>
              <a:avLst/>
              <a:gdLst/>
              <a:ahLst/>
              <a:cxnLst/>
              <a:rect l="l" t="t" r="r" b="b"/>
              <a:pathLst>
                <a:path w="1818" h="646" extrusionOk="0">
                  <a:moveTo>
                    <a:pt x="1751" y="0"/>
                  </a:moveTo>
                  <a:cubicBezTo>
                    <a:pt x="1732" y="0"/>
                    <a:pt x="1711" y="8"/>
                    <a:pt x="1701" y="28"/>
                  </a:cubicBezTo>
                  <a:cubicBezTo>
                    <a:pt x="1688" y="28"/>
                    <a:pt x="1228" y="513"/>
                    <a:pt x="673" y="513"/>
                  </a:cubicBezTo>
                  <a:cubicBezTo>
                    <a:pt x="494" y="513"/>
                    <a:pt x="304" y="462"/>
                    <a:pt x="117" y="328"/>
                  </a:cubicBezTo>
                  <a:cubicBezTo>
                    <a:pt x="103" y="321"/>
                    <a:pt x="89" y="317"/>
                    <a:pt x="76" y="317"/>
                  </a:cubicBezTo>
                  <a:cubicBezTo>
                    <a:pt x="56" y="317"/>
                    <a:pt x="36" y="325"/>
                    <a:pt x="16" y="345"/>
                  </a:cubicBezTo>
                  <a:cubicBezTo>
                    <a:pt x="0" y="378"/>
                    <a:pt x="16" y="412"/>
                    <a:pt x="34" y="445"/>
                  </a:cubicBezTo>
                  <a:cubicBezTo>
                    <a:pt x="250" y="594"/>
                    <a:pt x="467" y="645"/>
                    <a:pt x="667" y="645"/>
                  </a:cubicBezTo>
                  <a:cubicBezTo>
                    <a:pt x="1284" y="645"/>
                    <a:pt x="1784" y="128"/>
                    <a:pt x="1801" y="112"/>
                  </a:cubicBezTo>
                  <a:cubicBezTo>
                    <a:pt x="1817" y="94"/>
                    <a:pt x="1817" y="45"/>
                    <a:pt x="1784" y="12"/>
                  </a:cubicBezTo>
                  <a:cubicBezTo>
                    <a:pt x="1777" y="4"/>
                    <a:pt x="1764" y="0"/>
                    <a:pt x="17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9" name="Google Shape;1169;p46"/>
            <p:cNvSpPr/>
            <p:nvPr/>
          </p:nvSpPr>
          <p:spPr>
            <a:xfrm>
              <a:off x="2669344" y="1425331"/>
              <a:ext cx="19347" cy="23333"/>
            </a:xfrm>
            <a:custGeom>
              <a:avLst/>
              <a:gdLst/>
              <a:ahLst/>
              <a:cxnLst/>
              <a:rect l="l" t="t" r="r" b="b"/>
              <a:pathLst>
                <a:path w="568" h="685" extrusionOk="0">
                  <a:moveTo>
                    <a:pt x="1" y="0"/>
                  </a:moveTo>
                  <a:cubicBezTo>
                    <a:pt x="1" y="18"/>
                    <a:pt x="234" y="534"/>
                    <a:pt x="552" y="685"/>
                  </a:cubicBezTo>
                  <a:lnTo>
                    <a:pt x="568" y="334"/>
                  </a:lnTo>
                  <a:cubicBezTo>
                    <a:pt x="568" y="334"/>
                    <a:pt x="301" y="284"/>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0" name="Google Shape;1170;p46"/>
            <p:cNvSpPr/>
            <p:nvPr/>
          </p:nvSpPr>
          <p:spPr>
            <a:xfrm>
              <a:off x="2679563" y="1369876"/>
              <a:ext cx="52013" cy="67035"/>
            </a:xfrm>
            <a:custGeom>
              <a:avLst/>
              <a:gdLst/>
              <a:ahLst/>
              <a:cxnLst/>
              <a:rect l="l" t="t" r="r" b="b"/>
              <a:pathLst>
                <a:path w="1527" h="1968" extrusionOk="0">
                  <a:moveTo>
                    <a:pt x="727" y="1"/>
                  </a:moveTo>
                  <a:cubicBezTo>
                    <a:pt x="351" y="1"/>
                    <a:pt x="1" y="461"/>
                    <a:pt x="1" y="461"/>
                  </a:cubicBezTo>
                  <a:lnTo>
                    <a:pt x="1" y="1862"/>
                  </a:lnTo>
                  <a:cubicBezTo>
                    <a:pt x="117" y="1935"/>
                    <a:pt x="232" y="1968"/>
                    <a:pt x="343" y="1968"/>
                  </a:cubicBezTo>
                  <a:cubicBezTo>
                    <a:pt x="1012" y="1968"/>
                    <a:pt x="1527" y="779"/>
                    <a:pt x="1168" y="278"/>
                  </a:cubicBezTo>
                  <a:cubicBezTo>
                    <a:pt x="1031" y="74"/>
                    <a:pt x="877" y="1"/>
                    <a:pt x="727"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1" name="Google Shape;1171;p46"/>
            <p:cNvSpPr/>
            <p:nvPr/>
          </p:nvSpPr>
          <p:spPr>
            <a:xfrm>
              <a:off x="2680721" y="1385375"/>
              <a:ext cx="29566" cy="38286"/>
            </a:xfrm>
            <a:custGeom>
              <a:avLst/>
              <a:gdLst/>
              <a:ahLst/>
              <a:cxnLst/>
              <a:rect l="l" t="t" r="r" b="b"/>
              <a:pathLst>
                <a:path w="868" h="1124" extrusionOk="0">
                  <a:moveTo>
                    <a:pt x="778" y="0"/>
                  </a:moveTo>
                  <a:cubicBezTo>
                    <a:pt x="769" y="0"/>
                    <a:pt x="760" y="2"/>
                    <a:pt x="751" y="6"/>
                  </a:cubicBezTo>
                  <a:cubicBezTo>
                    <a:pt x="734" y="23"/>
                    <a:pt x="84" y="290"/>
                    <a:pt x="0" y="1057"/>
                  </a:cubicBezTo>
                  <a:cubicBezTo>
                    <a:pt x="0" y="1091"/>
                    <a:pt x="18" y="1124"/>
                    <a:pt x="67" y="1124"/>
                  </a:cubicBezTo>
                  <a:cubicBezTo>
                    <a:pt x="100" y="1124"/>
                    <a:pt x="134" y="1107"/>
                    <a:pt x="134" y="1073"/>
                  </a:cubicBezTo>
                  <a:cubicBezTo>
                    <a:pt x="218" y="390"/>
                    <a:pt x="785" y="139"/>
                    <a:pt x="801" y="139"/>
                  </a:cubicBezTo>
                  <a:cubicBezTo>
                    <a:pt x="834" y="123"/>
                    <a:pt x="867" y="90"/>
                    <a:pt x="851" y="57"/>
                  </a:cubicBezTo>
                  <a:cubicBezTo>
                    <a:pt x="838" y="19"/>
                    <a:pt x="807" y="0"/>
                    <a:pt x="77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2" name="Google Shape;1172;p46"/>
            <p:cNvSpPr/>
            <p:nvPr/>
          </p:nvSpPr>
          <p:spPr>
            <a:xfrm>
              <a:off x="2688113" y="1399511"/>
              <a:ext cx="19347" cy="9946"/>
            </a:xfrm>
            <a:custGeom>
              <a:avLst/>
              <a:gdLst/>
              <a:ahLst/>
              <a:cxnLst/>
              <a:rect l="l" t="t" r="r" b="b"/>
              <a:pathLst>
                <a:path w="568" h="292" extrusionOk="0">
                  <a:moveTo>
                    <a:pt x="124" y="0"/>
                  </a:moveTo>
                  <a:cubicBezTo>
                    <a:pt x="99" y="0"/>
                    <a:pt x="74" y="3"/>
                    <a:pt x="50" y="9"/>
                  </a:cubicBezTo>
                  <a:cubicBezTo>
                    <a:pt x="17" y="25"/>
                    <a:pt x="1" y="58"/>
                    <a:pt x="1" y="91"/>
                  </a:cubicBezTo>
                  <a:cubicBezTo>
                    <a:pt x="14" y="119"/>
                    <a:pt x="39" y="146"/>
                    <a:pt x="66" y="146"/>
                  </a:cubicBezTo>
                  <a:cubicBezTo>
                    <a:pt x="72" y="146"/>
                    <a:pt x="78" y="145"/>
                    <a:pt x="83" y="142"/>
                  </a:cubicBezTo>
                  <a:cubicBezTo>
                    <a:pt x="100" y="138"/>
                    <a:pt x="117" y="136"/>
                    <a:pt x="134" y="136"/>
                  </a:cubicBezTo>
                  <a:cubicBezTo>
                    <a:pt x="256" y="136"/>
                    <a:pt x="392" y="231"/>
                    <a:pt x="450" y="275"/>
                  </a:cubicBezTo>
                  <a:cubicBezTo>
                    <a:pt x="468" y="291"/>
                    <a:pt x="484" y="291"/>
                    <a:pt x="501" y="291"/>
                  </a:cubicBezTo>
                  <a:cubicBezTo>
                    <a:pt x="517" y="291"/>
                    <a:pt x="534" y="291"/>
                    <a:pt x="550" y="275"/>
                  </a:cubicBezTo>
                  <a:cubicBezTo>
                    <a:pt x="568" y="242"/>
                    <a:pt x="568" y="191"/>
                    <a:pt x="534" y="175"/>
                  </a:cubicBezTo>
                  <a:cubicBezTo>
                    <a:pt x="519" y="160"/>
                    <a:pt x="320" y="0"/>
                    <a:pt x="12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3" name="Google Shape;1173;p46"/>
            <p:cNvSpPr/>
            <p:nvPr/>
          </p:nvSpPr>
          <p:spPr>
            <a:xfrm>
              <a:off x="2974617" y="1278485"/>
              <a:ext cx="422920" cy="464476"/>
            </a:xfrm>
            <a:custGeom>
              <a:avLst/>
              <a:gdLst/>
              <a:ahLst/>
              <a:cxnLst/>
              <a:rect l="l" t="t" r="r" b="b"/>
              <a:pathLst>
                <a:path w="12416" h="13636" extrusionOk="0">
                  <a:moveTo>
                    <a:pt x="5380" y="1"/>
                  </a:moveTo>
                  <a:cubicBezTo>
                    <a:pt x="5209" y="1"/>
                    <a:pt x="5031" y="9"/>
                    <a:pt x="4845" y="27"/>
                  </a:cubicBezTo>
                  <a:lnTo>
                    <a:pt x="4729" y="27"/>
                  </a:lnTo>
                  <a:cubicBezTo>
                    <a:pt x="2395" y="276"/>
                    <a:pt x="810" y="2544"/>
                    <a:pt x="1377" y="4845"/>
                  </a:cubicBezTo>
                  <a:cubicBezTo>
                    <a:pt x="1677" y="6029"/>
                    <a:pt x="1995" y="7497"/>
                    <a:pt x="1995" y="8264"/>
                  </a:cubicBezTo>
                  <a:cubicBezTo>
                    <a:pt x="1977" y="9680"/>
                    <a:pt x="277" y="9831"/>
                    <a:pt x="110" y="11281"/>
                  </a:cubicBezTo>
                  <a:cubicBezTo>
                    <a:pt x="0" y="12359"/>
                    <a:pt x="709" y="13635"/>
                    <a:pt x="2144" y="13635"/>
                  </a:cubicBezTo>
                  <a:cubicBezTo>
                    <a:pt x="2662" y="13635"/>
                    <a:pt x="3275" y="13469"/>
                    <a:pt x="3978" y="13066"/>
                  </a:cubicBezTo>
                  <a:cubicBezTo>
                    <a:pt x="4822" y="12588"/>
                    <a:pt x="5547" y="12431"/>
                    <a:pt x="6207" y="12431"/>
                  </a:cubicBezTo>
                  <a:cubicBezTo>
                    <a:pt x="6812" y="12431"/>
                    <a:pt x="7362" y="12563"/>
                    <a:pt x="7898" y="12699"/>
                  </a:cubicBezTo>
                  <a:cubicBezTo>
                    <a:pt x="8441" y="12835"/>
                    <a:pt x="8967" y="12971"/>
                    <a:pt x="9508" y="12971"/>
                  </a:cubicBezTo>
                  <a:cubicBezTo>
                    <a:pt x="9697" y="12971"/>
                    <a:pt x="9887" y="12954"/>
                    <a:pt x="10081" y="12915"/>
                  </a:cubicBezTo>
                  <a:cubicBezTo>
                    <a:pt x="12033" y="12548"/>
                    <a:pt x="12416" y="9680"/>
                    <a:pt x="10732" y="8780"/>
                  </a:cubicBezTo>
                  <a:cubicBezTo>
                    <a:pt x="9047" y="7897"/>
                    <a:pt x="9065" y="6479"/>
                    <a:pt x="9114" y="4595"/>
                  </a:cubicBezTo>
                  <a:cubicBezTo>
                    <a:pt x="9146" y="2793"/>
                    <a:pt x="8503" y="1"/>
                    <a:pt x="53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4" name="Google Shape;1174;p46"/>
            <p:cNvSpPr/>
            <p:nvPr/>
          </p:nvSpPr>
          <p:spPr>
            <a:xfrm>
              <a:off x="2905094" y="2043301"/>
              <a:ext cx="412395" cy="358508"/>
            </a:xfrm>
            <a:custGeom>
              <a:avLst/>
              <a:gdLst/>
              <a:ahLst/>
              <a:cxnLst/>
              <a:rect l="l" t="t" r="r" b="b"/>
              <a:pathLst>
                <a:path w="12107" h="10525" extrusionOk="0">
                  <a:moveTo>
                    <a:pt x="1334" y="0"/>
                  </a:moveTo>
                  <a:cubicBezTo>
                    <a:pt x="1334" y="0"/>
                    <a:pt x="934" y="1318"/>
                    <a:pt x="583" y="2919"/>
                  </a:cubicBezTo>
                  <a:cubicBezTo>
                    <a:pt x="567" y="2986"/>
                    <a:pt x="550" y="3068"/>
                    <a:pt x="534" y="3135"/>
                  </a:cubicBezTo>
                  <a:cubicBezTo>
                    <a:pt x="401" y="3786"/>
                    <a:pt x="267" y="4469"/>
                    <a:pt x="183" y="5103"/>
                  </a:cubicBezTo>
                  <a:cubicBezTo>
                    <a:pt x="167" y="5187"/>
                    <a:pt x="167" y="5269"/>
                    <a:pt x="150" y="5353"/>
                  </a:cubicBezTo>
                  <a:cubicBezTo>
                    <a:pt x="0" y="6737"/>
                    <a:pt x="50" y="7937"/>
                    <a:pt x="601" y="8255"/>
                  </a:cubicBezTo>
                  <a:cubicBezTo>
                    <a:pt x="2166" y="9153"/>
                    <a:pt x="5399" y="10525"/>
                    <a:pt x="8272" y="10525"/>
                  </a:cubicBezTo>
                  <a:cubicBezTo>
                    <a:pt x="9134" y="10525"/>
                    <a:pt x="9963" y="10401"/>
                    <a:pt x="10706" y="10105"/>
                  </a:cubicBezTo>
                  <a:cubicBezTo>
                    <a:pt x="11873" y="9638"/>
                    <a:pt x="12106" y="7488"/>
                    <a:pt x="12006" y="5369"/>
                  </a:cubicBezTo>
                  <a:lnTo>
                    <a:pt x="12006" y="5120"/>
                  </a:lnTo>
                  <a:cubicBezTo>
                    <a:pt x="11973" y="4569"/>
                    <a:pt x="11922" y="4035"/>
                    <a:pt x="11873" y="3519"/>
                  </a:cubicBezTo>
                  <a:cubicBezTo>
                    <a:pt x="11855" y="3452"/>
                    <a:pt x="11855" y="3368"/>
                    <a:pt x="11839" y="3302"/>
                  </a:cubicBezTo>
                  <a:cubicBezTo>
                    <a:pt x="11673" y="1885"/>
                    <a:pt x="11455" y="801"/>
                    <a:pt x="11455" y="801"/>
                  </a:cubicBezTo>
                  <a:cubicBezTo>
                    <a:pt x="10659" y="929"/>
                    <a:pt x="9806" y="981"/>
                    <a:pt x="8945" y="981"/>
                  </a:cubicBezTo>
                  <a:cubicBezTo>
                    <a:pt x="5211" y="981"/>
                    <a:pt x="1334" y="0"/>
                    <a:pt x="1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5" name="Google Shape;1175;p46"/>
            <p:cNvSpPr/>
            <p:nvPr/>
          </p:nvSpPr>
          <p:spPr>
            <a:xfrm>
              <a:off x="2923284" y="2142696"/>
              <a:ext cx="386235" cy="47177"/>
            </a:xfrm>
            <a:custGeom>
              <a:avLst/>
              <a:gdLst/>
              <a:ahLst/>
              <a:cxnLst/>
              <a:rect l="l" t="t" r="r" b="b"/>
              <a:pathLst>
                <a:path w="11339" h="1385" extrusionOk="0">
                  <a:moveTo>
                    <a:pt x="49" y="1"/>
                  </a:moveTo>
                  <a:cubicBezTo>
                    <a:pt x="33" y="68"/>
                    <a:pt x="16" y="150"/>
                    <a:pt x="0" y="217"/>
                  </a:cubicBezTo>
                  <a:cubicBezTo>
                    <a:pt x="316" y="350"/>
                    <a:pt x="783" y="517"/>
                    <a:pt x="1367" y="701"/>
                  </a:cubicBezTo>
                  <a:cubicBezTo>
                    <a:pt x="1434" y="717"/>
                    <a:pt x="1501" y="735"/>
                    <a:pt x="1584" y="768"/>
                  </a:cubicBezTo>
                  <a:cubicBezTo>
                    <a:pt x="2668" y="1068"/>
                    <a:pt x="4069" y="1368"/>
                    <a:pt x="5569" y="1384"/>
                  </a:cubicBezTo>
                  <a:lnTo>
                    <a:pt x="5736" y="1384"/>
                  </a:lnTo>
                  <a:cubicBezTo>
                    <a:pt x="7086" y="1384"/>
                    <a:pt x="8453" y="1201"/>
                    <a:pt x="9571" y="1001"/>
                  </a:cubicBezTo>
                  <a:cubicBezTo>
                    <a:pt x="9638" y="984"/>
                    <a:pt x="9721" y="968"/>
                    <a:pt x="9805" y="951"/>
                  </a:cubicBezTo>
                  <a:cubicBezTo>
                    <a:pt x="10405" y="835"/>
                    <a:pt x="10939" y="717"/>
                    <a:pt x="11339" y="601"/>
                  </a:cubicBezTo>
                  <a:cubicBezTo>
                    <a:pt x="11321" y="534"/>
                    <a:pt x="11321" y="450"/>
                    <a:pt x="11305" y="384"/>
                  </a:cubicBezTo>
                  <a:cubicBezTo>
                    <a:pt x="10888" y="484"/>
                    <a:pt x="10338" y="617"/>
                    <a:pt x="9687" y="751"/>
                  </a:cubicBezTo>
                  <a:cubicBezTo>
                    <a:pt x="9605" y="751"/>
                    <a:pt x="9538" y="768"/>
                    <a:pt x="9454" y="784"/>
                  </a:cubicBezTo>
                  <a:cubicBezTo>
                    <a:pt x="8374" y="991"/>
                    <a:pt x="7069" y="1152"/>
                    <a:pt x="5766" y="1152"/>
                  </a:cubicBezTo>
                  <a:cubicBezTo>
                    <a:pt x="5701" y="1152"/>
                    <a:pt x="5635" y="1152"/>
                    <a:pt x="5569" y="1151"/>
                  </a:cubicBezTo>
                  <a:cubicBezTo>
                    <a:pt x="4118" y="1135"/>
                    <a:pt x="2735" y="851"/>
                    <a:pt x="1668" y="550"/>
                  </a:cubicBezTo>
                  <a:cubicBezTo>
                    <a:pt x="1601" y="534"/>
                    <a:pt x="1517" y="501"/>
                    <a:pt x="1450" y="484"/>
                  </a:cubicBezTo>
                  <a:cubicBezTo>
                    <a:pt x="850" y="301"/>
                    <a:pt x="367" y="134"/>
                    <a:pt x="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6" name="Google Shape;1176;p46"/>
            <p:cNvSpPr/>
            <p:nvPr/>
          </p:nvSpPr>
          <p:spPr>
            <a:xfrm>
              <a:off x="2910170" y="2081383"/>
              <a:ext cx="86383" cy="144289"/>
            </a:xfrm>
            <a:custGeom>
              <a:avLst/>
              <a:gdLst/>
              <a:ahLst/>
              <a:cxnLst/>
              <a:rect l="l" t="t" r="r" b="b"/>
              <a:pathLst>
                <a:path w="2536" h="4236" extrusionOk="0">
                  <a:moveTo>
                    <a:pt x="2419" y="0"/>
                  </a:moveTo>
                  <a:cubicBezTo>
                    <a:pt x="2353" y="0"/>
                    <a:pt x="2302" y="49"/>
                    <a:pt x="2302" y="100"/>
                  </a:cubicBezTo>
                  <a:cubicBezTo>
                    <a:pt x="2235" y="967"/>
                    <a:pt x="2086" y="1701"/>
                    <a:pt x="1835" y="2284"/>
                  </a:cubicBezTo>
                  <a:cubicBezTo>
                    <a:pt x="1802" y="2350"/>
                    <a:pt x="1786" y="2435"/>
                    <a:pt x="1752" y="2501"/>
                  </a:cubicBezTo>
                  <a:cubicBezTo>
                    <a:pt x="1535" y="2951"/>
                    <a:pt x="1252" y="3302"/>
                    <a:pt x="919" y="3568"/>
                  </a:cubicBezTo>
                  <a:cubicBezTo>
                    <a:pt x="619" y="3802"/>
                    <a:pt x="301" y="3935"/>
                    <a:pt x="34" y="3985"/>
                  </a:cubicBezTo>
                  <a:cubicBezTo>
                    <a:pt x="18" y="4069"/>
                    <a:pt x="18" y="4151"/>
                    <a:pt x="1" y="4235"/>
                  </a:cubicBezTo>
                  <a:cubicBezTo>
                    <a:pt x="318" y="4169"/>
                    <a:pt x="685" y="4035"/>
                    <a:pt x="1052" y="3751"/>
                  </a:cubicBezTo>
                  <a:cubicBezTo>
                    <a:pt x="1419" y="3451"/>
                    <a:pt x="1735" y="3068"/>
                    <a:pt x="1969" y="2568"/>
                  </a:cubicBezTo>
                  <a:cubicBezTo>
                    <a:pt x="2002" y="2501"/>
                    <a:pt x="2035" y="2417"/>
                    <a:pt x="2053" y="2350"/>
                  </a:cubicBezTo>
                  <a:cubicBezTo>
                    <a:pt x="2302" y="1750"/>
                    <a:pt x="2469" y="1001"/>
                    <a:pt x="2519" y="116"/>
                  </a:cubicBezTo>
                  <a:cubicBezTo>
                    <a:pt x="2535" y="67"/>
                    <a:pt x="2486" y="0"/>
                    <a:pt x="2419" y="0"/>
                  </a:cubicBezTo>
                  <a:close/>
                </a:path>
              </a:pathLst>
            </a:custGeom>
            <a:solidFill>
              <a:srgbClr val="694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7" name="Google Shape;1177;p46"/>
            <p:cNvSpPr/>
            <p:nvPr/>
          </p:nvSpPr>
          <p:spPr>
            <a:xfrm>
              <a:off x="3225969" y="2081383"/>
              <a:ext cx="88120" cy="144834"/>
            </a:xfrm>
            <a:custGeom>
              <a:avLst/>
              <a:gdLst/>
              <a:ahLst/>
              <a:cxnLst/>
              <a:rect l="l" t="t" r="r" b="b"/>
              <a:pathLst>
                <a:path w="2587" h="4252" extrusionOk="0">
                  <a:moveTo>
                    <a:pt x="101" y="0"/>
                  </a:moveTo>
                  <a:cubicBezTo>
                    <a:pt x="34" y="0"/>
                    <a:pt x="1" y="67"/>
                    <a:pt x="1" y="116"/>
                  </a:cubicBezTo>
                  <a:cubicBezTo>
                    <a:pt x="68" y="1117"/>
                    <a:pt x="252" y="1934"/>
                    <a:pt x="568" y="2584"/>
                  </a:cubicBezTo>
                  <a:cubicBezTo>
                    <a:pt x="601" y="2668"/>
                    <a:pt x="635" y="2735"/>
                    <a:pt x="685" y="2801"/>
                  </a:cubicBezTo>
                  <a:cubicBezTo>
                    <a:pt x="885" y="3184"/>
                    <a:pt x="1152" y="3502"/>
                    <a:pt x="1468" y="3751"/>
                  </a:cubicBezTo>
                  <a:cubicBezTo>
                    <a:pt x="1869" y="4069"/>
                    <a:pt x="2269" y="4185"/>
                    <a:pt x="2586" y="4251"/>
                  </a:cubicBezTo>
                  <a:lnTo>
                    <a:pt x="2586" y="4002"/>
                  </a:lnTo>
                  <a:cubicBezTo>
                    <a:pt x="2302" y="3951"/>
                    <a:pt x="1953" y="3835"/>
                    <a:pt x="1602" y="3568"/>
                  </a:cubicBezTo>
                  <a:cubicBezTo>
                    <a:pt x="1335" y="3351"/>
                    <a:pt x="1102" y="3084"/>
                    <a:pt x="919" y="2751"/>
                  </a:cubicBezTo>
                  <a:cubicBezTo>
                    <a:pt x="868" y="2684"/>
                    <a:pt x="835" y="2617"/>
                    <a:pt x="801" y="2551"/>
                  </a:cubicBezTo>
                  <a:cubicBezTo>
                    <a:pt x="485" y="1917"/>
                    <a:pt x="301" y="1101"/>
                    <a:pt x="218" y="100"/>
                  </a:cubicBezTo>
                  <a:cubicBezTo>
                    <a:pt x="218" y="49"/>
                    <a:pt x="168" y="0"/>
                    <a:pt x="101" y="0"/>
                  </a:cubicBezTo>
                  <a:close/>
                </a:path>
              </a:pathLst>
            </a:custGeom>
            <a:solidFill>
              <a:srgbClr val="694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8" name="Google Shape;1178;p46"/>
            <p:cNvSpPr/>
            <p:nvPr/>
          </p:nvSpPr>
          <p:spPr>
            <a:xfrm>
              <a:off x="2767037" y="3418967"/>
              <a:ext cx="83555" cy="46597"/>
            </a:xfrm>
            <a:custGeom>
              <a:avLst/>
              <a:gdLst/>
              <a:ahLst/>
              <a:cxnLst/>
              <a:rect l="l" t="t" r="r" b="b"/>
              <a:pathLst>
                <a:path w="2453" h="1368" extrusionOk="0">
                  <a:moveTo>
                    <a:pt x="185" y="0"/>
                  </a:moveTo>
                  <a:lnTo>
                    <a:pt x="1" y="1367"/>
                  </a:lnTo>
                  <a:lnTo>
                    <a:pt x="2286" y="1367"/>
                  </a:lnTo>
                  <a:lnTo>
                    <a:pt x="2453"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9" name="Google Shape;1179;p46"/>
            <p:cNvSpPr/>
            <p:nvPr/>
          </p:nvSpPr>
          <p:spPr>
            <a:xfrm>
              <a:off x="2767037" y="2241547"/>
              <a:ext cx="330611" cy="1196173"/>
            </a:xfrm>
            <a:custGeom>
              <a:avLst/>
              <a:gdLst/>
              <a:ahLst/>
              <a:cxnLst/>
              <a:rect l="l" t="t" r="r" b="b"/>
              <a:pathLst>
                <a:path w="9706" h="35117" extrusionOk="0">
                  <a:moveTo>
                    <a:pt x="4170" y="0"/>
                  </a:moveTo>
                  <a:lnTo>
                    <a:pt x="2119" y="15057"/>
                  </a:lnTo>
                  <a:lnTo>
                    <a:pt x="1" y="34984"/>
                  </a:lnTo>
                  <a:lnTo>
                    <a:pt x="2736" y="35117"/>
                  </a:lnTo>
                  <a:cubicBezTo>
                    <a:pt x="2736" y="35117"/>
                    <a:pt x="4103" y="30115"/>
                    <a:pt x="5321" y="25779"/>
                  </a:cubicBezTo>
                  <a:cubicBezTo>
                    <a:pt x="6521" y="21444"/>
                    <a:pt x="6070" y="16275"/>
                    <a:pt x="6070" y="16275"/>
                  </a:cubicBezTo>
                  <a:cubicBezTo>
                    <a:pt x="7655" y="11088"/>
                    <a:pt x="9439" y="8320"/>
                    <a:pt x="9706" y="1834"/>
                  </a:cubicBezTo>
                  <a:lnTo>
                    <a:pt x="417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0" name="Google Shape;1180;p46"/>
            <p:cNvSpPr/>
            <p:nvPr/>
          </p:nvSpPr>
          <p:spPr>
            <a:xfrm>
              <a:off x="2835810" y="2351605"/>
              <a:ext cx="235713" cy="1094632"/>
            </a:xfrm>
            <a:custGeom>
              <a:avLst/>
              <a:gdLst/>
              <a:ahLst/>
              <a:cxnLst/>
              <a:rect l="l" t="t" r="r" b="b"/>
              <a:pathLst>
                <a:path w="6920" h="32136" extrusionOk="0">
                  <a:moveTo>
                    <a:pt x="6794" y="1"/>
                  </a:moveTo>
                  <a:cubicBezTo>
                    <a:pt x="6740" y="1"/>
                    <a:pt x="6703" y="46"/>
                    <a:pt x="6703" y="104"/>
                  </a:cubicBezTo>
                  <a:cubicBezTo>
                    <a:pt x="6686" y="154"/>
                    <a:pt x="6237" y="6223"/>
                    <a:pt x="3151" y="12343"/>
                  </a:cubicBezTo>
                  <a:cubicBezTo>
                    <a:pt x="3135" y="12359"/>
                    <a:pt x="3135" y="12377"/>
                    <a:pt x="3135" y="12393"/>
                  </a:cubicBezTo>
                  <a:cubicBezTo>
                    <a:pt x="3135" y="12459"/>
                    <a:pt x="3435" y="18380"/>
                    <a:pt x="2535" y="22097"/>
                  </a:cubicBezTo>
                  <a:cubicBezTo>
                    <a:pt x="1617" y="25816"/>
                    <a:pt x="34" y="31935"/>
                    <a:pt x="16" y="32002"/>
                  </a:cubicBezTo>
                  <a:cubicBezTo>
                    <a:pt x="0" y="32053"/>
                    <a:pt x="34" y="32119"/>
                    <a:pt x="100" y="32135"/>
                  </a:cubicBezTo>
                  <a:lnTo>
                    <a:pt x="116" y="32135"/>
                  </a:lnTo>
                  <a:cubicBezTo>
                    <a:pt x="167" y="32135"/>
                    <a:pt x="216" y="32102"/>
                    <a:pt x="234" y="32053"/>
                  </a:cubicBezTo>
                  <a:cubicBezTo>
                    <a:pt x="250" y="31986"/>
                    <a:pt x="1850" y="25866"/>
                    <a:pt x="2751" y="22148"/>
                  </a:cubicBezTo>
                  <a:cubicBezTo>
                    <a:pt x="3635" y="18546"/>
                    <a:pt x="3384" y="12877"/>
                    <a:pt x="3368" y="12410"/>
                  </a:cubicBezTo>
                  <a:cubicBezTo>
                    <a:pt x="6453" y="6274"/>
                    <a:pt x="6919" y="171"/>
                    <a:pt x="6919" y="120"/>
                  </a:cubicBezTo>
                  <a:cubicBezTo>
                    <a:pt x="6919" y="54"/>
                    <a:pt x="6886" y="4"/>
                    <a:pt x="6819" y="4"/>
                  </a:cubicBezTo>
                  <a:cubicBezTo>
                    <a:pt x="6810" y="2"/>
                    <a:pt x="6802" y="1"/>
                    <a:pt x="679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1" name="Google Shape;1181;p46"/>
            <p:cNvSpPr/>
            <p:nvPr/>
          </p:nvSpPr>
          <p:spPr>
            <a:xfrm>
              <a:off x="2576794" y="3449692"/>
              <a:ext cx="292529" cy="138566"/>
            </a:xfrm>
            <a:custGeom>
              <a:avLst/>
              <a:gdLst/>
              <a:ahLst/>
              <a:cxnLst/>
              <a:rect l="l" t="t" r="r" b="b"/>
              <a:pathLst>
                <a:path w="8588" h="4068" extrusionOk="0">
                  <a:moveTo>
                    <a:pt x="5603" y="0"/>
                  </a:moveTo>
                  <a:cubicBezTo>
                    <a:pt x="5507" y="0"/>
                    <a:pt x="5417" y="24"/>
                    <a:pt x="5336" y="83"/>
                  </a:cubicBezTo>
                  <a:cubicBezTo>
                    <a:pt x="5336" y="83"/>
                    <a:pt x="5086" y="249"/>
                    <a:pt x="4436" y="850"/>
                  </a:cubicBezTo>
                  <a:cubicBezTo>
                    <a:pt x="3769" y="1433"/>
                    <a:pt x="2651" y="1833"/>
                    <a:pt x="1701" y="2233"/>
                  </a:cubicBezTo>
                  <a:cubicBezTo>
                    <a:pt x="467" y="2750"/>
                    <a:pt x="117" y="3267"/>
                    <a:pt x="50" y="3618"/>
                  </a:cubicBezTo>
                  <a:cubicBezTo>
                    <a:pt x="1" y="3900"/>
                    <a:pt x="117" y="4067"/>
                    <a:pt x="117" y="4067"/>
                  </a:cubicBezTo>
                  <a:lnTo>
                    <a:pt x="8421" y="4067"/>
                  </a:lnTo>
                  <a:cubicBezTo>
                    <a:pt x="8487" y="3967"/>
                    <a:pt x="8521" y="3800"/>
                    <a:pt x="8521" y="3618"/>
                  </a:cubicBezTo>
                  <a:cubicBezTo>
                    <a:pt x="8587" y="2917"/>
                    <a:pt x="8354" y="1783"/>
                    <a:pt x="8254" y="1083"/>
                  </a:cubicBezTo>
                  <a:cubicBezTo>
                    <a:pt x="8238" y="999"/>
                    <a:pt x="8220" y="932"/>
                    <a:pt x="8220" y="850"/>
                  </a:cubicBezTo>
                  <a:cubicBezTo>
                    <a:pt x="8204" y="732"/>
                    <a:pt x="8187" y="632"/>
                    <a:pt x="8187" y="565"/>
                  </a:cubicBezTo>
                  <a:cubicBezTo>
                    <a:pt x="8187" y="131"/>
                    <a:pt x="7901" y="76"/>
                    <a:pt x="7755" y="76"/>
                  </a:cubicBezTo>
                  <a:cubicBezTo>
                    <a:pt x="7705" y="76"/>
                    <a:pt x="7671" y="83"/>
                    <a:pt x="7671" y="83"/>
                  </a:cubicBezTo>
                  <a:cubicBezTo>
                    <a:pt x="7451" y="303"/>
                    <a:pt x="7222" y="379"/>
                    <a:pt x="6996" y="379"/>
                  </a:cubicBezTo>
                  <a:cubicBezTo>
                    <a:pt x="6489" y="379"/>
                    <a:pt x="5990" y="0"/>
                    <a:pt x="560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2" name="Google Shape;1182;p46"/>
            <p:cNvSpPr/>
            <p:nvPr/>
          </p:nvSpPr>
          <p:spPr>
            <a:xfrm>
              <a:off x="2576794" y="3572898"/>
              <a:ext cx="290247" cy="15362"/>
            </a:xfrm>
            <a:custGeom>
              <a:avLst/>
              <a:gdLst/>
              <a:ahLst/>
              <a:cxnLst/>
              <a:rect l="l" t="t" r="r" b="b"/>
              <a:pathLst>
                <a:path w="8521" h="451" extrusionOk="0">
                  <a:moveTo>
                    <a:pt x="50" y="1"/>
                  </a:moveTo>
                  <a:cubicBezTo>
                    <a:pt x="1" y="283"/>
                    <a:pt x="117" y="450"/>
                    <a:pt x="117" y="450"/>
                  </a:cubicBezTo>
                  <a:lnTo>
                    <a:pt x="8421" y="450"/>
                  </a:lnTo>
                  <a:cubicBezTo>
                    <a:pt x="8487" y="350"/>
                    <a:pt x="8521" y="183"/>
                    <a:pt x="85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3" name="Google Shape;1183;p46"/>
            <p:cNvSpPr/>
            <p:nvPr/>
          </p:nvSpPr>
          <p:spPr>
            <a:xfrm>
              <a:off x="2726740" y="3455108"/>
              <a:ext cx="27318" cy="27931"/>
            </a:xfrm>
            <a:custGeom>
              <a:avLst/>
              <a:gdLst/>
              <a:ahLst/>
              <a:cxnLst/>
              <a:rect l="l" t="t" r="r" b="b"/>
              <a:pathLst>
                <a:path w="802" h="820" extrusionOk="0">
                  <a:moveTo>
                    <a:pt x="456" y="0"/>
                  </a:moveTo>
                  <a:cubicBezTo>
                    <a:pt x="418" y="0"/>
                    <a:pt x="378" y="7"/>
                    <a:pt x="334" y="24"/>
                  </a:cubicBezTo>
                  <a:cubicBezTo>
                    <a:pt x="1" y="140"/>
                    <a:pt x="34" y="691"/>
                    <a:pt x="34" y="691"/>
                  </a:cubicBezTo>
                  <a:cubicBezTo>
                    <a:pt x="34" y="691"/>
                    <a:pt x="88" y="820"/>
                    <a:pt x="218" y="820"/>
                  </a:cubicBezTo>
                  <a:cubicBezTo>
                    <a:pt x="339" y="820"/>
                    <a:pt x="527" y="707"/>
                    <a:pt x="801" y="273"/>
                  </a:cubicBezTo>
                  <a:cubicBezTo>
                    <a:pt x="801" y="273"/>
                    <a:pt x="689" y="0"/>
                    <a:pt x="45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4" name="Google Shape;1184;p46"/>
            <p:cNvSpPr/>
            <p:nvPr/>
          </p:nvSpPr>
          <p:spPr>
            <a:xfrm>
              <a:off x="2735835" y="3470402"/>
              <a:ext cx="26705" cy="49697"/>
            </a:xfrm>
            <a:custGeom>
              <a:avLst/>
              <a:gdLst/>
              <a:ahLst/>
              <a:cxnLst/>
              <a:rect l="l" t="t" r="r" b="b"/>
              <a:pathLst>
                <a:path w="784" h="1459" extrusionOk="0">
                  <a:moveTo>
                    <a:pt x="152" y="1"/>
                  </a:moveTo>
                  <a:cubicBezTo>
                    <a:pt x="116" y="1"/>
                    <a:pt x="78" y="13"/>
                    <a:pt x="50" y="41"/>
                  </a:cubicBezTo>
                  <a:cubicBezTo>
                    <a:pt x="0" y="108"/>
                    <a:pt x="0" y="191"/>
                    <a:pt x="67" y="242"/>
                  </a:cubicBezTo>
                  <a:cubicBezTo>
                    <a:pt x="83" y="258"/>
                    <a:pt x="501" y="624"/>
                    <a:pt x="501" y="1325"/>
                  </a:cubicBezTo>
                  <a:cubicBezTo>
                    <a:pt x="501" y="1391"/>
                    <a:pt x="567" y="1458"/>
                    <a:pt x="634" y="1458"/>
                  </a:cubicBezTo>
                  <a:cubicBezTo>
                    <a:pt x="717" y="1458"/>
                    <a:pt x="783" y="1391"/>
                    <a:pt x="783" y="1325"/>
                  </a:cubicBezTo>
                  <a:cubicBezTo>
                    <a:pt x="783" y="491"/>
                    <a:pt x="267" y="57"/>
                    <a:pt x="234" y="24"/>
                  </a:cubicBezTo>
                  <a:cubicBezTo>
                    <a:pt x="211" y="9"/>
                    <a:pt x="182" y="1"/>
                    <a:pt x="15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5" name="Google Shape;1185;p46"/>
            <p:cNvSpPr/>
            <p:nvPr/>
          </p:nvSpPr>
          <p:spPr>
            <a:xfrm>
              <a:off x="2693801" y="3467132"/>
              <a:ext cx="46018" cy="16588"/>
            </a:xfrm>
            <a:custGeom>
              <a:avLst/>
              <a:gdLst/>
              <a:ahLst/>
              <a:cxnLst/>
              <a:rect l="l" t="t" r="r" b="b"/>
              <a:pathLst>
                <a:path w="1351" h="487" extrusionOk="0">
                  <a:moveTo>
                    <a:pt x="1031" y="1"/>
                  </a:moveTo>
                  <a:cubicBezTo>
                    <a:pt x="762" y="1"/>
                    <a:pt x="284" y="28"/>
                    <a:pt x="50" y="238"/>
                  </a:cubicBezTo>
                  <a:cubicBezTo>
                    <a:pt x="1" y="287"/>
                    <a:pt x="1" y="371"/>
                    <a:pt x="50" y="438"/>
                  </a:cubicBezTo>
                  <a:cubicBezTo>
                    <a:pt x="67" y="471"/>
                    <a:pt x="117" y="487"/>
                    <a:pt x="150" y="487"/>
                  </a:cubicBezTo>
                  <a:cubicBezTo>
                    <a:pt x="183" y="487"/>
                    <a:pt x="217" y="471"/>
                    <a:pt x="234" y="438"/>
                  </a:cubicBezTo>
                  <a:cubicBezTo>
                    <a:pt x="382" y="316"/>
                    <a:pt x="737" y="282"/>
                    <a:pt x="1018" y="282"/>
                  </a:cubicBezTo>
                  <a:cubicBezTo>
                    <a:pt x="1084" y="282"/>
                    <a:pt x="1147" y="284"/>
                    <a:pt x="1201" y="287"/>
                  </a:cubicBezTo>
                  <a:cubicBezTo>
                    <a:pt x="1284" y="287"/>
                    <a:pt x="1351" y="220"/>
                    <a:pt x="1351" y="153"/>
                  </a:cubicBezTo>
                  <a:cubicBezTo>
                    <a:pt x="1351" y="71"/>
                    <a:pt x="1301" y="20"/>
                    <a:pt x="1217" y="4"/>
                  </a:cubicBezTo>
                  <a:cubicBezTo>
                    <a:pt x="1195" y="4"/>
                    <a:pt x="1126" y="1"/>
                    <a:pt x="10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6" name="Google Shape;1186;p46"/>
            <p:cNvSpPr/>
            <p:nvPr/>
          </p:nvSpPr>
          <p:spPr>
            <a:xfrm>
              <a:off x="2737504" y="3439984"/>
              <a:ext cx="65945" cy="40943"/>
            </a:xfrm>
            <a:custGeom>
              <a:avLst/>
              <a:gdLst/>
              <a:ahLst/>
              <a:cxnLst/>
              <a:rect l="l" t="t" r="r" b="b"/>
              <a:pathLst>
                <a:path w="1936" h="1202" extrusionOk="0">
                  <a:moveTo>
                    <a:pt x="1352" y="301"/>
                  </a:moveTo>
                  <a:cubicBezTo>
                    <a:pt x="1435" y="301"/>
                    <a:pt x="1502" y="317"/>
                    <a:pt x="1568" y="384"/>
                  </a:cubicBezTo>
                  <a:cubicBezTo>
                    <a:pt x="1602" y="434"/>
                    <a:pt x="1619" y="468"/>
                    <a:pt x="1602" y="534"/>
                  </a:cubicBezTo>
                  <a:cubicBezTo>
                    <a:pt x="1552" y="650"/>
                    <a:pt x="1352" y="801"/>
                    <a:pt x="985" y="850"/>
                  </a:cubicBezTo>
                  <a:cubicBezTo>
                    <a:pt x="634" y="901"/>
                    <a:pt x="401" y="901"/>
                    <a:pt x="268" y="901"/>
                  </a:cubicBezTo>
                  <a:cubicBezTo>
                    <a:pt x="501" y="684"/>
                    <a:pt x="1001" y="301"/>
                    <a:pt x="1335" y="301"/>
                  </a:cubicBezTo>
                  <a:close/>
                  <a:moveTo>
                    <a:pt x="1335" y="1"/>
                  </a:moveTo>
                  <a:cubicBezTo>
                    <a:pt x="768" y="1"/>
                    <a:pt x="68" y="668"/>
                    <a:pt x="1" y="750"/>
                  </a:cubicBezTo>
                  <a:lnTo>
                    <a:pt x="134" y="884"/>
                  </a:lnTo>
                  <a:lnTo>
                    <a:pt x="68" y="1184"/>
                  </a:lnTo>
                  <a:cubicBezTo>
                    <a:pt x="85" y="1184"/>
                    <a:pt x="168" y="1201"/>
                    <a:pt x="368" y="1201"/>
                  </a:cubicBezTo>
                  <a:cubicBezTo>
                    <a:pt x="518" y="1201"/>
                    <a:pt x="734" y="1184"/>
                    <a:pt x="1035" y="1151"/>
                  </a:cubicBezTo>
                  <a:cubicBezTo>
                    <a:pt x="1468" y="1084"/>
                    <a:pt x="1786" y="884"/>
                    <a:pt x="1886" y="617"/>
                  </a:cubicBezTo>
                  <a:cubicBezTo>
                    <a:pt x="1935" y="468"/>
                    <a:pt x="1902" y="301"/>
                    <a:pt x="1786" y="183"/>
                  </a:cubicBezTo>
                  <a:cubicBezTo>
                    <a:pt x="1668" y="67"/>
                    <a:pt x="1519" y="1"/>
                    <a:pt x="135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7" name="Google Shape;1187;p46"/>
            <p:cNvSpPr/>
            <p:nvPr/>
          </p:nvSpPr>
          <p:spPr>
            <a:xfrm>
              <a:off x="2707971" y="3428028"/>
              <a:ext cx="38661" cy="47756"/>
            </a:xfrm>
            <a:custGeom>
              <a:avLst/>
              <a:gdLst/>
              <a:ahLst/>
              <a:cxnLst/>
              <a:rect l="l" t="t" r="r" b="b"/>
              <a:pathLst>
                <a:path w="1135" h="1402" extrusionOk="0">
                  <a:moveTo>
                    <a:pt x="540" y="0"/>
                  </a:moveTo>
                  <a:cubicBezTo>
                    <a:pt x="498" y="0"/>
                    <a:pt x="451" y="5"/>
                    <a:pt x="401" y="18"/>
                  </a:cubicBezTo>
                  <a:cubicBezTo>
                    <a:pt x="101" y="101"/>
                    <a:pt x="34" y="318"/>
                    <a:pt x="34" y="434"/>
                  </a:cubicBezTo>
                  <a:cubicBezTo>
                    <a:pt x="1" y="801"/>
                    <a:pt x="368" y="1235"/>
                    <a:pt x="718" y="1402"/>
                  </a:cubicBezTo>
                  <a:lnTo>
                    <a:pt x="834" y="1135"/>
                  </a:lnTo>
                  <a:cubicBezTo>
                    <a:pt x="568" y="1001"/>
                    <a:pt x="301" y="668"/>
                    <a:pt x="318" y="452"/>
                  </a:cubicBezTo>
                  <a:cubicBezTo>
                    <a:pt x="318" y="401"/>
                    <a:pt x="352" y="352"/>
                    <a:pt x="468" y="301"/>
                  </a:cubicBezTo>
                  <a:cubicBezTo>
                    <a:pt x="497" y="296"/>
                    <a:pt x="520" y="294"/>
                    <a:pt x="540" y="294"/>
                  </a:cubicBezTo>
                  <a:cubicBezTo>
                    <a:pt x="587" y="294"/>
                    <a:pt x="611" y="306"/>
                    <a:pt x="634" y="318"/>
                  </a:cubicBezTo>
                  <a:cubicBezTo>
                    <a:pt x="785" y="434"/>
                    <a:pt x="818" y="819"/>
                    <a:pt x="818" y="1019"/>
                  </a:cubicBezTo>
                  <a:lnTo>
                    <a:pt x="1119" y="1035"/>
                  </a:lnTo>
                  <a:cubicBezTo>
                    <a:pt x="1119" y="952"/>
                    <a:pt x="1135" y="334"/>
                    <a:pt x="818" y="85"/>
                  </a:cubicBezTo>
                  <a:cubicBezTo>
                    <a:pt x="756" y="47"/>
                    <a:pt x="665" y="0"/>
                    <a:pt x="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8" name="Google Shape;1188;p46"/>
            <p:cNvSpPr/>
            <p:nvPr/>
          </p:nvSpPr>
          <p:spPr>
            <a:xfrm>
              <a:off x="2820448" y="3478611"/>
              <a:ext cx="37503" cy="109647"/>
            </a:xfrm>
            <a:custGeom>
              <a:avLst/>
              <a:gdLst/>
              <a:ahLst/>
              <a:cxnLst/>
              <a:rect l="l" t="t" r="r" b="b"/>
              <a:pathLst>
                <a:path w="1101" h="3219" extrusionOk="0">
                  <a:moveTo>
                    <a:pt x="1067" y="1"/>
                  </a:moveTo>
                  <a:cubicBezTo>
                    <a:pt x="685" y="283"/>
                    <a:pt x="67" y="901"/>
                    <a:pt x="18" y="1884"/>
                  </a:cubicBezTo>
                  <a:cubicBezTo>
                    <a:pt x="0" y="2468"/>
                    <a:pt x="184" y="2918"/>
                    <a:pt x="418" y="3218"/>
                  </a:cubicBezTo>
                  <a:lnTo>
                    <a:pt x="667" y="3218"/>
                  </a:lnTo>
                  <a:cubicBezTo>
                    <a:pt x="418" y="2951"/>
                    <a:pt x="184" y="2518"/>
                    <a:pt x="218" y="1901"/>
                  </a:cubicBezTo>
                  <a:cubicBezTo>
                    <a:pt x="267" y="1084"/>
                    <a:pt x="751" y="517"/>
                    <a:pt x="1101" y="234"/>
                  </a:cubicBezTo>
                  <a:cubicBezTo>
                    <a:pt x="1085" y="150"/>
                    <a:pt x="1067" y="83"/>
                    <a:pt x="106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9" name="Google Shape;1189;p46"/>
            <p:cNvSpPr/>
            <p:nvPr/>
          </p:nvSpPr>
          <p:spPr>
            <a:xfrm>
              <a:off x="2709709" y="3481336"/>
              <a:ext cx="27829" cy="13761"/>
            </a:xfrm>
            <a:custGeom>
              <a:avLst/>
              <a:gdLst/>
              <a:ahLst/>
              <a:cxnLst/>
              <a:rect l="l" t="t" r="r" b="b"/>
              <a:pathLst>
                <a:path w="817" h="404" extrusionOk="0">
                  <a:moveTo>
                    <a:pt x="157" y="0"/>
                  </a:moveTo>
                  <a:cubicBezTo>
                    <a:pt x="96" y="0"/>
                    <a:pt x="32" y="45"/>
                    <a:pt x="16" y="103"/>
                  </a:cubicBezTo>
                  <a:cubicBezTo>
                    <a:pt x="0" y="187"/>
                    <a:pt x="50" y="254"/>
                    <a:pt x="116" y="270"/>
                  </a:cubicBezTo>
                  <a:lnTo>
                    <a:pt x="634" y="403"/>
                  </a:lnTo>
                  <a:lnTo>
                    <a:pt x="667" y="403"/>
                  </a:lnTo>
                  <a:cubicBezTo>
                    <a:pt x="734" y="403"/>
                    <a:pt x="783" y="370"/>
                    <a:pt x="801" y="303"/>
                  </a:cubicBezTo>
                  <a:cubicBezTo>
                    <a:pt x="817" y="237"/>
                    <a:pt x="783" y="154"/>
                    <a:pt x="701" y="137"/>
                  </a:cubicBezTo>
                  <a:lnTo>
                    <a:pt x="183" y="3"/>
                  </a:lnTo>
                  <a:cubicBezTo>
                    <a:pt x="175" y="1"/>
                    <a:pt x="166" y="0"/>
                    <a:pt x="1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0" name="Google Shape;1190;p46"/>
            <p:cNvSpPr/>
            <p:nvPr/>
          </p:nvSpPr>
          <p:spPr>
            <a:xfrm>
              <a:off x="2692064" y="3491555"/>
              <a:ext cx="27897" cy="13761"/>
            </a:xfrm>
            <a:custGeom>
              <a:avLst/>
              <a:gdLst/>
              <a:ahLst/>
              <a:cxnLst/>
              <a:rect l="l" t="t" r="r" b="b"/>
              <a:pathLst>
                <a:path w="819" h="404" extrusionOk="0">
                  <a:moveTo>
                    <a:pt x="159" y="0"/>
                  </a:moveTo>
                  <a:cubicBezTo>
                    <a:pt x="98" y="0"/>
                    <a:pt x="32" y="45"/>
                    <a:pt x="18" y="103"/>
                  </a:cubicBezTo>
                  <a:cubicBezTo>
                    <a:pt x="1" y="187"/>
                    <a:pt x="52" y="254"/>
                    <a:pt x="118" y="270"/>
                  </a:cubicBezTo>
                  <a:lnTo>
                    <a:pt x="634" y="404"/>
                  </a:lnTo>
                  <a:lnTo>
                    <a:pt x="668" y="404"/>
                  </a:lnTo>
                  <a:cubicBezTo>
                    <a:pt x="735" y="404"/>
                    <a:pt x="785" y="370"/>
                    <a:pt x="801" y="304"/>
                  </a:cubicBezTo>
                  <a:cubicBezTo>
                    <a:pt x="819" y="237"/>
                    <a:pt x="785" y="154"/>
                    <a:pt x="701" y="137"/>
                  </a:cubicBezTo>
                  <a:lnTo>
                    <a:pt x="185" y="3"/>
                  </a:lnTo>
                  <a:cubicBezTo>
                    <a:pt x="176" y="1"/>
                    <a:pt x="167" y="0"/>
                    <a:pt x="1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1" name="Google Shape;1191;p46"/>
            <p:cNvSpPr/>
            <p:nvPr/>
          </p:nvSpPr>
          <p:spPr>
            <a:xfrm>
              <a:off x="2674487" y="3501740"/>
              <a:ext cx="27829" cy="13795"/>
            </a:xfrm>
            <a:custGeom>
              <a:avLst/>
              <a:gdLst/>
              <a:ahLst/>
              <a:cxnLst/>
              <a:rect l="l" t="t" r="r" b="b"/>
              <a:pathLst>
                <a:path w="817" h="405" extrusionOk="0">
                  <a:moveTo>
                    <a:pt x="150" y="1"/>
                  </a:moveTo>
                  <a:cubicBezTo>
                    <a:pt x="92" y="1"/>
                    <a:pt x="31" y="35"/>
                    <a:pt x="17" y="105"/>
                  </a:cubicBezTo>
                  <a:cubicBezTo>
                    <a:pt x="1" y="171"/>
                    <a:pt x="50" y="255"/>
                    <a:pt x="117" y="271"/>
                  </a:cubicBezTo>
                  <a:lnTo>
                    <a:pt x="634" y="389"/>
                  </a:lnTo>
                  <a:cubicBezTo>
                    <a:pt x="650" y="405"/>
                    <a:pt x="650" y="405"/>
                    <a:pt x="668" y="405"/>
                  </a:cubicBezTo>
                  <a:cubicBezTo>
                    <a:pt x="734" y="405"/>
                    <a:pt x="784" y="355"/>
                    <a:pt x="801" y="289"/>
                  </a:cubicBezTo>
                  <a:cubicBezTo>
                    <a:pt x="817" y="222"/>
                    <a:pt x="768" y="155"/>
                    <a:pt x="701" y="122"/>
                  </a:cubicBezTo>
                  <a:lnTo>
                    <a:pt x="183" y="5"/>
                  </a:lnTo>
                  <a:cubicBezTo>
                    <a:pt x="173" y="2"/>
                    <a:pt x="161" y="1"/>
                    <a:pt x="1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2" name="Google Shape;1192;p46"/>
            <p:cNvSpPr/>
            <p:nvPr/>
          </p:nvSpPr>
          <p:spPr>
            <a:xfrm>
              <a:off x="2655174" y="3510835"/>
              <a:ext cx="27863" cy="13795"/>
            </a:xfrm>
            <a:custGeom>
              <a:avLst/>
              <a:gdLst/>
              <a:ahLst/>
              <a:cxnLst/>
              <a:rect l="l" t="t" r="r" b="b"/>
              <a:pathLst>
                <a:path w="818" h="405" extrusionOk="0">
                  <a:moveTo>
                    <a:pt x="150" y="0"/>
                  </a:moveTo>
                  <a:cubicBezTo>
                    <a:pt x="92" y="0"/>
                    <a:pt x="31" y="35"/>
                    <a:pt x="17" y="104"/>
                  </a:cubicBezTo>
                  <a:cubicBezTo>
                    <a:pt x="1" y="171"/>
                    <a:pt x="50" y="255"/>
                    <a:pt x="117" y="271"/>
                  </a:cubicBezTo>
                  <a:lnTo>
                    <a:pt x="634" y="389"/>
                  </a:lnTo>
                  <a:cubicBezTo>
                    <a:pt x="650" y="405"/>
                    <a:pt x="668" y="405"/>
                    <a:pt x="668" y="405"/>
                  </a:cubicBezTo>
                  <a:cubicBezTo>
                    <a:pt x="734" y="405"/>
                    <a:pt x="784" y="355"/>
                    <a:pt x="801" y="288"/>
                  </a:cubicBezTo>
                  <a:cubicBezTo>
                    <a:pt x="817" y="222"/>
                    <a:pt x="784" y="155"/>
                    <a:pt x="701" y="138"/>
                  </a:cubicBezTo>
                  <a:lnTo>
                    <a:pt x="183" y="4"/>
                  </a:lnTo>
                  <a:cubicBezTo>
                    <a:pt x="173" y="2"/>
                    <a:pt x="161" y="0"/>
                    <a:pt x="1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3" name="Google Shape;1193;p46"/>
            <p:cNvSpPr/>
            <p:nvPr/>
          </p:nvSpPr>
          <p:spPr>
            <a:xfrm>
              <a:off x="2634157" y="3518567"/>
              <a:ext cx="27863" cy="13455"/>
            </a:xfrm>
            <a:custGeom>
              <a:avLst/>
              <a:gdLst/>
              <a:ahLst/>
              <a:cxnLst/>
              <a:rect l="l" t="t" r="r" b="b"/>
              <a:pathLst>
                <a:path w="818" h="395" extrusionOk="0">
                  <a:moveTo>
                    <a:pt x="140" y="0"/>
                  </a:moveTo>
                  <a:cubicBezTo>
                    <a:pt x="85" y="0"/>
                    <a:pt x="30" y="46"/>
                    <a:pt x="17" y="111"/>
                  </a:cubicBezTo>
                  <a:cubicBezTo>
                    <a:pt x="0" y="178"/>
                    <a:pt x="51" y="244"/>
                    <a:pt x="117" y="262"/>
                  </a:cubicBezTo>
                  <a:lnTo>
                    <a:pt x="634" y="395"/>
                  </a:lnTo>
                  <a:lnTo>
                    <a:pt x="667" y="395"/>
                  </a:lnTo>
                  <a:cubicBezTo>
                    <a:pt x="734" y="395"/>
                    <a:pt x="784" y="362"/>
                    <a:pt x="800" y="295"/>
                  </a:cubicBezTo>
                  <a:cubicBezTo>
                    <a:pt x="818" y="228"/>
                    <a:pt x="784" y="144"/>
                    <a:pt x="700" y="128"/>
                  </a:cubicBezTo>
                  <a:lnTo>
                    <a:pt x="184" y="11"/>
                  </a:lnTo>
                  <a:cubicBezTo>
                    <a:pt x="170" y="4"/>
                    <a:pt x="155" y="0"/>
                    <a:pt x="1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4" name="Google Shape;1194;p46"/>
            <p:cNvSpPr/>
            <p:nvPr/>
          </p:nvSpPr>
          <p:spPr>
            <a:xfrm>
              <a:off x="3215750" y="3418967"/>
              <a:ext cx="80694" cy="46597"/>
            </a:xfrm>
            <a:custGeom>
              <a:avLst/>
              <a:gdLst/>
              <a:ahLst/>
              <a:cxnLst/>
              <a:rect l="l" t="t" r="r" b="b"/>
              <a:pathLst>
                <a:path w="2369" h="1368" extrusionOk="0">
                  <a:moveTo>
                    <a:pt x="1" y="0"/>
                  </a:moveTo>
                  <a:lnTo>
                    <a:pt x="101" y="1367"/>
                  </a:lnTo>
                  <a:lnTo>
                    <a:pt x="2369" y="1367"/>
                  </a:lnTo>
                  <a:lnTo>
                    <a:pt x="2286"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5" name="Google Shape;1195;p46"/>
            <p:cNvSpPr/>
            <p:nvPr/>
          </p:nvSpPr>
          <p:spPr>
            <a:xfrm>
              <a:off x="3108451" y="2276768"/>
              <a:ext cx="213572" cy="1160952"/>
            </a:xfrm>
            <a:custGeom>
              <a:avLst/>
              <a:gdLst/>
              <a:ahLst/>
              <a:cxnLst/>
              <a:rect l="l" t="t" r="r" b="b"/>
              <a:pathLst>
                <a:path w="6270" h="34083" extrusionOk="0">
                  <a:moveTo>
                    <a:pt x="6036" y="0"/>
                  </a:moveTo>
                  <a:lnTo>
                    <a:pt x="0" y="1734"/>
                  </a:lnTo>
                  <a:cubicBezTo>
                    <a:pt x="83" y="4552"/>
                    <a:pt x="1283" y="15341"/>
                    <a:pt x="1283" y="15341"/>
                  </a:cubicBezTo>
                  <a:cubicBezTo>
                    <a:pt x="1283" y="15341"/>
                    <a:pt x="634" y="17291"/>
                    <a:pt x="1417" y="21677"/>
                  </a:cubicBezTo>
                  <a:cubicBezTo>
                    <a:pt x="2250" y="26379"/>
                    <a:pt x="3051" y="34083"/>
                    <a:pt x="3051" y="34083"/>
                  </a:cubicBezTo>
                  <a:lnTo>
                    <a:pt x="5636" y="34083"/>
                  </a:lnTo>
                  <a:lnTo>
                    <a:pt x="5936" y="15890"/>
                  </a:lnTo>
                  <a:cubicBezTo>
                    <a:pt x="6270" y="6386"/>
                    <a:pt x="6036" y="0"/>
                    <a:pt x="60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6" name="Google Shape;1196;p46"/>
            <p:cNvSpPr/>
            <p:nvPr/>
          </p:nvSpPr>
          <p:spPr>
            <a:xfrm>
              <a:off x="3118670" y="2366933"/>
              <a:ext cx="115302" cy="1081587"/>
            </a:xfrm>
            <a:custGeom>
              <a:avLst/>
              <a:gdLst/>
              <a:ahLst/>
              <a:cxnLst/>
              <a:rect l="l" t="t" r="r" b="b"/>
              <a:pathLst>
                <a:path w="3385" h="31753" extrusionOk="0">
                  <a:moveTo>
                    <a:pt x="125" y="1"/>
                  </a:moveTo>
                  <a:cubicBezTo>
                    <a:pt x="117" y="1"/>
                    <a:pt x="109" y="2"/>
                    <a:pt x="100" y="4"/>
                  </a:cubicBezTo>
                  <a:cubicBezTo>
                    <a:pt x="34" y="4"/>
                    <a:pt x="0" y="70"/>
                    <a:pt x="0" y="121"/>
                  </a:cubicBezTo>
                  <a:lnTo>
                    <a:pt x="1468" y="12560"/>
                  </a:lnTo>
                  <a:cubicBezTo>
                    <a:pt x="1434" y="12760"/>
                    <a:pt x="1167" y="14861"/>
                    <a:pt x="1417" y="17445"/>
                  </a:cubicBezTo>
                  <a:cubicBezTo>
                    <a:pt x="1684" y="20164"/>
                    <a:pt x="3135" y="31552"/>
                    <a:pt x="3151" y="31652"/>
                  </a:cubicBezTo>
                  <a:cubicBezTo>
                    <a:pt x="3151" y="31719"/>
                    <a:pt x="3202" y="31752"/>
                    <a:pt x="3268" y="31752"/>
                  </a:cubicBezTo>
                  <a:cubicBezTo>
                    <a:pt x="3335" y="31752"/>
                    <a:pt x="3384" y="31685"/>
                    <a:pt x="3368" y="31636"/>
                  </a:cubicBezTo>
                  <a:cubicBezTo>
                    <a:pt x="3368" y="31519"/>
                    <a:pt x="1917" y="20131"/>
                    <a:pt x="1650" y="17429"/>
                  </a:cubicBezTo>
                  <a:cubicBezTo>
                    <a:pt x="1383" y="14744"/>
                    <a:pt x="1684" y="12594"/>
                    <a:pt x="1684" y="12576"/>
                  </a:cubicBezTo>
                  <a:lnTo>
                    <a:pt x="1684" y="12543"/>
                  </a:lnTo>
                  <a:lnTo>
                    <a:pt x="234" y="104"/>
                  </a:lnTo>
                  <a:cubicBezTo>
                    <a:pt x="218" y="46"/>
                    <a:pt x="179" y="1"/>
                    <a:pt x="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7" name="Google Shape;1197;p46"/>
            <p:cNvSpPr/>
            <p:nvPr/>
          </p:nvSpPr>
          <p:spPr>
            <a:xfrm>
              <a:off x="3195312" y="3445093"/>
              <a:ext cx="165339" cy="143165"/>
            </a:xfrm>
            <a:custGeom>
              <a:avLst/>
              <a:gdLst/>
              <a:ahLst/>
              <a:cxnLst/>
              <a:rect l="l" t="t" r="r" b="b"/>
              <a:pathLst>
                <a:path w="4854" h="4203" extrusionOk="0">
                  <a:moveTo>
                    <a:pt x="1868" y="0"/>
                  </a:moveTo>
                  <a:cubicBezTo>
                    <a:pt x="734" y="0"/>
                    <a:pt x="634" y="551"/>
                    <a:pt x="501" y="834"/>
                  </a:cubicBezTo>
                  <a:cubicBezTo>
                    <a:pt x="451" y="951"/>
                    <a:pt x="385" y="1218"/>
                    <a:pt x="318" y="1518"/>
                  </a:cubicBezTo>
                  <a:cubicBezTo>
                    <a:pt x="285" y="1634"/>
                    <a:pt x="267" y="1768"/>
                    <a:pt x="234" y="1901"/>
                  </a:cubicBezTo>
                  <a:cubicBezTo>
                    <a:pt x="167" y="2234"/>
                    <a:pt x="101" y="2568"/>
                    <a:pt x="51" y="2852"/>
                  </a:cubicBezTo>
                  <a:cubicBezTo>
                    <a:pt x="1" y="3135"/>
                    <a:pt x="1" y="3452"/>
                    <a:pt x="1" y="3686"/>
                  </a:cubicBezTo>
                  <a:lnTo>
                    <a:pt x="1" y="3753"/>
                  </a:lnTo>
                  <a:lnTo>
                    <a:pt x="1" y="3969"/>
                  </a:lnTo>
                  <a:cubicBezTo>
                    <a:pt x="18" y="4119"/>
                    <a:pt x="34" y="4202"/>
                    <a:pt x="34" y="4202"/>
                  </a:cubicBezTo>
                  <a:lnTo>
                    <a:pt x="4820" y="4202"/>
                  </a:lnTo>
                  <a:cubicBezTo>
                    <a:pt x="4820" y="4202"/>
                    <a:pt x="4854" y="4019"/>
                    <a:pt x="4836" y="3753"/>
                  </a:cubicBezTo>
                  <a:cubicBezTo>
                    <a:pt x="4803" y="3252"/>
                    <a:pt x="4636" y="2485"/>
                    <a:pt x="3969" y="1968"/>
                  </a:cubicBezTo>
                  <a:cubicBezTo>
                    <a:pt x="3069" y="1267"/>
                    <a:pt x="3420" y="1418"/>
                    <a:pt x="3235" y="1101"/>
                  </a:cubicBezTo>
                  <a:cubicBezTo>
                    <a:pt x="3202" y="1067"/>
                    <a:pt x="3053" y="518"/>
                    <a:pt x="3035" y="484"/>
                  </a:cubicBezTo>
                  <a:cubicBezTo>
                    <a:pt x="2869" y="151"/>
                    <a:pt x="2735" y="0"/>
                    <a:pt x="186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8" name="Google Shape;1198;p46"/>
            <p:cNvSpPr/>
            <p:nvPr/>
          </p:nvSpPr>
          <p:spPr>
            <a:xfrm>
              <a:off x="3195312" y="3496801"/>
              <a:ext cx="27284" cy="83487"/>
            </a:xfrm>
            <a:custGeom>
              <a:avLst/>
              <a:gdLst/>
              <a:ahLst/>
              <a:cxnLst/>
              <a:rect l="l" t="t" r="r" b="b"/>
              <a:pathLst>
                <a:path w="801" h="2451" extrusionOk="0">
                  <a:moveTo>
                    <a:pt x="318" y="0"/>
                  </a:moveTo>
                  <a:cubicBezTo>
                    <a:pt x="285" y="116"/>
                    <a:pt x="267" y="250"/>
                    <a:pt x="234" y="383"/>
                  </a:cubicBezTo>
                  <a:cubicBezTo>
                    <a:pt x="334" y="716"/>
                    <a:pt x="467" y="1267"/>
                    <a:pt x="301" y="1734"/>
                  </a:cubicBezTo>
                  <a:cubicBezTo>
                    <a:pt x="234" y="1901"/>
                    <a:pt x="134" y="2050"/>
                    <a:pt x="1" y="2168"/>
                  </a:cubicBezTo>
                  <a:lnTo>
                    <a:pt x="1" y="2235"/>
                  </a:lnTo>
                  <a:lnTo>
                    <a:pt x="1" y="2451"/>
                  </a:lnTo>
                  <a:cubicBezTo>
                    <a:pt x="251" y="2301"/>
                    <a:pt x="418" y="2084"/>
                    <a:pt x="501" y="1817"/>
                  </a:cubicBezTo>
                  <a:cubicBezTo>
                    <a:pt x="801" y="1001"/>
                    <a:pt x="351" y="33"/>
                    <a:pt x="3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9" name="Google Shape;1199;p46"/>
            <p:cNvSpPr/>
            <p:nvPr/>
          </p:nvSpPr>
          <p:spPr>
            <a:xfrm>
              <a:off x="3195312" y="3572898"/>
              <a:ext cx="165339" cy="15362"/>
            </a:xfrm>
            <a:custGeom>
              <a:avLst/>
              <a:gdLst/>
              <a:ahLst/>
              <a:cxnLst/>
              <a:rect l="l" t="t" r="r" b="b"/>
              <a:pathLst>
                <a:path w="4854" h="451" extrusionOk="0">
                  <a:moveTo>
                    <a:pt x="1" y="1"/>
                  </a:moveTo>
                  <a:cubicBezTo>
                    <a:pt x="1" y="267"/>
                    <a:pt x="34" y="450"/>
                    <a:pt x="34" y="450"/>
                  </a:cubicBezTo>
                  <a:lnTo>
                    <a:pt x="4820" y="450"/>
                  </a:lnTo>
                  <a:cubicBezTo>
                    <a:pt x="4820" y="450"/>
                    <a:pt x="4854" y="267"/>
                    <a:pt x="483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0" name="Google Shape;1200;p46"/>
            <p:cNvSpPr/>
            <p:nvPr/>
          </p:nvSpPr>
          <p:spPr>
            <a:xfrm>
              <a:off x="3271409" y="3414164"/>
              <a:ext cx="50617" cy="54807"/>
            </a:xfrm>
            <a:custGeom>
              <a:avLst/>
              <a:gdLst/>
              <a:ahLst/>
              <a:cxnLst/>
              <a:rect l="l" t="t" r="r" b="b"/>
              <a:pathLst>
                <a:path w="1486" h="1609" extrusionOk="0">
                  <a:moveTo>
                    <a:pt x="1035" y="274"/>
                  </a:moveTo>
                  <a:cubicBezTo>
                    <a:pt x="1052" y="274"/>
                    <a:pt x="1085" y="274"/>
                    <a:pt x="1135" y="325"/>
                  </a:cubicBezTo>
                  <a:cubicBezTo>
                    <a:pt x="1202" y="392"/>
                    <a:pt x="1202" y="441"/>
                    <a:pt x="1202" y="475"/>
                  </a:cubicBezTo>
                  <a:cubicBezTo>
                    <a:pt x="1168" y="692"/>
                    <a:pt x="752" y="992"/>
                    <a:pt x="385" y="1192"/>
                  </a:cubicBezTo>
                  <a:cubicBezTo>
                    <a:pt x="552" y="775"/>
                    <a:pt x="801" y="325"/>
                    <a:pt x="1001" y="274"/>
                  </a:cubicBezTo>
                  <a:close/>
                  <a:moveTo>
                    <a:pt x="1012" y="0"/>
                  </a:moveTo>
                  <a:cubicBezTo>
                    <a:pt x="982" y="0"/>
                    <a:pt x="956" y="4"/>
                    <a:pt x="935" y="8"/>
                  </a:cubicBezTo>
                  <a:cubicBezTo>
                    <a:pt x="452" y="141"/>
                    <a:pt x="85" y="1208"/>
                    <a:pt x="18" y="1426"/>
                  </a:cubicBezTo>
                  <a:cubicBezTo>
                    <a:pt x="1" y="1475"/>
                    <a:pt x="18" y="1526"/>
                    <a:pt x="52" y="1575"/>
                  </a:cubicBezTo>
                  <a:cubicBezTo>
                    <a:pt x="68" y="1592"/>
                    <a:pt x="101" y="1608"/>
                    <a:pt x="134" y="1608"/>
                  </a:cubicBezTo>
                  <a:cubicBezTo>
                    <a:pt x="168" y="1608"/>
                    <a:pt x="185" y="1592"/>
                    <a:pt x="201" y="1592"/>
                  </a:cubicBezTo>
                  <a:cubicBezTo>
                    <a:pt x="318" y="1542"/>
                    <a:pt x="1386" y="1041"/>
                    <a:pt x="1468" y="525"/>
                  </a:cubicBezTo>
                  <a:cubicBezTo>
                    <a:pt x="1486" y="408"/>
                    <a:pt x="1468" y="258"/>
                    <a:pt x="1319" y="125"/>
                  </a:cubicBezTo>
                  <a:cubicBezTo>
                    <a:pt x="1207" y="26"/>
                    <a:pt x="1096" y="0"/>
                    <a:pt x="10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1" name="Google Shape;1201;p46"/>
            <p:cNvSpPr/>
            <p:nvPr/>
          </p:nvSpPr>
          <p:spPr>
            <a:xfrm>
              <a:off x="3222562" y="3414164"/>
              <a:ext cx="50617" cy="54807"/>
            </a:xfrm>
            <a:custGeom>
              <a:avLst/>
              <a:gdLst/>
              <a:ahLst/>
              <a:cxnLst/>
              <a:rect l="l" t="t" r="r" b="b"/>
              <a:pathLst>
                <a:path w="1486" h="1609" extrusionOk="0">
                  <a:moveTo>
                    <a:pt x="485" y="274"/>
                  </a:moveTo>
                  <a:cubicBezTo>
                    <a:pt x="685" y="325"/>
                    <a:pt x="919" y="775"/>
                    <a:pt x="1101" y="1192"/>
                  </a:cubicBezTo>
                  <a:cubicBezTo>
                    <a:pt x="719" y="992"/>
                    <a:pt x="318" y="692"/>
                    <a:pt x="285" y="475"/>
                  </a:cubicBezTo>
                  <a:cubicBezTo>
                    <a:pt x="268" y="441"/>
                    <a:pt x="285" y="392"/>
                    <a:pt x="352" y="325"/>
                  </a:cubicBezTo>
                  <a:cubicBezTo>
                    <a:pt x="385" y="274"/>
                    <a:pt x="418" y="274"/>
                    <a:pt x="452" y="274"/>
                  </a:cubicBezTo>
                  <a:close/>
                  <a:moveTo>
                    <a:pt x="468" y="0"/>
                  </a:moveTo>
                  <a:cubicBezTo>
                    <a:pt x="382" y="0"/>
                    <a:pt x="280" y="26"/>
                    <a:pt x="168" y="125"/>
                  </a:cubicBezTo>
                  <a:cubicBezTo>
                    <a:pt x="1" y="258"/>
                    <a:pt x="1" y="408"/>
                    <a:pt x="18" y="525"/>
                  </a:cubicBezTo>
                  <a:cubicBezTo>
                    <a:pt x="101" y="1041"/>
                    <a:pt x="1168" y="1542"/>
                    <a:pt x="1286" y="1592"/>
                  </a:cubicBezTo>
                  <a:cubicBezTo>
                    <a:pt x="1302" y="1592"/>
                    <a:pt x="1319" y="1608"/>
                    <a:pt x="1335" y="1608"/>
                  </a:cubicBezTo>
                  <a:cubicBezTo>
                    <a:pt x="1368" y="1608"/>
                    <a:pt x="1402" y="1592"/>
                    <a:pt x="1435" y="1575"/>
                  </a:cubicBezTo>
                  <a:cubicBezTo>
                    <a:pt x="1468" y="1526"/>
                    <a:pt x="1486" y="1475"/>
                    <a:pt x="1468" y="1426"/>
                  </a:cubicBezTo>
                  <a:cubicBezTo>
                    <a:pt x="1402" y="1208"/>
                    <a:pt x="1035" y="141"/>
                    <a:pt x="552" y="8"/>
                  </a:cubicBezTo>
                  <a:cubicBezTo>
                    <a:pt x="526" y="4"/>
                    <a:pt x="498" y="0"/>
                    <a:pt x="4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2" name="Google Shape;1202;p46"/>
            <p:cNvSpPr/>
            <p:nvPr/>
          </p:nvSpPr>
          <p:spPr>
            <a:xfrm>
              <a:off x="3262654" y="3454359"/>
              <a:ext cx="18360" cy="16929"/>
            </a:xfrm>
            <a:custGeom>
              <a:avLst/>
              <a:gdLst/>
              <a:ahLst/>
              <a:cxnLst/>
              <a:rect l="l" t="t" r="r" b="b"/>
              <a:pathLst>
                <a:path w="539" h="497" extrusionOk="0">
                  <a:moveTo>
                    <a:pt x="195" y="1"/>
                  </a:moveTo>
                  <a:cubicBezTo>
                    <a:pt x="30" y="1"/>
                    <a:pt x="1" y="298"/>
                    <a:pt x="58" y="412"/>
                  </a:cubicBezTo>
                  <a:cubicBezTo>
                    <a:pt x="103" y="475"/>
                    <a:pt x="168" y="490"/>
                    <a:pt x="217" y="490"/>
                  </a:cubicBezTo>
                  <a:cubicBezTo>
                    <a:pt x="260" y="490"/>
                    <a:pt x="291" y="479"/>
                    <a:pt x="291" y="479"/>
                  </a:cubicBezTo>
                  <a:cubicBezTo>
                    <a:pt x="306" y="490"/>
                    <a:pt x="327" y="496"/>
                    <a:pt x="350" y="496"/>
                  </a:cubicBezTo>
                  <a:cubicBezTo>
                    <a:pt x="430" y="496"/>
                    <a:pt x="538" y="423"/>
                    <a:pt x="525" y="228"/>
                  </a:cubicBezTo>
                  <a:cubicBezTo>
                    <a:pt x="516" y="46"/>
                    <a:pt x="439" y="7"/>
                    <a:pt x="376" y="7"/>
                  </a:cubicBezTo>
                  <a:cubicBezTo>
                    <a:pt x="330" y="7"/>
                    <a:pt x="291" y="28"/>
                    <a:pt x="291" y="28"/>
                  </a:cubicBezTo>
                  <a:cubicBezTo>
                    <a:pt x="255" y="9"/>
                    <a:pt x="223" y="1"/>
                    <a:pt x="1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3" name="Google Shape;1203;p46"/>
            <p:cNvSpPr/>
            <p:nvPr/>
          </p:nvSpPr>
          <p:spPr>
            <a:xfrm>
              <a:off x="3266878" y="3460524"/>
              <a:ext cx="44349" cy="23197"/>
            </a:xfrm>
            <a:custGeom>
              <a:avLst/>
              <a:gdLst/>
              <a:ahLst/>
              <a:cxnLst/>
              <a:rect l="l" t="t" r="r" b="b"/>
              <a:pathLst>
                <a:path w="1302" h="681" extrusionOk="0">
                  <a:moveTo>
                    <a:pt x="315" y="1"/>
                  </a:moveTo>
                  <a:cubicBezTo>
                    <a:pt x="209" y="1"/>
                    <a:pt x="139" y="14"/>
                    <a:pt x="134" y="14"/>
                  </a:cubicBezTo>
                  <a:cubicBezTo>
                    <a:pt x="51" y="31"/>
                    <a:pt x="1" y="98"/>
                    <a:pt x="18" y="181"/>
                  </a:cubicBezTo>
                  <a:cubicBezTo>
                    <a:pt x="32" y="238"/>
                    <a:pt x="84" y="284"/>
                    <a:pt x="152" y="284"/>
                  </a:cubicBezTo>
                  <a:cubicBezTo>
                    <a:pt x="162" y="284"/>
                    <a:pt x="173" y="283"/>
                    <a:pt x="185" y="281"/>
                  </a:cubicBezTo>
                  <a:cubicBezTo>
                    <a:pt x="190" y="281"/>
                    <a:pt x="240" y="271"/>
                    <a:pt x="318" y="271"/>
                  </a:cubicBezTo>
                  <a:cubicBezTo>
                    <a:pt x="492" y="271"/>
                    <a:pt x="803" y="319"/>
                    <a:pt x="1034" y="632"/>
                  </a:cubicBezTo>
                  <a:cubicBezTo>
                    <a:pt x="1068" y="665"/>
                    <a:pt x="1101" y="681"/>
                    <a:pt x="1152" y="681"/>
                  </a:cubicBezTo>
                  <a:cubicBezTo>
                    <a:pt x="1168" y="681"/>
                    <a:pt x="1201" y="665"/>
                    <a:pt x="1218" y="648"/>
                  </a:cubicBezTo>
                  <a:cubicBezTo>
                    <a:pt x="1285" y="614"/>
                    <a:pt x="1301" y="514"/>
                    <a:pt x="1252" y="465"/>
                  </a:cubicBezTo>
                  <a:cubicBezTo>
                    <a:pt x="954" y="64"/>
                    <a:pt x="547" y="1"/>
                    <a:pt x="3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4" name="Google Shape;1204;p46"/>
            <p:cNvSpPr/>
            <p:nvPr/>
          </p:nvSpPr>
          <p:spPr>
            <a:xfrm>
              <a:off x="3228864" y="3455789"/>
              <a:ext cx="48267" cy="32496"/>
            </a:xfrm>
            <a:custGeom>
              <a:avLst/>
              <a:gdLst/>
              <a:ahLst/>
              <a:cxnLst/>
              <a:rect l="l" t="t" r="r" b="b"/>
              <a:pathLst>
                <a:path w="1417" h="954" extrusionOk="0">
                  <a:moveTo>
                    <a:pt x="1282" y="0"/>
                  </a:moveTo>
                  <a:cubicBezTo>
                    <a:pt x="1272" y="0"/>
                    <a:pt x="1261" y="1"/>
                    <a:pt x="1250" y="4"/>
                  </a:cubicBezTo>
                  <a:cubicBezTo>
                    <a:pt x="1217" y="4"/>
                    <a:pt x="316" y="137"/>
                    <a:pt x="33" y="771"/>
                  </a:cubicBezTo>
                  <a:cubicBezTo>
                    <a:pt x="0" y="837"/>
                    <a:pt x="33" y="920"/>
                    <a:pt x="100" y="937"/>
                  </a:cubicBezTo>
                  <a:cubicBezTo>
                    <a:pt x="133" y="953"/>
                    <a:pt x="149" y="953"/>
                    <a:pt x="167" y="953"/>
                  </a:cubicBezTo>
                  <a:cubicBezTo>
                    <a:pt x="216" y="953"/>
                    <a:pt x="267" y="920"/>
                    <a:pt x="283" y="871"/>
                  </a:cubicBezTo>
                  <a:cubicBezTo>
                    <a:pt x="516" y="386"/>
                    <a:pt x="1283" y="270"/>
                    <a:pt x="1283" y="270"/>
                  </a:cubicBezTo>
                  <a:cubicBezTo>
                    <a:pt x="1367" y="253"/>
                    <a:pt x="1417" y="186"/>
                    <a:pt x="1401" y="120"/>
                  </a:cubicBezTo>
                  <a:cubicBezTo>
                    <a:pt x="1401" y="48"/>
                    <a:pt x="1350" y="0"/>
                    <a:pt x="128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5" name="Google Shape;1205;p46"/>
            <p:cNvSpPr/>
            <p:nvPr/>
          </p:nvSpPr>
          <p:spPr>
            <a:xfrm>
              <a:off x="3248689" y="3483755"/>
              <a:ext cx="50617" cy="11922"/>
            </a:xfrm>
            <a:custGeom>
              <a:avLst/>
              <a:gdLst/>
              <a:ahLst/>
              <a:cxnLst/>
              <a:rect l="l" t="t" r="r" b="b"/>
              <a:pathLst>
                <a:path w="1486" h="350" extrusionOk="0">
                  <a:moveTo>
                    <a:pt x="800" y="0"/>
                  </a:moveTo>
                  <a:cubicBezTo>
                    <a:pt x="604" y="0"/>
                    <a:pt x="369" y="20"/>
                    <a:pt x="118" y="83"/>
                  </a:cubicBezTo>
                  <a:cubicBezTo>
                    <a:pt x="34" y="99"/>
                    <a:pt x="1" y="183"/>
                    <a:pt x="18" y="250"/>
                  </a:cubicBezTo>
                  <a:cubicBezTo>
                    <a:pt x="34" y="316"/>
                    <a:pt x="85" y="350"/>
                    <a:pt x="152" y="350"/>
                  </a:cubicBezTo>
                  <a:lnTo>
                    <a:pt x="185" y="350"/>
                  </a:lnTo>
                  <a:cubicBezTo>
                    <a:pt x="400" y="290"/>
                    <a:pt x="602" y="271"/>
                    <a:pt x="773" y="271"/>
                  </a:cubicBezTo>
                  <a:cubicBezTo>
                    <a:pt x="1080" y="271"/>
                    <a:pt x="1286" y="332"/>
                    <a:pt x="1286" y="332"/>
                  </a:cubicBezTo>
                  <a:cubicBezTo>
                    <a:pt x="1297" y="335"/>
                    <a:pt x="1308" y="336"/>
                    <a:pt x="1318" y="336"/>
                  </a:cubicBezTo>
                  <a:cubicBezTo>
                    <a:pt x="1386" y="336"/>
                    <a:pt x="1439" y="290"/>
                    <a:pt x="1468" y="232"/>
                  </a:cubicBezTo>
                  <a:cubicBezTo>
                    <a:pt x="1486" y="166"/>
                    <a:pt x="1435" y="83"/>
                    <a:pt x="1368" y="66"/>
                  </a:cubicBezTo>
                  <a:cubicBezTo>
                    <a:pt x="1348" y="56"/>
                    <a:pt x="1126" y="0"/>
                    <a:pt x="8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6" name="Google Shape;1206;p46"/>
            <p:cNvSpPr/>
            <p:nvPr/>
          </p:nvSpPr>
          <p:spPr>
            <a:xfrm>
              <a:off x="3255535" y="3498504"/>
              <a:ext cx="50583" cy="11956"/>
            </a:xfrm>
            <a:custGeom>
              <a:avLst/>
              <a:gdLst/>
              <a:ahLst/>
              <a:cxnLst/>
              <a:rect l="l" t="t" r="r" b="b"/>
              <a:pathLst>
                <a:path w="1485" h="351" extrusionOk="0">
                  <a:moveTo>
                    <a:pt x="811" y="1"/>
                  </a:moveTo>
                  <a:cubicBezTo>
                    <a:pt x="613" y="1"/>
                    <a:pt x="374" y="21"/>
                    <a:pt x="117" y="84"/>
                  </a:cubicBezTo>
                  <a:cubicBezTo>
                    <a:pt x="51" y="100"/>
                    <a:pt x="0" y="184"/>
                    <a:pt x="17" y="250"/>
                  </a:cubicBezTo>
                  <a:cubicBezTo>
                    <a:pt x="33" y="317"/>
                    <a:pt x="84" y="350"/>
                    <a:pt x="151" y="350"/>
                  </a:cubicBezTo>
                  <a:lnTo>
                    <a:pt x="184" y="350"/>
                  </a:lnTo>
                  <a:cubicBezTo>
                    <a:pt x="401" y="296"/>
                    <a:pt x="605" y="279"/>
                    <a:pt x="777" y="279"/>
                  </a:cubicBezTo>
                  <a:cubicBezTo>
                    <a:pt x="1083" y="279"/>
                    <a:pt x="1290" y="333"/>
                    <a:pt x="1301" y="333"/>
                  </a:cubicBezTo>
                  <a:cubicBezTo>
                    <a:pt x="1310" y="335"/>
                    <a:pt x="1319" y="336"/>
                    <a:pt x="1328" y="336"/>
                  </a:cubicBezTo>
                  <a:cubicBezTo>
                    <a:pt x="1389" y="336"/>
                    <a:pt x="1454" y="291"/>
                    <a:pt x="1467" y="233"/>
                  </a:cubicBezTo>
                  <a:cubicBezTo>
                    <a:pt x="1485" y="150"/>
                    <a:pt x="1434" y="84"/>
                    <a:pt x="1367" y="66"/>
                  </a:cubicBezTo>
                  <a:cubicBezTo>
                    <a:pt x="1357" y="56"/>
                    <a:pt x="1139" y="1"/>
                    <a:pt x="8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7" name="Google Shape;1207;p46"/>
            <p:cNvSpPr/>
            <p:nvPr/>
          </p:nvSpPr>
          <p:spPr>
            <a:xfrm>
              <a:off x="3263472" y="3515263"/>
              <a:ext cx="50617" cy="12228"/>
            </a:xfrm>
            <a:custGeom>
              <a:avLst/>
              <a:gdLst/>
              <a:ahLst/>
              <a:cxnLst/>
              <a:rect l="l" t="t" r="r" b="b"/>
              <a:pathLst>
                <a:path w="1486" h="359" extrusionOk="0">
                  <a:moveTo>
                    <a:pt x="817" y="0"/>
                  </a:moveTo>
                  <a:cubicBezTo>
                    <a:pt x="617" y="0"/>
                    <a:pt x="377" y="22"/>
                    <a:pt x="118" y="92"/>
                  </a:cubicBezTo>
                  <a:cubicBezTo>
                    <a:pt x="51" y="108"/>
                    <a:pt x="1" y="174"/>
                    <a:pt x="18" y="259"/>
                  </a:cubicBezTo>
                  <a:cubicBezTo>
                    <a:pt x="34" y="308"/>
                    <a:pt x="101" y="359"/>
                    <a:pt x="151" y="359"/>
                  </a:cubicBezTo>
                  <a:lnTo>
                    <a:pt x="185" y="359"/>
                  </a:lnTo>
                  <a:cubicBezTo>
                    <a:pt x="422" y="294"/>
                    <a:pt x="642" y="275"/>
                    <a:pt x="822" y="275"/>
                  </a:cubicBezTo>
                  <a:cubicBezTo>
                    <a:pt x="1112" y="275"/>
                    <a:pt x="1301" y="325"/>
                    <a:pt x="1301" y="325"/>
                  </a:cubicBezTo>
                  <a:cubicBezTo>
                    <a:pt x="1315" y="328"/>
                    <a:pt x="1328" y="329"/>
                    <a:pt x="1341" y="329"/>
                  </a:cubicBezTo>
                  <a:cubicBezTo>
                    <a:pt x="1405" y="329"/>
                    <a:pt x="1454" y="294"/>
                    <a:pt x="1468" y="225"/>
                  </a:cubicBezTo>
                  <a:cubicBezTo>
                    <a:pt x="1485" y="158"/>
                    <a:pt x="1452" y="92"/>
                    <a:pt x="1385" y="58"/>
                  </a:cubicBezTo>
                  <a:cubicBezTo>
                    <a:pt x="1364" y="58"/>
                    <a:pt x="1144" y="0"/>
                    <a:pt x="81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8" name="Google Shape;1208;p46"/>
            <p:cNvSpPr/>
            <p:nvPr/>
          </p:nvSpPr>
          <p:spPr>
            <a:xfrm>
              <a:off x="3105011" y="2152949"/>
              <a:ext cx="27863" cy="214117"/>
            </a:xfrm>
            <a:custGeom>
              <a:avLst/>
              <a:gdLst/>
              <a:ahLst/>
              <a:cxnLst/>
              <a:rect l="l" t="t" r="r" b="b"/>
              <a:pathLst>
                <a:path w="818" h="6286" extrusionOk="0">
                  <a:moveTo>
                    <a:pt x="601" y="0"/>
                  </a:moveTo>
                  <a:cubicBezTo>
                    <a:pt x="584" y="167"/>
                    <a:pt x="568" y="367"/>
                    <a:pt x="551" y="583"/>
                  </a:cubicBezTo>
                  <a:cubicBezTo>
                    <a:pt x="551" y="650"/>
                    <a:pt x="535" y="734"/>
                    <a:pt x="535" y="816"/>
                  </a:cubicBezTo>
                  <a:cubicBezTo>
                    <a:pt x="451" y="1801"/>
                    <a:pt x="334" y="3202"/>
                    <a:pt x="184" y="4636"/>
                  </a:cubicBezTo>
                  <a:cubicBezTo>
                    <a:pt x="184" y="4702"/>
                    <a:pt x="168" y="4785"/>
                    <a:pt x="168" y="4852"/>
                  </a:cubicBezTo>
                  <a:cubicBezTo>
                    <a:pt x="117" y="5285"/>
                    <a:pt x="68" y="5736"/>
                    <a:pt x="17" y="6152"/>
                  </a:cubicBezTo>
                  <a:cubicBezTo>
                    <a:pt x="1" y="6219"/>
                    <a:pt x="50" y="6270"/>
                    <a:pt x="117" y="6286"/>
                  </a:cubicBezTo>
                  <a:cubicBezTo>
                    <a:pt x="184" y="6286"/>
                    <a:pt x="234" y="6236"/>
                    <a:pt x="250" y="6186"/>
                  </a:cubicBezTo>
                  <a:lnTo>
                    <a:pt x="401" y="4836"/>
                  </a:lnTo>
                  <a:cubicBezTo>
                    <a:pt x="401" y="4769"/>
                    <a:pt x="417" y="4685"/>
                    <a:pt x="417" y="4602"/>
                  </a:cubicBezTo>
                  <a:cubicBezTo>
                    <a:pt x="568" y="3184"/>
                    <a:pt x="684" y="1801"/>
                    <a:pt x="768" y="816"/>
                  </a:cubicBezTo>
                  <a:cubicBezTo>
                    <a:pt x="768" y="734"/>
                    <a:pt x="768" y="667"/>
                    <a:pt x="784" y="583"/>
                  </a:cubicBezTo>
                  <a:cubicBezTo>
                    <a:pt x="801" y="367"/>
                    <a:pt x="817" y="167"/>
                    <a:pt x="817" y="16"/>
                  </a:cubicBezTo>
                  <a:cubicBezTo>
                    <a:pt x="751" y="16"/>
                    <a:pt x="668"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9" name="Google Shape;1209;p46"/>
            <p:cNvSpPr/>
            <p:nvPr/>
          </p:nvSpPr>
          <p:spPr>
            <a:xfrm>
              <a:off x="3083449" y="2152336"/>
              <a:ext cx="52286" cy="165884"/>
            </a:xfrm>
            <a:custGeom>
              <a:avLst/>
              <a:gdLst/>
              <a:ahLst/>
              <a:cxnLst/>
              <a:rect l="l" t="t" r="r" b="b"/>
              <a:pathLst>
                <a:path w="1535" h="4870" extrusionOk="0">
                  <a:moveTo>
                    <a:pt x="300" y="1"/>
                  </a:moveTo>
                  <a:cubicBezTo>
                    <a:pt x="283" y="151"/>
                    <a:pt x="267" y="352"/>
                    <a:pt x="250" y="552"/>
                  </a:cubicBezTo>
                  <a:cubicBezTo>
                    <a:pt x="250" y="618"/>
                    <a:pt x="234" y="701"/>
                    <a:pt x="234" y="785"/>
                  </a:cubicBezTo>
                  <a:cubicBezTo>
                    <a:pt x="134" y="2068"/>
                    <a:pt x="0" y="3887"/>
                    <a:pt x="16" y="4336"/>
                  </a:cubicBezTo>
                  <a:cubicBezTo>
                    <a:pt x="16" y="4520"/>
                    <a:pt x="83" y="4654"/>
                    <a:pt x="216" y="4736"/>
                  </a:cubicBezTo>
                  <a:cubicBezTo>
                    <a:pt x="316" y="4820"/>
                    <a:pt x="434" y="4854"/>
                    <a:pt x="583" y="4870"/>
                  </a:cubicBezTo>
                  <a:lnTo>
                    <a:pt x="801" y="4870"/>
                  </a:lnTo>
                  <a:cubicBezTo>
                    <a:pt x="867" y="4870"/>
                    <a:pt x="950" y="4870"/>
                    <a:pt x="1034" y="4854"/>
                  </a:cubicBezTo>
                  <a:cubicBezTo>
                    <a:pt x="1234" y="4820"/>
                    <a:pt x="1401" y="4787"/>
                    <a:pt x="1450" y="4770"/>
                  </a:cubicBezTo>
                  <a:cubicBezTo>
                    <a:pt x="1501" y="4754"/>
                    <a:pt x="1534" y="4687"/>
                    <a:pt x="1517" y="4620"/>
                  </a:cubicBezTo>
                  <a:cubicBezTo>
                    <a:pt x="1504" y="4579"/>
                    <a:pt x="1457" y="4549"/>
                    <a:pt x="1413" y="4549"/>
                  </a:cubicBezTo>
                  <a:cubicBezTo>
                    <a:pt x="1403" y="4549"/>
                    <a:pt x="1393" y="4550"/>
                    <a:pt x="1384" y="4554"/>
                  </a:cubicBezTo>
                  <a:cubicBezTo>
                    <a:pt x="1301" y="4570"/>
                    <a:pt x="1184" y="4603"/>
                    <a:pt x="1050" y="4620"/>
                  </a:cubicBezTo>
                  <a:cubicBezTo>
                    <a:pt x="983" y="4636"/>
                    <a:pt x="901" y="4636"/>
                    <a:pt x="817" y="4654"/>
                  </a:cubicBezTo>
                  <a:cubicBezTo>
                    <a:pt x="634" y="4654"/>
                    <a:pt x="450" y="4636"/>
                    <a:pt x="350" y="4554"/>
                  </a:cubicBezTo>
                  <a:cubicBezTo>
                    <a:pt x="283" y="4503"/>
                    <a:pt x="250" y="4436"/>
                    <a:pt x="250" y="4336"/>
                  </a:cubicBezTo>
                  <a:cubicBezTo>
                    <a:pt x="234" y="3903"/>
                    <a:pt x="367" y="2086"/>
                    <a:pt x="467" y="801"/>
                  </a:cubicBezTo>
                  <a:cubicBezTo>
                    <a:pt x="467" y="718"/>
                    <a:pt x="467" y="634"/>
                    <a:pt x="483" y="568"/>
                  </a:cubicBezTo>
                  <a:cubicBezTo>
                    <a:pt x="501" y="352"/>
                    <a:pt x="517" y="167"/>
                    <a:pt x="5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0" name="Google Shape;1210;p46"/>
            <p:cNvSpPr/>
            <p:nvPr/>
          </p:nvSpPr>
          <p:spPr>
            <a:xfrm>
              <a:off x="2923829" y="1584371"/>
              <a:ext cx="450442" cy="583184"/>
            </a:xfrm>
            <a:custGeom>
              <a:avLst/>
              <a:gdLst/>
              <a:ahLst/>
              <a:cxnLst/>
              <a:rect l="l" t="t" r="r" b="b"/>
              <a:pathLst>
                <a:path w="13224" h="17121" extrusionOk="0">
                  <a:moveTo>
                    <a:pt x="9171" y="0"/>
                  </a:moveTo>
                  <a:lnTo>
                    <a:pt x="4853" y="367"/>
                  </a:lnTo>
                  <a:cubicBezTo>
                    <a:pt x="1652" y="718"/>
                    <a:pt x="1852" y="1301"/>
                    <a:pt x="1467" y="3286"/>
                  </a:cubicBezTo>
                  <a:cubicBezTo>
                    <a:pt x="1101" y="5287"/>
                    <a:pt x="0" y="7121"/>
                    <a:pt x="267" y="8088"/>
                  </a:cubicBezTo>
                  <a:cubicBezTo>
                    <a:pt x="500" y="8871"/>
                    <a:pt x="1118" y="9589"/>
                    <a:pt x="1334" y="9822"/>
                  </a:cubicBezTo>
                  <a:cubicBezTo>
                    <a:pt x="1385" y="9889"/>
                    <a:pt x="1418" y="9905"/>
                    <a:pt x="1418" y="9905"/>
                  </a:cubicBezTo>
                  <a:lnTo>
                    <a:pt x="1418" y="9922"/>
                  </a:lnTo>
                  <a:cubicBezTo>
                    <a:pt x="1401" y="9956"/>
                    <a:pt x="1401" y="9989"/>
                    <a:pt x="1401" y="10022"/>
                  </a:cubicBezTo>
                  <a:cubicBezTo>
                    <a:pt x="1385" y="10172"/>
                    <a:pt x="1351" y="10322"/>
                    <a:pt x="1334" y="10505"/>
                  </a:cubicBezTo>
                  <a:cubicBezTo>
                    <a:pt x="951" y="12840"/>
                    <a:pt x="234" y="15241"/>
                    <a:pt x="117" y="15992"/>
                  </a:cubicBezTo>
                  <a:cubicBezTo>
                    <a:pt x="2080" y="16848"/>
                    <a:pt x="4086" y="17120"/>
                    <a:pt x="5844" y="17120"/>
                  </a:cubicBezTo>
                  <a:cubicBezTo>
                    <a:pt x="8912" y="17120"/>
                    <a:pt x="11223" y="16292"/>
                    <a:pt x="11223" y="16292"/>
                  </a:cubicBezTo>
                  <a:cubicBezTo>
                    <a:pt x="11023" y="14258"/>
                    <a:pt x="10656" y="11256"/>
                    <a:pt x="10972" y="9204"/>
                  </a:cubicBezTo>
                  <a:cubicBezTo>
                    <a:pt x="11123" y="8204"/>
                    <a:pt x="11339" y="8121"/>
                    <a:pt x="11872" y="6637"/>
                  </a:cubicBezTo>
                  <a:cubicBezTo>
                    <a:pt x="11890" y="6570"/>
                    <a:pt x="11923" y="6521"/>
                    <a:pt x="11939" y="6454"/>
                  </a:cubicBezTo>
                  <a:cubicBezTo>
                    <a:pt x="12090" y="6020"/>
                    <a:pt x="12273" y="5587"/>
                    <a:pt x="12439" y="5169"/>
                  </a:cubicBezTo>
                  <a:cubicBezTo>
                    <a:pt x="13224" y="3352"/>
                    <a:pt x="12506" y="1085"/>
                    <a:pt x="10623" y="451"/>
                  </a:cubicBezTo>
                  <a:cubicBezTo>
                    <a:pt x="9405" y="51"/>
                    <a:pt x="9171" y="0"/>
                    <a:pt x="91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1" name="Google Shape;1211;p46"/>
            <p:cNvSpPr/>
            <p:nvPr/>
          </p:nvSpPr>
          <p:spPr>
            <a:xfrm>
              <a:off x="2969269" y="1915803"/>
              <a:ext cx="198823" cy="26433"/>
            </a:xfrm>
            <a:custGeom>
              <a:avLst/>
              <a:gdLst/>
              <a:ahLst/>
              <a:cxnLst/>
              <a:rect l="l" t="t" r="r" b="b"/>
              <a:pathLst>
                <a:path w="5837" h="776" extrusionOk="0">
                  <a:moveTo>
                    <a:pt x="3293" y="0"/>
                  </a:moveTo>
                  <a:cubicBezTo>
                    <a:pt x="2989" y="0"/>
                    <a:pt x="2668" y="27"/>
                    <a:pt x="2335" y="92"/>
                  </a:cubicBezTo>
                  <a:cubicBezTo>
                    <a:pt x="1883" y="179"/>
                    <a:pt x="1466" y="217"/>
                    <a:pt x="1089" y="217"/>
                  </a:cubicBezTo>
                  <a:cubicBezTo>
                    <a:pt x="673" y="217"/>
                    <a:pt x="307" y="171"/>
                    <a:pt x="0" y="92"/>
                  </a:cubicBezTo>
                  <a:lnTo>
                    <a:pt x="0" y="92"/>
                  </a:lnTo>
                  <a:cubicBezTo>
                    <a:pt x="51" y="159"/>
                    <a:pt x="84" y="175"/>
                    <a:pt x="84" y="175"/>
                  </a:cubicBezTo>
                  <a:lnTo>
                    <a:pt x="84" y="192"/>
                  </a:lnTo>
                  <a:cubicBezTo>
                    <a:pt x="67" y="226"/>
                    <a:pt x="67" y="259"/>
                    <a:pt x="67" y="292"/>
                  </a:cubicBezTo>
                  <a:cubicBezTo>
                    <a:pt x="374" y="361"/>
                    <a:pt x="730" y="403"/>
                    <a:pt x="1130" y="403"/>
                  </a:cubicBezTo>
                  <a:cubicBezTo>
                    <a:pt x="1510" y="403"/>
                    <a:pt x="1930" y="365"/>
                    <a:pt x="2385" y="275"/>
                  </a:cubicBezTo>
                  <a:cubicBezTo>
                    <a:pt x="2697" y="214"/>
                    <a:pt x="3000" y="189"/>
                    <a:pt x="3287" y="189"/>
                  </a:cubicBezTo>
                  <a:cubicBezTo>
                    <a:pt x="4656" y="189"/>
                    <a:pt x="5672" y="759"/>
                    <a:pt x="5687" y="759"/>
                  </a:cubicBezTo>
                  <a:cubicBezTo>
                    <a:pt x="5703" y="775"/>
                    <a:pt x="5720" y="775"/>
                    <a:pt x="5736" y="775"/>
                  </a:cubicBezTo>
                  <a:cubicBezTo>
                    <a:pt x="5769" y="775"/>
                    <a:pt x="5803" y="759"/>
                    <a:pt x="5820" y="726"/>
                  </a:cubicBezTo>
                  <a:cubicBezTo>
                    <a:pt x="5836" y="692"/>
                    <a:pt x="5820" y="626"/>
                    <a:pt x="5787" y="608"/>
                  </a:cubicBezTo>
                  <a:cubicBezTo>
                    <a:pt x="5732" y="581"/>
                    <a:pt x="4706" y="0"/>
                    <a:pt x="32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2" name="Google Shape;1212;p46"/>
            <p:cNvSpPr/>
            <p:nvPr/>
          </p:nvSpPr>
          <p:spPr>
            <a:xfrm>
              <a:off x="3052179" y="1656380"/>
              <a:ext cx="148308" cy="74563"/>
            </a:xfrm>
            <a:custGeom>
              <a:avLst/>
              <a:gdLst/>
              <a:ahLst/>
              <a:cxnLst/>
              <a:rect l="l" t="t" r="r" b="b"/>
              <a:pathLst>
                <a:path w="4354" h="2189" extrusionOk="0">
                  <a:moveTo>
                    <a:pt x="97" y="1"/>
                  </a:moveTo>
                  <a:cubicBezTo>
                    <a:pt x="55" y="1"/>
                    <a:pt x="18" y="45"/>
                    <a:pt x="18" y="87"/>
                  </a:cubicBezTo>
                  <a:cubicBezTo>
                    <a:pt x="18" y="138"/>
                    <a:pt x="1" y="1372"/>
                    <a:pt x="551" y="1939"/>
                  </a:cubicBezTo>
                  <a:cubicBezTo>
                    <a:pt x="718" y="2105"/>
                    <a:pt x="934" y="2188"/>
                    <a:pt x="1168" y="2188"/>
                  </a:cubicBezTo>
                  <a:cubicBezTo>
                    <a:pt x="2286" y="2188"/>
                    <a:pt x="4236" y="605"/>
                    <a:pt x="4303" y="538"/>
                  </a:cubicBezTo>
                  <a:cubicBezTo>
                    <a:pt x="4353" y="505"/>
                    <a:pt x="4353" y="438"/>
                    <a:pt x="4320" y="405"/>
                  </a:cubicBezTo>
                  <a:cubicBezTo>
                    <a:pt x="4299" y="384"/>
                    <a:pt x="4272" y="369"/>
                    <a:pt x="4242" y="369"/>
                  </a:cubicBezTo>
                  <a:cubicBezTo>
                    <a:pt x="4224" y="369"/>
                    <a:pt x="4205" y="375"/>
                    <a:pt x="4187" y="387"/>
                  </a:cubicBezTo>
                  <a:cubicBezTo>
                    <a:pt x="4169" y="405"/>
                    <a:pt x="2219" y="2021"/>
                    <a:pt x="1168" y="2021"/>
                  </a:cubicBezTo>
                  <a:cubicBezTo>
                    <a:pt x="985" y="2021"/>
                    <a:pt x="818" y="1939"/>
                    <a:pt x="685" y="1805"/>
                  </a:cubicBezTo>
                  <a:cubicBezTo>
                    <a:pt x="185" y="1305"/>
                    <a:pt x="201" y="104"/>
                    <a:pt x="201" y="87"/>
                  </a:cubicBezTo>
                  <a:cubicBezTo>
                    <a:pt x="201" y="38"/>
                    <a:pt x="167" y="4"/>
                    <a:pt x="118" y="4"/>
                  </a:cubicBezTo>
                  <a:cubicBezTo>
                    <a:pt x="111" y="2"/>
                    <a:pt x="104" y="1"/>
                    <a:pt x="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3" name="Google Shape;1213;p46"/>
            <p:cNvSpPr/>
            <p:nvPr/>
          </p:nvSpPr>
          <p:spPr>
            <a:xfrm>
              <a:off x="2864730" y="1611621"/>
              <a:ext cx="140372" cy="132401"/>
            </a:xfrm>
            <a:custGeom>
              <a:avLst/>
              <a:gdLst/>
              <a:ahLst/>
              <a:cxnLst/>
              <a:rect l="l" t="t" r="r" b="b"/>
              <a:pathLst>
                <a:path w="4121" h="3887" extrusionOk="0">
                  <a:moveTo>
                    <a:pt x="4120" y="0"/>
                  </a:moveTo>
                  <a:cubicBezTo>
                    <a:pt x="4120" y="1"/>
                    <a:pt x="2435" y="434"/>
                    <a:pt x="1502" y="585"/>
                  </a:cubicBezTo>
                  <a:cubicBezTo>
                    <a:pt x="1185" y="629"/>
                    <a:pt x="913" y="644"/>
                    <a:pt x="690" y="644"/>
                  </a:cubicBezTo>
                  <a:cubicBezTo>
                    <a:pt x="246" y="644"/>
                    <a:pt x="1" y="585"/>
                    <a:pt x="1" y="585"/>
                  </a:cubicBezTo>
                  <a:lnTo>
                    <a:pt x="1" y="585"/>
                  </a:lnTo>
                  <a:cubicBezTo>
                    <a:pt x="1" y="585"/>
                    <a:pt x="1686" y="3520"/>
                    <a:pt x="2369" y="3886"/>
                  </a:cubicBezTo>
                  <a:cubicBezTo>
                    <a:pt x="2369" y="3886"/>
                    <a:pt x="3820" y="2468"/>
                    <a:pt x="4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4" name="Google Shape;1214;p46"/>
            <p:cNvSpPr/>
            <p:nvPr/>
          </p:nvSpPr>
          <p:spPr>
            <a:xfrm>
              <a:off x="2825591" y="1593431"/>
              <a:ext cx="273181" cy="710612"/>
            </a:xfrm>
            <a:custGeom>
              <a:avLst/>
              <a:gdLst/>
              <a:ahLst/>
              <a:cxnLst/>
              <a:rect l="l" t="t" r="r" b="b"/>
              <a:pathLst>
                <a:path w="8020" h="20862" extrusionOk="0">
                  <a:moveTo>
                    <a:pt x="8020" y="1"/>
                  </a:moveTo>
                  <a:cubicBezTo>
                    <a:pt x="7886" y="1"/>
                    <a:pt x="7753" y="18"/>
                    <a:pt x="7620" y="18"/>
                  </a:cubicBezTo>
                  <a:cubicBezTo>
                    <a:pt x="7537" y="18"/>
                    <a:pt x="7453" y="34"/>
                    <a:pt x="7370" y="34"/>
                  </a:cubicBezTo>
                  <a:cubicBezTo>
                    <a:pt x="4552" y="252"/>
                    <a:pt x="4402" y="1268"/>
                    <a:pt x="4235" y="2519"/>
                  </a:cubicBezTo>
                  <a:cubicBezTo>
                    <a:pt x="4051" y="3869"/>
                    <a:pt x="3051" y="4870"/>
                    <a:pt x="2701" y="6355"/>
                  </a:cubicBezTo>
                  <a:cubicBezTo>
                    <a:pt x="2368" y="7838"/>
                    <a:pt x="3017" y="8038"/>
                    <a:pt x="3251" y="9806"/>
                  </a:cubicBezTo>
                  <a:cubicBezTo>
                    <a:pt x="3368" y="10639"/>
                    <a:pt x="2617" y="12807"/>
                    <a:pt x="1817" y="14825"/>
                  </a:cubicBezTo>
                  <a:cubicBezTo>
                    <a:pt x="1684" y="15175"/>
                    <a:pt x="1550" y="15508"/>
                    <a:pt x="1417" y="15842"/>
                  </a:cubicBezTo>
                  <a:cubicBezTo>
                    <a:pt x="983" y="16893"/>
                    <a:pt x="567" y="17860"/>
                    <a:pt x="300" y="18460"/>
                  </a:cubicBezTo>
                  <a:cubicBezTo>
                    <a:pt x="267" y="18510"/>
                    <a:pt x="249" y="18576"/>
                    <a:pt x="216" y="18627"/>
                  </a:cubicBezTo>
                  <a:cubicBezTo>
                    <a:pt x="83" y="18943"/>
                    <a:pt x="0" y="19127"/>
                    <a:pt x="0" y="19127"/>
                  </a:cubicBezTo>
                  <a:cubicBezTo>
                    <a:pt x="767" y="20028"/>
                    <a:pt x="2484" y="20528"/>
                    <a:pt x="3451" y="20728"/>
                  </a:cubicBezTo>
                  <a:cubicBezTo>
                    <a:pt x="3518" y="20744"/>
                    <a:pt x="3568" y="20761"/>
                    <a:pt x="3635" y="20777"/>
                  </a:cubicBezTo>
                  <a:cubicBezTo>
                    <a:pt x="3935" y="20844"/>
                    <a:pt x="4135" y="20861"/>
                    <a:pt x="4135" y="20861"/>
                  </a:cubicBezTo>
                  <a:cubicBezTo>
                    <a:pt x="4235" y="20695"/>
                    <a:pt x="4318" y="20477"/>
                    <a:pt x="4402" y="20228"/>
                  </a:cubicBezTo>
                  <a:cubicBezTo>
                    <a:pt x="4435" y="20177"/>
                    <a:pt x="4452" y="20110"/>
                    <a:pt x="4469" y="20061"/>
                  </a:cubicBezTo>
                  <a:cubicBezTo>
                    <a:pt x="5652" y="16442"/>
                    <a:pt x="6452" y="6555"/>
                    <a:pt x="6853" y="3953"/>
                  </a:cubicBezTo>
                  <a:cubicBezTo>
                    <a:pt x="7286" y="1119"/>
                    <a:pt x="8020" y="1"/>
                    <a:pt x="80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5" name="Google Shape;1215;p46"/>
            <p:cNvSpPr/>
            <p:nvPr/>
          </p:nvSpPr>
          <p:spPr>
            <a:xfrm>
              <a:off x="2873824" y="2056926"/>
              <a:ext cx="83555" cy="76130"/>
            </a:xfrm>
            <a:custGeom>
              <a:avLst/>
              <a:gdLst/>
              <a:ahLst/>
              <a:cxnLst/>
              <a:rect l="l" t="t" r="r" b="b"/>
              <a:pathLst>
                <a:path w="2453" h="2235" extrusionOk="0">
                  <a:moveTo>
                    <a:pt x="1919" y="0"/>
                  </a:moveTo>
                  <a:cubicBezTo>
                    <a:pt x="1501" y="485"/>
                    <a:pt x="918" y="901"/>
                    <a:pt x="401" y="1218"/>
                  </a:cubicBezTo>
                  <a:cubicBezTo>
                    <a:pt x="268" y="1568"/>
                    <a:pt x="134" y="1901"/>
                    <a:pt x="1" y="2235"/>
                  </a:cubicBezTo>
                  <a:cubicBezTo>
                    <a:pt x="1219" y="1919"/>
                    <a:pt x="2453" y="634"/>
                    <a:pt x="2453" y="634"/>
                  </a:cubicBezTo>
                  <a:lnTo>
                    <a:pt x="191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6" name="Google Shape;1216;p46"/>
            <p:cNvSpPr/>
            <p:nvPr/>
          </p:nvSpPr>
          <p:spPr>
            <a:xfrm>
              <a:off x="2943143" y="1594044"/>
              <a:ext cx="142007" cy="707138"/>
            </a:xfrm>
            <a:custGeom>
              <a:avLst/>
              <a:gdLst/>
              <a:ahLst/>
              <a:cxnLst/>
              <a:rect l="l" t="t" r="r" b="b"/>
              <a:pathLst>
                <a:path w="4169" h="20760" extrusionOk="0">
                  <a:moveTo>
                    <a:pt x="4169" y="0"/>
                  </a:moveTo>
                  <a:cubicBezTo>
                    <a:pt x="4086" y="0"/>
                    <a:pt x="4002" y="16"/>
                    <a:pt x="3919" y="16"/>
                  </a:cubicBezTo>
                  <a:cubicBezTo>
                    <a:pt x="3535" y="601"/>
                    <a:pt x="3102" y="1568"/>
                    <a:pt x="2885" y="3202"/>
                  </a:cubicBezTo>
                  <a:cubicBezTo>
                    <a:pt x="2785" y="3902"/>
                    <a:pt x="2685" y="4702"/>
                    <a:pt x="2585" y="5536"/>
                  </a:cubicBezTo>
                  <a:cubicBezTo>
                    <a:pt x="2168" y="8687"/>
                    <a:pt x="1667" y="12606"/>
                    <a:pt x="1118" y="15808"/>
                  </a:cubicBezTo>
                  <a:cubicBezTo>
                    <a:pt x="818" y="17558"/>
                    <a:pt x="518" y="18925"/>
                    <a:pt x="251" y="19926"/>
                  </a:cubicBezTo>
                  <a:cubicBezTo>
                    <a:pt x="233" y="19992"/>
                    <a:pt x="217" y="20043"/>
                    <a:pt x="200" y="20110"/>
                  </a:cubicBezTo>
                  <a:cubicBezTo>
                    <a:pt x="133" y="20326"/>
                    <a:pt x="67" y="20526"/>
                    <a:pt x="0" y="20710"/>
                  </a:cubicBezTo>
                  <a:cubicBezTo>
                    <a:pt x="67" y="20726"/>
                    <a:pt x="117" y="20743"/>
                    <a:pt x="184" y="20759"/>
                  </a:cubicBezTo>
                  <a:cubicBezTo>
                    <a:pt x="251" y="20559"/>
                    <a:pt x="300" y="20359"/>
                    <a:pt x="367" y="20143"/>
                  </a:cubicBezTo>
                  <a:cubicBezTo>
                    <a:pt x="384" y="20076"/>
                    <a:pt x="400" y="20026"/>
                    <a:pt x="418" y="19959"/>
                  </a:cubicBezTo>
                  <a:cubicBezTo>
                    <a:pt x="1318" y="16742"/>
                    <a:pt x="2134" y="10472"/>
                    <a:pt x="2752" y="5552"/>
                  </a:cubicBezTo>
                  <a:cubicBezTo>
                    <a:pt x="2868" y="4718"/>
                    <a:pt x="2968" y="3935"/>
                    <a:pt x="3068" y="3218"/>
                  </a:cubicBezTo>
                  <a:cubicBezTo>
                    <a:pt x="3268" y="1617"/>
                    <a:pt x="3702" y="667"/>
                    <a:pt x="4086" y="116"/>
                  </a:cubicBezTo>
                  <a:cubicBezTo>
                    <a:pt x="4119" y="83"/>
                    <a:pt x="4135" y="34"/>
                    <a:pt x="41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7" name="Google Shape;1217;p46"/>
            <p:cNvSpPr/>
            <p:nvPr/>
          </p:nvSpPr>
          <p:spPr>
            <a:xfrm>
              <a:off x="2832949" y="2222233"/>
              <a:ext cx="144868" cy="60222"/>
            </a:xfrm>
            <a:custGeom>
              <a:avLst/>
              <a:gdLst/>
              <a:ahLst/>
              <a:cxnLst/>
              <a:rect l="l" t="t" r="r" b="b"/>
              <a:pathLst>
                <a:path w="4253" h="1768" extrusionOk="0">
                  <a:moveTo>
                    <a:pt x="84" y="0"/>
                  </a:moveTo>
                  <a:cubicBezTo>
                    <a:pt x="51" y="50"/>
                    <a:pt x="33" y="116"/>
                    <a:pt x="0" y="167"/>
                  </a:cubicBezTo>
                  <a:cubicBezTo>
                    <a:pt x="251" y="367"/>
                    <a:pt x="584" y="601"/>
                    <a:pt x="1034" y="834"/>
                  </a:cubicBezTo>
                  <a:cubicBezTo>
                    <a:pt x="1601" y="1134"/>
                    <a:pt x="2401" y="1468"/>
                    <a:pt x="3435" y="1668"/>
                  </a:cubicBezTo>
                  <a:cubicBezTo>
                    <a:pt x="3486" y="1668"/>
                    <a:pt x="3553" y="1684"/>
                    <a:pt x="3602" y="1701"/>
                  </a:cubicBezTo>
                  <a:cubicBezTo>
                    <a:pt x="3802" y="1717"/>
                    <a:pt x="3986" y="1751"/>
                    <a:pt x="4186" y="1768"/>
                  </a:cubicBezTo>
                  <a:cubicBezTo>
                    <a:pt x="4219" y="1717"/>
                    <a:pt x="4236" y="1650"/>
                    <a:pt x="4253" y="1601"/>
                  </a:cubicBezTo>
                  <a:cubicBezTo>
                    <a:pt x="4053" y="1568"/>
                    <a:pt x="3853" y="1550"/>
                    <a:pt x="3653" y="1517"/>
                  </a:cubicBezTo>
                  <a:cubicBezTo>
                    <a:pt x="3602" y="1501"/>
                    <a:pt x="3535" y="1501"/>
                    <a:pt x="3486" y="1484"/>
                  </a:cubicBezTo>
                  <a:cubicBezTo>
                    <a:pt x="2468" y="1301"/>
                    <a:pt x="1685" y="967"/>
                    <a:pt x="1118" y="683"/>
                  </a:cubicBezTo>
                  <a:cubicBezTo>
                    <a:pt x="667" y="434"/>
                    <a:pt x="318" y="200"/>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8" name="Google Shape;1218;p46"/>
            <p:cNvSpPr/>
            <p:nvPr/>
          </p:nvSpPr>
          <p:spPr>
            <a:xfrm>
              <a:off x="3157297" y="1583383"/>
              <a:ext cx="227742" cy="732923"/>
            </a:xfrm>
            <a:custGeom>
              <a:avLst/>
              <a:gdLst/>
              <a:ahLst/>
              <a:cxnLst/>
              <a:rect l="l" t="t" r="r" b="b"/>
              <a:pathLst>
                <a:path w="6686" h="21517" extrusionOk="0">
                  <a:moveTo>
                    <a:pt x="2334" y="0"/>
                  </a:moveTo>
                  <a:cubicBezTo>
                    <a:pt x="2301" y="0"/>
                    <a:pt x="2268" y="4"/>
                    <a:pt x="2234" y="13"/>
                  </a:cubicBezTo>
                  <a:cubicBezTo>
                    <a:pt x="1801" y="13"/>
                    <a:pt x="1550" y="96"/>
                    <a:pt x="1550" y="96"/>
                  </a:cubicBezTo>
                  <a:cubicBezTo>
                    <a:pt x="1550" y="96"/>
                    <a:pt x="783" y="2030"/>
                    <a:pt x="550" y="7366"/>
                  </a:cubicBezTo>
                  <a:cubicBezTo>
                    <a:pt x="434" y="10118"/>
                    <a:pt x="350" y="12786"/>
                    <a:pt x="267" y="15236"/>
                  </a:cubicBezTo>
                  <a:lnTo>
                    <a:pt x="267" y="15387"/>
                  </a:lnTo>
                  <a:cubicBezTo>
                    <a:pt x="200" y="17337"/>
                    <a:pt x="116" y="19138"/>
                    <a:pt x="33" y="20706"/>
                  </a:cubicBezTo>
                  <a:lnTo>
                    <a:pt x="33" y="20890"/>
                  </a:lnTo>
                  <a:cubicBezTo>
                    <a:pt x="16" y="21072"/>
                    <a:pt x="16" y="21239"/>
                    <a:pt x="0" y="21406"/>
                  </a:cubicBezTo>
                  <a:cubicBezTo>
                    <a:pt x="0" y="21406"/>
                    <a:pt x="283" y="21439"/>
                    <a:pt x="734" y="21473"/>
                  </a:cubicBezTo>
                  <a:lnTo>
                    <a:pt x="916" y="21473"/>
                  </a:lnTo>
                  <a:cubicBezTo>
                    <a:pt x="1320" y="21497"/>
                    <a:pt x="1827" y="21516"/>
                    <a:pt x="2379" y="21516"/>
                  </a:cubicBezTo>
                  <a:cubicBezTo>
                    <a:pt x="3771" y="21516"/>
                    <a:pt x="5453" y="21391"/>
                    <a:pt x="6503" y="20890"/>
                  </a:cubicBezTo>
                  <a:cubicBezTo>
                    <a:pt x="6503" y="20890"/>
                    <a:pt x="6470" y="20756"/>
                    <a:pt x="6403" y="20506"/>
                  </a:cubicBezTo>
                  <a:cubicBezTo>
                    <a:pt x="6386" y="20456"/>
                    <a:pt x="6386" y="20389"/>
                    <a:pt x="6370" y="20339"/>
                  </a:cubicBezTo>
                  <a:cubicBezTo>
                    <a:pt x="6136" y="19422"/>
                    <a:pt x="5703" y="17555"/>
                    <a:pt x="5385" y="15503"/>
                  </a:cubicBezTo>
                  <a:cubicBezTo>
                    <a:pt x="5385" y="15436"/>
                    <a:pt x="5369" y="15387"/>
                    <a:pt x="5369" y="15336"/>
                  </a:cubicBezTo>
                  <a:cubicBezTo>
                    <a:pt x="5018" y="13035"/>
                    <a:pt x="4802" y="10518"/>
                    <a:pt x="5203" y="8917"/>
                  </a:cubicBezTo>
                  <a:cubicBezTo>
                    <a:pt x="6119" y="5282"/>
                    <a:pt x="6686" y="1930"/>
                    <a:pt x="4618" y="696"/>
                  </a:cubicBezTo>
                  <a:cubicBezTo>
                    <a:pt x="3751" y="180"/>
                    <a:pt x="2984" y="29"/>
                    <a:pt x="2435" y="13"/>
                  </a:cubicBezTo>
                  <a:cubicBezTo>
                    <a:pt x="2401" y="4"/>
                    <a:pt x="2368" y="0"/>
                    <a:pt x="2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9" name="Google Shape;1219;p46"/>
            <p:cNvSpPr/>
            <p:nvPr/>
          </p:nvSpPr>
          <p:spPr>
            <a:xfrm>
              <a:off x="3229988" y="2081383"/>
              <a:ext cx="98270" cy="86348"/>
            </a:xfrm>
            <a:custGeom>
              <a:avLst/>
              <a:gdLst/>
              <a:ahLst/>
              <a:cxnLst/>
              <a:rect l="l" t="t" r="r" b="b"/>
              <a:pathLst>
                <a:path w="2885" h="2535" extrusionOk="0">
                  <a:moveTo>
                    <a:pt x="583" y="0"/>
                  </a:moveTo>
                  <a:lnTo>
                    <a:pt x="0" y="550"/>
                  </a:lnTo>
                  <a:cubicBezTo>
                    <a:pt x="0" y="550"/>
                    <a:pt x="1217" y="2201"/>
                    <a:pt x="2484" y="2535"/>
                  </a:cubicBezTo>
                  <a:lnTo>
                    <a:pt x="2884" y="2084"/>
                  </a:lnTo>
                  <a:cubicBezTo>
                    <a:pt x="2884" y="2084"/>
                    <a:pt x="1350" y="1101"/>
                    <a:pt x="5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0" name="Google Shape;1220;p46"/>
            <p:cNvSpPr/>
            <p:nvPr/>
          </p:nvSpPr>
          <p:spPr>
            <a:xfrm>
              <a:off x="3182266" y="1583383"/>
              <a:ext cx="57974" cy="731424"/>
            </a:xfrm>
            <a:custGeom>
              <a:avLst/>
              <a:gdLst/>
              <a:ahLst/>
              <a:cxnLst/>
              <a:rect l="l" t="t" r="r" b="b"/>
              <a:pathLst>
                <a:path w="1702" h="21473" extrusionOk="0">
                  <a:moveTo>
                    <a:pt x="1601" y="0"/>
                  </a:moveTo>
                  <a:cubicBezTo>
                    <a:pt x="1568" y="0"/>
                    <a:pt x="1535" y="4"/>
                    <a:pt x="1501" y="13"/>
                  </a:cubicBezTo>
                  <a:cubicBezTo>
                    <a:pt x="1168" y="1130"/>
                    <a:pt x="484" y="3882"/>
                    <a:pt x="350" y="8333"/>
                  </a:cubicBezTo>
                  <a:cubicBezTo>
                    <a:pt x="201" y="12702"/>
                    <a:pt x="67" y="18138"/>
                    <a:pt x="17" y="20756"/>
                  </a:cubicBezTo>
                  <a:lnTo>
                    <a:pt x="17" y="20939"/>
                  </a:lnTo>
                  <a:cubicBezTo>
                    <a:pt x="1" y="21123"/>
                    <a:pt x="1" y="21306"/>
                    <a:pt x="1" y="21473"/>
                  </a:cubicBezTo>
                  <a:lnTo>
                    <a:pt x="183" y="21473"/>
                  </a:lnTo>
                  <a:cubicBezTo>
                    <a:pt x="183" y="21323"/>
                    <a:pt x="183" y="21139"/>
                    <a:pt x="201" y="20939"/>
                  </a:cubicBezTo>
                  <a:lnTo>
                    <a:pt x="201" y="20756"/>
                  </a:lnTo>
                  <a:cubicBezTo>
                    <a:pt x="250" y="18138"/>
                    <a:pt x="384" y="12702"/>
                    <a:pt x="517" y="8333"/>
                  </a:cubicBezTo>
                  <a:cubicBezTo>
                    <a:pt x="668" y="3831"/>
                    <a:pt x="1368" y="1096"/>
                    <a:pt x="1702" y="13"/>
                  </a:cubicBezTo>
                  <a:cubicBezTo>
                    <a:pt x="1668" y="4"/>
                    <a:pt x="1635" y="0"/>
                    <a:pt x="1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1" name="Google Shape;1221;p46"/>
            <p:cNvSpPr/>
            <p:nvPr/>
          </p:nvSpPr>
          <p:spPr>
            <a:xfrm>
              <a:off x="3158421" y="2276155"/>
              <a:ext cx="217012" cy="21085"/>
            </a:xfrm>
            <a:custGeom>
              <a:avLst/>
              <a:gdLst/>
              <a:ahLst/>
              <a:cxnLst/>
              <a:rect l="l" t="t" r="r" b="b"/>
              <a:pathLst>
                <a:path w="6371" h="619" extrusionOk="0">
                  <a:moveTo>
                    <a:pt x="6337" y="1"/>
                  </a:moveTo>
                  <a:cubicBezTo>
                    <a:pt x="4743" y="348"/>
                    <a:pt x="3149" y="437"/>
                    <a:pt x="1906" y="437"/>
                  </a:cubicBezTo>
                  <a:cubicBezTo>
                    <a:pt x="1537" y="437"/>
                    <a:pt x="1199" y="430"/>
                    <a:pt x="901" y="418"/>
                  </a:cubicBezTo>
                  <a:lnTo>
                    <a:pt x="717" y="418"/>
                  </a:lnTo>
                  <a:cubicBezTo>
                    <a:pt x="434" y="401"/>
                    <a:pt x="183" y="385"/>
                    <a:pt x="0" y="368"/>
                  </a:cubicBezTo>
                  <a:lnTo>
                    <a:pt x="0" y="552"/>
                  </a:lnTo>
                  <a:cubicBezTo>
                    <a:pt x="183" y="568"/>
                    <a:pt x="434" y="585"/>
                    <a:pt x="717" y="601"/>
                  </a:cubicBezTo>
                  <a:lnTo>
                    <a:pt x="901" y="601"/>
                  </a:lnTo>
                  <a:cubicBezTo>
                    <a:pt x="1184" y="618"/>
                    <a:pt x="1517" y="618"/>
                    <a:pt x="1884" y="618"/>
                  </a:cubicBezTo>
                  <a:cubicBezTo>
                    <a:pt x="3135" y="618"/>
                    <a:pt x="4752" y="534"/>
                    <a:pt x="6370" y="168"/>
                  </a:cubicBezTo>
                  <a:cubicBezTo>
                    <a:pt x="6353" y="118"/>
                    <a:pt x="6353" y="51"/>
                    <a:pt x="63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2" name="Google Shape;1222;p46"/>
            <p:cNvSpPr/>
            <p:nvPr/>
          </p:nvSpPr>
          <p:spPr>
            <a:xfrm>
              <a:off x="3021522" y="1363438"/>
              <a:ext cx="36379" cy="79161"/>
            </a:xfrm>
            <a:custGeom>
              <a:avLst/>
              <a:gdLst/>
              <a:ahLst/>
              <a:cxnLst/>
              <a:rect l="l" t="t" r="r" b="b"/>
              <a:pathLst>
                <a:path w="1068" h="2324" extrusionOk="0">
                  <a:moveTo>
                    <a:pt x="484" y="0"/>
                  </a:moveTo>
                  <a:cubicBezTo>
                    <a:pt x="484" y="0"/>
                    <a:pt x="0" y="1901"/>
                    <a:pt x="300" y="2235"/>
                  </a:cubicBezTo>
                  <a:cubicBezTo>
                    <a:pt x="360" y="2298"/>
                    <a:pt x="425" y="2323"/>
                    <a:pt x="490" y="2323"/>
                  </a:cubicBezTo>
                  <a:cubicBezTo>
                    <a:pt x="771" y="2323"/>
                    <a:pt x="1067" y="1851"/>
                    <a:pt x="1067" y="1851"/>
                  </a:cubicBezTo>
                  <a:cubicBezTo>
                    <a:pt x="1067" y="1851"/>
                    <a:pt x="851" y="83"/>
                    <a:pt x="4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3" name="Google Shape;1223;p46"/>
            <p:cNvSpPr/>
            <p:nvPr/>
          </p:nvSpPr>
          <p:spPr>
            <a:xfrm>
              <a:off x="3020500" y="1440352"/>
              <a:ext cx="35697" cy="64038"/>
            </a:xfrm>
            <a:custGeom>
              <a:avLst/>
              <a:gdLst/>
              <a:ahLst/>
              <a:cxnLst/>
              <a:rect l="l" t="t" r="r" b="b"/>
              <a:pathLst>
                <a:path w="1048" h="1880" extrusionOk="0">
                  <a:moveTo>
                    <a:pt x="593" y="0"/>
                  </a:moveTo>
                  <a:cubicBezTo>
                    <a:pt x="477" y="0"/>
                    <a:pt x="358" y="65"/>
                    <a:pt x="264" y="260"/>
                  </a:cubicBezTo>
                  <a:cubicBezTo>
                    <a:pt x="1" y="817"/>
                    <a:pt x="169" y="1880"/>
                    <a:pt x="796" y="1880"/>
                  </a:cubicBezTo>
                  <a:cubicBezTo>
                    <a:pt x="844" y="1880"/>
                    <a:pt x="895" y="1873"/>
                    <a:pt x="948" y="1860"/>
                  </a:cubicBezTo>
                  <a:lnTo>
                    <a:pt x="1048" y="260"/>
                  </a:lnTo>
                  <a:cubicBezTo>
                    <a:pt x="1048" y="260"/>
                    <a:pt x="826" y="0"/>
                    <a:pt x="593" y="0"/>
                  </a:cubicBez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4" name="Google Shape;1224;p46"/>
            <p:cNvSpPr/>
            <p:nvPr/>
          </p:nvSpPr>
          <p:spPr>
            <a:xfrm>
              <a:off x="3026631" y="1491787"/>
              <a:ext cx="65332" cy="65332"/>
            </a:xfrm>
            <a:custGeom>
              <a:avLst/>
              <a:gdLst/>
              <a:ahLst/>
              <a:cxnLst/>
              <a:rect l="l" t="t" r="r" b="b"/>
              <a:pathLst>
                <a:path w="1918" h="1918" extrusionOk="0">
                  <a:moveTo>
                    <a:pt x="951" y="1"/>
                  </a:moveTo>
                  <a:cubicBezTo>
                    <a:pt x="817" y="1"/>
                    <a:pt x="701" y="17"/>
                    <a:pt x="584" y="68"/>
                  </a:cubicBezTo>
                  <a:cubicBezTo>
                    <a:pt x="234" y="217"/>
                    <a:pt x="1" y="568"/>
                    <a:pt x="1" y="968"/>
                  </a:cubicBezTo>
                  <a:cubicBezTo>
                    <a:pt x="1" y="1484"/>
                    <a:pt x="417" y="1918"/>
                    <a:pt x="951" y="1918"/>
                  </a:cubicBezTo>
                  <a:cubicBezTo>
                    <a:pt x="1484" y="1918"/>
                    <a:pt x="1918" y="1484"/>
                    <a:pt x="1918" y="968"/>
                  </a:cubicBezTo>
                  <a:cubicBezTo>
                    <a:pt x="1918" y="601"/>
                    <a:pt x="1718" y="284"/>
                    <a:pt x="1435" y="117"/>
                  </a:cubicBezTo>
                  <a:lnTo>
                    <a:pt x="1301" y="217"/>
                  </a:lnTo>
                  <a:cubicBezTo>
                    <a:pt x="1584" y="350"/>
                    <a:pt x="1768" y="634"/>
                    <a:pt x="1768" y="968"/>
                  </a:cubicBezTo>
                  <a:cubicBezTo>
                    <a:pt x="1768" y="1401"/>
                    <a:pt x="1402" y="1768"/>
                    <a:pt x="951" y="1768"/>
                  </a:cubicBezTo>
                  <a:cubicBezTo>
                    <a:pt x="501" y="1768"/>
                    <a:pt x="150" y="1401"/>
                    <a:pt x="150" y="968"/>
                  </a:cubicBezTo>
                  <a:cubicBezTo>
                    <a:pt x="150" y="634"/>
                    <a:pt x="334" y="350"/>
                    <a:pt x="601" y="234"/>
                  </a:cubicBezTo>
                  <a:cubicBezTo>
                    <a:pt x="701" y="184"/>
                    <a:pt x="801" y="150"/>
                    <a:pt x="901" y="150"/>
                  </a:cubicBezTo>
                  <a:cubicBezTo>
                    <a:pt x="935" y="101"/>
                    <a:pt x="951" y="50"/>
                    <a:pt x="9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5" name="Google Shape;1225;p46"/>
            <p:cNvSpPr/>
            <p:nvPr/>
          </p:nvSpPr>
          <p:spPr>
            <a:xfrm>
              <a:off x="3098743" y="1522478"/>
              <a:ext cx="107433" cy="105015"/>
            </a:xfrm>
            <a:custGeom>
              <a:avLst/>
              <a:gdLst/>
              <a:ahLst/>
              <a:cxnLst/>
              <a:rect l="l" t="t" r="r" b="b"/>
              <a:pathLst>
                <a:path w="3154" h="3083" extrusionOk="0">
                  <a:moveTo>
                    <a:pt x="3120" y="0"/>
                  </a:moveTo>
                  <a:cubicBezTo>
                    <a:pt x="3120" y="0"/>
                    <a:pt x="2936" y="134"/>
                    <a:pt x="2619" y="267"/>
                  </a:cubicBezTo>
                  <a:cubicBezTo>
                    <a:pt x="2569" y="300"/>
                    <a:pt x="2502" y="316"/>
                    <a:pt x="2419" y="350"/>
                  </a:cubicBezTo>
                  <a:cubicBezTo>
                    <a:pt x="1841" y="593"/>
                    <a:pt x="986" y="892"/>
                    <a:pt x="219" y="892"/>
                  </a:cubicBezTo>
                  <a:cubicBezTo>
                    <a:pt x="146" y="892"/>
                    <a:pt x="73" y="889"/>
                    <a:pt x="1" y="883"/>
                  </a:cubicBezTo>
                  <a:lnTo>
                    <a:pt x="1" y="2517"/>
                  </a:lnTo>
                  <a:cubicBezTo>
                    <a:pt x="1" y="2517"/>
                    <a:pt x="231" y="3083"/>
                    <a:pt x="1038" y="3083"/>
                  </a:cubicBezTo>
                  <a:cubicBezTo>
                    <a:pt x="1516" y="3083"/>
                    <a:pt x="2197" y="2884"/>
                    <a:pt x="3153" y="2251"/>
                  </a:cubicBezTo>
                  <a:cubicBezTo>
                    <a:pt x="3086" y="1534"/>
                    <a:pt x="2936" y="617"/>
                    <a:pt x="3120"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6" name="Google Shape;1226;p46"/>
            <p:cNvSpPr/>
            <p:nvPr/>
          </p:nvSpPr>
          <p:spPr>
            <a:xfrm>
              <a:off x="3098743" y="1531573"/>
              <a:ext cx="89244" cy="47142"/>
            </a:xfrm>
            <a:custGeom>
              <a:avLst/>
              <a:gdLst/>
              <a:ahLst/>
              <a:cxnLst/>
              <a:rect l="l" t="t" r="r" b="b"/>
              <a:pathLst>
                <a:path w="2620" h="1384" extrusionOk="0">
                  <a:moveTo>
                    <a:pt x="2619" y="0"/>
                  </a:moveTo>
                  <a:lnTo>
                    <a:pt x="2619" y="0"/>
                  </a:lnTo>
                  <a:cubicBezTo>
                    <a:pt x="2569" y="33"/>
                    <a:pt x="2502" y="49"/>
                    <a:pt x="2419" y="83"/>
                  </a:cubicBezTo>
                  <a:cubicBezTo>
                    <a:pt x="1841" y="326"/>
                    <a:pt x="986" y="625"/>
                    <a:pt x="219" y="625"/>
                  </a:cubicBezTo>
                  <a:cubicBezTo>
                    <a:pt x="146" y="625"/>
                    <a:pt x="73" y="622"/>
                    <a:pt x="1" y="616"/>
                  </a:cubicBezTo>
                  <a:lnTo>
                    <a:pt x="1" y="1383"/>
                  </a:lnTo>
                  <a:cubicBezTo>
                    <a:pt x="701" y="1217"/>
                    <a:pt x="1919" y="850"/>
                    <a:pt x="261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7" name="Google Shape;1227;p46"/>
            <p:cNvSpPr/>
            <p:nvPr/>
          </p:nvSpPr>
          <p:spPr>
            <a:xfrm>
              <a:off x="3038554" y="1329001"/>
              <a:ext cx="176103" cy="224676"/>
            </a:xfrm>
            <a:custGeom>
              <a:avLst/>
              <a:gdLst/>
              <a:ahLst/>
              <a:cxnLst/>
              <a:rect l="l" t="t" r="r" b="b"/>
              <a:pathLst>
                <a:path w="5170" h="6596" extrusionOk="0">
                  <a:moveTo>
                    <a:pt x="2853" y="1"/>
                  </a:moveTo>
                  <a:cubicBezTo>
                    <a:pt x="2214" y="1"/>
                    <a:pt x="1661" y="252"/>
                    <a:pt x="1285" y="360"/>
                  </a:cubicBezTo>
                  <a:cubicBezTo>
                    <a:pt x="501" y="611"/>
                    <a:pt x="18" y="1612"/>
                    <a:pt x="18" y="3046"/>
                  </a:cubicBezTo>
                  <a:cubicBezTo>
                    <a:pt x="0" y="4796"/>
                    <a:pt x="34" y="5680"/>
                    <a:pt x="385" y="6030"/>
                  </a:cubicBezTo>
                  <a:cubicBezTo>
                    <a:pt x="787" y="6447"/>
                    <a:pt x="1334" y="6596"/>
                    <a:pt x="1909" y="6596"/>
                  </a:cubicBezTo>
                  <a:cubicBezTo>
                    <a:pt x="3285" y="6596"/>
                    <a:pt x="4816" y="5743"/>
                    <a:pt x="4887" y="5696"/>
                  </a:cubicBezTo>
                  <a:cubicBezTo>
                    <a:pt x="4920" y="5580"/>
                    <a:pt x="4936" y="5447"/>
                    <a:pt x="4969" y="5329"/>
                  </a:cubicBezTo>
                  <a:cubicBezTo>
                    <a:pt x="5153" y="4262"/>
                    <a:pt x="5170" y="3295"/>
                    <a:pt x="5069" y="2361"/>
                  </a:cubicBezTo>
                  <a:cubicBezTo>
                    <a:pt x="5120" y="1378"/>
                    <a:pt x="4536" y="478"/>
                    <a:pt x="3602" y="127"/>
                  </a:cubicBezTo>
                  <a:cubicBezTo>
                    <a:pt x="3343" y="36"/>
                    <a:pt x="3092" y="1"/>
                    <a:pt x="2853"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8" name="Google Shape;1228;p46"/>
            <p:cNvSpPr/>
            <p:nvPr/>
          </p:nvSpPr>
          <p:spPr>
            <a:xfrm>
              <a:off x="3103886" y="1388440"/>
              <a:ext cx="46018" cy="25002"/>
            </a:xfrm>
            <a:custGeom>
              <a:avLst/>
              <a:gdLst/>
              <a:ahLst/>
              <a:cxnLst/>
              <a:rect l="l" t="t" r="r" b="b"/>
              <a:pathLst>
                <a:path w="1351" h="734" extrusionOk="0">
                  <a:moveTo>
                    <a:pt x="283" y="0"/>
                  </a:moveTo>
                  <a:cubicBezTo>
                    <a:pt x="283" y="0"/>
                    <a:pt x="1" y="16"/>
                    <a:pt x="101" y="283"/>
                  </a:cubicBezTo>
                  <a:cubicBezTo>
                    <a:pt x="201" y="550"/>
                    <a:pt x="768" y="249"/>
                    <a:pt x="1184" y="734"/>
                  </a:cubicBezTo>
                  <a:cubicBezTo>
                    <a:pt x="1184" y="734"/>
                    <a:pt x="1351" y="116"/>
                    <a:pt x="2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9" name="Google Shape;1229;p46"/>
            <p:cNvSpPr/>
            <p:nvPr/>
          </p:nvSpPr>
          <p:spPr>
            <a:xfrm>
              <a:off x="3033444" y="1388440"/>
              <a:ext cx="46018" cy="25002"/>
            </a:xfrm>
            <a:custGeom>
              <a:avLst/>
              <a:gdLst/>
              <a:ahLst/>
              <a:cxnLst/>
              <a:rect l="l" t="t" r="r" b="b"/>
              <a:pathLst>
                <a:path w="1351" h="734" extrusionOk="0">
                  <a:moveTo>
                    <a:pt x="1068" y="0"/>
                  </a:moveTo>
                  <a:cubicBezTo>
                    <a:pt x="1" y="116"/>
                    <a:pt x="168" y="734"/>
                    <a:pt x="168" y="734"/>
                  </a:cubicBezTo>
                  <a:cubicBezTo>
                    <a:pt x="584" y="249"/>
                    <a:pt x="1151" y="550"/>
                    <a:pt x="1251" y="283"/>
                  </a:cubicBezTo>
                  <a:cubicBezTo>
                    <a:pt x="1351" y="16"/>
                    <a:pt x="1068" y="0"/>
                    <a:pt x="10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0" name="Google Shape;1230;p46"/>
            <p:cNvSpPr/>
            <p:nvPr/>
          </p:nvSpPr>
          <p:spPr>
            <a:xfrm>
              <a:off x="3116388" y="1449175"/>
              <a:ext cx="42067" cy="16520"/>
            </a:xfrm>
            <a:custGeom>
              <a:avLst/>
              <a:gdLst/>
              <a:ahLst/>
              <a:cxnLst/>
              <a:rect l="l" t="t" r="r" b="b"/>
              <a:pathLst>
                <a:path w="1235" h="485" extrusionOk="0">
                  <a:moveTo>
                    <a:pt x="617" y="1"/>
                  </a:moveTo>
                  <a:cubicBezTo>
                    <a:pt x="283" y="1"/>
                    <a:pt x="0" y="101"/>
                    <a:pt x="0" y="234"/>
                  </a:cubicBezTo>
                  <a:cubicBezTo>
                    <a:pt x="0" y="367"/>
                    <a:pt x="283" y="485"/>
                    <a:pt x="617" y="485"/>
                  </a:cubicBezTo>
                  <a:cubicBezTo>
                    <a:pt x="950" y="485"/>
                    <a:pt x="1234" y="367"/>
                    <a:pt x="1234" y="234"/>
                  </a:cubicBezTo>
                  <a:cubicBezTo>
                    <a:pt x="1234" y="101"/>
                    <a:pt x="950" y="1"/>
                    <a:pt x="617" y="1"/>
                  </a:cubicBez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1" name="Google Shape;1231;p46"/>
            <p:cNvSpPr/>
            <p:nvPr/>
          </p:nvSpPr>
          <p:spPr>
            <a:xfrm>
              <a:off x="3032320" y="1449175"/>
              <a:ext cx="6847" cy="16520"/>
            </a:xfrm>
            <a:custGeom>
              <a:avLst/>
              <a:gdLst/>
              <a:ahLst/>
              <a:cxnLst/>
              <a:rect l="l" t="t" r="r" b="b"/>
              <a:pathLst>
                <a:path w="201" h="485" extrusionOk="0">
                  <a:moveTo>
                    <a:pt x="1" y="1"/>
                  </a:moveTo>
                  <a:lnTo>
                    <a:pt x="1" y="467"/>
                  </a:lnTo>
                  <a:cubicBezTo>
                    <a:pt x="34" y="485"/>
                    <a:pt x="83" y="485"/>
                    <a:pt x="134" y="485"/>
                  </a:cubicBezTo>
                  <a:lnTo>
                    <a:pt x="201" y="485"/>
                  </a:lnTo>
                  <a:lnTo>
                    <a:pt x="201" y="1"/>
                  </a:lnTo>
                  <a:close/>
                </a:path>
              </a:pathLst>
            </a:custGeom>
            <a:solidFill>
              <a:srgbClr val="E765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2" name="Google Shape;1232;p46"/>
            <p:cNvSpPr/>
            <p:nvPr/>
          </p:nvSpPr>
          <p:spPr>
            <a:xfrm>
              <a:off x="3039133" y="1449175"/>
              <a:ext cx="18768" cy="16520"/>
            </a:xfrm>
            <a:custGeom>
              <a:avLst/>
              <a:gdLst/>
              <a:ahLst/>
              <a:cxnLst/>
              <a:rect l="l" t="t" r="r" b="b"/>
              <a:pathLst>
                <a:path w="551" h="485" extrusionOk="0">
                  <a:moveTo>
                    <a:pt x="1" y="1"/>
                  </a:moveTo>
                  <a:lnTo>
                    <a:pt x="1" y="485"/>
                  </a:lnTo>
                  <a:cubicBezTo>
                    <a:pt x="301" y="467"/>
                    <a:pt x="550" y="367"/>
                    <a:pt x="550" y="234"/>
                  </a:cubicBezTo>
                  <a:cubicBezTo>
                    <a:pt x="550" y="118"/>
                    <a:pt x="301" y="18"/>
                    <a:pt x="1" y="1"/>
                  </a:cubicBezTo>
                  <a:close/>
                </a:path>
              </a:pathLst>
            </a:custGeom>
            <a:solidFill>
              <a:srgbClr val="E86C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3" name="Google Shape;1233;p46"/>
            <p:cNvSpPr/>
            <p:nvPr/>
          </p:nvSpPr>
          <p:spPr>
            <a:xfrm>
              <a:off x="3112981" y="1421379"/>
              <a:ext cx="12535" cy="22141"/>
            </a:xfrm>
            <a:custGeom>
              <a:avLst/>
              <a:gdLst/>
              <a:ahLst/>
              <a:cxnLst/>
              <a:rect l="l" t="t" r="r" b="b"/>
              <a:pathLst>
                <a:path w="368" h="650" extrusionOk="0">
                  <a:moveTo>
                    <a:pt x="183" y="0"/>
                  </a:moveTo>
                  <a:cubicBezTo>
                    <a:pt x="83" y="0"/>
                    <a:pt x="0" y="150"/>
                    <a:pt x="0" y="334"/>
                  </a:cubicBezTo>
                  <a:cubicBezTo>
                    <a:pt x="0" y="516"/>
                    <a:pt x="83" y="650"/>
                    <a:pt x="183" y="650"/>
                  </a:cubicBezTo>
                  <a:cubicBezTo>
                    <a:pt x="283" y="650"/>
                    <a:pt x="367" y="516"/>
                    <a:pt x="367" y="334"/>
                  </a:cubicBezTo>
                  <a:cubicBezTo>
                    <a:pt x="367" y="150"/>
                    <a:pt x="283" y="0"/>
                    <a:pt x="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4" name="Google Shape;1234;p46"/>
            <p:cNvSpPr/>
            <p:nvPr/>
          </p:nvSpPr>
          <p:spPr>
            <a:xfrm>
              <a:off x="3051634" y="1421379"/>
              <a:ext cx="12535" cy="22141"/>
            </a:xfrm>
            <a:custGeom>
              <a:avLst/>
              <a:gdLst/>
              <a:ahLst/>
              <a:cxnLst/>
              <a:rect l="l" t="t" r="r" b="b"/>
              <a:pathLst>
                <a:path w="368" h="650" extrusionOk="0">
                  <a:moveTo>
                    <a:pt x="183" y="0"/>
                  </a:moveTo>
                  <a:cubicBezTo>
                    <a:pt x="83" y="0"/>
                    <a:pt x="1" y="150"/>
                    <a:pt x="1" y="334"/>
                  </a:cubicBezTo>
                  <a:cubicBezTo>
                    <a:pt x="1" y="516"/>
                    <a:pt x="83" y="650"/>
                    <a:pt x="183" y="650"/>
                  </a:cubicBezTo>
                  <a:cubicBezTo>
                    <a:pt x="283" y="650"/>
                    <a:pt x="367" y="516"/>
                    <a:pt x="367" y="334"/>
                  </a:cubicBezTo>
                  <a:cubicBezTo>
                    <a:pt x="367" y="150"/>
                    <a:pt x="283" y="0"/>
                    <a:pt x="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5" name="Google Shape;1235;p46"/>
            <p:cNvSpPr/>
            <p:nvPr/>
          </p:nvSpPr>
          <p:spPr>
            <a:xfrm>
              <a:off x="3058991" y="1475778"/>
              <a:ext cx="53444" cy="16043"/>
            </a:xfrm>
            <a:custGeom>
              <a:avLst/>
              <a:gdLst/>
              <a:ahLst/>
              <a:cxnLst/>
              <a:rect l="l" t="t" r="r" b="b"/>
              <a:pathLst>
                <a:path w="1569" h="471" extrusionOk="0">
                  <a:moveTo>
                    <a:pt x="1483" y="1"/>
                  </a:moveTo>
                  <a:cubicBezTo>
                    <a:pt x="1466" y="1"/>
                    <a:pt x="1449" y="6"/>
                    <a:pt x="1435" y="20"/>
                  </a:cubicBezTo>
                  <a:cubicBezTo>
                    <a:pt x="1412" y="32"/>
                    <a:pt x="1067" y="319"/>
                    <a:pt x="674" y="319"/>
                  </a:cubicBezTo>
                  <a:cubicBezTo>
                    <a:pt x="495" y="319"/>
                    <a:pt x="307" y="259"/>
                    <a:pt x="134" y="87"/>
                  </a:cubicBezTo>
                  <a:cubicBezTo>
                    <a:pt x="120" y="80"/>
                    <a:pt x="104" y="76"/>
                    <a:pt x="87" y="76"/>
                  </a:cubicBezTo>
                  <a:cubicBezTo>
                    <a:pt x="63" y="76"/>
                    <a:pt x="38" y="84"/>
                    <a:pt x="18" y="104"/>
                  </a:cubicBezTo>
                  <a:cubicBezTo>
                    <a:pt x="1" y="120"/>
                    <a:pt x="1" y="171"/>
                    <a:pt x="18" y="204"/>
                  </a:cubicBezTo>
                  <a:cubicBezTo>
                    <a:pt x="234" y="404"/>
                    <a:pt x="452" y="471"/>
                    <a:pt x="652" y="471"/>
                  </a:cubicBezTo>
                  <a:cubicBezTo>
                    <a:pt x="1119" y="471"/>
                    <a:pt x="1535" y="137"/>
                    <a:pt x="1535" y="137"/>
                  </a:cubicBezTo>
                  <a:cubicBezTo>
                    <a:pt x="1568" y="104"/>
                    <a:pt x="1568" y="53"/>
                    <a:pt x="1552" y="20"/>
                  </a:cubicBezTo>
                  <a:cubicBezTo>
                    <a:pt x="1533" y="11"/>
                    <a:pt x="1507" y="1"/>
                    <a:pt x="14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6" name="Google Shape;1236;p46"/>
            <p:cNvSpPr/>
            <p:nvPr/>
          </p:nvSpPr>
          <p:spPr>
            <a:xfrm>
              <a:off x="3072072" y="1423491"/>
              <a:ext cx="20506" cy="32530"/>
            </a:xfrm>
            <a:custGeom>
              <a:avLst/>
              <a:gdLst/>
              <a:ahLst/>
              <a:cxnLst/>
              <a:rect l="l" t="t" r="r" b="b"/>
              <a:pathLst>
                <a:path w="602" h="955" extrusionOk="0">
                  <a:moveTo>
                    <a:pt x="357" y="0"/>
                  </a:moveTo>
                  <a:cubicBezTo>
                    <a:pt x="322" y="0"/>
                    <a:pt x="298" y="27"/>
                    <a:pt x="284" y="54"/>
                  </a:cubicBezTo>
                  <a:lnTo>
                    <a:pt x="1" y="839"/>
                  </a:lnTo>
                  <a:cubicBezTo>
                    <a:pt x="1" y="872"/>
                    <a:pt x="1" y="888"/>
                    <a:pt x="17" y="905"/>
                  </a:cubicBezTo>
                  <a:cubicBezTo>
                    <a:pt x="17" y="921"/>
                    <a:pt x="34" y="939"/>
                    <a:pt x="50" y="939"/>
                  </a:cubicBezTo>
                  <a:cubicBezTo>
                    <a:pt x="68" y="939"/>
                    <a:pt x="117" y="955"/>
                    <a:pt x="201" y="955"/>
                  </a:cubicBezTo>
                  <a:cubicBezTo>
                    <a:pt x="301" y="955"/>
                    <a:pt x="434" y="939"/>
                    <a:pt x="550" y="872"/>
                  </a:cubicBezTo>
                  <a:cubicBezTo>
                    <a:pt x="584" y="855"/>
                    <a:pt x="601" y="805"/>
                    <a:pt x="584" y="772"/>
                  </a:cubicBezTo>
                  <a:cubicBezTo>
                    <a:pt x="572" y="748"/>
                    <a:pt x="542" y="732"/>
                    <a:pt x="513" y="732"/>
                  </a:cubicBezTo>
                  <a:cubicBezTo>
                    <a:pt x="503" y="732"/>
                    <a:pt x="493" y="734"/>
                    <a:pt x="484" y="739"/>
                  </a:cubicBezTo>
                  <a:cubicBezTo>
                    <a:pt x="368" y="805"/>
                    <a:pt x="250" y="805"/>
                    <a:pt x="184" y="805"/>
                  </a:cubicBezTo>
                  <a:lnTo>
                    <a:pt x="417" y="105"/>
                  </a:lnTo>
                  <a:cubicBezTo>
                    <a:pt x="434" y="54"/>
                    <a:pt x="417" y="21"/>
                    <a:pt x="384" y="5"/>
                  </a:cubicBezTo>
                  <a:cubicBezTo>
                    <a:pt x="374" y="2"/>
                    <a:pt x="366" y="0"/>
                    <a:pt x="3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7" name="Google Shape;1237;p46"/>
            <p:cNvSpPr/>
            <p:nvPr/>
          </p:nvSpPr>
          <p:spPr>
            <a:xfrm>
              <a:off x="3184548" y="1498021"/>
              <a:ext cx="23299" cy="25036"/>
            </a:xfrm>
            <a:custGeom>
              <a:avLst/>
              <a:gdLst/>
              <a:ahLst/>
              <a:cxnLst/>
              <a:rect l="l" t="t" r="r" b="b"/>
              <a:pathLst>
                <a:path w="684" h="735" extrusionOk="0">
                  <a:moveTo>
                    <a:pt x="0" y="1"/>
                  </a:moveTo>
                  <a:cubicBezTo>
                    <a:pt x="16" y="18"/>
                    <a:pt x="250" y="585"/>
                    <a:pt x="601" y="734"/>
                  </a:cubicBezTo>
                  <a:cubicBezTo>
                    <a:pt x="634" y="618"/>
                    <a:pt x="650" y="485"/>
                    <a:pt x="683" y="367"/>
                  </a:cubicBezTo>
                  <a:cubicBezTo>
                    <a:pt x="667" y="351"/>
                    <a:pt x="317" y="301"/>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8" name="Google Shape;1238;p46"/>
            <p:cNvSpPr/>
            <p:nvPr/>
          </p:nvSpPr>
          <p:spPr>
            <a:xfrm>
              <a:off x="3195312" y="1437968"/>
              <a:ext cx="56339" cy="72587"/>
            </a:xfrm>
            <a:custGeom>
              <a:avLst/>
              <a:gdLst/>
              <a:ahLst/>
              <a:cxnLst/>
              <a:rect l="l" t="t" r="r" b="b"/>
              <a:pathLst>
                <a:path w="1654" h="2131" extrusionOk="0">
                  <a:moveTo>
                    <a:pt x="804" y="0"/>
                  </a:moveTo>
                  <a:cubicBezTo>
                    <a:pt x="394" y="0"/>
                    <a:pt x="18" y="496"/>
                    <a:pt x="18" y="496"/>
                  </a:cubicBezTo>
                  <a:lnTo>
                    <a:pt x="1" y="1997"/>
                  </a:lnTo>
                  <a:cubicBezTo>
                    <a:pt x="136" y="2090"/>
                    <a:pt x="270" y="2131"/>
                    <a:pt x="398" y="2131"/>
                  </a:cubicBezTo>
                  <a:cubicBezTo>
                    <a:pt x="1119" y="2131"/>
                    <a:pt x="1653" y="834"/>
                    <a:pt x="1285" y="296"/>
                  </a:cubicBezTo>
                  <a:cubicBezTo>
                    <a:pt x="1134" y="78"/>
                    <a:pt x="966" y="0"/>
                    <a:pt x="804"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9" name="Google Shape;1239;p46"/>
            <p:cNvSpPr/>
            <p:nvPr/>
          </p:nvSpPr>
          <p:spPr>
            <a:xfrm>
              <a:off x="3177122" y="1498600"/>
              <a:ext cx="65945" cy="65945"/>
            </a:xfrm>
            <a:custGeom>
              <a:avLst/>
              <a:gdLst/>
              <a:ahLst/>
              <a:cxnLst/>
              <a:rect l="l" t="t" r="r" b="b"/>
              <a:pathLst>
                <a:path w="1936" h="1936" extrusionOk="0">
                  <a:moveTo>
                    <a:pt x="968" y="1"/>
                  </a:moveTo>
                  <a:cubicBezTo>
                    <a:pt x="835" y="1"/>
                    <a:pt x="701" y="34"/>
                    <a:pt x="585" y="84"/>
                  </a:cubicBezTo>
                  <a:cubicBezTo>
                    <a:pt x="252" y="217"/>
                    <a:pt x="1" y="568"/>
                    <a:pt x="1" y="968"/>
                  </a:cubicBezTo>
                  <a:cubicBezTo>
                    <a:pt x="1" y="1502"/>
                    <a:pt x="435" y="1935"/>
                    <a:pt x="968" y="1935"/>
                  </a:cubicBezTo>
                  <a:cubicBezTo>
                    <a:pt x="1502" y="1935"/>
                    <a:pt x="1935" y="1502"/>
                    <a:pt x="1935" y="968"/>
                  </a:cubicBezTo>
                  <a:cubicBezTo>
                    <a:pt x="1935" y="601"/>
                    <a:pt x="1735" y="284"/>
                    <a:pt x="1435" y="117"/>
                  </a:cubicBezTo>
                  <a:cubicBezTo>
                    <a:pt x="1402" y="168"/>
                    <a:pt x="1352" y="201"/>
                    <a:pt x="1319" y="217"/>
                  </a:cubicBezTo>
                  <a:cubicBezTo>
                    <a:pt x="1586" y="350"/>
                    <a:pt x="1786" y="635"/>
                    <a:pt x="1786" y="968"/>
                  </a:cubicBezTo>
                  <a:cubicBezTo>
                    <a:pt x="1786" y="1418"/>
                    <a:pt x="1419" y="1784"/>
                    <a:pt x="968" y="1784"/>
                  </a:cubicBezTo>
                  <a:cubicBezTo>
                    <a:pt x="519" y="1784"/>
                    <a:pt x="152" y="1418"/>
                    <a:pt x="152" y="968"/>
                  </a:cubicBezTo>
                  <a:cubicBezTo>
                    <a:pt x="152" y="651"/>
                    <a:pt x="352" y="368"/>
                    <a:pt x="619" y="234"/>
                  </a:cubicBezTo>
                  <a:cubicBezTo>
                    <a:pt x="701" y="184"/>
                    <a:pt x="819" y="168"/>
                    <a:pt x="919" y="150"/>
                  </a:cubicBezTo>
                  <a:cubicBezTo>
                    <a:pt x="935" y="101"/>
                    <a:pt x="952" y="50"/>
                    <a:pt x="9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0" name="Google Shape;1240;p46"/>
            <p:cNvSpPr/>
            <p:nvPr/>
          </p:nvSpPr>
          <p:spPr>
            <a:xfrm>
              <a:off x="3197049" y="1454659"/>
              <a:ext cx="31848" cy="41727"/>
            </a:xfrm>
            <a:custGeom>
              <a:avLst/>
              <a:gdLst/>
              <a:ahLst/>
              <a:cxnLst/>
              <a:rect l="l" t="t" r="r" b="b"/>
              <a:pathLst>
                <a:path w="935" h="1225" extrusionOk="0">
                  <a:moveTo>
                    <a:pt x="844" y="0"/>
                  </a:moveTo>
                  <a:cubicBezTo>
                    <a:pt x="834" y="0"/>
                    <a:pt x="825" y="2"/>
                    <a:pt x="817" y="6"/>
                  </a:cubicBezTo>
                  <a:cubicBezTo>
                    <a:pt x="783" y="24"/>
                    <a:pt x="83" y="306"/>
                    <a:pt x="0" y="1140"/>
                  </a:cubicBezTo>
                  <a:cubicBezTo>
                    <a:pt x="0" y="1174"/>
                    <a:pt x="16" y="1224"/>
                    <a:pt x="67" y="1224"/>
                  </a:cubicBezTo>
                  <a:cubicBezTo>
                    <a:pt x="116" y="1224"/>
                    <a:pt x="150" y="1191"/>
                    <a:pt x="150" y="1158"/>
                  </a:cubicBezTo>
                  <a:cubicBezTo>
                    <a:pt x="234" y="424"/>
                    <a:pt x="850" y="157"/>
                    <a:pt x="867" y="157"/>
                  </a:cubicBezTo>
                  <a:cubicBezTo>
                    <a:pt x="917" y="140"/>
                    <a:pt x="934" y="90"/>
                    <a:pt x="917" y="57"/>
                  </a:cubicBezTo>
                  <a:cubicBezTo>
                    <a:pt x="905" y="19"/>
                    <a:pt x="873" y="0"/>
                    <a:pt x="8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1" name="Google Shape;1241;p46"/>
            <p:cNvSpPr/>
            <p:nvPr/>
          </p:nvSpPr>
          <p:spPr>
            <a:xfrm>
              <a:off x="3204986" y="1469919"/>
              <a:ext cx="21017" cy="11104"/>
            </a:xfrm>
            <a:custGeom>
              <a:avLst/>
              <a:gdLst/>
              <a:ahLst/>
              <a:cxnLst/>
              <a:rect l="l" t="t" r="r" b="b"/>
              <a:pathLst>
                <a:path w="617" h="326" extrusionOk="0">
                  <a:moveTo>
                    <a:pt x="141" y="1"/>
                  </a:moveTo>
                  <a:cubicBezTo>
                    <a:pt x="116" y="1"/>
                    <a:pt x="91" y="4"/>
                    <a:pt x="67" y="9"/>
                  </a:cubicBezTo>
                  <a:cubicBezTo>
                    <a:pt x="17" y="25"/>
                    <a:pt x="1" y="59"/>
                    <a:pt x="17" y="109"/>
                  </a:cubicBezTo>
                  <a:cubicBezTo>
                    <a:pt x="17" y="143"/>
                    <a:pt x="67" y="159"/>
                    <a:pt x="101" y="159"/>
                  </a:cubicBezTo>
                  <a:cubicBezTo>
                    <a:pt x="115" y="155"/>
                    <a:pt x="131" y="153"/>
                    <a:pt x="146" y="153"/>
                  </a:cubicBezTo>
                  <a:cubicBezTo>
                    <a:pt x="276" y="153"/>
                    <a:pt x="440" y="264"/>
                    <a:pt x="484" y="309"/>
                  </a:cubicBezTo>
                  <a:cubicBezTo>
                    <a:pt x="501" y="309"/>
                    <a:pt x="517" y="325"/>
                    <a:pt x="534" y="325"/>
                  </a:cubicBezTo>
                  <a:cubicBezTo>
                    <a:pt x="568" y="325"/>
                    <a:pt x="584" y="309"/>
                    <a:pt x="601" y="292"/>
                  </a:cubicBezTo>
                  <a:cubicBezTo>
                    <a:pt x="617" y="259"/>
                    <a:pt x="617" y="209"/>
                    <a:pt x="584" y="192"/>
                  </a:cubicBezTo>
                  <a:cubicBezTo>
                    <a:pt x="554" y="162"/>
                    <a:pt x="340" y="1"/>
                    <a:pt x="1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2" name="Google Shape;1242;p46"/>
            <p:cNvSpPr/>
            <p:nvPr/>
          </p:nvSpPr>
          <p:spPr>
            <a:xfrm>
              <a:off x="3019819" y="1303760"/>
              <a:ext cx="212482" cy="85838"/>
            </a:xfrm>
            <a:custGeom>
              <a:avLst/>
              <a:gdLst/>
              <a:ahLst/>
              <a:cxnLst/>
              <a:rect l="l" t="t" r="r" b="b"/>
              <a:pathLst>
                <a:path w="6238" h="2520" extrusionOk="0">
                  <a:moveTo>
                    <a:pt x="3111" y="0"/>
                  </a:moveTo>
                  <a:cubicBezTo>
                    <a:pt x="2766" y="0"/>
                    <a:pt x="2404" y="46"/>
                    <a:pt x="2035" y="152"/>
                  </a:cubicBezTo>
                  <a:cubicBezTo>
                    <a:pt x="1335" y="334"/>
                    <a:pt x="750" y="819"/>
                    <a:pt x="417" y="1468"/>
                  </a:cubicBezTo>
                  <a:cubicBezTo>
                    <a:pt x="201" y="1868"/>
                    <a:pt x="1" y="2419"/>
                    <a:pt x="617" y="2435"/>
                  </a:cubicBezTo>
                  <a:cubicBezTo>
                    <a:pt x="635" y="2436"/>
                    <a:pt x="652" y="2436"/>
                    <a:pt x="670" y="2436"/>
                  </a:cubicBezTo>
                  <a:cubicBezTo>
                    <a:pt x="2308" y="2436"/>
                    <a:pt x="3418" y="901"/>
                    <a:pt x="3418" y="901"/>
                  </a:cubicBezTo>
                  <a:cubicBezTo>
                    <a:pt x="3418" y="901"/>
                    <a:pt x="3502" y="2519"/>
                    <a:pt x="4819" y="2519"/>
                  </a:cubicBezTo>
                  <a:cubicBezTo>
                    <a:pt x="6137" y="2519"/>
                    <a:pt x="6237" y="1535"/>
                    <a:pt x="5586" y="885"/>
                  </a:cubicBezTo>
                  <a:cubicBezTo>
                    <a:pt x="5178" y="477"/>
                    <a:pt x="4234" y="0"/>
                    <a:pt x="31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3" name="Google Shape;1243;p46"/>
            <p:cNvSpPr/>
            <p:nvPr/>
          </p:nvSpPr>
          <p:spPr>
            <a:xfrm>
              <a:off x="3173171" y="1363983"/>
              <a:ext cx="54977" cy="94966"/>
            </a:xfrm>
            <a:custGeom>
              <a:avLst/>
              <a:gdLst/>
              <a:ahLst/>
              <a:cxnLst/>
              <a:rect l="l" t="t" r="r" b="b"/>
              <a:pathLst>
                <a:path w="1614" h="2788" extrusionOk="0">
                  <a:moveTo>
                    <a:pt x="1368" y="0"/>
                  </a:moveTo>
                  <a:lnTo>
                    <a:pt x="468" y="451"/>
                  </a:lnTo>
                  <a:cubicBezTo>
                    <a:pt x="468" y="451"/>
                    <a:pt x="1" y="2452"/>
                    <a:pt x="568" y="2752"/>
                  </a:cubicBezTo>
                  <a:cubicBezTo>
                    <a:pt x="614" y="2776"/>
                    <a:pt x="660" y="2788"/>
                    <a:pt x="705" y="2788"/>
                  </a:cubicBezTo>
                  <a:cubicBezTo>
                    <a:pt x="1223" y="2788"/>
                    <a:pt x="1614" y="1274"/>
                    <a:pt x="1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4" name="Google Shape;1244;p46"/>
            <p:cNvSpPr/>
            <p:nvPr/>
          </p:nvSpPr>
          <p:spPr>
            <a:xfrm>
              <a:off x="3082836" y="1621806"/>
              <a:ext cx="381193" cy="490943"/>
            </a:xfrm>
            <a:custGeom>
              <a:avLst/>
              <a:gdLst/>
              <a:ahLst/>
              <a:cxnLst/>
              <a:rect l="l" t="t" r="r" b="b"/>
              <a:pathLst>
                <a:path w="11191" h="14413" extrusionOk="0">
                  <a:moveTo>
                    <a:pt x="6855" y="0"/>
                  </a:moveTo>
                  <a:cubicBezTo>
                    <a:pt x="5646" y="0"/>
                    <a:pt x="4337" y="1202"/>
                    <a:pt x="4954" y="3036"/>
                  </a:cubicBezTo>
                  <a:cubicBezTo>
                    <a:pt x="5654" y="5121"/>
                    <a:pt x="6137" y="5888"/>
                    <a:pt x="6155" y="6938"/>
                  </a:cubicBezTo>
                  <a:cubicBezTo>
                    <a:pt x="6155" y="8039"/>
                    <a:pt x="6521" y="9373"/>
                    <a:pt x="7071" y="9790"/>
                  </a:cubicBezTo>
                  <a:cubicBezTo>
                    <a:pt x="7071" y="9790"/>
                    <a:pt x="5070" y="9890"/>
                    <a:pt x="3936" y="10473"/>
                  </a:cubicBezTo>
                  <a:cubicBezTo>
                    <a:pt x="3187" y="10840"/>
                    <a:pt x="2119" y="10773"/>
                    <a:pt x="1252" y="10807"/>
                  </a:cubicBezTo>
                  <a:cubicBezTo>
                    <a:pt x="719" y="10824"/>
                    <a:pt x="252" y="10891"/>
                    <a:pt x="1" y="11140"/>
                  </a:cubicBezTo>
                  <a:cubicBezTo>
                    <a:pt x="1" y="11140"/>
                    <a:pt x="601" y="13059"/>
                    <a:pt x="185" y="13359"/>
                  </a:cubicBezTo>
                  <a:cubicBezTo>
                    <a:pt x="185" y="13359"/>
                    <a:pt x="468" y="13525"/>
                    <a:pt x="935" y="13708"/>
                  </a:cubicBezTo>
                  <a:cubicBezTo>
                    <a:pt x="952" y="13725"/>
                    <a:pt x="985" y="13741"/>
                    <a:pt x="1019" y="13741"/>
                  </a:cubicBezTo>
                  <a:cubicBezTo>
                    <a:pt x="1068" y="13759"/>
                    <a:pt x="1119" y="13775"/>
                    <a:pt x="1168" y="13808"/>
                  </a:cubicBezTo>
                  <a:cubicBezTo>
                    <a:pt x="1680" y="13997"/>
                    <a:pt x="2343" y="14175"/>
                    <a:pt x="3027" y="14175"/>
                  </a:cubicBezTo>
                  <a:cubicBezTo>
                    <a:pt x="3191" y="14175"/>
                    <a:pt x="3356" y="14164"/>
                    <a:pt x="3520" y="14142"/>
                  </a:cubicBezTo>
                  <a:cubicBezTo>
                    <a:pt x="4288" y="14028"/>
                    <a:pt x="5018" y="13962"/>
                    <a:pt x="5651" y="13962"/>
                  </a:cubicBezTo>
                  <a:cubicBezTo>
                    <a:pt x="6322" y="13962"/>
                    <a:pt x="6885" y="14037"/>
                    <a:pt x="7271" y="14208"/>
                  </a:cubicBezTo>
                  <a:cubicBezTo>
                    <a:pt x="7389" y="14259"/>
                    <a:pt x="7522" y="14308"/>
                    <a:pt x="7671" y="14342"/>
                  </a:cubicBezTo>
                  <a:cubicBezTo>
                    <a:pt x="7861" y="14389"/>
                    <a:pt x="8063" y="14412"/>
                    <a:pt x="8270" y="14412"/>
                  </a:cubicBezTo>
                  <a:cubicBezTo>
                    <a:pt x="9244" y="14412"/>
                    <a:pt x="10334" y="13886"/>
                    <a:pt x="10857" y="12758"/>
                  </a:cubicBezTo>
                  <a:cubicBezTo>
                    <a:pt x="11073" y="12291"/>
                    <a:pt x="11190" y="11725"/>
                    <a:pt x="11173" y="11058"/>
                  </a:cubicBezTo>
                  <a:cubicBezTo>
                    <a:pt x="11090" y="8156"/>
                    <a:pt x="10439" y="7789"/>
                    <a:pt x="10123" y="5771"/>
                  </a:cubicBezTo>
                  <a:cubicBezTo>
                    <a:pt x="9823" y="3754"/>
                    <a:pt x="8638" y="435"/>
                    <a:pt x="7338" y="68"/>
                  </a:cubicBezTo>
                  <a:cubicBezTo>
                    <a:pt x="7182" y="23"/>
                    <a:pt x="7020" y="0"/>
                    <a:pt x="68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5" name="Google Shape;1245;p46"/>
            <p:cNvSpPr/>
            <p:nvPr/>
          </p:nvSpPr>
          <p:spPr>
            <a:xfrm>
              <a:off x="3402654" y="1783162"/>
              <a:ext cx="44894" cy="67955"/>
            </a:xfrm>
            <a:custGeom>
              <a:avLst/>
              <a:gdLst/>
              <a:ahLst/>
              <a:cxnLst/>
              <a:rect l="l" t="t" r="r" b="b"/>
              <a:pathLst>
                <a:path w="1318" h="1995" extrusionOk="0">
                  <a:moveTo>
                    <a:pt x="525" y="0"/>
                  </a:moveTo>
                  <a:cubicBezTo>
                    <a:pt x="520" y="0"/>
                    <a:pt x="517" y="0"/>
                    <a:pt x="517" y="0"/>
                  </a:cubicBezTo>
                  <a:lnTo>
                    <a:pt x="550" y="451"/>
                  </a:lnTo>
                  <a:cubicBezTo>
                    <a:pt x="550" y="451"/>
                    <a:pt x="617" y="667"/>
                    <a:pt x="367" y="985"/>
                  </a:cubicBezTo>
                  <a:cubicBezTo>
                    <a:pt x="132" y="1263"/>
                    <a:pt x="1" y="1995"/>
                    <a:pt x="178" y="1995"/>
                  </a:cubicBezTo>
                  <a:cubicBezTo>
                    <a:pt x="202" y="1995"/>
                    <a:pt x="232" y="1982"/>
                    <a:pt x="267" y="1952"/>
                  </a:cubicBezTo>
                  <a:cubicBezTo>
                    <a:pt x="550" y="1685"/>
                    <a:pt x="1317" y="918"/>
                    <a:pt x="1250" y="451"/>
                  </a:cubicBezTo>
                  <a:cubicBezTo>
                    <a:pt x="1204" y="14"/>
                    <a:pt x="602" y="0"/>
                    <a:pt x="525"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6" name="Google Shape;1246;p46"/>
            <p:cNvSpPr/>
            <p:nvPr/>
          </p:nvSpPr>
          <p:spPr>
            <a:xfrm>
              <a:off x="3415768" y="1833132"/>
              <a:ext cx="44860" cy="68159"/>
            </a:xfrm>
            <a:custGeom>
              <a:avLst/>
              <a:gdLst/>
              <a:ahLst/>
              <a:cxnLst/>
              <a:rect l="l" t="t" r="r" b="b"/>
              <a:pathLst>
                <a:path w="1317" h="2001" extrusionOk="0">
                  <a:moveTo>
                    <a:pt x="499" y="1"/>
                  </a:moveTo>
                  <a:lnTo>
                    <a:pt x="549" y="467"/>
                  </a:lnTo>
                  <a:cubicBezTo>
                    <a:pt x="549" y="467"/>
                    <a:pt x="599" y="685"/>
                    <a:pt x="349" y="1001"/>
                  </a:cubicBezTo>
                  <a:cubicBezTo>
                    <a:pt x="130" y="1278"/>
                    <a:pt x="1" y="2001"/>
                    <a:pt x="161" y="2001"/>
                  </a:cubicBezTo>
                  <a:cubicBezTo>
                    <a:pt x="184" y="2001"/>
                    <a:pt x="213" y="1986"/>
                    <a:pt x="249" y="1952"/>
                  </a:cubicBezTo>
                  <a:cubicBezTo>
                    <a:pt x="532" y="1701"/>
                    <a:pt x="1316" y="918"/>
                    <a:pt x="1250" y="467"/>
                  </a:cubicBezTo>
                  <a:cubicBezTo>
                    <a:pt x="1183" y="1"/>
                    <a:pt x="499" y="1"/>
                    <a:pt x="499"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7" name="Google Shape;1247;p46"/>
            <p:cNvSpPr/>
            <p:nvPr/>
          </p:nvSpPr>
          <p:spPr>
            <a:xfrm>
              <a:off x="3426941" y="1857589"/>
              <a:ext cx="39921" cy="59780"/>
            </a:xfrm>
            <a:custGeom>
              <a:avLst/>
              <a:gdLst/>
              <a:ahLst/>
              <a:cxnLst/>
              <a:rect l="l" t="t" r="r" b="b"/>
              <a:pathLst>
                <a:path w="1172" h="1755" extrusionOk="0">
                  <a:moveTo>
                    <a:pt x="465" y="0"/>
                  </a:moveTo>
                  <a:cubicBezTo>
                    <a:pt x="458" y="0"/>
                    <a:pt x="455" y="0"/>
                    <a:pt x="455" y="0"/>
                  </a:cubicBezTo>
                  <a:lnTo>
                    <a:pt x="488" y="400"/>
                  </a:lnTo>
                  <a:cubicBezTo>
                    <a:pt x="488" y="400"/>
                    <a:pt x="537" y="583"/>
                    <a:pt x="321" y="867"/>
                  </a:cubicBezTo>
                  <a:cubicBezTo>
                    <a:pt x="116" y="1116"/>
                    <a:pt x="0" y="1755"/>
                    <a:pt x="147" y="1755"/>
                  </a:cubicBezTo>
                  <a:cubicBezTo>
                    <a:pt x="167" y="1755"/>
                    <a:pt x="191" y="1743"/>
                    <a:pt x="221" y="1717"/>
                  </a:cubicBezTo>
                  <a:cubicBezTo>
                    <a:pt x="488" y="1484"/>
                    <a:pt x="1171" y="801"/>
                    <a:pt x="1104" y="400"/>
                  </a:cubicBezTo>
                  <a:cubicBezTo>
                    <a:pt x="1059" y="15"/>
                    <a:pt x="544" y="0"/>
                    <a:pt x="465"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8" name="Google Shape;1248;p46"/>
            <p:cNvSpPr/>
            <p:nvPr/>
          </p:nvSpPr>
          <p:spPr>
            <a:xfrm>
              <a:off x="3407865" y="1808130"/>
              <a:ext cx="44792" cy="67989"/>
            </a:xfrm>
            <a:custGeom>
              <a:avLst/>
              <a:gdLst/>
              <a:ahLst/>
              <a:cxnLst/>
              <a:rect l="l" t="t" r="r" b="b"/>
              <a:pathLst>
                <a:path w="1315" h="1996" extrusionOk="0">
                  <a:moveTo>
                    <a:pt x="514" y="1"/>
                  </a:moveTo>
                  <a:lnTo>
                    <a:pt x="548" y="468"/>
                  </a:lnTo>
                  <a:cubicBezTo>
                    <a:pt x="548" y="468"/>
                    <a:pt x="615" y="668"/>
                    <a:pt x="364" y="985"/>
                  </a:cubicBezTo>
                  <a:cubicBezTo>
                    <a:pt x="144" y="1264"/>
                    <a:pt x="1" y="1996"/>
                    <a:pt x="175" y="1996"/>
                  </a:cubicBezTo>
                  <a:cubicBezTo>
                    <a:pt x="199" y="1996"/>
                    <a:pt x="228" y="1982"/>
                    <a:pt x="264" y="1952"/>
                  </a:cubicBezTo>
                  <a:cubicBezTo>
                    <a:pt x="548" y="1702"/>
                    <a:pt x="1315" y="919"/>
                    <a:pt x="1264" y="452"/>
                  </a:cubicBezTo>
                  <a:cubicBezTo>
                    <a:pt x="1197" y="1"/>
                    <a:pt x="515" y="1"/>
                    <a:pt x="514"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9" name="Google Shape;1249;p46"/>
            <p:cNvSpPr/>
            <p:nvPr/>
          </p:nvSpPr>
          <p:spPr>
            <a:xfrm>
              <a:off x="3082836" y="1989890"/>
              <a:ext cx="65400" cy="102290"/>
            </a:xfrm>
            <a:custGeom>
              <a:avLst/>
              <a:gdLst/>
              <a:ahLst/>
              <a:cxnLst/>
              <a:rect l="l" t="t" r="r" b="b"/>
              <a:pathLst>
                <a:path w="1920" h="3003" extrusionOk="0">
                  <a:moveTo>
                    <a:pt x="1252" y="1"/>
                  </a:moveTo>
                  <a:cubicBezTo>
                    <a:pt x="719" y="18"/>
                    <a:pt x="252" y="85"/>
                    <a:pt x="1" y="334"/>
                  </a:cubicBezTo>
                  <a:cubicBezTo>
                    <a:pt x="1" y="334"/>
                    <a:pt x="601" y="2253"/>
                    <a:pt x="185" y="2553"/>
                  </a:cubicBezTo>
                  <a:cubicBezTo>
                    <a:pt x="185" y="2553"/>
                    <a:pt x="568" y="2753"/>
                    <a:pt x="1019" y="2935"/>
                  </a:cubicBezTo>
                  <a:cubicBezTo>
                    <a:pt x="768" y="2753"/>
                    <a:pt x="435" y="2602"/>
                    <a:pt x="285" y="2519"/>
                  </a:cubicBezTo>
                  <a:cubicBezTo>
                    <a:pt x="552" y="1868"/>
                    <a:pt x="185" y="634"/>
                    <a:pt x="85" y="352"/>
                  </a:cubicBezTo>
                  <a:cubicBezTo>
                    <a:pt x="435" y="134"/>
                    <a:pt x="985" y="101"/>
                    <a:pt x="1135" y="85"/>
                  </a:cubicBezTo>
                  <a:lnTo>
                    <a:pt x="1135" y="85"/>
                  </a:lnTo>
                  <a:cubicBezTo>
                    <a:pt x="1268" y="352"/>
                    <a:pt x="1919" y="1802"/>
                    <a:pt x="1019" y="2935"/>
                  </a:cubicBezTo>
                  <a:cubicBezTo>
                    <a:pt x="1068" y="2953"/>
                    <a:pt x="1119" y="2969"/>
                    <a:pt x="1168" y="3002"/>
                  </a:cubicBezTo>
                  <a:cubicBezTo>
                    <a:pt x="1568" y="2469"/>
                    <a:pt x="1719" y="1786"/>
                    <a:pt x="1586" y="1035"/>
                  </a:cubicBezTo>
                  <a:cubicBezTo>
                    <a:pt x="1502" y="485"/>
                    <a:pt x="1302" y="85"/>
                    <a:pt x="12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0" name="Google Shape;1250;p46"/>
            <p:cNvSpPr/>
            <p:nvPr/>
          </p:nvSpPr>
          <p:spPr>
            <a:xfrm>
              <a:off x="3076636" y="1999973"/>
              <a:ext cx="54534" cy="15771"/>
            </a:xfrm>
            <a:custGeom>
              <a:avLst/>
              <a:gdLst/>
              <a:ahLst/>
              <a:cxnLst/>
              <a:rect l="l" t="t" r="r" b="b"/>
              <a:pathLst>
                <a:path w="1601" h="463" extrusionOk="0">
                  <a:moveTo>
                    <a:pt x="1404" y="0"/>
                  </a:moveTo>
                  <a:cubicBezTo>
                    <a:pt x="781" y="0"/>
                    <a:pt x="81" y="306"/>
                    <a:pt x="50" y="322"/>
                  </a:cubicBezTo>
                  <a:cubicBezTo>
                    <a:pt x="16" y="338"/>
                    <a:pt x="0" y="389"/>
                    <a:pt x="16" y="422"/>
                  </a:cubicBezTo>
                  <a:cubicBezTo>
                    <a:pt x="29" y="447"/>
                    <a:pt x="41" y="462"/>
                    <a:pt x="60" y="462"/>
                  </a:cubicBezTo>
                  <a:cubicBezTo>
                    <a:pt x="66" y="462"/>
                    <a:pt x="74" y="460"/>
                    <a:pt x="83" y="456"/>
                  </a:cubicBezTo>
                  <a:lnTo>
                    <a:pt x="116" y="456"/>
                  </a:lnTo>
                  <a:cubicBezTo>
                    <a:pt x="116" y="456"/>
                    <a:pt x="799" y="151"/>
                    <a:pt x="1390" y="151"/>
                  </a:cubicBezTo>
                  <a:cubicBezTo>
                    <a:pt x="1433" y="151"/>
                    <a:pt x="1475" y="152"/>
                    <a:pt x="1517" y="156"/>
                  </a:cubicBezTo>
                  <a:cubicBezTo>
                    <a:pt x="1550" y="156"/>
                    <a:pt x="1601" y="138"/>
                    <a:pt x="1601" y="89"/>
                  </a:cubicBezTo>
                  <a:cubicBezTo>
                    <a:pt x="1601" y="56"/>
                    <a:pt x="1568" y="5"/>
                    <a:pt x="1534" y="5"/>
                  </a:cubicBezTo>
                  <a:cubicBezTo>
                    <a:pt x="1491" y="2"/>
                    <a:pt x="1448" y="0"/>
                    <a:pt x="14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1" name="Google Shape;1251;p46"/>
            <p:cNvSpPr/>
            <p:nvPr/>
          </p:nvSpPr>
          <p:spPr>
            <a:xfrm>
              <a:off x="3074899" y="2022318"/>
              <a:ext cx="60836" cy="12637"/>
            </a:xfrm>
            <a:custGeom>
              <a:avLst/>
              <a:gdLst/>
              <a:ahLst/>
              <a:cxnLst/>
              <a:rect l="l" t="t" r="r" b="b"/>
              <a:pathLst>
                <a:path w="1786" h="371" extrusionOk="0">
                  <a:moveTo>
                    <a:pt x="1507" y="1"/>
                  </a:moveTo>
                  <a:cubicBezTo>
                    <a:pt x="968" y="1"/>
                    <a:pt x="111" y="218"/>
                    <a:pt x="67" y="233"/>
                  </a:cubicBezTo>
                  <a:cubicBezTo>
                    <a:pt x="34" y="233"/>
                    <a:pt x="1" y="283"/>
                    <a:pt x="18" y="316"/>
                  </a:cubicBezTo>
                  <a:cubicBezTo>
                    <a:pt x="31" y="343"/>
                    <a:pt x="56" y="371"/>
                    <a:pt x="83" y="371"/>
                  </a:cubicBezTo>
                  <a:cubicBezTo>
                    <a:pt x="89" y="371"/>
                    <a:pt x="95" y="370"/>
                    <a:pt x="101" y="367"/>
                  </a:cubicBezTo>
                  <a:cubicBezTo>
                    <a:pt x="116" y="367"/>
                    <a:pt x="965" y="151"/>
                    <a:pt x="1482" y="151"/>
                  </a:cubicBezTo>
                  <a:cubicBezTo>
                    <a:pt x="1558" y="151"/>
                    <a:pt x="1627" y="156"/>
                    <a:pt x="1685" y="167"/>
                  </a:cubicBezTo>
                  <a:cubicBezTo>
                    <a:pt x="1735" y="167"/>
                    <a:pt x="1768" y="149"/>
                    <a:pt x="1785" y="100"/>
                  </a:cubicBezTo>
                  <a:cubicBezTo>
                    <a:pt x="1785" y="67"/>
                    <a:pt x="1768" y="33"/>
                    <a:pt x="1719" y="16"/>
                  </a:cubicBezTo>
                  <a:cubicBezTo>
                    <a:pt x="1657" y="5"/>
                    <a:pt x="1585" y="1"/>
                    <a:pt x="1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2" name="Google Shape;1252;p46"/>
            <p:cNvSpPr/>
            <p:nvPr/>
          </p:nvSpPr>
          <p:spPr>
            <a:xfrm>
              <a:off x="3081711" y="2043471"/>
              <a:ext cx="56305" cy="8379"/>
            </a:xfrm>
            <a:custGeom>
              <a:avLst/>
              <a:gdLst/>
              <a:ahLst/>
              <a:cxnLst/>
              <a:rect l="l" t="t" r="r" b="b"/>
              <a:pathLst>
                <a:path w="1653" h="246" extrusionOk="0">
                  <a:moveTo>
                    <a:pt x="819" y="1"/>
                  </a:moveTo>
                  <a:cubicBezTo>
                    <a:pt x="425" y="1"/>
                    <a:pt x="88" y="62"/>
                    <a:pt x="67" y="62"/>
                  </a:cubicBezTo>
                  <a:cubicBezTo>
                    <a:pt x="18" y="79"/>
                    <a:pt x="1" y="113"/>
                    <a:pt x="1" y="162"/>
                  </a:cubicBezTo>
                  <a:cubicBezTo>
                    <a:pt x="18" y="195"/>
                    <a:pt x="51" y="213"/>
                    <a:pt x="85" y="213"/>
                  </a:cubicBezTo>
                  <a:cubicBezTo>
                    <a:pt x="95" y="213"/>
                    <a:pt x="444" y="147"/>
                    <a:pt x="839" y="147"/>
                  </a:cubicBezTo>
                  <a:cubicBezTo>
                    <a:pt x="1075" y="147"/>
                    <a:pt x="1329" y="171"/>
                    <a:pt x="1535" y="246"/>
                  </a:cubicBezTo>
                  <a:lnTo>
                    <a:pt x="1568" y="246"/>
                  </a:lnTo>
                  <a:cubicBezTo>
                    <a:pt x="1601" y="246"/>
                    <a:pt x="1619" y="229"/>
                    <a:pt x="1635" y="195"/>
                  </a:cubicBezTo>
                  <a:cubicBezTo>
                    <a:pt x="1652" y="162"/>
                    <a:pt x="1635" y="129"/>
                    <a:pt x="1585" y="113"/>
                  </a:cubicBezTo>
                  <a:cubicBezTo>
                    <a:pt x="1355" y="27"/>
                    <a:pt x="1075" y="1"/>
                    <a:pt x="8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3" name="Google Shape;1253;p46"/>
            <p:cNvSpPr/>
            <p:nvPr/>
          </p:nvSpPr>
          <p:spPr>
            <a:xfrm>
              <a:off x="3080587" y="2059208"/>
              <a:ext cx="52286" cy="17065"/>
            </a:xfrm>
            <a:custGeom>
              <a:avLst/>
              <a:gdLst/>
              <a:ahLst/>
              <a:cxnLst/>
              <a:rect l="l" t="t" r="r" b="b"/>
              <a:pathLst>
                <a:path w="1535" h="501" extrusionOk="0">
                  <a:moveTo>
                    <a:pt x="84" y="0"/>
                  </a:moveTo>
                  <a:cubicBezTo>
                    <a:pt x="51" y="0"/>
                    <a:pt x="18" y="33"/>
                    <a:pt x="0" y="67"/>
                  </a:cubicBezTo>
                  <a:cubicBezTo>
                    <a:pt x="0" y="100"/>
                    <a:pt x="34" y="151"/>
                    <a:pt x="67" y="151"/>
                  </a:cubicBezTo>
                  <a:cubicBezTo>
                    <a:pt x="84" y="151"/>
                    <a:pt x="934" y="284"/>
                    <a:pt x="1418" y="500"/>
                  </a:cubicBezTo>
                  <a:lnTo>
                    <a:pt x="1452" y="500"/>
                  </a:lnTo>
                  <a:cubicBezTo>
                    <a:pt x="1485" y="500"/>
                    <a:pt x="1501" y="484"/>
                    <a:pt x="1518" y="467"/>
                  </a:cubicBezTo>
                  <a:cubicBezTo>
                    <a:pt x="1534" y="418"/>
                    <a:pt x="1518" y="384"/>
                    <a:pt x="1485" y="367"/>
                  </a:cubicBezTo>
                  <a:cubicBezTo>
                    <a:pt x="985" y="133"/>
                    <a:pt x="134" y="0"/>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4" name="Google Shape;1254;p46"/>
            <p:cNvSpPr/>
            <p:nvPr/>
          </p:nvSpPr>
          <p:spPr>
            <a:xfrm>
              <a:off x="3244158" y="1714287"/>
              <a:ext cx="67069" cy="236462"/>
            </a:xfrm>
            <a:custGeom>
              <a:avLst/>
              <a:gdLst/>
              <a:ahLst/>
              <a:cxnLst/>
              <a:rect l="l" t="t" r="r" b="b"/>
              <a:pathLst>
                <a:path w="1969" h="6942" extrusionOk="0">
                  <a:moveTo>
                    <a:pt x="191" y="1"/>
                  </a:moveTo>
                  <a:cubicBezTo>
                    <a:pt x="155" y="1"/>
                    <a:pt x="131" y="28"/>
                    <a:pt x="118" y="55"/>
                  </a:cubicBezTo>
                  <a:cubicBezTo>
                    <a:pt x="1" y="588"/>
                    <a:pt x="351" y="1673"/>
                    <a:pt x="852" y="2289"/>
                  </a:cubicBezTo>
                  <a:cubicBezTo>
                    <a:pt x="1252" y="2756"/>
                    <a:pt x="1285" y="3423"/>
                    <a:pt x="1335" y="4257"/>
                  </a:cubicBezTo>
                  <a:cubicBezTo>
                    <a:pt x="1352" y="4407"/>
                    <a:pt x="1352" y="4574"/>
                    <a:pt x="1368" y="4724"/>
                  </a:cubicBezTo>
                  <a:cubicBezTo>
                    <a:pt x="1435" y="5775"/>
                    <a:pt x="1819" y="6891"/>
                    <a:pt x="1819" y="6891"/>
                  </a:cubicBezTo>
                  <a:cubicBezTo>
                    <a:pt x="1835" y="6925"/>
                    <a:pt x="1868" y="6942"/>
                    <a:pt x="1901" y="6942"/>
                  </a:cubicBezTo>
                  <a:lnTo>
                    <a:pt x="1919" y="6942"/>
                  </a:lnTo>
                  <a:cubicBezTo>
                    <a:pt x="1952" y="6925"/>
                    <a:pt x="1968" y="6891"/>
                    <a:pt x="1952" y="6842"/>
                  </a:cubicBezTo>
                  <a:cubicBezTo>
                    <a:pt x="1952" y="6842"/>
                    <a:pt x="1585" y="5741"/>
                    <a:pt x="1519" y="4724"/>
                  </a:cubicBezTo>
                  <a:cubicBezTo>
                    <a:pt x="1501" y="4557"/>
                    <a:pt x="1501" y="4407"/>
                    <a:pt x="1485" y="4257"/>
                  </a:cubicBezTo>
                  <a:cubicBezTo>
                    <a:pt x="1435" y="3423"/>
                    <a:pt x="1401" y="2707"/>
                    <a:pt x="968" y="2189"/>
                  </a:cubicBezTo>
                  <a:cubicBezTo>
                    <a:pt x="501" y="1606"/>
                    <a:pt x="151" y="572"/>
                    <a:pt x="267" y="88"/>
                  </a:cubicBezTo>
                  <a:cubicBezTo>
                    <a:pt x="285" y="55"/>
                    <a:pt x="251" y="5"/>
                    <a:pt x="218" y="5"/>
                  </a:cubicBezTo>
                  <a:cubicBezTo>
                    <a:pt x="208" y="2"/>
                    <a:pt x="199" y="1"/>
                    <a:pt x="1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5" name="Google Shape;1255;p46"/>
            <p:cNvSpPr/>
            <p:nvPr/>
          </p:nvSpPr>
          <p:spPr>
            <a:xfrm>
              <a:off x="3245282" y="1783128"/>
              <a:ext cx="36992" cy="16554"/>
            </a:xfrm>
            <a:custGeom>
              <a:avLst/>
              <a:gdLst/>
              <a:ahLst/>
              <a:cxnLst/>
              <a:rect l="l" t="t" r="r" b="b"/>
              <a:pathLst>
                <a:path w="1086" h="486" extrusionOk="0">
                  <a:moveTo>
                    <a:pt x="80" y="0"/>
                  </a:moveTo>
                  <a:cubicBezTo>
                    <a:pt x="59" y="0"/>
                    <a:pt x="39" y="14"/>
                    <a:pt x="18" y="35"/>
                  </a:cubicBezTo>
                  <a:cubicBezTo>
                    <a:pt x="1" y="68"/>
                    <a:pt x="18" y="119"/>
                    <a:pt x="52" y="135"/>
                  </a:cubicBezTo>
                  <a:cubicBezTo>
                    <a:pt x="68" y="152"/>
                    <a:pt x="619" y="485"/>
                    <a:pt x="1019" y="485"/>
                  </a:cubicBezTo>
                  <a:cubicBezTo>
                    <a:pt x="1052" y="485"/>
                    <a:pt x="1085" y="452"/>
                    <a:pt x="1085" y="401"/>
                  </a:cubicBezTo>
                  <a:cubicBezTo>
                    <a:pt x="1085" y="368"/>
                    <a:pt x="1052" y="335"/>
                    <a:pt x="1019" y="335"/>
                  </a:cubicBezTo>
                  <a:cubicBezTo>
                    <a:pt x="652" y="335"/>
                    <a:pt x="134" y="19"/>
                    <a:pt x="118" y="19"/>
                  </a:cubicBezTo>
                  <a:cubicBezTo>
                    <a:pt x="105" y="6"/>
                    <a:pt x="93" y="0"/>
                    <a:pt x="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6" name="Google Shape;1256;p46"/>
            <p:cNvSpPr/>
            <p:nvPr/>
          </p:nvSpPr>
          <p:spPr>
            <a:xfrm>
              <a:off x="3166358" y="2095383"/>
              <a:ext cx="176648" cy="16112"/>
            </a:xfrm>
            <a:custGeom>
              <a:avLst/>
              <a:gdLst/>
              <a:ahLst/>
              <a:cxnLst/>
              <a:rect l="l" t="t" r="r" b="b"/>
              <a:pathLst>
                <a:path w="5186" h="473" extrusionOk="0">
                  <a:moveTo>
                    <a:pt x="3081" y="1"/>
                  </a:moveTo>
                  <a:cubicBezTo>
                    <a:pt x="2429" y="1"/>
                    <a:pt x="1742" y="70"/>
                    <a:pt x="1001" y="139"/>
                  </a:cubicBezTo>
                  <a:cubicBezTo>
                    <a:pt x="851" y="156"/>
                    <a:pt x="701" y="172"/>
                    <a:pt x="534" y="189"/>
                  </a:cubicBezTo>
                  <a:cubicBezTo>
                    <a:pt x="405" y="201"/>
                    <a:pt x="276" y="213"/>
                    <a:pt x="152" y="213"/>
                  </a:cubicBezTo>
                  <a:cubicBezTo>
                    <a:pt x="101" y="213"/>
                    <a:pt x="50" y="210"/>
                    <a:pt x="1" y="205"/>
                  </a:cubicBezTo>
                  <a:lnTo>
                    <a:pt x="1" y="356"/>
                  </a:lnTo>
                  <a:cubicBezTo>
                    <a:pt x="168" y="356"/>
                    <a:pt x="350" y="356"/>
                    <a:pt x="550" y="339"/>
                  </a:cubicBezTo>
                  <a:cubicBezTo>
                    <a:pt x="717" y="323"/>
                    <a:pt x="868" y="305"/>
                    <a:pt x="1017" y="289"/>
                  </a:cubicBezTo>
                  <a:cubicBezTo>
                    <a:pt x="1763" y="219"/>
                    <a:pt x="2452" y="149"/>
                    <a:pt x="3106" y="149"/>
                  </a:cubicBezTo>
                  <a:cubicBezTo>
                    <a:pt x="3696" y="149"/>
                    <a:pt x="4257" y="206"/>
                    <a:pt x="4803" y="372"/>
                  </a:cubicBezTo>
                  <a:cubicBezTo>
                    <a:pt x="4903" y="405"/>
                    <a:pt x="5019" y="439"/>
                    <a:pt x="5119" y="472"/>
                  </a:cubicBezTo>
                  <a:lnTo>
                    <a:pt x="5170" y="472"/>
                  </a:lnTo>
                  <a:lnTo>
                    <a:pt x="5186" y="323"/>
                  </a:lnTo>
                  <a:cubicBezTo>
                    <a:pt x="5153" y="323"/>
                    <a:pt x="5119" y="323"/>
                    <a:pt x="5103" y="305"/>
                  </a:cubicBezTo>
                  <a:cubicBezTo>
                    <a:pt x="5019" y="289"/>
                    <a:pt x="4919" y="256"/>
                    <a:pt x="4836" y="239"/>
                  </a:cubicBezTo>
                  <a:cubicBezTo>
                    <a:pt x="4272" y="61"/>
                    <a:pt x="3692" y="1"/>
                    <a:pt x="30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7" name="Google Shape;1257;p46"/>
            <p:cNvSpPr/>
            <p:nvPr/>
          </p:nvSpPr>
          <p:spPr>
            <a:xfrm>
              <a:off x="2885781" y="1953681"/>
              <a:ext cx="222701" cy="137238"/>
            </a:xfrm>
            <a:custGeom>
              <a:avLst/>
              <a:gdLst/>
              <a:ahLst/>
              <a:cxnLst/>
              <a:rect l="l" t="t" r="r" b="b"/>
              <a:pathLst>
                <a:path w="6538" h="4029" extrusionOk="0">
                  <a:moveTo>
                    <a:pt x="3014" y="1"/>
                  </a:moveTo>
                  <a:cubicBezTo>
                    <a:pt x="2749" y="1"/>
                    <a:pt x="2710" y="490"/>
                    <a:pt x="3135" y="797"/>
                  </a:cubicBezTo>
                  <a:cubicBezTo>
                    <a:pt x="3636" y="1148"/>
                    <a:pt x="3969" y="1364"/>
                    <a:pt x="3969" y="1364"/>
                  </a:cubicBezTo>
                  <a:cubicBezTo>
                    <a:pt x="3969" y="1364"/>
                    <a:pt x="2651" y="964"/>
                    <a:pt x="2051" y="830"/>
                  </a:cubicBezTo>
                  <a:cubicBezTo>
                    <a:pt x="1581" y="729"/>
                    <a:pt x="994" y="530"/>
                    <a:pt x="676" y="530"/>
                  </a:cubicBezTo>
                  <a:cubicBezTo>
                    <a:pt x="576" y="530"/>
                    <a:pt x="503" y="549"/>
                    <a:pt x="467" y="597"/>
                  </a:cubicBezTo>
                  <a:cubicBezTo>
                    <a:pt x="301" y="814"/>
                    <a:pt x="868" y="1281"/>
                    <a:pt x="2551" y="1697"/>
                  </a:cubicBezTo>
                  <a:cubicBezTo>
                    <a:pt x="2551" y="1697"/>
                    <a:pt x="1197" y="1582"/>
                    <a:pt x="581" y="1582"/>
                  </a:cubicBezTo>
                  <a:cubicBezTo>
                    <a:pt x="458" y="1582"/>
                    <a:pt x="364" y="1586"/>
                    <a:pt x="317" y="1597"/>
                  </a:cubicBezTo>
                  <a:cubicBezTo>
                    <a:pt x="17" y="1664"/>
                    <a:pt x="1" y="1964"/>
                    <a:pt x="868" y="2164"/>
                  </a:cubicBezTo>
                  <a:cubicBezTo>
                    <a:pt x="1652" y="2357"/>
                    <a:pt x="2423" y="2484"/>
                    <a:pt x="2586" y="2510"/>
                  </a:cubicBezTo>
                  <a:lnTo>
                    <a:pt x="2586" y="2510"/>
                  </a:lnTo>
                  <a:cubicBezTo>
                    <a:pt x="2564" y="2507"/>
                    <a:pt x="2531" y="2504"/>
                    <a:pt x="2492" y="2504"/>
                  </a:cubicBezTo>
                  <a:cubicBezTo>
                    <a:pt x="2359" y="2504"/>
                    <a:pt x="2152" y="2539"/>
                    <a:pt x="2035" y="2731"/>
                  </a:cubicBezTo>
                  <a:cubicBezTo>
                    <a:pt x="1868" y="3031"/>
                    <a:pt x="2435" y="3249"/>
                    <a:pt x="2435" y="3249"/>
                  </a:cubicBezTo>
                  <a:cubicBezTo>
                    <a:pt x="2435" y="3249"/>
                    <a:pt x="1951" y="3698"/>
                    <a:pt x="2769" y="3932"/>
                  </a:cubicBezTo>
                  <a:cubicBezTo>
                    <a:pt x="3016" y="3998"/>
                    <a:pt x="3381" y="4028"/>
                    <a:pt x="3781" y="4028"/>
                  </a:cubicBezTo>
                  <a:cubicBezTo>
                    <a:pt x="4703" y="4028"/>
                    <a:pt x="5812" y="3866"/>
                    <a:pt x="6103" y="3598"/>
                  </a:cubicBezTo>
                  <a:cubicBezTo>
                    <a:pt x="6537" y="3215"/>
                    <a:pt x="6270" y="1615"/>
                    <a:pt x="6270" y="1615"/>
                  </a:cubicBezTo>
                  <a:cubicBezTo>
                    <a:pt x="6270" y="1615"/>
                    <a:pt x="6119" y="964"/>
                    <a:pt x="5586" y="797"/>
                  </a:cubicBezTo>
                  <a:cubicBezTo>
                    <a:pt x="5052" y="614"/>
                    <a:pt x="3485" y="197"/>
                    <a:pt x="3135" y="30"/>
                  </a:cubicBezTo>
                  <a:cubicBezTo>
                    <a:pt x="3091" y="10"/>
                    <a:pt x="3051" y="1"/>
                    <a:pt x="3014"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8" name="Google Shape;1258;p46"/>
            <p:cNvSpPr/>
            <p:nvPr/>
          </p:nvSpPr>
          <p:spPr>
            <a:xfrm>
              <a:off x="3306085" y="1947720"/>
              <a:ext cx="75006" cy="45610"/>
            </a:xfrm>
            <a:custGeom>
              <a:avLst/>
              <a:gdLst/>
              <a:ahLst/>
              <a:cxnLst/>
              <a:rect l="l" t="t" r="r" b="b"/>
              <a:pathLst>
                <a:path w="2202" h="1339" extrusionOk="0">
                  <a:moveTo>
                    <a:pt x="75" y="1"/>
                  </a:moveTo>
                  <a:cubicBezTo>
                    <a:pt x="39" y="1"/>
                    <a:pt x="14" y="28"/>
                    <a:pt x="1" y="56"/>
                  </a:cubicBezTo>
                  <a:cubicBezTo>
                    <a:pt x="1" y="89"/>
                    <a:pt x="17" y="138"/>
                    <a:pt x="50" y="138"/>
                  </a:cubicBezTo>
                  <a:cubicBezTo>
                    <a:pt x="67" y="156"/>
                    <a:pt x="1551" y="538"/>
                    <a:pt x="2051" y="1305"/>
                  </a:cubicBezTo>
                  <a:cubicBezTo>
                    <a:pt x="2068" y="1323"/>
                    <a:pt x="2102" y="1339"/>
                    <a:pt x="2118" y="1339"/>
                  </a:cubicBezTo>
                  <a:cubicBezTo>
                    <a:pt x="2135" y="1339"/>
                    <a:pt x="2151" y="1323"/>
                    <a:pt x="2168" y="1323"/>
                  </a:cubicBezTo>
                  <a:cubicBezTo>
                    <a:pt x="2202" y="1305"/>
                    <a:pt x="2202" y="1256"/>
                    <a:pt x="2184" y="1223"/>
                  </a:cubicBezTo>
                  <a:cubicBezTo>
                    <a:pt x="1635" y="405"/>
                    <a:pt x="150" y="22"/>
                    <a:pt x="101" y="5"/>
                  </a:cubicBezTo>
                  <a:cubicBezTo>
                    <a:pt x="92" y="2"/>
                    <a:pt x="83" y="1"/>
                    <a:pt x="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9" name="Google Shape;1259;p46"/>
            <p:cNvSpPr/>
            <p:nvPr/>
          </p:nvSpPr>
          <p:spPr>
            <a:xfrm>
              <a:off x="3320868" y="1946528"/>
              <a:ext cx="48267" cy="11036"/>
            </a:xfrm>
            <a:custGeom>
              <a:avLst/>
              <a:gdLst/>
              <a:ahLst/>
              <a:cxnLst/>
              <a:rect l="l" t="t" r="r" b="b"/>
              <a:pathLst>
                <a:path w="1417" h="324" extrusionOk="0">
                  <a:moveTo>
                    <a:pt x="1201" y="0"/>
                  </a:moveTo>
                  <a:cubicBezTo>
                    <a:pt x="931" y="0"/>
                    <a:pt x="323" y="35"/>
                    <a:pt x="50" y="191"/>
                  </a:cubicBezTo>
                  <a:cubicBezTo>
                    <a:pt x="0" y="207"/>
                    <a:pt x="0" y="240"/>
                    <a:pt x="16" y="291"/>
                  </a:cubicBezTo>
                  <a:cubicBezTo>
                    <a:pt x="16" y="307"/>
                    <a:pt x="50" y="324"/>
                    <a:pt x="83" y="324"/>
                  </a:cubicBezTo>
                  <a:cubicBezTo>
                    <a:pt x="100" y="324"/>
                    <a:pt x="100" y="324"/>
                    <a:pt x="116" y="307"/>
                  </a:cubicBezTo>
                  <a:cubicBezTo>
                    <a:pt x="434" y="140"/>
                    <a:pt x="1334" y="140"/>
                    <a:pt x="1334" y="140"/>
                  </a:cubicBezTo>
                  <a:cubicBezTo>
                    <a:pt x="1384" y="140"/>
                    <a:pt x="1417" y="107"/>
                    <a:pt x="1417" y="73"/>
                  </a:cubicBezTo>
                  <a:cubicBezTo>
                    <a:pt x="1417" y="40"/>
                    <a:pt x="1384" y="7"/>
                    <a:pt x="1334" y="7"/>
                  </a:cubicBezTo>
                  <a:cubicBezTo>
                    <a:pt x="1327" y="3"/>
                    <a:pt x="1277" y="0"/>
                    <a:pt x="12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7913" y="-182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6"/>
        <p:cNvGrpSpPr/>
        <p:nvPr/>
      </p:nvGrpSpPr>
      <p:grpSpPr>
        <a:xfrm>
          <a:off x="0" y="0"/>
          <a:ext cx="0" cy="0"/>
          <a:chOff x="0" y="0"/>
          <a:chExt cx="0" cy="0"/>
        </a:xfrm>
      </p:grpSpPr>
      <p:sp>
        <p:nvSpPr>
          <p:cNvPr id="1427" name="Google Shape;1427;p50"/>
          <p:cNvSpPr txBox="1">
            <a:spLocks noGrp="1"/>
          </p:cNvSpPr>
          <p:nvPr>
            <p:ph type="title"/>
          </p:nvPr>
        </p:nvSpPr>
        <p:spPr>
          <a:xfrm>
            <a:off x="720000" y="682120"/>
            <a:ext cx="7704000" cy="75027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2800" b="0" i="0" dirty="0">
                <a:solidFill>
                  <a:srgbClr val="FF6600"/>
                </a:solidFill>
                <a:effectLst/>
                <a:latin typeface="Darker Grotesque"/>
              </a:rPr>
              <a:t>Self-concept is </a:t>
            </a:r>
            <a:r>
              <a:rPr lang="en-US" sz="2800" dirty="0">
                <a:solidFill>
                  <a:srgbClr val="FF6600"/>
                </a:solidFill>
                <a:latin typeface="Darker Grotesque"/>
              </a:rPr>
              <a:t>the </a:t>
            </a:r>
            <a:r>
              <a:rPr lang="en-US" sz="2800" b="0" i="0" dirty="0">
                <a:solidFill>
                  <a:srgbClr val="FF6600"/>
                </a:solidFill>
                <a:effectLst/>
                <a:latin typeface="Darker Grotesque"/>
              </a:rPr>
              <a:t>IDEA we have about who we are:</a:t>
            </a:r>
            <a:br>
              <a:rPr lang="en-US" sz="2800" b="0" i="0" dirty="0">
                <a:solidFill>
                  <a:srgbClr val="FF6600"/>
                </a:solidFill>
                <a:effectLst/>
                <a:latin typeface="Darker Grotesque"/>
              </a:rPr>
            </a:br>
            <a:endParaRPr sz="2800" dirty="0">
              <a:solidFill>
                <a:srgbClr val="FF6600"/>
              </a:solidFill>
              <a:latin typeface="Darker Grotesque"/>
            </a:endParaRPr>
          </a:p>
        </p:txBody>
      </p:sp>
      <p:sp>
        <p:nvSpPr>
          <p:cNvPr id="1429" name="Google Shape;1429;p50"/>
          <p:cNvSpPr txBox="1">
            <a:spLocks noGrp="1"/>
          </p:cNvSpPr>
          <p:nvPr>
            <p:ph type="title" idx="2"/>
          </p:nvPr>
        </p:nvSpPr>
        <p:spPr>
          <a:xfrm>
            <a:off x="720000" y="3208600"/>
            <a:ext cx="1978200" cy="37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Emotionally</a:t>
            </a:r>
            <a:endParaRPr dirty="0"/>
          </a:p>
        </p:txBody>
      </p:sp>
      <p:sp>
        <p:nvSpPr>
          <p:cNvPr id="1431" name="Google Shape;1431;p50"/>
          <p:cNvSpPr txBox="1">
            <a:spLocks noGrp="1"/>
          </p:cNvSpPr>
          <p:nvPr>
            <p:ph type="title" idx="3"/>
          </p:nvPr>
        </p:nvSpPr>
        <p:spPr>
          <a:xfrm>
            <a:off x="2630901" y="3208600"/>
            <a:ext cx="1978200" cy="37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Physically</a:t>
            </a:r>
            <a:endParaRPr dirty="0"/>
          </a:p>
        </p:txBody>
      </p:sp>
      <p:sp>
        <p:nvSpPr>
          <p:cNvPr id="1433" name="Google Shape;1433;p50"/>
          <p:cNvSpPr txBox="1">
            <a:spLocks noGrp="1"/>
          </p:cNvSpPr>
          <p:nvPr>
            <p:ph type="title" idx="5"/>
          </p:nvPr>
        </p:nvSpPr>
        <p:spPr>
          <a:xfrm>
            <a:off x="4541801" y="3208600"/>
            <a:ext cx="1978200" cy="37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Socially</a:t>
            </a:r>
            <a:endParaRPr dirty="0"/>
          </a:p>
        </p:txBody>
      </p:sp>
      <p:sp>
        <p:nvSpPr>
          <p:cNvPr id="1434" name="Google Shape;1434;p50"/>
          <p:cNvSpPr txBox="1">
            <a:spLocks noGrp="1"/>
          </p:cNvSpPr>
          <p:nvPr>
            <p:ph type="title" idx="7"/>
          </p:nvPr>
        </p:nvSpPr>
        <p:spPr>
          <a:xfrm>
            <a:off x="6338730" y="3208242"/>
            <a:ext cx="2521177" cy="81148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Religiously /Spiritually</a:t>
            </a:r>
            <a:endParaRPr dirty="0"/>
          </a:p>
        </p:txBody>
      </p:sp>
      <p:grpSp>
        <p:nvGrpSpPr>
          <p:cNvPr id="1436" name="Google Shape;1436;p50"/>
          <p:cNvGrpSpPr/>
          <p:nvPr/>
        </p:nvGrpSpPr>
        <p:grpSpPr>
          <a:xfrm>
            <a:off x="798788" y="1693999"/>
            <a:ext cx="1978154" cy="1267925"/>
            <a:chOff x="604350" y="2985275"/>
            <a:chExt cx="2322050" cy="1488350"/>
          </a:xfrm>
        </p:grpSpPr>
        <p:sp>
          <p:nvSpPr>
            <p:cNvPr id="1437" name="Google Shape;1437;p50"/>
            <p:cNvSpPr/>
            <p:nvPr/>
          </p:nvSpPr>
          <p:spPr>
            <a:xfrm>
              <a:off x="604350" y="2985275"/>
              <a:ext cx="2322050" cy="1488350"/>
            </a:xfrm>
            <a:custGeom>
              <a:avLst/>
              <a:gdLst/>
              <a:ahLst/>
              <a:cxnLst/>
              <a:rect l="l" t="t" r="r" b="b"/>
              <a:pathLst>
                <a:path w="92882" h="59534" extrusionOk="0">
                  <a:moveTo>
                    <a:pt x="33633" y="1"/>
                  </a:moveTo>
                  <a:cubicBezTo>
                    <a:pt x="29210" y="1"/>
                    <a:pt x="24402" y="1182"/>
                    <a:pt x="21107" y="5256"/>
                  </a:cubicBezTo>
                  <a:cubicBezTo>
                    <a:pt x="13427" y="14804"/>
                    <a:pt x="32133" y="27257"/>
                    <a:pt x="12825" y="36773"/>
                  </a:cubicBezTo>
                  <a:cubicBezTo>
                    <a:pt x="1" y="43079"/>
                    <a:pt x="5407" y="59534"/>
                    <a:pt x="18099" y="59534"/>
                  </a:cubicBezTo>
                  <a:cubicBezTo>
                    <a:pt x="18906" y="59534"/>
                    <a:pt x="19741" y="59467"/>
                    <a:pt x="20604" y="59328"/>
                  </a:cubicBezTo>
                  <a:cubicBezTo>
                    <a:pt x="33369" y="57257"/>
                    <a:pt x="29463" y="51189"/>
                    <a:pt x="44137" y="51189"/>
                  </a:cubicBezTo>
                  <a:cubicBezTo>
                    <a:pt x="48333" y="51189"/>
                    <a:pt x="54048" y="51685"/>
                    <a:pt x="62108" y="52913"/>
                  </a:cubicBezTo>
                  <a:cubicBezTo>
                    <a:pt x="62964" y="53044"/>
                    <a:pt x="63815" y="53107"/>
                    <a:pt x="64654" y="53107"/>
                  </a:cubicBezTo>
                  <a:cubicBezTo>
                    <a:pt x="81052" y="53107"/>
                    <a:pt x="92881" y="28801"/>
                    <a:pt x="47899" y="3762"/>
                  </a:cubicBezTo>
                  <a:cubicBezTo>
                    <a:pt x="44181" y="1699"/>
                    <a:pt x="40057" y="433"/>
                    <a:pt x="35818" y="92"/>
                  </a:cubicBezTo>
                  <a:cubicBezTo>
                    <a:pt x="35106" y="34"/>
                    <a:pt x="34375" y="1"/>
                    <a:pt x="33633" y="1"/>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38" name="Google Shape;1438;p50"/>
            <p:cNvSpPr/>
            <p:nvPr/>
          </p:nvSpPr>
          <p:spPr>
            <a:xfrm>
              <a:off x="878300" y="3646075"/>
              <a:ext cx="187375" cy="160325"/>
            </a:xfrm>
            <a:custGeom>
              <a:avLst/>
              <a:gdLst/>
              <a:ahLst/>
              <a:cxnLst/>
              <a:rect l="l" t="t" r="r" b="b"/>
              <a:pathLst>
                <a:path w="7495" h="6413" extrusionOk="0">
                  <a:moveTo>
                    <a:pt x="5247" y="1"/>
                  </a:moveTo>
                  <a:cubicBezTo>
                    <a:pt x="4811" y="1"/>
                    <a:pt x="4370" y="133"/>
                    <a:pt x="4011" y="403"/>
                  </a:cubicBezTo>
                  <a:cubicBezTo>
                    <a:pt x="4011" y="403"/>
                    <a:pt x="1" y="2856"/>
                    <a:pt x="748" y="5421"/>
                  </a:cubicBezTo>
                  <a:cubicBezTo>
                    <a:pt x="952" y="6123"/>
                    <a:pt x="1470" y="6412"/>
                    <a:pt x="2128" y="6412"/>
                  </a:cubicBezTo>
                  <a:cubicBezTo>
                    <a:pt x="3873" y="6412"/>
                    <a:pt x="6600" y="4378"/>
                    <a:pt x="7048" y="2644"/>
                  </a:cubicBezTo>
                  <a:cubicBezTo>
                    <a:pt x="7494" y="906"/>
                    <a:pt x="6386" y="1"/>
                    <a:pt x="5247" y="1"/>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39" name="Google Shape;1439;p50"/>
            <p:cNvSpPr/>
            <p:nvPr/>
          </p:nvSpPr>
          <p:spPr>
            <a:xfrm>
              <a:off x="988300" y="3505500"/>
              <a:ext cx="123425" cy="106125"/>
            </a:xfrm>
            <a:custGeom>
              <a:avLst/>
              <a:gdLst/>
              <a:ahLst/>
              <a:cxnLst/>
              <a:rect l="l" t="t" r="r" b="b"/>
              <a:pathLst>
                <a:path w="4937" h="4245" extrusionOk="0">
                  <a:moveTo>
                    <a:pt x="2874" y="0"/>
                  </a:moveTo>
                  <a:cubicBezTo>
                    <a:pt x="2494" y="0"/>
                    <a:pt x="1991" y="133"/>
                    <a:pt x="1739" y="505"/>
                  </a:cubicBezTo>
                  <a:cubicBezTo>
                    <a:pt x="1024" y="1545"/>
                    <a:pt x="0" y="3900"/>
                    <a:pt x="2274" y="4225"/>
                  </a:cubicBezTo>
                  <a:cubicBezTo>
                    <a:pt x="2369" y="4238"/>
                    <a:pt x="2461" y="4244"/>
                    <a:pt x="2549" y="4244"/>
                  </a:cubicBezTo>
                  <a:cubicBezTo>
                    <a:pt x="3549" y="4244"/>
                    <a:pt x="4138" y="3439"/>
                    <a:pt x="4466" y="2633"/>
                  </a:cubicBezTo>
                  <a:cubicBezTo>
                    <a:pt x="4937" y="1529"/>
                    <a:pt x="4287" y="246"/>
                    <a:pt x="3103" y="18"/>
                  </a:cubicBezTo>
                  <a:cubicBezTo>
                    <a:pt x="3035" y="7"/>
                    <a:pt x="2957" y="0"/>
                    <a:pt x="2874" y="0"/>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0" name="Google Shape;1440;p50"/>
            <p:cNvSpPr/>
            <p:nvPr/>
          </p:nvSpPr>
          <p:spPr>
            <a:xfrm>
              <a:off x="2401275" y="4226975"/>
              <a:ext cx="190150" cy="155875"/>
            </a:xfrm>
            <a:custGeom>
              <a:avLst/>
              <a:gdLst/>
              <a:ahLst/>
              <a:cxnLst/>
              <a:rect l="l" t="t" r="r" b="b"/>
              <a:pathLst>
                <a:path w="7606" h="6235" extrusionOk="0">
                  <a:moveTo>
                    <a:pt x="5549" y="1"/>
                  </a:moveTo>
                  <a:cubicBezTo>
                    <a:pt x="3798" y="1"/>
                    <a:pt x="1087" y="1826"/>
                    <a:pt x="558" y="3505"/>
                  </a:cubicBezTo>
                  <a:cubicBezTo>
                    <a:pt x="0" y="5264"/>
                    <a:pt x="1135" y="6234"/>
                    <a:pt x="2308" y="6234"/>
                  </a:cubicBezTo>
                  <a:cubicBezTo>
                    <a:pt x="2705" y="6234"/>
                    <a:pt x="3107" y="6123"/>
                    <a:pt x="3448" y="5892"/>
                  </a:cubicBezTo>
                  <a:cubicBezTo>
                    <a:pt x="3448" y="5892"/>
                    <a:pt x="7605" y="3667"/>
                    <a:pt x="7004" y="1069"/>
                  </a:cubicBezTo>
                  <a:cubicBezTo>
                    <a:pt x="6828" y="311"/>
                    <a:pt x="6270" y="1"/>
                    <a:pt x="5549" y="1"/>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441" name="Google Shape;1441;p50"/>
          <p:cNvGrpSpPr/>
          <p:nvPr/>
        </p:nvGrpSpPr>
        <p:grpSpPr>
          <a:xfrm rot="10800000">
            <a:off x="2630913" y="1693999"/>
            <a:ext cx="1978154" cy="1267925"/>
            <a:chOff x="604350" y="2985275"/>
            <a:chExt cx="2322050" cy="1488350"/>
          </a:xfrm>
        </p:grpSpPr>
        <p:sp>
          <p:nvSpPr>
            <p:cNvPr id="1442" name="Google Shape;1442;p50"/>
            <p:cNvSpPr/>
            <p:nvPr/>
          </p:nvSpPr>
          <p:spPr>
            <a:xfrm>
              <a:off x="604350" y="2985275"/>
              <a:ext cx="2322050" cy="1488350"/>
            </a:xfrm>
            <a:custGeom>
              <a:avLst/>
              <a:gdLst/>
              <a:ahLst/>
              <a:cxnLst/>
              <a:rect l="l" t="t" r="r" b="b"/>
              <a:pathLst>
                <a:path w="92882" h="59534" extrusionOk="0">
                  <a:moveTo>
                    <a:pt x="33633" y="1"/>
                  </a:moveTo>
                  <a:cubicBezTo>
                    <a:pt x="29210" y="1"/>
                    <a:pt x="24402" y="1182"/>
                    <a:pt x="21107" y="5256"/>
                  </a:cubicBezTo>
                  <a:cubicBezTo>
                    <a:pt x="13427" y="14804"/>
                    <a:pt x="32133" y="27257"/>
                    <a:pt x="12825" y="36773"/>
                  </a:cubicBezTo>
                  <a:cubicBezTo>
                    <a:pt x="1" y="43079"/>
                    <a:pt x="5407" y="59534"/>
                    <a:pt x="18099" y="59534"/>
                  </a:cubicBezTo>
                  <a:cubicBezTo>
                    <a:pt x="18906" y="59534"/>
                    <a:pt x="19741" y="59467"/>
                    <a:pt x="20604" y="59328"/>
                  </a:cubicBezTo>
                  <a:cubicBezTo>
                    <a:pt x="33369" y="57257"/>
                    <a:pt x="29463" y="51189"/>
                    <a:pt x="44137" y="51189"/>
                  </a:cubicBezTo>
                  <a:cubicBezTo>
                    <a:pt x="48333" y="51189"/>
                    <a:pt x="54048" y="51685"/>
                    <a:pt x="62108" y="52913"/>
                  </a:cubicBezTo>
                  <a:cubicBezTo>
                    <a:pt x="62964" y="53044"/>
                    <a:pt x="63815" y="53107"/>
                    <a:pt x="64654" y="53107"/>
                  </a:cubicBezTo>
                  <a:cubicBezTo>
                    <a:pt x="81052" y="53107"/>
                    <a:pt x="92881" y="28801"/>
                    <a:pt x="47899" y="3762"/>
                  </a:cubicBezTo>
                  <a:cubicBezTo>
                    <a:pt x="44181" y="1699"/>
                    <a:pt x="40057" y="433"/>
                    <a:pt x="35818" y="92"/>
                  </a:cubicBezTo>
                  <a:cubicBezTo>
                    <a:pt x="35106" y="34"/>
                    <a:pt x="34375" y="1"/>
                    <a:pt x="336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3" name="Google Shape;1443;p50"/>
            <p:cNvSpPr/>
            <p:nvPr/>
          </p:nvSpPr>
          <p:spPr>
            <a:xfrm>
              <a:off x="878300" y="3646075"/>
              <a:ext cx="187375" cy="160325"/>
            </a:xfrm>
            <a:custGeom>
              <a:avLst/>
              <a:gdLst/>
              <a:ahLst/>
              <a:cxnLst/>
              <a:rect l="l" t="t" r="r" b="b"/>
              <a:pathLst>
                <a:path w="7495" h="6413" extrusionOk="0">
                  <a:moveTo>
                    <a:pt x="5247" y="1"/>
                  </a:moveTo>
                  <a:cubicBezTo>
                    <a:pt x="4811" y="1"/>
                    <a:pt x="4370" y="133"/>
                    <a:pt x="4011" y="403"/>
                  </a:cubicBezTo>
                  <a:cubicBezTo>
                    <a:pt x="4011" y="403"/>
                    <a:pt x="1" y="2856"/>
                    <a:pt x="748" y="5421"/>
                  </a:cubicBezTo>
                  <a:cubicBezTo>
                    <a:pt x="952" y="6123"/>
                    <a:pt x="1470" y="6412"/>
                    <a:pt x="2128" y="6412"/>
                  </a:cubicBezTo>
                  <a:cubicBezTo>
                    <a:pt x="3873" y="6412"/>
                    <a:pt x="6600" y="4378"/>
                    <a:pt x="7048" y="2644"/>
                  </a:cubicBezTo>
                  <a:cubicBezTo>
                    <a:pt x="7494" y="906"/>
                    <a:pt x="6386" y="1"/>
                    <a:pt x="52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4" name="Google Shape;1444;p50"/>
            <p:cNvSpPr/>
            <p:nvPr/>
          </p:nvSpPr>
          <p:spPr>
            <a:xfrm>
              <a:off x="988300" y="3505500"/>
              <a:ext cx="123425" cy="106125"/>
            </a:xfrm>
            <a:custGeom>
              <a:avLst/>
              <a:gdLst/>
              <a:ahLst/>
              <a:cxnLst/>
              <a:rect l="l" t="t" r="r" b="b"/>
              <a:pathLst>
                <a:path w="4937" h="4245" extrusionOk="0">
                  <a:moveTo>
                    <a:pt x="2874" y="0"/>
                  </a:moveTo>
                  <a:cubicBezTo>
                    <a:pt x="2494" y="0"/>
                    <a:pt x="1991" y="133"/>
                    <a:pt x="1739" y="505"/>
                  </a:cubicBezTo>
                  <a:cubicBezTo>
                    <a:pt x="1024" y="1545"/>
                    <a:pt x="0" y="3900"/>
                    <a:pt x="2274" y="4225"/>
                  </a:cubicBezTo>
                  <a:cubicBezTo>
                    <a:pt x="2369" y="4238"/>
                    <a:pt x="2461" y="4244"/>
                    <a:pt x="2549" y="4244"/>
                  </a:cubicBezTo>
                  <a:cubicBezTo>
                    <a:pt x="3549" y="4244"/>
                    <a:pt x="4138" y="3439"/>
                    <a:pt x="4466" y="2633"/>
                  </a:cubicBezTo>
                  <a:cubicBezTo>
                    <a:pt x="4937" y="1529"/>
                    <a:pt x="4287" y="246"/>
                    <a:pt x="3103" y="18"/>
                  </a:cubicBezTo>
                  <a:cubicBezTo>
                    <a:pt x="3035" y="7"/>
                    <a:pt x="2957" y="0"/>
                    <a:pt x="2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5" name="Google Shape;1445;p50"/>
            <p:cNvSpPr/>
            <p:nvPr/>
          </p:nvSpPr>
          <p:spPr>
            <a:xfrm>
              <a:off x="2401275" y="4226975"/>
              <a:ext cx="190150" cy="155875"/>
            </a:xfrm>
            <a:custGeom>
              <a:avLst/>
              <a:gdLst/>
              <a:ahLst/>
              <a:cxnLst/>
              <a:rect l="l" t="t" r="r" b="b"/>
              <a:pathLst>
                <a:path w="7606" h="6235" extrusionOk="0">
                  <a:moveTo>
                    <a:pt x="5549" y="1"/>
                  </a:moveTo>
                  <a:cubicBezTo>
                    <a:pt x="3798" y="1"/>
                    <a:pt x="1087" y="1826"/>
                    <a:pt x="558" y="3505"/>
                  </a:cubicBezTo>
                  <a:cubicBezTo>
                    <a:pt x="0" y="5264"/>
                    <a:pt x="1135" y="6234"/>
                    <a:pt x="2308" y="6234"/>
                  </a:cubicBezTo>
                  <a:cubicBezTo>
                    <a:pt x="2705" y="6234"/>
                    <a:pt x="3107" y="6123"/>
                    <a:pt x="3448" y="5892"/>
                  </a:cubicBezTo>
                  <a:cubicBezTo>
                    <a:pt x="3448" y="5892"/>
                    <a:pt x="7605" y="3667"/>
                    <a:pt x="7004" y="1069"/>
                  </a:cubicBezTo>
                  <a:cubicBezTo>
                    <a:pt x="6828" y="311"/>
                    <a:pt x="6270" y="1"/>
                    <a:pt x="55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446" name="Google Shape;1446;p50"/>
          <p:cNvGrpSpPr/>
          <p:nvPr/>
        </p:nvGrpSpPr>
        <p:grpSpPr>
          <a:xfrm rot="10800000" flipH="1">
            <a:off x="4734029" y="1741722"/>
            <a:ext cx="1978154" cy="1267925"/>
            <a:chOff x="604350" y="2985275"/>
            <a:chExt cx="2322050" cy="1488350"/>
          </a:xfrm>
        </p:grpSpPr>
        <p:sp>
          <p:nvSpPr>
            <p:cNvPr id="1447" name="Google Shape;1447;p50"/>
            <p:cNvSpPr/>
            <p:nvPr/>
          </p:nvSpPr>
          <p:spPr>
            <a:xfrm>
              <a:off x="604350" y="2985275"/>
              <a:ext cx="2322050" cy="1488350"/>
            </a:xfrm>
            <a:custGeom>
              <a:avLst/>
              <a:gdLst/>
              <a:ahLst/>
              <a:cxnLst/>
              <a:rect l="l" t="t" r="r" b="b"/>
              <a:pathLst>
                <a:path w="92882" h="59534" extrusionOk="0">
                  <a:moveTo>
                    <a:pt x="33633" y="1"/>
                  </a:moveTo>
                  <a:cubicBezTo>
                    <a:pt x="29210" y="1"/>
                    <a:pt x="24402" y="1182"/>
                    <a:pt x="21107" y="5256"/>
                  </a:cubicBezTo>
                  <a:cubicBezTo>
                    <a:pt x="13427" y="14804"/>
                    <a:pt x="32133" y="27257"/>
                    <a:pt x="12825" y="36773"/>
                  </a:cubicBezTo>
                  <a:cubicBezTo>
                    <a:pt x="1" y="43079"/>
                    <a:pt x="5407" y="59534"/>
                    <a:pt x="18099" y="59534"/>
                  </a:cubicBezTo>
                  <a:cubicBezTo>
                    <a:pt x="18906" y="59534"/>
                    <a:pt x="19741" y="59467"/>
                    <a:pt x="20604" y="59328"/>
                  </a:cubicBezTo>
                  <a:cubicBezTo>
                    <a:pt x="33369" y="57257"/>
                    <a:pt x="29463" y="51189"/>
                    <a:pt x="44137" y="51189"/>
                  </a:cubicBezTo>
                  <a:cubicBezTo>
                    <a:pt x="48333" y="51189"/>
                    <a:pt x="54048" y="51685"/>
                    <a:pt x="62108" y="52913"/>
                  </a:cubicBezTo>
                  <a:cubicBezTo>
                    <a:pt x="62964" y="53044"/>
                    <a:pt x="63815" y="53107"/>
                    <a:pt x="64654" y="53107"/>
                  </a:cubicBezTo>
                  <a:cubicBezTo>
                    <a:pt x="81052" y="53107"/>
                    <a:pt x="92881" y="28801"/>
                    <a:pt x="47899" y="3762"/>
                  </a:cubicBezTo>
                  <a:cubicBezTo>
                    <a:pt x="44181" y="1699"/>
                    <a:pt x="40057" y="433"/>
                    <a:pt x="35818" y="92"/>
                  </a:cubicBezTo>
                  <a:cubicBezTo>
                    <a:pt x="35106" y="34"/>
                    <a:pt x="34375" y="1"/>
                    <a:pt x="33633" y="1"/>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8" name="Google Shape;1448;p50"/>
            <p:cNvSpPr/>
            <p:nvPr/>
          </p:nvSpPr>
          <p:spPr>
            <a:xfrm>
              <a:off x="878300" y="3646075"/>
              <a:ext cx="187375" cy="160325"/>
            </a:xfrm>
            <a:custGeom>
              <a:avLst/>
              <a:gdLst/>
              <a:ahLst/>
              <a:cxnLst/>
              <a:rect l="l" t="t" r="r" b="b"/>
              <a:pathLst>
                <a:path w="7495" h="6413" extrusionOk="0">
                  <a:moveTo>
                    <a:pt x="5247" y="1"/>
                  </a:moveTo>
                  <a:cubicBezTo>
                    <a:pt x="4811" y="1"/>
                    <a:pt x="4370" y="133"/>
                    <a:pt x="4011" y="403"/>
                  </a:cubicBezTo>
                  <a:cubicBezTo>
                    <a:pt x="4011" y="403"/>
                    <a:pt x="1" y="2856"/>
                    <a:pt x="748" y="5421"/>
                  </a:cubicBezTo>
                  <a:cubicBezTo>
                    <a:pt x="952" y="6123"/>
                    <a:pt x="1470" y="6412"/>
                    <a:pt x="2128" y="6412"/>
                  </a:cubicBezTo>
                  <a:cubicBezTo>
                    <a:pt x="3873" y="6412"/>
                    <a:pt x="6600" y="4378"/>
                    <a:pt x="7048" y="2644"/>
                  </a:cubicBezTo>
                  <a:cubicBezTo>
                    <a:pt x="7494" y="906"/>
                    <a:pt x="6386" y="1"/>
                    <a:pt x="5247" y="1"/>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9" name="Google Shape;1449;p50"/>
            <p:cNvSpPr/>
            <p:nvPr/>
          </p:nvSpPr>
          <p:spPr>
            <a:xfrm>
              <a:off x="988300" y="3505500"/>
              <a:ext cx="123425" cy="106125"/>
            </a:xfrm>
            <a:custGeom>
              <a:avLst/>
              <a:gdLst/>
              <a:ahLst/>
              <a:cxnLst/>
              <a:rect l="l" t="t" r="r" b="b"/>
              <a:pathLst>
                <a:path w="4937" h="4245" extrusionOk="0">
                  <a:moveTo>
                    <a:pt x="2874" y="0"/>
                  </a:moveTo>
                  <a:cubicBezTo>
                    <a:pt x="2494" y="0"/>
                    <a:pt x="1991" y="133"/>
                    <a:pt x="1739" y="505"/>
                  </a:cubicBezTo>
                  <a:cubicBezTo>
                    <a:pt x="1024" y="1545"/>
                    <a:pt x="0" y="3900"/>
                    <a:pt x="2274" y="4225"/>
                  </a:cubicBezTo>
                  <a:cubicBezTo>
                    <a:pt x="2369" y="4238"/>
                    <a:pt x="2461" y="4244"/>
                    <a:pt x="2549" y="4244"/>
                  </a:cubicBezTo>
                  <a:cubicBezTo>
                    <a:pt x="3549" y="4244"/>
                    <a:pt x="4138" y="3439"/>
                    <a:pt x="4466" y="2633"/>
                  </a:cubicBezTo>
                  <a:cubicBezTo>
                    <a:pt x="4937" y="1529"/>
                    <a:pt x="4287" y="246"/>
                    <a:pt x="3103" y="18"/>
                  </a:cubicBezTo>
                  <a:cubicBezTo>
                    <a:pt x="3035" y="7"/>
                    <a:pt x="2957" y="0"/>
                    <a:pt x="2874" y="0"/>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50" name="Google Shape;1450;p50"/>
            <p:cNvSpPr/>
            <p:nvPr/>
          </p:nvSpPr>
          <p:spPr>
            <a:xfrm>
              <a:off x="2401275" y="4226975"/>
              <a:ext cx="190150" cy="155875"/>
            </a:xfrm>
            <a:custGeom>
              <a:avLst/>
              <a:gdLst/>
              <a:ahLst/>
              <a:cxnLst/>
              <a:rect l="l" t="t" r="r" b="b"/>
              <a:pathLst>
                <a:path w="7606" h="6235" extrusionOk="0">
                  <a:moveTo>
                    <a:pt x="5549" y="1"/>
                  </a:moveTo>
                  <a:cubicBezTo>
                    <a:pt x="3798" y="1"/>
                    <a:pt x="1087" y="1826"/>
                    <a:pt x="558" y="3505"/>
                  </a:cubicBezTo>
                  <a:cubicBezTo>
                    <a:pt x="0" y="5264"/>
                    <a:pt x="1135" y="6234"/>
                    <a:pt x="2308" y="6234"/>
                  </a:cubicBezTo>
                  <a:cubicBezTo>
                    <a:pt x="2705" y="6234"/>
                    <a:pt x="3107" y="6123"/>
                    <a:pt x="3448" y="5892"/>
                  </a:cubicBezTo>
                  <a:cubicBezTo>
                    <a:pt x="3448" y="5892"/>
                    <a:pt x="7605" y="3667"/>
                    <a:pt x="7004" y="1069"/>
                  </a:cubicBezTo>
                  <a:cubicBezTo>
                    <a:pt x="6828" y="311"/>
                    <a:pt x="6270" y="1"/>
                    <a:pt x="5549" y="1"/>
                  </a:cubicBezTo>
                  <a:close/>
                </a:path>
              </a:pathLst>
            </a:custGeom>
            <a:solidFill>
              <a:srgbClr val="F9E8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451" name="Google Shape;1451;p50"/>
          <p:cNvGrpSpPr/>
          <p:nvPr/>
        </p:nvGrpSpPr>
        <p:grpSpPr>
          <a:xfrm flipH="1">
            <a:off x="6452713" y="1693999"/>
            <a:ext cx="1978154" cy="1267925"/>
            <a:chOff x="604350" y="2985275"/>
            <a:chExt cx="2322050" cy="1488350"/>
          </a:xfrm>
        </p:grpSpPr>
        <p:sp>
          <p:nvSpPr>
            <p:cNvPr id="1452" name="Google Shape;1452;p50"/>
            <p:cNvSpPr/>
            <p:nvPr/>
          </p:nvSpPr>
          <p:spPr>
            <a:xfrm>
              <a:off x="604350" y="2985275"/>
              <a:ext cx="2322050" cy="1488350"/>
            </a:xfrm>
            <a:custGeom>
              <a:avLst/>
              <a:gdLst/>
              <a:ahLst/>
              <a:cxnLst/>
              <a:rect l="l" t="t" r="r" b="b"/>
              <a:pathLst>
                <a:path w="92882" h="59534" extrusionOk="0">
                  <a:moveTo>
                    <a:pt x="33633" y="1"/>
                  </a:moveTo>
                  <a:cubicBezTo>
                    <a:pt x="29210" y="1"/>
                    <a:pt x="24402" y="1182"/>
                    <a:pt x="21107" y="5256"/>
                  </a:cubicBezTo>
                  <a:cubicBezTo>
                    <a:pt x="13427" y="14804"/>
                    <a:pt x="32133" y="27257"/>
                    <a:pt x="12825" y="36773"/>
                  </a:cubicBezTo>
                  <a:cubicBezTo>
                    <a:pt x="1" y="43079"/>
                    <a:pt x="5407" y="59534"/>
                    <a:pt x="18099" y="59534"/>
                  </a:cubicBezTo>
                  <a:cubicBezTo>
                    <a:pt x="18906" y="59534"/>
                    <a:pt x="19741" y="59467"/>
                    <a:pt x="20604" y="59328"/>
                  </a:cubicBezTo>
                  <a:cubicBezTo>
                    <a:pt x="33369" y="57257"/>
                    <a:pt x="29463" y="51189"/>
                    <a:pt x="44137" y="51189"/>
                  </a:cubicBezTo>
                  <a:cubicBezTo>
                    <a:pt x="48333" y="51189"/>
                    <a:pt x="54048" y="51685"/>
                    <a:pt x="62108" y="52913"/>
                  </a:cubicBezTo>
                  <a:cubicBezTo>
                    <a:pt x="62964" y="53044"/>
                    <a:pt x="63815" y="53107"/>
                    <a:pt x="64654" y="53107"/>
                  </a:cubicBezTo>
                  <a:cubicBezTo>
                    <a:pt x="81052" y="53107"/>
                    <a:pt x="92881" y="28801"/>
                    <a:pt x="47899" y="3762"/>
                  </a:cubicBezTo>
                  <a:cubicBezTo>
                    <a:pt x="44181" y="1699"/>
                    <a:pt x="40057" y="433"/>
                    <a:pt x="35818" y="92"/>
                  </a:cubicBezTo>
                  <a:cubicBezTo>
                    <a:pt x="35106" y="34"/>
                    <a:pt x="34375" y="1"/>
                    <a:pt x="336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53" name="Google Shape;1453;p50"/>
            <p:cNvSpPr/>
            <p:nvPr/>
          </p:nvSpPr>
          <p:spPr>
            <a:xfrm>
              <a:off x="878300" y="3646075"/>
              <a:ext cx="187375" cy="160325"/>
            </a:xfrm>
            <a:custGeom>
              <a:avLst/>
              <a:gdLst/>
              <a:ahLst/>
              <a:cxnLst/>
              <a:rect l="l" t="t" r="r" b="b"/>
              <a:pathLst>
                <a:path w="7495" h="6413" extrusionOk="0">
                  <a:moveTo>
                    <a:pt x="5247" y="1"/>
                  </a:moveTo>
                  <a:cubicBezTo>
                    <a:pt x="4811" y="1"/>
                    <a:pt x="4370" y="133"/>
                    <a:pt x="4011" y="403"/>
                  </a:cubicBezTo>
                  <a:cubicBezTo>
                    <a:pt x="4011" y="403"/>
                    <a:pt x="1" y="2856"/>
                    <a:pt x="748" y="5421"/>
                  </a:cubicBezTo>
                  <a:cubicBezTo>
                    <a:pt x="952" y="6123"/>
                    <a:pt x="1470" y="6412"/>
                    <a:pt x="2128" y="6412"/>
                  </a:cubicBezTo>
                  <a:cubicBezTo>
                    <a:pt x="3873" y="6412"/>
                    <a:pt x="6600" y="4378"/>
                    <a:pt x="7048" y="2644"/>
                  </a:cubicBezTo>
                  <a:cubicBezTo>
                    <a:pt x="7494" y="906"/>
                    <a:pt x="6386" y="1"/>
                    <a:pt x="52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54" name="Google Shape;1454;p50"/>
            <p:cNvSpPr/>
            <p:nvPr/>
          </p:nvSpPr>
          <p:spPr>
            <a:xfrm>
              <a:off x="988300" y="3505500"/>
              <a:ext cx="123425" cy="106125"/>
            </a:xfrm>
            <a:custGeom>
              <a:avLst/>
              <a:gdLst/>
              <a:ahLst/>
              <a:cxnLst/>
              <a:rect l="l" t="t" r="r" b="b"/>
              <a:pathLst>
                <a:path w="4937" h="4245" extrusionOk="0">
                  <a:moveTo>
                    <a:pt x="2874" y="0"/>
                  </a:moveTo>
                  <a:cubicBezTo>
                    <a:pt x="2494" y="0"/>
                    <a:pt x="1991" y="133"/>
                    <a:pt x="1739" y="505"/>
                  </a:cubicBezTo>
                  <a:cubicBezTo>
                    <a:pt x="1024" y="1545"/>
                    <a:pt x="0" y="3900"/>
                    <a:pt x="2274" y="4225"/>
                  </a:cubicBezTo>
                  <a:cubicBezTo>
                    <a:pt x="2369" y="4238"/>
                    <a:pt x="2461" y="4244"/>
                    <a:pt x="2549" y="4244"/>
                  </a:cubicBezTo>
                  <a:cubicBezTo>
                    <a:pt x="3549" y="4244"/>
                    <a:pt x="4138" y="3439"/>
                    <a:pt x="4466" y="2633"/>
                  </a:cubicBezTo>
                  <a:cubicBezTo>
                    <a:pt x="4937" y="1529"/>
                    <a:pt x="4287" y="246"/>
                    <a:pt x="3103" y="18"/>
                  </a:cubicBezTo>
                  <a:cubicBezTo>
                    <a:pt x="3035" y="7"/>
                    <a:pt x="2957" y="0"/>
                    <a:pt x="2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55" name="Google Shape;1455;p50"/>
            <p:cNvSpPr/>
            <p:nvPr/>
          </p:nvSpPr>
          <p:spPr>
            <a:xfrm>
              <a:off x="2401275" y="4226975"/>
              <a:ext cx="190150" cy="155875"/>
            </a:xfrm>
            <a:custGeom>
              <a:avLst/>
              <a:gdLst/>
              <a:ahLst/>
              <a:cxnLst/>
              <a:rect l="l" t="t" r="r" b="b"/>
              <a:pathLst>
                <a:path w="7606" h="6235" extrusionOk="0">
                  <a:moveTo>
                    <a:pt x="5549" y="1"/>
                  </a:moveTo>
                  <a:cubicBezTo>
                    <a:pt x="3798" y="1"/>
                    <a:pt x="1087" y="1826"/>
                    <a:pt x="558" y="3505"/>
                  </a:cubicBezTo>
                  <a:cubicBezTo>
                    <a:pt x="0" y="5264"/>
                    <a:pt x="1135" y="6234"/>
                    <a:pt x="2308" y="6234"/>
                  </a:cubicBezTo>
                  <a:cubicBezTo>
                    <a:pt x="2705" y="6234"/>
                    <a:pt x="3107" y="6123"/>
                    <a:pt x="3448" y="5892"/>
                  </a:cubicBezTo>
                  <a:cubicBezTo>
                    <a:pt x="3448" y="5892"/>
                    <a:pt x="7605" y="3667"/>
                    <a:pt x="7004" y="1069"/>
                  </a:cubicBezTo>
                  <a:cubicBezTo>
                    <a:pt x="6828" y="311"/>
                    <a:pt x="6270" y="1"/>
                    <a:pt x="55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490" name="Google Shape;1490;p50"/>
          <p:cNvGrpSpPr/>
          <p:nvPr/>
        </p:nvGrpSpPr>
        <p:grpSpPr>
          <a:xfrm>
            <a:off x="3039645" y="1694005"/>
            <a:ext cx="1239505" cy="1267893"/>
            <a:chOff x="3606250" y="408325"/>
            <a:chExt cx="1702850" cy="1741850"/>
          </a:xfrm>
        </p:grpSpPr>
        <p:sp>
          <p:nvSpPr>
            <p:cNvPr id="1491" name="Google Shape;1491;p50"/>
            <p:cNvSpPr/>
            <p:nvPr/>
          </p:nvSpPr>
          <p:spPr>
            <a:xfrm>
              <a:off x="3609600" y="2025425"/>
              <a:ext cx="1686775" cy="124750"/>
            </a:xfrm>
            <a:custGeom>
              <a:avLst/>
              <a:gdLst/>
              <a:ahLst/>
              <a:cxnLst/>
              <a:rect l="l" t="t" r="r" b="b"/>
              <a:pathLst>
                <a:path w="67471" h="4990" extrusionOk="0">
                  <a:moveTo>
                    <a:pt x="5189" y="0"/>
                  </a:moveTo>
                  <a:lnTo>
                    <a:pt x="0" y="4990"/>
                  </a:lnTo>
                  <a:lnTo>
                    <a:pt x="62747" y="4990"/>
                  </a:lnTo>
                  <a:lnTo>
                    <a:pt x="6747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2" name="Google Shape;1492;p50"/>
            <p:cNvSpPr/>
            <p:nvPr/>
          </p:nvSpPr>
          <p:spPr>
            <a:xfrm>
              <a:off x="3609600" y="2025425"/>
              <a:ext cx="1300925" cy="124750"/>
            </a:xfrm>
            <a:custGeom>
              <a:avLst/>
              <a:gdLst/>
              <a:ahLst/>
              <a:cxnLst/>
              <a:rect l="l" t="t" r="r" b="b"/>
              <a:pathLst>
                <a:path w="52037" h="4990" extrusionOk="0">
                  <a:moveTo>
                    <a:pt x="5189" y="0"/>
                  </a:moveTo>
                  <a:lnTo>
                    <a:pt x="0" y="4990"/>
                  </a:lnTo>
                  <a:lnTo>
                    <a:pt x="52037" y="4990"/>
                  </a:lnTo>
                  <a:cubicBezTo>
                    <a:pt x="44486" y="3775"/>
                    <a:pt x="38100" y="1846"/>
                    <a:pt x="331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3" name="Google Shape;1493;p50"/>
            <p:cNvSpPr/>
            <p:nvPr/>
          </p:nvSpPr>
          <p:spPr>
            <a:xfrm>
              <a:off x="5162475" y="1997225"/>
              <a:ext cx="146625" cy="152950"/>
            </a:xfrm>
            <a:custGeom>
              <a:avLst/>
              <a:gdLst/>
              <a:ahLst/>
              <a:cxnLst/>
              <a:rect l="l" t="t" r="r" b="b"/>
              <a:pathLst>
                <a:path w="5865" h="6118" extrusionOk="0">
                  <a:moveTo>
                    <a:pt x="4860" y="1"/>
                  </a:moveTo>
                  <a:cubicBezTo>
                    <a:pt x="4815" y="1"/>
                    <a:pt x="4769" y="5"/>
                    <a:pt x="4723" y="13"/>
                  </a:cubicBezTo>
                  <a:lnTo>
                    <a:pt x="0" y="4437"/>
                  </a:lnTo>
                  <a:cubicBezTo>
                    <a:pt x="1064" y="4437"/>
                    <a:pt x="1231" y="5486"/>
                    <a:pt x="632" y="6118"/>
                  </a:cubicBezTo>
                  <a:lnTo>
                    <a:pt x="5355" y="1128"/>
                  </a:lnTo>
                  <a:cubicBezTo>
                    <a:pt x="5864" y="650"/>
                    <a:pt x="5429" y="1"/>
                    <a:pt x="48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4" name="Google Shape;1494;p50"/>
            <p:cNvSpPr/>
            <p:nvPr/>
          </p:nvSpPr>
          <p:spPr>
            <a:xfrm>
              <a:off x="3606250" y="2000925"/>
              <a:ext cx="156375" cy="149250"/>
            </a:xfrm>
            <a:custGeom>
              <a:avLst/>
              <a:gdLst/>
              <a:ahLst/>
              <a:cxnLst/>
              <a:rect l="l" t="t" r="r" b="b"/>
              <a:pathLst>
                <a:path w="6255" h="5970" extrusionOk="0">
                  <a:moveTo>
                    <a:pt x="5556" y="1"/>
                  </a:moveTo>
                  <a:cubicBezTo>
                    <a:pt x="5289" y="1"/>
                    <a:pt x="5035" y="113"/>
                    <a:pt x="4791" y="348"/>
                  </a:cubicBezTo>
                  <a:lnTo>
                    <a:pt x="449" y="4240"/>
                  </a:lnTo>
                  <a:cubicBezTo>
                    <a:pt x="150" y="4489"/>
                    <a:pt x="1" y="4872"/>
                    <a:pt x="50" y="5271"/>
                  </a:cubicBezTo>
                  <a:lnTo>
                    <a:pt x="134" y="5970"/>
                  </a:lnTo>
                  <a:lnTo>
                    <a:pt x="1547" y="4622"/>
                  </a:lnTo>
                  <a:lnTo>
                    <a:pt x="6254" y="231"/>
                  </a:lnTo>
                  <a:cubicBezTo>
                    <a:pt x="6011" y="80"/>
                    <a:pt x="5779" y="1"/>
                    <a:pt x="55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5" name="Google Shape;1495;p50"/>
            <p:cNvSpPr/>
            <p:nvPr/>
          </p:nvSpPr>
          <p:spPr>
            <a:xfrm>
              <a:off x="4314725" y="766850"/>
              <a:ext cx="189175" cy="387550"/>
            </a:xfrm>
            <a:custGeom>
              <a:avLst/>
              <a:gdLst/>
              <a:ahLst/>
              <a:cxnLst/>
              <a:rect l="l" t="t" r="r" b="b"/>
              <a:pathLst>
                <a:path w="7567" h="15502" extrusionOk="0">
                  <a:moveTo>
                    <a:pt x="4052" y="1"/>
                  </a:moveTo>
                  <a:cubicBezTo>
                    <a:pt x="3383" y="1"/>
                    <a:pt x="2714" y="240"/>
                    <a:pt x="2229" y="700"/>
                  </a:cubicBezTo>
                  <a:cubicBezTo>
                    <a:pt x="1547" y="1316"/>
                    <a:pt x="1265" y="2347"/>
                    <a:pt x="1547" y="3212"/>
                  </a:cubicBezTo>
                  <a:cubicBezTo>
                    <a:pt x="1730" y="3793"/>
                    <a:pt x="2145" y="4310"/>
                    <a:pt x="2129" y="4924"/>
                  </a:cubicBezTo>
                  <a:cubicBezTo>
                    <a:pt x="2096" y="5540"/>
                    <a:pt x="1630" y="6022"/>
                    <a:pt x="1231" y="6472"/>
                  </a:cubicBezTo>
                  <a:cubicBezTo>
                    <a:pt x="815" y="6937"/>
                    <a:pt x="416" y="7503"/>
                    <a:pt x="549" y="8101"/>
                  </a:cubicBezTo>
                  <a:cubicBezTo>
                    <a:pt x="666" y="8667"/>
                    <a:pt x="1214" y="9033"/>
                    <a:pt x="1497" y="9548"/>
                  </a:cubicBezTo>
                  <a:cubicBezTo>
                    <a:pt x="1779" y="10047"/>
                    <a:pt x="1764" y="10696"/>
                    <a:pt x="1464" y="11177"/>
                  </a:cubicBezTo>
                  <a:cubicBezTo>
                    <a:pt x="1156" y="11647"/>
                    <a:pt x="613" y="11943"/>
                    <a:pt x="49" y="11943"/>
                  </a:cubicBezTo>
                  <a:cubicBezTo>
                    <a:pt x="33" y="11943"/>
                    <a:pt x="17" y="11943"/>
                    <a:pt x="1" y="11942"/>
                  </a:cubicBezTo>
                  <a:lnTo>
                    <a:pt x="1" y="11942"/>
                  </a:lnTo>
                  <a:cubicBezTo>
                    <a:pt x="336" y="12057"/>
                    <a:pt x="687" y="12115"/>
                    <a:pt x="1037" y="12115"/>
                  </a:cubicBezTo>
                  <a:cubicBezTo>
                    <a:pt x="1398" y="12115"/>
                    <a:pt x="1758" y="12053"/>
                    <a:pt x="2096" y="11927"/>
                  </a:cubicBezTo>
                  <a:lnTo>
                    <a:pt x="2096" y="11927"/>
                  </a:lnTo>
                  <a:cubicBezTo>
                    <a:pt x="1713" y="12159"/>
                    <a:pt x="1697" y="12741"/>
                    <a:pt x="1897" y="13140"/>
                  </a:cubicBezTo>
                  <a:cubicBezTo>
                    <a:pt x="2096" y="13539"/>
                    <a:pt x="2429" y="13856"/>
                    <a:pt x="2644" y="14255"/>
                  </a:cubicBezTo>
                  <a:cubicBezTo>
                    <a:pt x="2877" y="14637"/>
                    <a:pt x="2944" y="15186"/>
                    <a:pt x="2628" y="15501"/>
                  </a:cubicBezTo>
                  <a:cubicBezTo>
                    <a:pt x="4424" y="15136"/>
                    <a:pt x="5871" y="13723"/>
                    <a:pt x="6636" y="12060"/>
                  </a:cubicBezTo>
                  <a:cubicBezTo>
                    <a:pt x="7401" y="10412"/>
                    <a:pt x="7567" y="8534"/>
                    <a:pt x="7518" y="6704"/>
                  </a:cubicBezTo>
                  <a:lnTo>
                    <a:pt x="6786" y="1864"/>
                  </a:lnTo>
                  <a:cubicBezTo>
                    <a:pt x="6420" y="1017"/>
                    <a:pt x="5671" y="334"/>
                    <a:pt x="4790" y="101"/>
                  </a:cubicBezTo>
                  <a:cubicBezTo>
                    <a:pt x="4551" y="34"/>
                    <a:pt x="4301" y="1"/>
                    <a:pt x="40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6" name="Google Shape;1496;p50"/>
            <p:cNvSpPr/>
            <p:nvPr/>
          </p:nvSpPr>
          <p:spPr>
            <a:xfrm>
              <a:off x="4516350" y="944000"/>
              <a:ext cx="69050" cy="116025"/>
            </a:xfrm>
            <a:custGeom>
              <a:avLst/>
              <a:gdLst/>
              <a:ahLst/>
              <a:cxnLst/>
              <a:rect l="l" t="t" r="r" b="b"/>
              <a:pathLst>
                <a:path w="2762" h="4641" extrusionOk="0">
                  <a:moveTo>
                    <a:pt x="1" y="0"/>
                  </a:moveTo>
                  <a:lnTo>
                    <a:pt x="1" y="4641"/>
                  </a:lnTo>
                  <a:lnTo>
                    <a:pt x="2762" y="4641"/>
                  </a:lnTo>
                  <a:lnTo>
                    <a:pt x="2762" y="0"/>
                  </a:ln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7" name="Google Shape;1497;p50"/>
            <p:cNvSpPr/>
            <p:nvPr/>
          </p:nvSpPr>
          <p:spPr>
            <a:xfrm>
              <a:off x="4567525" y="988900"/>
              <a:ext cx="17875" cy="36600"/>
            </a:xfrm>
            <a:custGeom>
              <a:avLst/>
              <a:gdLst/>
              <a:ahLst/>
              <a:cxnLst/>
              <a:rect l="l" t="t" r="r" b="b"/>
              <a:pathLst>
                <a:path w="715" h="1464" extrusionOk="0">
                  <a:moveTo>
                    <a:pt x="16" y="0"/>
                  </a:moveTo>
                  <a:lnTo>
                    <a:pt x="0" y="1431"/>
                  </a:lnTo>
                  <a:cubicBezTo>
                    <a:pt x="116" y="1464"/>
                    <a:pt x="233" y="1464"/>
                    <a:pt x="349" y="1464"/>
                  </a:cubicBezTo>
                  <a:cubicBezTo>
                    <a:pt x="466" y="1464"/>
                    <a:pt x="599" y="1464"/>
                    <a:pt x="715" y="1431"/>
                  </a:cubicBezTo>
                  <a:lnTo>
                    <a:pt x="715" y="300"/>
                  </a:lnTo>
                  <a:cubicBezTo>
                    <a:pt x="466" y="200"/>
                    <a:pt x="233" y="100"/>
                    <a:pt x="16" y="0"/>
                  </a:cubicBezTo>
                  <a:close/>
                </a:path>
              </a:pathLst>
            </a:custGeom>
            <a:solidFill>
              <a:srgbClr val="F09D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8" name="Google Shape;1498;p50"/>
            <p:cNvSpPr/>
            <p:nvPr/>
          </p:nvSpPr>
          <p:spPr>
            <a:xfrm>
              <a:off x="4482275" y="779675"/>
              <a:ext cx="187950" cy="224750"/>
            </a:xfrm>
            <a:custGeom>
              <a:avLst/>
              <a:gdLst/>
              <a:ahLst/>
              <a:cxnLst/>
              <a:rect l="l" t="t" r="r" b="b"/>
              <a:pathLst>
                <a:path w="7518" h="8990" extrusionOk="0">
                  <a:moveTo>
                    <a:pt x="3784" y="0"/>
                  </a:moveTo>
                  <a:cubicBezTo>
                    <a:pt x="2630" y="0"/>
                    <a:pt x="1596" y="767"/>
                    <a:pt x="965" y="1351"/>
                  </a:cubicBezTo>
                  <a:cubicBezTo>
                    <a:pt x="383" y="1901"/>
                    <a:pt x="0" y="2648"/>
                    <a:pt x="0" y="3464"/>
                  </a:cubicBezTo>
                  <a:cubicBezTo>
                    <a:pt x="0" y="5925"/>
                    <a:pt x="1182" y="7821"/>
                    <a:pt x="5040" y="8968"/>
                  </a:cubicBezTo>
                  <a:cubicBezTo>
                    <a:pt x="5089" y="8983"/>
                    <a:pt x="5139" y="8990"/>
                    <a:pt x="5188" y="8990"/>
                  </a:cubicBezTo>
                  <a:cubicBezTo>
                    <a:pt x="5473" y="8990"/>
                    <a:pt x="5756" y="8765"/>
                    <a:pt x="5954" y="8553"/>
                  </a:cubicBezTo>
                  <a:cubicBezTo>
                    <a:pt x="6337" y="8154"/>
                    <a:pt x="6936" y="6573"/>
                    <a:pt x="6936" y="6573"/>
                  </a:cubicBezTo>
                  <a:cubicBezTo>
                    <a:pt x="7151" y="6557"/>
                    <a:pt x="7318" y="6407"/>
                    <a:pt x="7435" y="6291"/>
                  </a:cubicBezTo>
                  <a:cubicBezTo>
                    <a:pt x="7517" y="6207"/>
                    <a:pt x="7517" y="6074"/>
                    <a:pt x="7451" y="5992"/>
                  </a:cubicBezTo>
                  <a:lnTo>
                    <a:pt x="6819" y="5094"/>
                  </a:lnTo>
                  <a:cubicBezTo>
                    <a:pt x="6686" y="4910"/>
                    <a:pt x="6636" y="4695"/>
                    <a:pt x="6670" y="4478"/>
                  </a:cubicBezTo>
                  <a:cubicBezTo>
                    <a:pt x="6736" y="4063"/>
                    <a:pt x="6719" y="3513"/>
                    <a:pt x="6703" y="3032"/>
                  </a:cubicBezTo>
                  <a:cubicBezTo>
                    <a:pt x="6636" y="2067"/>
                    <a:pt x="6171" y="1136"/>
                    <a:pt x="5389" y="553"/>
                  </a:cubicBezTo>
                  <a:cubicBezTo>
                    <a:pt x="4847" y="156"/>
                    <a:pt x="4303" y="0"/>
                    <a:pt x="3784" y="0"/>
                  </a:cubicBez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9" name="Google Shape;1499;p50"/>
            <p:cNvSpPr/>
            <p:nvPr/>
          </p:nvSpPr>
          <p:spPr>
            <a:xfrm>
              <a:off x="4609925" y="875650"/>
              <a:ext cx="28300" cy="14325"/>
            </a:xfrm>
            <a:custGeom>
              <a:avLst/>
              <a:gdLst/>
              <a:ahLst/>
              <a:cxnLst/>
              <a:rect l="l" t="t" r="r" b="b"/>
              <a:pathLst>
                <a:path w="1132" h="573" extrusionOk="0">
                  <a:moveTo>
                    <a:pt x="919" y="0"/>
                  </a:moveTo>
                  <a:cubicBezTo>
                    <a:pt x="902" y="0"/>
                    <a:pt x="885" y="2"/>
                    <a:pt x="865" y="7"/>
                  </a:cubicBezTo>
                  <a:cubicBezTo>
                    <a:pt x="499" y="7"/>
                    <a:pt x="149" y="240"/>
                    <a:pt x="0" y="572"/>
                  </a:cubicBezTo>
                  <a:lnTo>
                    <a:pt x="16" y="572"/>
                  </a:lnTo>
                  <a:cubicBezTo>
                    <a:pt x="67" y="523"/>
                    <a:pt x="134" y="473"/>
                    <a:pt x="200" y="439"/>
                  </a:cubicBezTo>
                  <a:cubicBezTo>
                    <a:pt x="316" y="373"/>
                    <a:pt x="466" y="357"/>
                    <a:pt x="599" y="357"/>
                  </a:cubicBezTo>
                  <a:cubicBezTo>
                    <a:pt x="732" y="339"/>
                    <a:pt x="865" y="339"/>
                    <a:pt x="981" y="290"/>
                  </a:cubicBezTo>
                  <a:cubicBezTo>
                    <a:pt x="1048" y="273"/>
                    <a:pt x="1114" y="240"/>
                    <a:pt x="1114" y="173"/>
                  </a:cubicBezTo>
                  <a:cubicBezTo>
                    <a:pt x="1131" y="124"/>
                    <a:pt x="1098" y="57"/>
                    <a:pt x="1032" y="24"/>
                  </a:cubicBezTo>
                  <a:cubicBezTo>
                    <a:pt x="996" y="12"/>
                    <a:pt x="960" y="0"/>
                    <a:pt x="919" y="0"/>
                  </a:cubicBezTo>
                  <a:close/>
                </a:path>
              </a:pathLst>
            </a:custGeom>
            <a:solidFill>
              <a:srgbClr val="002A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0" name="Google Shape;1500;p50"/>
            <p:cNvSpPr/>
            <p:nvPr/>
          </p:nvSpPr>
          <p:spPr>
            <a:xfrm>
              <a:off x="4607425" y="939450"/>
              <a:ext cx="34950" cy="21200"/>
            </a:xfrm>
            <a:custGeom>
              <a:avLst/>
              <a:gdLst/>
              <a:ahLst/>
              <a:cxnLst/>
              <a:rect l="l" t="t" r="r" b="b"/>
              <a:pathLst>
                <a:path w="1398" h="848" extrusionOk="0">
                  <a:moveTo>
                    <a:pt x="150" y="0"/>
                  </a:moveTo>
                  <a:cubicBezTo>
                    <a:pt x="83" y="0"/>
                    <a:pt x="1" y="67"/>
                    <a:pt x="67" y="149"/>
                  </a:cubicBezTo>
                  <a:cubicBezTo>
                    <a:pt x="367" y="548"/>
                    <a:pt x="832" y="814"/>
                    <a:pt x="1314" y="848"/>
                  </a:cubicBezTo>
                  <a:cubicBezTo>
                    <a:pt x="1347" y="765"/>
                    <a:pt x="1364" y="699"/>
                    <a:pt x="1398" y="632"/>
                  </a:cubicBezTo>
                  <a:cubicBezTo>
                    <a:pt x="948" y="615"/>
                    <a:pt x="516" y="399"/>
                    <a:pt x="249" y="33"/>
                  </a:cubicBezTo>
                  <a:cubicBezTo>
                    <a:pt x="216" y="0"/>
                    <a:pt x="183" y="0"/>
                    <a:pt x="150" y="0"/>
                  </a:cubicBezTo>
                  <a:close/>
                </a:path>
              </a:pathLst>
            </a:custGeom>
            <a:solidFill>
              <a:srgbClr val="F09D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1" name="Google Shape;1501;p50"/>
            <p:cNvSpPr/>
            <p:nvPr/>
          </p:nvSpPr>
          <p:spPr>
            <a:xfrm>
              <a:off x="4621975" y="898225"/>
              <a:ext cx="12500" cy="17975"/>
            </a:xfrm>
            <a:custGeom>
              <a:avLst/>
              <a:gdLst/>
              <a:ahLst/>
              <a:cxnLst/>
              <a:rect l="l" t="t" r="r" b="b"/>
              <a:pathLst>
                <a:path w="500" h="719" extrusionOk="0">
                  <a:moveTo>
                    <a:pt x="247" y="1"/>
                  </a:moveTo>
                  <a:cubicBezTo>
                    <a:pt x="122" y="1"/>
                    <a:pt x="17" y="145"/>
                    <a:pt x="0" y="335"/>
                  </a:cubicBezTo>
                  <a:cubicBezTo>
                    <a:pt x="0" y="534"/>
                    <a:pt x="100" y="700"/>
                    <a:pt x="233" y="718"/>
                  </a:cubicBezTo>
                  <a:cubicBezTo>
                    <a:pt x="239" y="719"/>
                    <a:pt x="246" y="719"/>
                    <a:pt x="252" y="719"/>
                  </a:cubicBezTo>
                  <a:cubicBezTo>
                    <a:pt x="377" y="719"/>
                    <a:pt x="483" y="575"/>
                    <a:pt x="483" y="385"/>
                  </a:cubicBezTo>
                  <a:cubicBezTo>
                    <a:pt x="499" y="202"/>
                    <a:pt x="399" y="19"/>
                    <a:pt x="266" y="2"/>
                  </a:cubicBezTo>
                  <a:cubicBezTo>
                    <a:pt x="260" y="1"/>
                    <a:pt x="253" y="1"/>
                    <a:pt x="247" y="1"/>
                  </a:cubicBezTo>
                  <a:close/>
                </a:path>
              </a:pathLst>
            </a:custGeom>
            <a:solidFill>
              <a:srgbClr val="002A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2" name="Google Shape;1502;p50"/>
            <p:cNvSpPr/>
            <p:nvPr/>
          </p:nvSpPr>
          <p:spPr>
            <a:xfrm>
              <a:off x="4454825" y="762375"/>
              <a:ext cx="208750" cy="232375"/>
            </a:xfrm>
            <a:custGeom>
              <a:avLst/>
              <a:gdLst/>
              <a:ahLst/>
              <a:cxnLst/>
              <a:rect l="l" t="t" r="r" b="b"/>
              <a:pathLst>
                <a:path w="8350" h="9295" extrusionOk="0">
                  <a:moveTo>
                    <a:pt x="4970" y="1"/>
                  </a:moveTo>
                  <a:cubicBezTo>
                    <a:pt x="4493" y="1"/>
                    <a:pt x="4013" y="77"/>
                    <a:pt x="3560" y="214"/>
                  </a:cubicBezTo>
                  <a:cubicBezTo>
                    <a:pt x="3078" y="347"/>
                    <a:pt x="2612" y="580"/>
                    <a:pt x="2229" y="879"/>
                  </a:cubicBezTo>
                  <a:cubicBezTo>
                    <a:pt x="1614" y="1163"/>
                    <a:pt x="1082" y="1562"/>
                    <a:pt x="716" y="2077"/>
                  </a:cubicBezTo>
                  <a:cubicBezTo>
                    <a:pt x="200" y="2775"/>
                    <a:pt x="1" y="3706"/>
                    <a:pt x="267" y="4522"/>
                  </a:cubicBezTo>
                  <a:cubicBezTo>
                    <a:pt x="400" y="4904"/>
                    <a:pt x="633" y="5254"/>
                    <a:pt x="832" y="5620"/>
                  </a:cubicBezTo>
                  <a:cubicBezTo>
                    <a:pt x="1032" y="5985"/>
                    <a:pt x="1215" y="6367"/>
                    <a:pt x="1231" y="6784"/>
                  </a:cubicBezTo>
                  <a:cubicBezTo>
                    <a:pt x="1249" y="7199"/>
                    <a:pt x="1082" y="7631"/>
                    <a:pt x="716" y="7864"/>
                  </a:cubicBezTo>
                  <a:cubicBezTo>
                    <a:pt x="749" y="7867"/>
                    <a:pt x="781" y="7869"/>
                    <a:pt x="813" y="7869"/>
                  </a:cubicBezTo>
                  <a:cubicBezTo>
                    <a:pt x="1098" y="7869"/>
                    <a:pt x="1385" y="7740"/>
                    <a:pt x="1564" y="7531"/>
                  </a:cubicBezTo>
                  <a:lnTo>
                    <a:pt x="1564" y="7531"/>
                  </a:lnTo>
                  <a:cubicBezTo>
                    <a:pt x="1448" y="7864"/>
                    <a:pt x="1497" y="8247"/>
                    <a:pt x="1681" y="8547"/>
                  </a:cubicBezTo>
                  <a:cubicBezTo>
                    <a:pt x="1880" y="8862"/>
                    <a:pt x="2213" y="9079"/>
                    <a:pt x="2595" y="9145"/>
                  </a:cubicBezTo>
                  <a:cubicBezTo>
                    <a:pt x="2579" y="8879"/>
                    <a:pt x="2661" y="8613"/>
                    <a:pt x="2812" y="8380"/>
                  </a:cubicBezTo>
                  <a:cubicBezTo>
                    <a:pt x="2994" y="8646"/>
                    <a:pt x="3094" y="8979"/>
                    <a:pt x="3045" y="9294"/>
                  </a:cubicBezTo>
                  <a:cubicBezTo>
                    <a:pt x="3411" y="9145"/>
                    <a:pt x="3710" y="8846"/>
                    <a:pt x="3843" y="8496"/>
                  </a:cubicBezTo>
                  <a:cubicBezTo>
                    <a:pt x="3876" y="8596"/>
                    <a:pt x="3909" y="8713"/>
                    <a:pt x="3943" y="8813"/>
                  </a:cubicBezTo>
                  <a:cubicBezTo>
                    <a:pt x="4142" y="8513"/>
                    <a:pt x="4025" y="8130"/>
                    <a:pt x="3826" y="7831"/>
                  </a:cubicBezTo>
                  <a:cubicBezTo>
                    <a:pt x="3626" y="7549"/>
                    <a:pt x="3344" y="7299"/>
                    <a:pt x="3194" y="6983"/>
                  </a:cubicBezTo>
                  <a:cubicBezTo>
                    <a:pt x="3027" y="6667"/>
                    <a:pt x="3061" y="6234"/>
                    <a:pt x="3393" y="6052"/>
                  </a:cubicBezTo>
                  <a:cubicBezTo>
                    <a:pt x="3481" y="6003"/>
                    <a:pt x="3579" y="5982"/>
                    <a:pt x="3678" y="5982"/>
                  </a:cubicBezTo>
                  <a:cubicBezTo>
                    <a:pt x="3918" y="5982"/>
                    <a:pt x="4167" y="6108"/>
                    <a:pt x="4309" y="6285"/>
                  </a:cubicBezTo>
                  <a:cubicBezTo>
                    <a:pt x="4524" y="6551"/>
                    <a:pt x="4575" y="6883"/>
                    <a:pt x="4624" y="7199"/>
                  </a:cubicBezTo>
                  <a:cubicBezTo>
                    <a:pt x="5123" y="6866"/>
                    <a:pt x="5189" y="6201"/>
                    <a:pt x="5074" y="5653"/>
                  </a:cubicBezTo>
                  <a:cubicBezTo>
                    <a:pt x="4957" y="5103"/>
                    <a:pt x="4690" y="4571"/>
                    <a:pt x="4708" y="4006"/>
                  </a:cubicBezTo>
                  <a:lnTo>
                    <a:pt x="4708" y="4006"/>
                  </a:lnTo>
                  <a:cubicBezTo>
                    <a:pt x="4974" y="4289"/>
                    <a:pt x="5156" y="4638"/>
                    <a:pt x="5256" y="5004"/>
                  </a:cubicBezTo>
                  <a:cubicBezTo>
                    <a:pt x="6105" y="4821"/>
                    <a:pt x="6870" y="4256"/>
                    <a:pt x="7236" y="3540"/>
                  </a:cubicBezTo>
                  <a:cubicBezTo>
                    <a:pt x="7435" y="4156"/>
                    <a:pt x="7635" y="4771"/>
                    <a:pt x="7834" y="5403"/>
                  </a:cubicBezTo>
                  <a:cubicBezTo>
                    <a:pt x="8116" y="4688"/>
                    <a:pt x="8316" y="3972"/>
                    <a:pt x="8333" y="3225"/>
                  </a:cubicBezTo>
                  <a:cubicBezTo>
                    <a:pt x="8349" y="2476"/>
                    <a:pt x="8150" y="1728"/>
                    <a:pt x="7668" y="1145"/>
                  </a:cubicBezTo>
                  <a:cubicBezTo>
                    <a:pt x="7202" y="597"/>
                    <a:pt x="6520" y="231"/>
                    <a:pt x="5788" y="81"/>
                  </a:cubicBezTo>
                  <a:cubicBezTo>
                    <a:pt x="5520" y="26"/>
                    <a:pt x="5245" y="1"/>
                    <a:pt x="49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3" name="Google Shape;1503;p50"/>
            <p:cNvSpPr/>
            <p:nvPr/>
          </p:nvSpPr>
          <p:spPr>
            <a:xfrm>
              <a:off x="3751125" y="1891950"/>
              <a:ext cx="140375" cy="202075"/>
            </a:xfrm>
            <a:custGeom>
              <a:avLst/>
              <a:gdLst/>
              <a:ahLst/>
              <a:cxnLst/>
              <a:rect l="l" t="t" r="r" b="b"/>
              <a:pathLst>
                <a:path w="5615" h="8083" extrusionOk="0">
                  <a:moveTo>
                    <a:pt x="4633" y="0"/>
                  </a:moveTo>
                  <a:lnTo>
                    <a:pt x="3336" y="499"/>
                  </a:lnTo>
                  <a:cubicBezTo>
                    <a:pt x="3021" y="619"/>
                    <a:pt x="2692" y="685"/>
                    <a:pt x="2350" y="685"/>
                  </a:cubicBezTo>
                  <a:cubicBezTo>
                    <a:pt x="2313" y="685"/>
                    <a:pt x="2275" y="684"/>
                    <a:pt x="2238" y="683"/>
                  </a:cubicBezTo>
                  <a:lnTo>
                    <a:pt x="1856" y="650"/>
                  </a:lnTo>
                  <a:cubicBezTo>
                    <a:pt x="1830" y="648"/>
                    <a:pt x="1804" y="648"/>
                    <a:pt x="1777" y="648"/>
                  </a:cubicBezTo>
                  <a:cubicBezTo>
                    <a:pt x="753" y="648"/>
                    <a:pt x="0" y="1606"/>
                    <a:pt x="260" y="2612"/>
                  </a:cubicBezTo>
                  <a:cubicBezTo>
                    <a:pt x="559" y="3743"/>
                    <a:pt x="1091" y="5222"/>
                    <a:pt x="692" y="6386"/>
                  </a:cubicBezTo>
                  <a:cubicBezTo>
                    <a:pt x="426" y="7218"/>
                    <a:pt x="1041" y="8083"/>
                    <a:pt x="1923" y="8083"/>
                  </a:cubicBezTo>
                  <a:lnTo>
                    <a:pt x="3286" y="8083"/>
                  </a:lnTo>
                  <a:cubicBezTo>
                    <a:pt x="3602" y="8083"/>
                    <a:pt x="3752" y="7684"/>
                    <a:pt x="3502" y="7484"/>
                  </a:cubicBezTo>
                  <a:lnTo>
                    <a:pt x="2870" y="6936"/>
                  </a:lnTo>
                  <a:cubicBezTo>
                    <a:pt x="2455" y="6586"/>
                    <a:pt x="2338" y="5987"/>
                    <a:pt x="2571" y="5488"/>
                  </a:cubicBezTo>
                  <a:lnTo>
                    <a:pt x="3934" y="2678"/>
                  </a:lnTo>
                  <a:lnTo>
                    <a:pt x="5615" y="1980"/>
                  </a:lnTo>
                  <a:lnTo>
                    <a:pt x="4633" y="0"/>
                  </a:ln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4" name="Google Shape;1504;p50"/>
            <p:cNvSpPr/>
            <p:nvPr/>
          </p:nvSpPr>
          <p:spPr>
            <a:xfrm>
              <a:off x="4890975" y="1960950"/>
              <a:ext cx="207075" cy="129100"/>
            </a:xfrm>
            <a:custGeom>
              <a:avLst/>
              <a:gdLst/>
              <a:ahLst/>
              <a:cxnLst/>
              <a:rect l="l" t="t" r="r" b="b"/>
              <a:pathLst>
                <a:path w="8283" h="5164" extrusionOk="0">
                  <a:moveTo>
                    <a:pt x="3028" y="1"/>
                  </a:moveTo>
                  <a:lnTo>
                    <a:pt x="782" y="251"/>
                  </a:lnTo>
                  <a:lnTo>
                    <a:pt x="782" y="1814"/>
                  </a:lnTo>
                  <a:lnTo>
                    <a:pt x="183" y="3078"/>
                  </a:lnTo>
                  <a:cubicBezTo>
                    <a:pt x="1" y="3444"/>
                    <a:pt x="34" y="3893"/>
                    <a:pt x="283" y="4225"/>
                  </a:cubicBezTo>
                  <a:cubicBezTo>
                    <a:pt x="501" y="4528"/>
                    <a:pt x="841" y="4698"/>
                    <a:pt x="1190" y="4698"/>
                  </a:cubicBezTo>
                  <a:cubicBezTo>
                    <a:pt x="1321" y="4698"/>
                    <a:pt x="1453" y="4674"/>
                    <a:pt x="1580" y="4624"/>
                  </a:cubicBezTo>
                  <a:cubicBezTo>
                    <a:pt x="2046" y="4458"/>
                    <a:pt x="2511" y="4375"/>
                    <a:pt x="3010" y="4375"/>
                  </a:cubicBezTo>
                  <a:lnTo>
                    <a:pt x="3127" y="4358"/>
                  </a:lnTo>
                  <a:cubicBezTo>
                    <a:pt x="3676" y="4358"/>
                    <a:pt x="4225" y="4425"/>
                    <a:pt x="4757" y="4591"/>
                  </a:cubicBezTo>
                  <a:lnTo>
                    <a:pt x="6270" y="5074"/>
                  </a:lnTo>
                  <a:cubicBezTo>
                    <a:pt x="6466" y="5133"/>
                    <a:pt x="6669" y="5163"/>
                    <a:pt x="6870" y="5163"/>
                  </a:cubicBezTo>
                  <a:cubicBezTo>
                    <a:pt x="7232" y="5163"/>
                    <a:pt x="7590" y="5067"/>
                    <a:pt x="7900" y="4874"/>
                  </a:cubicBezTo>
                  <a:lnTo>
                    <a:pt x="7966" y="4841"/>
                  </a:lnTo>
                  <a:cubicBezTo>
                    <a:pt x="8283" y="4658"/>
                    <a:pt x="8250" y="4176"/>
                    <a:pt x="7900" y="4043"/>
                  </a:cubicBezTo>
                  <a:cubicBezTo>
                    <a:pt x="6336" y="3444"/>
                    <a:pt x="4857" y="2462"/>
                    <a:pt x="3443" y="1232"/>
                  </a:cubicBezTo>
                  <a:lnTo>
                    <a:pt x="3028" y="1"/>
                  </a:ln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5" name="Google Shape;1505;p50"/>
            <p:cNvSpPr/>
            <p:nvPr/>
          </p:nvSpPr>
          <p:spPr>
            <a:xfrm>
              <a:off x="4540900" y="1483900"/>
              <a:ext cx="239925" cy="151125"/>
            </a:xfrm>
            <a:custGeom>
              <a:avLst/>
              <a:gdLst/>
              <a:ahLst/>
              <a:cxnLst/>
              <a:rect l="l" t="t" r="r" b="b"/>
              <a:pathLst>
                <a:path w="9597" h="6045" extrusionOk="0">
                  <a:moveTo>
                    <a:pt x="4844" y="1"/>
                  </a:moveTo>
                  <a:cubicBezTo>
                    <a:pt x="3980" y="1"/>
                    <a:pt x="3108" y="26"/>
                    <a:pt x="2229" y="75"/>
                  </a:cubicBezTo>
                  <a:lnTo>
                    <a:pt x="1" y="6044"/>
                  </a:lnTo>
                  <a:lnTo>
                    <a:pt x="9596" y="6044"/>
                  </a:lnTo>
                  <a:lnTo>
                    <a:pt x="9596" y="290"/>
                  </a:lnTo>
                  <a:cubicBezTo>
                    <a:pt x="9197" y="241"/>
                    <a:pt x="8815" y="208"/>
                    <a:pt x="8416" y="157"/>
                  </a:cubicBezTo>
                  <a:cubicBezTo>
                    <a:pt x="7250" y="51"/>
                    <a:pt x="6056" y="1"/>
                    <a:pt x="48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6" name="Google Shape;1506;p50"/>
            <p:cNvSpPr/>
            <p:nvPr/>
          </p:nvSpPr>
          <p:spPr>
            <a:xfrm>
              <a:off x="4751275" y="1487825"/>
              <a:ext cx="29550" cy="147200"/>
            </a:xfrm>
            <a:custGeom>
              <a:avLst/>
              <a:gdLst/>
              <a:ahLst/>
              <a:cxnLst/>
              <a:rect l="l" t="t" r="r" b="b"/>
              <a:pathLst>
                <a:path w="1182" h="5888" extrusionOk="0">
                  <a:moveTo>
                    <a:pt x="1" y="0"/>
                  </a:moveTo>
                  <a:lnTo>
                    <a:pt x="1" y="5887"/>
                  </a:lnTo>
                  <a:lnTo>
                    <a:pt x="1181" y="5887"/>
                  </a:lnTo>
                  <a:lnTo>
                    <a:pt x="1181" y="133"/>
                  </a:lnTo>
                  <a:cubicBezTo>
                    <a:pt x="782" y="84"/>
                    <a:pt x="400" y="51"/>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7" name="Google Shape;1507;p50"/>
            <p:cNvSpPr/>
            <p:nvPr/>
          </p:nvSpPr>
          <p:spPr>
            <a:xfrm>
              <a:off x="4780800" y="1491150"/>
              <a:ext cx="220375" cy="476100"/>
            </a:xfrm>
            <a:custGeom>
              <a:avLst/>
              <a:gdLst/>
              <a:ahLst/>
              <a:cxnLst/>
              <a:rect l="l" t="t" r="r" b="b"/>
              <a:pathLst>
                <a:path w="8815" h="19044" extrusionOk="0">
                  <a:moveTo>
                    <a:pt x="0" y="0"/>
                  </a:moveTo>
                  <a:lnTo>
                    <a:pt x="0" y="5754"/>
                  </a:lnTo>
                  <a:lnTo>
                    <a:pt x="4674" y="5754"/>
                  </a:lnTo>
                  <a:cubicBezTo>
                    <a:pt x="3293" y="9313"/>
                    <a:pt x="4009" y="14037"/>
                    <a:pt x="5189" y="19043"/>
                  </a:cubicBezTo>
                  <a:lnTo>
                    <a:pt x="7435" y="18793"/>
                  </a:lnTo>
                  <a:lnTo>
                    <a:pt x="8699" y="4790"/>
                  </a:lnTo>
                  <a:cubicBezTo>
                    <a:pt x="8814" y="3626"/>
                    <a:pt x="8200" y="2528"/>
                    <a:pt x="7151" y="2013"/>
                  </a:cubicBezTo>
                  <a:cubicBezTo>
                    <a:pt x="5073" y="982"/>
                    <a:pt x="2628" y="333"/>
                    <a:pt x="0" y="0"/>
                  </a:cubicBez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8" name="Google Shape;1508;p50"/>
            <p:cNvSpPr/>
            <p:nvPr/>
          </p:nvSpPr>
          <p:spPr>
            <a:xfrm>
              <a:off x="4296825" y="1389700"/>
              <a:ext cx="380875" cy="361750"/>
            </a:xfrm>
            <a:custGeom>
              <a:avLst/>
              <a:gdLst/>
              <a:ahLst/>
              <a:cxnLst/>
              <a:rect l="l" t="t" r="r" b="b"/>
              <a:pathLst>
                <a:path w="15235" h="14470" extrusionOk="0">
                  <a:moveTo>
                    <a:pt x="9032" y="0"/>
                  </a:moveTo>
                  <a:lnTo>
                    <a:pt x="8915" y="317"/>
                  </a:lnTo>
                  <a:lnTo>
                    <a:pt x="8516" y="1481"/>
                  </a:lnTo>
                  <a:lnTo>
                    <a:pt x="8467" y="1614"/>
                  </a:lnTo>
                  <a:cubicBezTo>
                    <a:pt x="5806" y="2229"/>
                    <a:pt x="4043" y="3892"/>
                    <a:pt x="3560" y="6985"/>
                  </a:cubicBezTo>
                  <a:lnTo>
                    <a:pt x="699" y="9663"/>
                  </a:lnTo>
                  <a:lnTo>
                    <a:pt x="1" y="10329"/>
                  </a:lnTo>
                  <a:lnTo>
                    <a:pt x="4475" y="14469"/>
                  </a:lnTo>
                  <a:cubicBezTo>
                    <a:pt x="4808" y="14287"/>
                    <a:pt x="5140" y="14103"/>
                    <a:pt x="5456" y="13921"/>
                  </a:cubicBezTo>
                  <a:cubicBezTo>
                    <a:pt x="11227" y="10478"/>
                    <a:pt x="14753" y="6420"/>
                    <a:pt x="15185" y="1481"/>
                  </a:cubicBezTo>
                  <a:cubicBezTo>
                    <a:pt x="15219" y="1215"/>
                    <a:pt x="15219" y="965"/>
                    <a:pt x="15235" y="699"/>
                  </a:cubicBezTo>
                  <a:lnTo>
                    <a:pt x="11893" y="317"/>
                  </a:lnTo>
                  <a:lnTo>
                    <a:pt x="903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9" name="Google Shape;1509;p50"/>
            <p:cNvSpPr/>
            <p:nvPr/>
          </p:nvSpPr>
          <p:spPr>
            <a:xfrm>
              <a:off x="4296825" y="1631275"/>
              <a:ext cx="136400" cy="120175"/>
            </a:xfrm>
            <a:custGeom>
              <a:avLst/>
              <a:gdLst/>
              <a:ahLst/>
              <a:cxnLst/>
              <a:rect l="l" t="t" r="r" b="b"/>
              <a:pathLst>
                <a:path w="5456" h="4807" extrusionOk="0">
                  <a:moveTo>
                    <a:pt x="699" y="0"/>
                  </a:moveTo>
                  <a:lnTo>
                    <a:pt x="1" y="666"/>
                  </a:lnTo>
                  <a:lnTo>
                    <a:pt x="4475" y="4806"/>
                  </a:lnTo>
                  <a:cubicBezTo>
                    <a:pt x="4808" y="4624"/>
                    <a:pt x="5140" y="4440"/>
                    <a:pt x="5456" y="4258"/>
                  </a:cubicBezTo>
                  <a:lnTo>
                    <a:pt x="69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0" name="Google Shape;1510;p50"/>
            <p:cNvSpPr/>
            <p:nvPr/>
          </p:nvSpPr>
          <p:spPr>
            <a:xfrm>
              <a:off x="4564600" y="1635000"/>
              <a:ext cx="5825" cy="5025"/>
            </a:xfrm>
            <a:custGeom>
              <a:avLst/>
              <a:gdLst/>
              <a:ahLst/>
              <a:cxnLst/>
              <a:rect l="l" t="t" r="r" b="b"/>
              <a:pathLst>
                <a:path w="233" h="201" extrusionOk="0">
                  <a:moveTo>
                    <a:pt x="200" y="0"/>
                  </a:moveTo>
                  <a:cubicBezTo>
                    <a:pt x="133" y="67"/>
                    <a:pt x="67" y="134"/>
                    <a:pt x="0" y="184"/>
                  </a:cubicBezTo>
                  <a:cubicBezTo>
                    <a:pt x="17" y="200"/>
                    <a:pt x="17" y="200"/>
                    <a:pt x="33" y="200"/>
                  </a:cubicBezTo>
                  <a:cubicBezTo>
                    <a:pt x="51" y="200"/>
                    <a:pt x="67" y="184"/>
                    <a:pt x="84" y="167"/>
                  </a:cubicBezTo>
                  <a:cubicBezTo>
                    <a:pt x="133" y="118"/>
                    <a:pt x="184" y="51"/>
                    <a:pt x="233" y="0"/>
                  </a:cubicBezTo>
                  <a:close/>
                </a:path>
              </a:pathLst>
            </a:custGeom>
            <a:solidFill>
              <a:srgbClr val="F19A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1" name="Google Shape;1511;p50"/>
            <p:cNvSpPr/>
            <p:nvPr/>
          </p:nvSpPr>
          <p:spPr>
            <a:xfrm>
              <a:off x="4569575" y="1518175"/>
              <a:ext cx="84025" cy="116850"/>
            </a:xfrm>
            <a:custGeom>
              <a:avLst/>
              <a:gdLst/>
              <a:ahLst/>
              <a:cxnLst/>
              <a:rect l="l" t="t" r="r" b="b"/>
              <a:pathLst>
                <a:path w="3361" h="4674" extrusionOk="0">
                  <a:moveTo>
                    <a:pt x="3344" y="1"/>
                  </a:moveTo>
                  <a:cubicBezTo>
                    <a:pt x="2612" y="1664"/>
                    <a:pt x="1481" y="3210"/>
                    <a:pt x="1" y="4673"/>
                  </a:cubicBezTo>
                  <a:lnTo>
                    <a:pt x="34" y="4673"/>
                  </a:lnTo>
                  <a:cubicBezTo>
                    <a:pt x="1049" y="3609"/>
                    <a:pt x="2047" y="2512"/>
                    <a:pt x="2779" y="1248"/>
                  </a:cubicBezTo>
                  <a:cubicBezTo>
                    <a:pt x="2994" y="866"/>
                    <a:pt x="3194" y="483"/>
                    <a:pt x="3360" y="83"/>
                  </a:cubicBezTo>
                  <a:cubicBezTo>
                    <a:pt x="3360" y="34"/>
                    <a:pt x="3360" y="17"/>
                    <a:pt x="3344" y="1"/>
                  </a:cubicBezTo>
                  <a:close/>
                </a:path>
              </a:pathLst>
            </a:custGeom>
            <a:solidFill>
              <a:srgbClr val="E96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2" name="Google Shape;1512;p50"/>
            <p:cNvSpPr/>
            <p:nvPr/>
          </p:nvSpPr>
          <p:spPr>
            <a:xfrm>
              <a:off x="4562100" y="1517350"/>
              <a:ext cx="91100" cy="122275"/>
            </a:xfrm>
            <a:custGeom>
              <a:avLst/>
              <a:gdLst/>
              <a:ahLst/>
              <a:cxnLst/>
              <a:rect l="l" t="t" r="r" b="b"/>
              <a:pathLst>
                <a:path w="3644" h="4891" extrusionOk="0">
                  <a:moveTo>
                    <a:pt x="3577" y="1"/>
                  </a:moveTo>
                  <a:cubicBezTo>
                    <a:pt x="3543" y="1"/>
                    <a:pt x="3510" y="17"/>
                    <a:pt x="3493" y="67"/>
                  </a:cubicBezTo>
                  <a:cubicBezTo>
                    <a:pt x="2911" y="1480"/>
                    <a:pt x="1963" y="2678"/>
                    <a:pt x="949" y="3808"/>
                  </a:cubicBezTo>
                  <a:cubicBezTo>
                    <a:pt x="650" y="4125"/>
                    <a:pt x="350" y="4440"/>
                    <a:pt x="67" y="4757"/>
                  </a:cubicBezTo>
                  <a:cubicBezTo>
                    <a:pt x="0" y="4806"/>
                    <a:pt x="51" y="4890"/>
                    <a:pt x="100" y="4890"/>
                  </a:cubicBezTo>
                  <a:cubicBezTo>
                    <a:pt x="167" y="4840"/>
                    <a:pt x="233" y="4773"/>
                    <a:pt x="300" y="4706"/>
                  </a:cubicBezTo>
                  <a:cubicBezTo>
                    <a:pt x="1780" y="3243"/>
                    <a:pt x="2911" y="1697"/>
                    <a:pt x="3643" y="34"/>
                  </a:cubicBezTo>
                  <a:cubicBezTo>
                    <a:pt x="3626" y="17"/>
                    <a:pt x="3593" y="1"/>
                    <a:pt x="357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3" name="Google Shape;1513;p50"/>
            <p:cNvSpPr/>
            <p:nvPr/>
          </p:nvSpPr>
          <p:spPr>
            <a:xfrm>
              <a:off x="4467725" y="1030475"/>
              <a:ext cx="248225" cy="376700"/>
            </a:xfrm>
            <a:custGeom>
              <a:avLst/>
              <a:gdLst/>
              <a:ahLst/>
              <a:cxnLst/>
              <a:rect l="l" t="t" r="r" b="b"/>
              <a:pathLst>
                <a:path w="9929" h="15068" extrusionOk="0">
                  <a:moveTo>
                    <a:pt x="2096" y="0"/>
                  </a:moveTo>
                  <a:lnTo>
                    <a:pt x="1447" y="517"/>
                  </a:lnTo>
                  <a:lnTo>
                    <a:pt x="1398" y="566"/>
                  </a:lnTo>
                  <a:cubicBezTo>
                    <a:pt x="1265" y="683"/>
                    <a:pt x="1132" y="799"/>
                    <a:pt x="1015" y="932"/>
                  </a:cubicBezTo>
                  <a:cubicBezTo>
                    <a:pt x="316" y="1714"/>
                    <a:pt x="1" y="2761"/>
                    <a:pt x="183" y="3810"/>
                  </a:cubicBezTo>
                  <a:lnTo>
                    <a:pt x="1281" y="10163"/>
                  </a:lnTo>
                  <a:lnTo>
                    <a:pt x="1846" y="13338"/>
                  </a:lnTo>
                  <a:lnTo>
                    <a:pt x="2079" y="14702"/>
                  </a:lnTo>
                  <a:lnTo>
                    <a:pt x="8399" y="15068"/>
                  </a:lnTo>
                  <a:cubicBezTo>
                    <a:pt x="8365" y="14602"/>
                    <a:pt x="8349" y="14154"/>
                    <a:pt x="8332" y="13704"/>
                  </a:cubicBezTo>
                  <a:cubicBezTo>
                    <a:pt x="8316" y="12491"/>
                    <a:pt x="8399" y="11309"/>
                    <a:pt x="8665" y="10163"/>
                  </a:cubicBezTo>
                  <a:cubicBezTo>
                    <a:pt x="8698" y="10012"/>
                    <a:pt x="8731" y="9846"/>
                    <a:pt x="8782" y="9680"/>
                  </a:cubicBezTo>
                  <a:cubicBezTo>
                    <a:pt x="9048" y="9280"/>
                    <a:pt x="9281" y="8915"/>
                    <a:pt x="9447" y="8549"/>
                  </a:cubicBezTo>
                  <a:cubicBezTo>
                    <a:pt x="9796" y="7801"/>
                    <a:pt x="9929" y="7152"/>
                    <a:pt x="9879" y="6553"/>
                  </a:cubicBezTo>
                  <a:cubicBezTo>
                    <a:pt x="9813" y="5888"/>
                    <a:pt x="9430" y="5306"/>
                    <a:pt x="8898" y="4907"/>
                  </a:cubicBezTo>
                  <a:cubicBezTo>
                    <a:pt x="8465" y="4575"/>
                    <a:pt x="8050" y="4242"/>
                    <a:pt x="7667" y="3892"/>
                  </a:cubicBezTo>
                  <a:cubicBezTo>
                    <a:pt x="6287" y="2661"/>
                    <a:pt x="5272" y="1364"/>
                    <a:pt x="47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4" name="Google Shape;1514;p50"/>
            <p:cNvSpPr/>
            <p:nvPr/>
          </p:nvSpPr>
          <p:spPr>
            <a:xfrm>
              <a:off x="4469800" y="1093275"/>
              <a:ext cx="234100" cy="292300"/>
            </a:xfrm>
            <a:custGeom>
              <a:avLst/>
              <a:gdLst/>
              <a:ahLst/>
              <a:cxnLst/>
              <a:rect l="l" t="t" r="r" b="b"/>
              <a:pathLst>
                <a:path w="9364" h="11692" extrusionOk="0">
                  <a:moveTo>
                    <a:pt x="117" y="0"/>
                  </a:moveTo>
                  <a:cubicBezTo>
                    <a:pt x="67" y="233"/>
                    <a:pt x="51" y="466"/>
                    <a:pt x="51" y="715"/>
                  </a:cubicBezTo>
                  <a:cubicBezTo>
                    <a:pt x="51" y="898"/>
                    <a:pt x="67" y="1098"/>
                    <a:pt x="100" y="1298"/>
                  </a:cubicBezTo>
                  <a:lnTo>
                    <a:pt x="1198" y="7651"/>
                  </a:lnTo>
                  <a:lnTo>
                    <a:pt x="1763" y="10826"/>
                  </a:lnTo>
                  <a:cubicBezTo>
                    <a:pt x="2029" y="10977"/>
                    <a:pt x="2329" y="11110"/>
                    <a:pt x="2628" y="11225"/>
                  </a:cubicBezTo>
                  <a:cubicBezTo>
                    <a:pt x="3477" y="11542"/>
                    <a:pt x="4358" y="11691"/>
                    <a:pt x="5256" y="11691"/>
                  </a:cubicBezTo>
                  <a:cubicBezTo>
                    <a:pt x="5821" y="11691"/>
                    <a:pt x="6386" y="11642"/>
                    <a:pt x="6936" y="11525"/>
                  </a:cubicBezTo>
                  <a:cubicBezTo>
                    <a:pt x="7384" y="11442"/>
                    <a:pt x="7817" y="11325"/>
                    <a:pt x="8249" y="11192"/>
                  </a:cubicBezTo>
                  <a:lnTo>
                    <a:pt x="8249" y="10860"/>
                  </a:lnTo>
                  <a:cubicBezTo>
                    <a:pt x="8249" y="9762"/>
                    <a:pt x="8349" y="8682"/>
                    <a:pt x="8582" y="7651"/>
                  </a:cubicBezTo>
                  <a:cubicBezTo>
                    <a:pt x="8615" y="7500"/>
                    <a:pt x="8648" y="7334"/>
                    <a:pt x="8699" y="7168"/>
                  </a:cubicBezTo>
                  <a:cubicBezTo>
                    <a:pt x="8965" y="6768"/>
                    <a:pt x="9198" y="6403"/>
                    <a:pt x="9364" y="6037"/>
                  </a:cubicBezTo>
                  <a:cubicBezTo>
                    <a:pt x="8249" y="5837"/>
                    <a:pt x="7069" y="5904"/>
                    <a:pt x="6054" y="5371"/>
                  </a:cubicBezTo>
                  <a:cubicBezTo>
                    <a:pt x="5455" y="5056"/>
                    <a:pt x="4940" y="4573"/>
                    <a:pt x="4624" y="3974"/>
                  </a:cubicBezTo>
                  <a:cubicBezTo>
                    <a:pt x="4258" y="3327"/>
                    <a:pt x="4142" y="2562"/>
                    <a:pt x="4025" y="1830"/>
                  </a:cubicBezTo>
                  <a:cubicBezTo>
                    <a:pt x="3958" y="1497"/>
                    <a:pt x="3909" y="1131"/>
                    <a:pt x="3825" y="799"/>
                  </a:cubicBezTo>
                  <a:cubicBezTo>
                    <a:pt x="3659" y="1630"/>
                    <a:pt x="2945" y="2262"/>
                    <a:pt x="2080" y="2295"/>
                  </a:cubicBezTo>
                  <a:cubicBezTo>
                    <a:pt x="2047" y="2311"/>
                    <a:pt x="2013" y="2311"/>
                    <a:pt x="1980" y="2311"/>
                  </a:cubicBezTo>
                  <a:cubicBezTo>
                    <a:pt x="882" y="2311"/>
                    <a:pt x="0" y="1364"/>
                    <a:pt x="100" y="249"/>
                  </a:cubicBezTo>
                  <a:lnTo>
                    <a:pt x="1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5" name="Google Shape;1515;p50"/>
            <p:cNvSpPr/>
            <p:nvPr/>
          </p:nvSpPr>
          <p:spPr>
            <a:xfrm>
              <a:off x="4499725" y="1284525"/>
              <a:ext cx="184625" cy="122650"/>
            </a:xfrm>
            <a:custGeom>
              <a:avLst/>
              <a:gdLst/>
              <a:ahLst/>
              <a:cxnLst/>
              <a:rect l="l" t="t" r="r" b="b"/>
              <a:pathLst>
                <a:path w="7385" h="4906" extrusionOk="0">
                  <a:moveTo>
                    <a:pt x="1" y="1"/>
                  </a:moveTo>
                  <a:lnTo>
                    <a:pt x="799" y="4540"/>
                  </a:lnTo>
                  <a:lnTo>
                    <a:pt x="7119" y="4906"/>
                  </a:lnTo>
                  <a:cubicBezTo>
                    <a:pt x="7003" y="3210"/>
                    <a:pt x="7019" y="1564"/>
                    <a:pt x="7385" y="1"/>
                  </a:cubicBez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6" name="Google Shape;1516;p50"/>
            <p:cNvSpPr/>
            <p:nvPr/>
          </p:nvSpPr>
          <p:spPr>
            <a:xfrm>
              <a:off x="4509700" y="1397625"/>
              <a:ext cx="168425" cy="29125"/>
            </a:xfrm>
            <a:custGeom>
              <a:avLst/>
              <a:gdLst/>
              <a:ahLst/>
              <a:cxnLst/>
              <a:rect l="l" t="t" r="r" b="b"/>
              <a:pathLst>
                <a:path w="6737" h="1165" extrusionOk="0">
                  <a:moveTo>
                    <a:pt x="400" y="0"/>
                  </a:moveTo>
                  <a:lnTo>
                    <a:pt x="1" y="1164"/>
                  </a:lnTo>
                  <a:lnTo>
                    <a:pt x="6670" y="1164"/>
                  </a:lnTo>
                  <a:cubicBezTo>
                    <a:pt x="6704" y="898"/>
                    <a:pt x="6737" y="266"/>
                    <a:pt x="673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7" name="Google Shape;1517;p50"/>
            <p:cNvSpPr/>
            <p:nvPr/>
          </p:nvSpPr>
          <p:spPr>
            <a:xfrm>
              <a:off x="4540900" y="1030475"/>
              <a:ext cx="118500" cy="97750"/>
            </a:xfrm>
            <a:custGeom>
              <a:avLst/>
              <a:gdLst/>
              <a:ahLst/>
              <a:cxnLst/>
              <a:rect l="l" t="t" r="r" b="b"/>
              <a:pathLst>
                <a:path w="4740" h="3910" extrusionOk="0">
                  <a:moveTo>
                    <a:pt x="482" y="0"/>
                  </a:moveTo>
                  <a:lnTo>
                    <a:pt x="1" y="517"/>
                  </a:lnTo>
                  <a:cubicBezTo>
                    <a:pt x="283" y="932"/>
                    <a:pt x="615" y="1331"/>
                    <a:pt x="981" y="1730"/>
                  </a:cubicBezTo>
                  <a:cubicBezTo>
                    <a:pt x="2284" y="3109"/>
                    <a:pt x="3642" y="3910"/>
                    <a:pt x="4524" y="3910"/>
                  </a:cubicBezTo>
                  <a:cubicBezTo>
                    <a:pt x="4600" y="3910"/>
                    <a:pt x="4672" y="3904"/>
                    <a:pt x="4740" y="3892"/>
                  </a:cubicBezTo>
                  <a:cubicBezTo>
                    <a:pt x="3360" y="2661"/>
                    <a:pt x="2345" y="1364"/>
                    <a:pt x="1780" y="0"/>
                  </a:cubicBez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8" name="Google Shape;1518;p50"/>
            <p:cNvSpPr/>
            <p:nvPr/>
          </p:nvSpPr>
          <p:spPr>
            <a:xfrm>
              <a:off x="4407025" y="408325"/>
              <a:ext cx="162575" cy="742425"/>
            </a:xfrm>
            <a:custGeom>
              <a:avLst/>
              <a:gdLst/>
              <a:ahLst/>
              <a:cxnLst/>
              <a:rect l="l" t="t" r="r" b="b"/>
              <a:pathLst>
                <a:path w="6503" h="29697" extrusionOk="0">
                  <a:moveTo>
                    <a:pt x="876" y="0"/>
                  </a:moveTo>
                  <a:cubicBezTo>
                    <a:pt x="778" y="0"/>
                    <a:pt x="708" y="126"/>
                    <a:pt x="732" y="523"/>
                  </a:cubicBezTo>
                  <a:cubicBezTo>
                    <a:pt x="732" y="523"/>
                    <a:pt x="726" y="522"/>
                    <a:pt x="714" y="522"/>
                  </a:cubicBezTo>
                  <a:cubicBezTo>
                    <a:pt x="602" y="522"/>
                    <a:pt x="27" y="646"/>
                    <a:pt x="948" y="3366"/>
                  </a:cubicBezTo>
                  <a:lnTo>
                    <a:pt x="1231" y="4364"/>
                  </a:lnTo>
                  <a:cubicBezTo>
                    <a:pt x="1214" y="4315"/>
                    <a:pt x="732" y="3333"/>
                    <a:pt x="183" y="3317"/>
                  </a:cubicBezTo>
                  <a:cubicBezTo>
                    <a:pt x="67" y="3317"/>
                    <a:pt x="1" y="3433"/>
                    <a:pt x="50" y="3533"/>
                  </a:cubicBezTo>
                  <a:lnTo>
                    <a:pt x="615" y="4814"/>
                  </a:lnTo>
                  <a:cubicBezTo>
                    <a:pt x="715" y="5013"/>
                    <a:pt x="1298" y="6061"/>
                    <a:pt x="1697" y="6759"/>
                  </a:cubicBezTo>
                  <a:cubicBezTo>
                    <a:pt x="1930" y="7175"/>
                    <a:pt x="2079" y="7624"/>
                    <a:pt x="2129" y="8090"/>
                  </a:cubicBezTo>
                  <a:cubicBezTo>
                    <a:pt x="2362" y="9836"/>
                    <a:pt x="2961" y="14393"/>
                    <a:pt x="3409" y="16937"/>
                  </a:cubicBezTo>
                  <a:cubicBezTo>
                    <a:pt x="3460" y="17170"/>
                    <a:pt x="3493" y="17369"/>
                    <a:pt x="3526" y="17569"/>
                  </a:cubicBezTo>
                  <a:lnTo>
                    <a:pt x="2611" y="27647"/>
                  </a:lnTo>
                  <a:cubicBezTo>
                    <a:pt x="2514" y="28742"/>
                    <a:pt x="3384" y="29697"/>
                    <a:pt x="4481" y="29697"/>
                  </a:cubicBezTo>
                  <a:cubicBezTo>
                    <a:pt x="4517" y="29697"/>
                    <a:pt x="4554" y="29696"/>
                    <a:pt x="4591" y="29693"/>
                  </a:cubicBezTo>
                  <a:cubicBezTo>
                    <a:pt x="5605" y="29643"/>
                    <a:pt x="6403" y="28795"/>
                    <a:pt x="6387" y="27780"/>
                  </a:cubicBezTo>
                  <a:lnTo>
                    <a:pt x="6503" y="17054"/>
                  </a:lnTo>
                  <a:lnTo>
                    <a:pt x="6503" y="16937"/>
                  </a:lnTo>
                  <a:cubicBezTo>
                    <a:pt x="6503" y="16604"/>
                    <a:pt x="6469" y="16256"/>
                    <a:pt x="6420" y="15923"/>
                  </a:cubicBezTo>
                  <a:cubicBezTo>
                    <a:pt x="6054" y="13728"/>
                    <a:pt x="4973" y="10734"/>
                    <a:pt x="4008" y="7907"/>
                  </a:cubicBezTo>
                  <a:cubicBezTo>
                    <a:pt x="3808" y="7342"/>
                    <a:pt x="3726" y="6776"/>
                    <a:pt x="3742" y="6194"/>
                  </a:cubicBezTo>
                  <a:lnTo>
                    <a:pt x="3775" y="5229"/>
                  </a:lnTo>
                  <a:cubicBezTo>
                    <a:pt x="3808" y="4082"/>
                    <a:pt x="3593" y="2951"/>
                    <a:pt x="3110" y="1920"/>
                  </a:cubicBezTo>
                  <a:cubicBezTo>
                    <a:pt x="2862" y="1369"/>
                    <a:pt x="2568" y="909"/>
                    <a:pt x="2296" y="909"/>
                  </a:cubicBezTo>
                  <a:cubicBezTo>
                    <a:pt x="2239" y="909"/>
                    <a:pt x="2183" y="929"/>
                    <a:pt x="2129" y="972"/>
                  </a:cubicBezTo>
                  <a:cubicBezTo>
                    <a:pt x="2129" y="972"/>
                    <a:pt x="1884" y="284"/>
                    <a:pt x="1522" y="284"/>
                  </a:cubicBezTo>
                  <a:cubicBezTo>
                    <a:pt x="1452" y="284"/>
                    <a:pt x="1377" y="310"/>
                    <a:pt x="1298" y="373"/>
                  </a:cubicBezTo>
                  <a:cubicBezTo>
                    <a:pt x="1298" y="373"/>
                    <a:pt x="1045" y="0"/>
                    <a:pt x="876" y="0"/>
                  </a:cubicBez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9" name="Google Shape;1519;p50"/>
            <p:cNvSpPr/>
            <p:nvPr/>
          </p:nvSpPr>
          <p:spPr>
            <a:xfrm>
              <a:off x="4423225" y="419725"/>
              <a:ext cx="2125" cy="2100"/>
            </a:xfrm>
            <a:custGeom>
              <a:avLst/>
              <a:gdLst/>
              <a:ahLst/>
              <a:cxnLst/>
              <a:rect l="l" t="t" r="r" b="b"/>
              <a:pathLst>
                <a:path w="85" h="84" extrusionOk="0">
                  <a:moveTo>
                    <a:pt x="84" y="1"/>
                  </a:moveTo>
                  <a:cubicBezTo>
                    <a:pt x="34" y="17"/>
                    <a:pt x="1" y="34"/>
                    <a:pt x="1" y="83"/>
                  </a:cubicBezTo>
                  <a:cubicBezTo>
                    <a:pt x="18" y="83"/>
                    <a:pt x="51" y="67"/>
                    <a:pt x="67" y="67"/>
                  </a:cubicBezTo>
                  <a:lnTo>
                    <a:pt x="84" y="67"/>
                  </a:lnTo>
                  <a:lnTo>
                    <a:pt x="84" y="1"/>
                  </a:lnTo>
                  <a:close/>
                </a:path>
              </a:pathLst>
            </a:custGeom>
            <a:solidFill>
              <a:srgbClr val="FADF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0" name="Google Shape;1520;p50"/>
            <p:cNvSpPr/>
            <p:nvPr/>
          </p:nvSpPr>
          <p:spPr>
            <a:xfrm>
              <a:off x="4422825" y="419725"/>
              <a:ext cx="35350" cy="101475"/>
            </a:xfrm>
            <a:custGeom>
              <a:avLst/>
              <a:gdLst/>
              <a:ahLst/>
              <a:cxnLst/>
              <a:rect l="l" t="t" r="r" b="b"/>
              <a:pathLst>
                <a:path w="1414" h="4059" extrusionOk="0">
                  <a:moveTo>
                    <a:pt x="100" y="1"/>
                  </a:moveTo>
                  <a:lnTo>
                    <a:pt x="100" y="67"/>
                  </a:lnTo>
                  <a:lnTo>
                    <a:pt x="83" y="67"/>
                  </a:lnTo>
                  <a:cubicBezTo>
                    <a:pt x="67" y="67"/>
                    <a:pt x="34" y="83"/>
                    <a:pt x="17" y="83"/>
                  </a:cubicBezTo>
                  <a:cubicBezTo>
                    <a:pt x="1" y="100"/>
                    <a:pt x="17" y="116"/>
                    <a:pt x="17" y="116"/>
                  </a:cubicBezTo>
                  <a:cubicBezTo>
                    <a:pt x="267" y="1464"/>
                    <a:pt x="682" y="2761"/>
                    <a:pt x="1214" y="4008"/>
                  </a:cubicBezTo>
                  <a:cubicBezTo>
                    <a:pt x="1231" y="4041"/>
                    <a:pt x="1265" y="4059"/>
                    <a:pt x="1281" y="4059"/>
                  </a:cubicBezTo>
                  <a:cubicBezTo>
                    <a:pt x="1347" y="4059"/>
                    <a:pt x="1414" y="3992"/>
                    <a:pt x="1380" y="3908"/>
                  </a:cubicBezTo>
                  <a:cubicBezTo>
                    <a:pt x="848" y="2678"/>
                    <a:pt x="449" y="1380"/>
                    <a:pt x="200" y="67"/>
                  </a:cubicBezTo>
                  <a:cubicBezTo>
                    <a:pt x="183" y="17"/>
                    <a:pt x="150" y="1"/>
                    <a:pt x="116" y="1"/>
                  </a:cubicBezTo>
                  <a:close/>
                </a:path>
              </a:pathLst>
            </a:custGeom>
            <a:solidFill>
              <a:srgbClr val="F09D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1" name="Google Shape;1521;p50"/>
            <p:cNvSpPr/>
            <p:nvPr/>
          </p:nvSpPr>
          <p:spPr>
            <a:xfrm>
              <a:off x="4438200" y="415575"/>
              <a:ext cx="2950" cy="2075"/>
            </a:xfrm>
            <a:custGeom>
              <a:avLst/>
              <a:gdLst/>
              <a:ahLst/>
              <a:cxnLst/>
              <a:rect l="l" t="t" r="r" b="b"/>
              <a:pathLst>
                <a:path w="118" h="83" extrusionOk="0">
                  <a:moveTo>
                    <a:pt x="0" y="0"/>
                  </a:moveTo>
                  <a:cubicBezTo>
                    <a:pt x="34" y="50"/>
                    <a:pt x="51" y="83"/>
                    <a:pt x="51" y="83"/>
                  </a:cubicBezTo>
                  <a:cubicBezTo>
                    <a:pt x="67" y="67"/>
                    <a:pt x="100" y="50"/>
                    <a:pt x="117" y="50"/>
                  </a:cubicBezTo>
                  <a:cubicBezTo>
                    <a:pt x="100" y="0"/>
                    <a:pt x="67" y="0"/>
                    <a:pt x="34" y="0"/>
                  </a:cubicBezTo>
                  <a:close/>
                </a:path>
              </a:pathLst>
            </a:custGeom>
            <a:solidFill>
              <a:srgbClr val="FADF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2" name="Google Shape;1522;p50"/>
            <p:cNvSpPr/>
            <p:nvPr/>
          </p:nvSpPr>
          <p:spPr>
            <a:xfrm>
              <a:off x="4436125" y="415575"/>
              <a:ext cx="33300" cy="102700"/>
            </a:xfrm>
            <a:custGeom>
              <a:avLst/>
              <a:gdLst/>
              <a:ahLst/>
              <a:cxnLst/>
              <a:rect l="l" t="t" r="r" b="b"/>
              <a:pathLst>
                <a:path w="1332" h="4108" extrusionOk="0">
                  <a:moveTo>
                    <a:pt x="83" y="0"/>
                  </a:moveTo>
                  <a:cubicBezTo>
                    <a:pt x="34" y="16"/>
                    <a:pt x="1" y="50"/>
                    <a:pt x="17" y="116"/>
                  </a:cubicBezTo>
                  <a:cubicBezTo>
                    <a:pt x="367" y="1431"/>
                    <a:pt x="733" y="2728"/>
                    <a:pt x="1114" y="4025"/>
                  </a:cubicBezTo>
                  <a:cubicBezTo>
                    <a:pt x="1132" y="4074"/>
                    <a:pt x="1165" y="4107"/>
                    <a:pt x="1214" y="4107"/>
                  </a:cubicBezTo>
                  <a:cubicBezTo>
                    <a:pt x="1265" y="4107"/>
                    <a:pt x="1331" y="4058"/>
                    <a:pt x="1298" y="3974"/>
                  </a:cubicBezTo>
                  <a:cubicBezTo>
                    <a:pt x="915" y="2677"/>
                    <a:pt x="549" y="1380"/>
                    <a:pt x="200" y="67"/>
                  </a:cubicBezTo>
                  <a:lnTo>
                    <a:pt x="200" y="50"/>
                  </a:lnTo>
                  <a:cubicBezTo>
                    <a:pt x="183" y="50"/>
                    <a:pt x="150" y="67"/>
                    <a:pt x="134" y="83"/>
                  </a:cubicBezTo>
                  <a:cubicBezTo>
                    <a:pt x="134" y="83"/>
                    <a:pt x="117" y="50"/>
                    <a:pt x="83" y="0"/>
                  </a:cubicBezTo>
                  <a:close/>
                </a:path>
              </a:pathLst>
            </a:custGeom>
            <a:solidFill>
              <a:srgbClr val="F09D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3" name="Google Shape;1523;p50"/>
            <p:cNvSpPr/>
            <p:nvPr/>
          </p:nvSpPr>
          <p:spPr>
            <a:xfrm>
              <a:off x="4458975" y="429275"/>
              <a:ext cx="3800" cy="3350"/>
            </a:xfrm>
            <a:custGeom>
              <a:avLst/>
              <a:gdLst/>
              <a:ahLst/>
              <a:cxnLst/>
              <a:rect l="l" t="t" r="r" b="b"/>
              <a:pathLst>
                <a:path w="152" h="134" extrusionOk="0">
                  <a:moveTo>
                    <a:pt x="67" y="1"/>
                  </a:moveTo>
                  <a:cubicBezTo>
                    <a:pt x="51" y="1"/>
                    <a:pt x="18" y="1"/>
                    <a:pt x="1" y="18"/>
                  </a:cubicBezTo>
                  <a:cubicBezTo>
                    <a:pt x="34" y="84"/>
                    <a:pt x="51" y="134"/>
                    <a:pt x="51" y="134"/>
                  </a:cubicBezTo>
                  <a:cubicBezTo>
                    <a:pt x="85" y="118"/>
                    <a:pt x="118" y="84"/>
                    <a:pt x="151" y="84"/>
                  </a:cubicBezTo>
                  <a:lnTo>
                    <a:pt x="151" y="67"/>
                  </a:lnTo>
                  <a:cubicBezTo>
                    <a:pt x="151" y="18"/>
                    <a:pt x="101" y="1"/>
                    <a:pt x="67" y="1"/>
                  </a:cubicBezTo>
                  <a:close/>
                </a:path>
              </a:pathLst>
            </a:custGeom>
            <a:solidFill>
              <a:srgbClr val="FADF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4" name="Google Shape;1524;p50"/>
            <p:cNvSpPr/>
            <p:nvPr/>
          </p:nvSpPr>
          <p:spPr>
            <a:xfrm>
              <a:off x="4458150" y="429700"/>
              <a:ext cx="24975" cy="84850"/>
            </a:xfrm>
            <a:custGeom>
              <a:avLst/>
              <a:gdLst/>
              <a:ahLst/>
              <a:cxnLst/>
              <a:rect l="l" t="t" r="r" b="b"/>
              <a:pathLst>
                <a:path w="999" h="3394" extrusionOk="0">
                  <a:moveTo>
                    <a:pt x="34" y="1"/>
                  </a:moveTo>
                  <a:cubicBezTo>
                    <a:pt x="18" y="34"/>
                    <a:pt x="1" y="67"/>
                    <a:pt x="1" y="101"/>
                  </a:cubicBezTo>
                  <a:cubicBezTo>
                    <a:pt x="200" y="1181"/>
                    <a:pt x="466" y="2263"/>
                    <a:pt x="783" y="3327"/>
                  </a:cubicBezTo>
                  <a:cubicBezTo>
                    <a:pt x="799" y="3376"/>
                    <a:pt x="832" y="3393"/>
                    <a:pt x="883" y="3393"/>
                  </a:cubicBezTo>
                  <a:cubicBezTo>
                    <a:pt x="932" y="3393"/>
                    <a:pt x="998" y="3343"/>
                    <a:pt x="965" y="3276"/>
                  </a:cubicBezTo>
                  <a:cubicBezTo>
                    <a:pt x="650" y="2212"/>
                    <a:pt x="400" y="1148"/>
                    <a:pt x="184" y="67"/>
                  </a:cubicBezTo>
                  <a:cubicBezTo>
                    <a:pt x="151" y="67"/>
                    <a:pt x="118" y="101"/>
                    <a:pt x="84" y="117"/>
                  </a:cubicBezTo>
                  <a:cubicBezTo>
                    <a:pt x="84" y="117"/>
                    <a:pt x="67" y="67"/>
                    <a:pt x="34" y="1"/>
                  </a:cubicBezTo>
                  <a:close/>
                </a:path>
              </a:pathLst>
            </a:custGeom>
            <a:solidFill>
              <a:srgbClr val="F09D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5" name="Google Shape;1525;p50"/>
            <p:cNvSpPr/>
            <p:nvPr/>
          </p:nvSpPr>
          <p:spPr>
            <a:xfrm>
              <a:off x="3866925" y="1647900"/>
              <a:ext cx="541800" cy="293550"/>
            </a:xfrm>
            <a:custGeom>
              <a:avLst/>
              <a:gdLst/>
              <a:ahLst/>
              <a:cxnLst/>
              <a:rect l="l" t="t" r="r" b="b"/>
              <a:pathLst>
                <a:path w="21672" h="11742" extrusionOk="0">
                  <a:moveTo>
                    <a:pt x="17197" y="1"/>
                  </a:moveTo>
                  <a:lnTo>
                    <a:pt x="12591" y="4325"/>
                  </a:lnTo>
                  <a:cubicBezTo>
                    <a:pt x="8283" y="4707"/>
                    <a:pt x="4092" y="6636"/>
                    <a:pt x="1" y="9762"/>
                  </a:cubicBezTo>
                  <a:lnTo>
                    <a:pt x="983" y="11742"/>
                  </a:lnTo>
                  <a:lnTo>
                    <a:pt x="12707" y="8150"/>
                  </a:lnTo>
                  <a:cubicBezTo>
                    <a:pt x="13072" y="8033"/>
                    <a:pt x="13438" y="7900"/>
                    <a:pt x="13804" y="7767"/>
                  </a:cubicBezTo>
                  <a:cubicBezTo>
                    <a:pt x="16715" y="6636"/>
                    <a:pt x="19359" y="5438"/>
                    <a:pt x="21671" y="4141"/>
                  </a:cubicBezTo>
                  <a:lnTo>
                    <a:pt x="17197" y="1"/>
                  </a:lnTo>
                  <a:close/>
                </a:path>
              </a:pathLst>
            </a:custGeom>
            <a:solidFill>
              <a:srgbClr val="F4B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608" name="Google Shape;1608;p50"/>
          <p:cNvGrpSpPr/>
          <p:nvPr/>
        </p:nvGrpSpPr>
        <p:grpSpPr>
          <a:xfrm flipH="1">
            <a:off x="1458775" y="1810680"/>
            <a:ext cx="424126" cy="1298967"/>
            <a:chOff x="465950" y="3033225"/>
            <a:chExt cx="741350" cy="2270525"/>
          </a:xfrm>
        </p:grpSpPr>
        <p:sp>
          <p:nvSpPr>
            <p:cNvPr id="1609" name="Google Shape;1609;p50"/>
            <p:cNvSpPr/>
            <p:nvPr/>
          </p:nvSpPr>
          <p:spPr>
            <a:xfrm>
              <a:off x="849275" y="4645950"/>
              <a:ext cx="234125" cy="581725"/>
            </a:xfrm>
            <a:custGeom>
              <a:avLst/>
              <a:gdLst/>
              <a:ahLst/>
              <a:cxnLst/>
              <a:rect l="l" t="t" r="r" b="b"/>
              <a:pathLst>
                <a:path w="9365" h="23269" extrusionOk="0">
                  <a:moveTo>
                    <a:pt x="1951" y="1"/>
                  </a:moveTo>
                  <a:cubicBezTo>
                    <a:pt x="900" y="1"/>
                    <a:pt x="0" y="600"/>
                    <a:pt x="267" y="2813"/>
                  </a:cubicBezTo>
                  <a:cubicBezTo>
                    <a:pt x="318" y="3179"/>
                    <a:pt x="367" y="3578"/>
                    <a:pt x="451" y="3993"/>
                  </a:cubicBezTo>
                  <a:cubicBezTo>
                    <a:pt x="1099" y="7536"/>
                    <a:pt x="2846" y="12559"/>
                    <a:pt x="4491" y="16916"/>
                  </a:cubicBezTo>
                  <a:cubicBezTo>
                    <a:pt x="5157" y="18661"/>
                    <a:pt x="6305" y="21872"/>
                    <a:pt x="6853" y="23269"/>
                  </a:cubicBezTo>
                  <a:lnTo>
                    <a:pt x="9365" y="22553"/>
                  </a:lnTo>
                  <a:lnTo>
                    <a:pt x="7851" y="15752"/>
                  </a:lnTo>
                  <a:lnTo>
                    <a:pt x="5107" y="3062"/>
                  </a:lnTo>
                  <a:lnTo>
                    <a:pt x="4642" y="833"/>
                  </a:lnTo>
                  <a:cubicBezTo>
                    <a:pt x="4642" y="833"/>
                    <a:pt x="3191" y="1"/>
                    <a:pt x="1951" y="1"/>
                  </a:cubicBezTo>
                  <a:close/>
                </a:path>
              </a:pathLst>
            </a:custGeom>
            <a:solidFill>
              <a:srgbClr val="AB7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0" name="Google Shape;1610;p50"/>
            <p:cNvSpPr/>
            <p:nvPr/>
          </p:nvSpPr>
          <p:spPr>
            <a:xfrm>
              <a:off x="849275" y="4645950"/>
              <a:ext cx="127700" cy="99850"/>
            </a:xfrm>
            <a:custGeom>
              <a:avLst/>
              <a:gdLst/>
              <a:ahLst/>
              <a:cxnLst/>
              <a:rect l="l" t="t" r="r" b="b"/>
              <a:pathLst>
                <a:path w="5108" h="3994" extrusionOk="0">
                  <a:moveTo>
                    <a:pt x="1951" y="1"/>
                  </a:moveTo>
                  <a:cubicBezTo>
                    <a:pt x="900" y="1"/>
                    <a:pt x="0" y="600"/>
                    <a:pt x="267" y="2813"/>
                  </a:cubicBezTo>
                  <a:cubicBezTo>
                    <a:pt x="318" y="3179"/>
                    <a:pt x="367" y="3578"/>
                    <a:pt x="451" y="3993"/>
                  </a:cubicBezTo>
                  <a:cubicBezTo>
                    <a:pt x="2230" y="3678"/>
                    <a:pt x="3893" y="3328"/>
                    <a:pt x="5107" y="3062"/>
                  </a:cubicBezTo>
                  <a:lnTo>
                    <a:pt x="4642" y="833"/>
                  </a:lnTo>
                  <a:cubicBezTo>
                    <a:pt x="4642" y="833"/>
                    <a:pt x="3191" y="1"/>
                    <a:pt x="1951" y="1"/>
                  </a:cubicBezTo>
                  <a:close/>
                </a:path>
              </a:pathLst>
            </a:custGeom>
            <a:solidFill>
              <a:srgbClr val="8F55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1" name="Google Shape;1611;p50"/>
            <p:cNvSpPr/>
            <p:nvPr/>
          </p:nvSpPr>
          <p:spPr>
            <a:xfrm>
              <a:off x="961550" y="5039725"/>
              <a:ext cx="123925" cy="187950"/>
            </a:xfrm>
            <a:custGeom>
              <a:avLst/>
              <a:gdLst/>
              <a:ahLst/>
              <a:cxnLst/>
              <a:rect l="l" t="t" r="r" b="b"/>
              <a:pathLst>
                <a:path w="4957" h="7518" extrusionOk="0">
                  <a:moveTo>
                    <a:pt x="3360" y="1"/>
                  </a:moveTo>
                  <a:lnTo>
                    <a:pt x="0" y="1165"/>
                  </a:lnTo>
                  <a:cubicBezTo>
                    <a:pt x="167" y="1613"/>
                    <a:pt x="333" y="2063"/>
                    <a:pt x="499" y="2478"/>
                  </a:cubicBezTo>
                  <a:cubicBezTo>
                    <a:pt x="982" y="3742"/>
                    <a:pt x="1947" y="6469"/>
                    <a:pt x="2362" y="7518"/>
                  </a:cubicBezTo>
                  <a:lnTo>
                    <a:pt x="4956" y="7168"/>
                  </a:lnTo>
                  <a:lnTo>
                    <a:pt x="3659" y="1398"/>
                  </a:lnTo>
                  <a:lnTo>
                    <a:pt x="336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2" name="Google Shape;1612;p50"/>
            <p:cNvSpPr/>
            <p:nvPr/>
          </p:nvSpPr>
          <p:spPr>
            <a:xfrm>
              <a:off x="961550" y="5039725"/>
              <a:ext cx="91500" cy="61975"/>
            </a:xfrm>
            <a:custGeom>
              <a:avLst/>
              <a:gdLst/>
              <a:ahLst/>
              <a:cxnLst/>
              <a:rect l="l" t="t" r="r" b="b"/>
              <a:pathLst>
                <a:path w="3660" h="2479" extrusionOk="0">
                  <a:moveTo>
                    <a:pt x="3360" y="1"/>
                  </a:moveTo>
                  <a:lnTo>
                    <a:pt x="0" y="1165"/>
                  </a:lnTo>
                  <a:cubicBezTo>
                    <a:pt x="167" y="1613"/>
                    <a:pt x="333" y="2063"/>
                    <a:pt x="499" y="2478"/>
                  </a:cubicBezTo>
                  <a:lnTo>
                    <a:pt x="3659" y="1398"/>
                  </a:lnTo>
                  <a:lnTo>
                    <a:pt x="336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3" name="Google Shape;1613;p50"/>
            <p:cNvSpPr/>
            <p:nvPr/>
          </p:nvSpPr>
          <p:spPr>
            <a:xfrm>
              <a:off x="619400" y="4660225"/>
              <a:ext cx="138450" cy="551650"/>
            </a:xfrm>
            <a:custGeom>
              <a:avLst/>
              <a:gdLst/>
              <a:ahLst/>
              <a:cxnLst/>
              <a:rect l="l" t="t" r="r" b="b"/>
              <a:pathLst>
                <a:path w="5538" h="22066" extrusionOk="0">
                  <a:moveTo>
                    <a:pt x="2939" y="0"/>
                  </a:moveTo>
                  <a:cubicBezTo>
                    <a:pt x="1557" y="0"/>
                    <a:pt x="0" y="1792"/>
                    <a:pt x="0" y="1792"/>
                  </a:cubicBezTo>
                  <a:lnTo>
                    <a:pt x="299" y="4220"/>
                  </a:lnTo>
                  <a:lnTo>
                    <a:pt x="1863" y="16944"/>
                  </a:lnTo>
                  <a:lnTo>
                    <a:pt x="2495" y="22066"/>
                  </a:lnTo>
                  <a:lnTo>
                    <a:pt x="5238" y="22066"/>
                  </a:lnTo>
                  <a:cubicBezTo>
                    <a:pt x="5305" y="20569"/>
                    <a:pt x="5371" y="18806"/>
                    <a:pt x="5404" y="16944"/>
                  </a:cubicBezTo>
                  <a:cubicBezTo>
                    <a:pt x="5521" y="12569"/>
                    <a:pt x="5537" y="7630"/>
                    <a:pt x="5089" y="4087"/>
                  </a:cubicBezTo>
                  <a:cubicBezTo>
                    <a:pt x="5005" y="3406"/>
                    <a:pt x="4905" y="2790"/>
                    <a:pt x="4772" y="2225"/>
                  </a:cubicBezTo>
                  <a:cubicBezTo>
                    <a:pt x="4406" y="543"/>
                    <a:pt x="3699" y="0"/>
                    <a:pt x="2939" y="0"/>
                  </a:cubicBezTo>
                  <a:close/>
                </a:path>
              </a:pathLst>
            </a:custGeom>
            <a:solidFill>
              <a:srgbClr val="AB7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4" name="Google Shape;1614;p50"/>
            <p:cNvSpPr/>
            <p:nvPr/>
          </p:nvSpPr>
          <p:spPr>
            <a:xfrm>
              <a:off x="619400" y="4660225"/>
              <a:ext cx="127250" cy="107450"/>
            </a:xfrm>
            <a:custGeom>
              <a:avLst/>
              <a:gdLst/>
              <a:ahLst/>
              <a:cxnLst/>
              <a:rect l="l" t="t" r="r" b="b"/>
              <a:pathLst>
                <a:path w="5090" h="4298" extrusionOk="0">
                  <a:moveTo>
                    <a:pt x="2939" y="0"/>
                  </a:moveTo>
                  <a:cubicBezTo>
                    <a:pt x="1557" y="0"/>
                    <a:pt x="0" y="1792"/>
                    <a:pt x="0" y="1792"/>
                  </a:cubicBezTo>
                  <a:lnTo>
                    <a:pt x="299" y="4220"/>
                  </a:lnTo>
                  <a:cubicBezTo>
                    <a:pt x="745" y="4273"/>
                    <a:pt x="1244" y="4297"/>
                    <a:pt x="1784" y="4297"/>
                  </a:cubicBezTo>
                  <a:cubicBezTo>
                    <a:pt x="2775" y="4297"/>
                    <a:pt x="3904" y="4217"/>
                    <a:pt x="5089" y="4087"/>
                  </a:cubicBezTo>
                  <a:cubicBezTo>
                    <a:pt x="5005" y="3406"/>
                    <a:pt x="4905" y="2790"/>
                    <a:pt x="4772" y="2225"/>
                  </a:cubicBezTo>
                  <a:cubicBezTo>
                    <a:pt x="4406" y="543"/>
                    <a:pt x="3699" y="0"/>
                    <a:pt x="2939" y="0"/>
                  </a:cubicBezTo>
                  <a:close/>
                </a:path>
              </a:pathLst>
            </a:custGeom>
            <a:solidFill>
              <a:srgbClr val="8F55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5" name="Google Shape;1615;p50"/>
            <p:cNvSpPr/>
            <p:nvPr/>
          </p:nvSpPr>
          <p:spPr>
            <a:xfrm>
              <a:off x="610650" y="3409875"/>
              <a:ext cx="263600" cy="176250"/>
            </a:xfrm>
            <a:custGeom>
              <a:avLst/>
              <a:gdLst/>
              <a:ahLst/>
              <a:cxnLst/>
              <a:rect l="l" t="t" r="r" b="b"/>
              <a:pathLst>
                <a:path w="10544" h="7050" extrusionOk="0">
                  <a:moveTo>
                    <a:pt x="5448" y="0"/>
                  </a:moveTo>
                  <a:cubicBezTo>
                    <a:pt x="1129" y="0"/>
                    <a:pt x="115" y="2860"/>
                    <a:pt x="0" y="6588"/>
                  </a:cubicBezTo>
                  <a:cubicBezTo>
                    <a:pt x="0" y="6588"/>
                    <a:pt x="2653" y="7050"/>
                    <a:pt x="5163" y="7050"/>
                  </a:cubicBezTo>
                  <a:cubicBezTo>
                    <a:pt x="7096" y="7050"/>
                    <a:pt x="8945" y="6776"/>
                    <a:pt x="9430" y="5806"/>
                  </a:cubicBezTo>
                  <a:cubicBezTo>
                    <a:pt x="10544" y="3561"/>
                    <a:pt x="10195" y="118"/>
                    <a:pt x="5672" y="3"/>
                  </a:cubicBezTo>
                  <a:cubicBezTo>
                    <a:pt x="5596" y="1"/>
                    <a:pt x="5522" y="0"/>
                    <a:pt x="54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6" name="Google Shape;1616;p50"/>
            <p:cNvSpPr/>
            <p:nvPr/>
          </p:nvSpPr>
          <p:spPr>
            <a:xfrm>
              <a:off x="636025" y="3446025"/>
              <a:ext cx="209975" cy="139975"/>
            </a:xfrm>
            <a:custGeom>
              <a:avLst/>
              <a:gdLst/>
              <a:ahLst/>
              <a:cxnLst/>
              <a:rect l="l" t="t" r="r" b="b"/>
              <a:pathLst>
                <a:path w="8399" h="5599" extrusionOk="0">
                  <a:moveTo>
                    <a:pt x="4339" y="1"/>
                  </a:moveTo>
                  <a:cubicBezTo>
                    <a:pt x="903" y="1"/>
                    <a:pt x="98" y="2283"/>
                    <a:pt x="0" y="5225"/>
                  </a:cubicBezTo>
                  <a:cubicBezTo>
                    <a:pt x="0" y="5225"/>
                    <a:pt x="2127" y="5599"/>
                    <a:pt x="4130" y="5599"/>
                  </a:cubicBezTo>
                  <a:cubicBezTo>
                    <a:pt x="5661" y="5599"/>
                    <a:pt x="7119" y="5381"/>
                    <a:pt x="7500" y="4610"/>
                  </a:cubicBezTo>
                  <a:cubicBezTo>
                    <a:pt x="8398" y="2830"/>
                    <a:pt x="8116" y="87"/>
                    <a:pt x="4524" y="3"/>
                  </a:cubicBezTo>
                  <a:cubicBezTo>
                    <a:pt x="4462" y="1"/>
                    <a:pt x="4400" y="1"/>
                    <a:pt x="433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7" name="Google Shape;1617;p50"/>
            <p:cNvSpPr/>
            <p:nvPr/>
          </p:nvSpPr>
          <p:spPr>
            <a:xfrm>
              <a:off x="545775" y="3506375"/>
              <a:ext cx="317675" cy="693100"/>
            </a:xfrm>
            <a:custGeom>
              <a:avLst/>
              <a:gdLst/>
              <a:ahLst/>
              <a:cxnLst/>
              <a:rect l="l" t="t" r="r" b="b"/>
              <a:pathLst>
                <a:path w="12707" h="27724" extrusionOk="0">
                  <a:moveTo>
                    <a:pt x="10562" y="1"/>
                  </a:moveTo>
                  <a:lnTo>
                    <a:pt x="4591" y="300"/>
                  </a:lnTo>
                  <a:lnTo>
                    <a:pt x="3992" y="633"/>
                  </a:lnTo>
                  <a:lnTo>
                    <a:pt x="3859" y="1398"/>
                  </a:lnTo>
                  <a:lnTo>
                    <a:pt x="1564" y="15334"/>
                  </a:lnTo>
                  <a:lnTo>
                    <a:pt x="1" y="27724"/>
                  </a:lnTo>
                  <a:lnTo>
                    <a:pt x="3992" y="26710"/>
                  </a:lnTo>
                  <a:lnTo>
                    <a:pt x="12707" y="26377"/>
                  </a:lnTo>
                  <a:lnTo>
                    <a:pt x="12391" y="9846"/>
                  </a:lnTo>
                  <a:lnTo>
                    <a:pt x="10795" y="1247"/>
                  </a:lnTo>
                  <a:lnTo>
                    <a:pt x="105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8" name="Google Shape;1618;p50"/>
            <p:cNvSpPr/>
            <p:nvPr/>
          </p:nvSpPr>
          <p:spPr>
            <a:xfrm>
              <a:off x="642250" y="3506375"/>
              <a:ext cx="173400" cy="80125"/>
            </a:xfrm>
            <a:custGeom>
              <a:avLst/>
              <a:gdLst/>
              <a:ahLst/>
              <a:cxnLst/>
              <a:rect l="l" t="t" r="r" b="b"/>
              <a:pathLst>
                <a:path w="6936" h="3205" extrusionOk="0">
                  <a:moveTo>
                    <a:pt x="6703" y="1"/>
                  </a:moveTo>
                  <a:lnTo>
                    <a:pt x="732" y="300"/>
                  </a:lnTo>
                  <a:lnTo>
                    <a:pt x="133" y="633"/>
                  </a:lnTo>
                  <a:lnTo>
                    <a:pt x="0" y="1398"/>
                  </a:lnTo>
                  <a:cubicBezTo>
                    <a:pt x="250" y="2096"/>
                    <a:pt x="931" y="3061"/>
                    <a:pt x="2811" y="3194"/>
                  </a:cubicBezTo>
                  <a:cubicBezTo>
                    <a:pt x="2904" y="3201"/>
                    <a:pt x="2995" y="3205"/>
                    <a:pt x="3086" y="3205"/>
                  </a:cubicBezTo>
                  <a:cubicBezTo>
                    <a:pt x="4652" y="3205"/>
                    <a:pt x="6024" y="2159"/>
                    <a:pt x="6936" y="1247"/>
                  </a:cubicBezTo>
                  <a:lnTo>
                    <a:pt x="670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9" name="Google Shape;1619;p50"/>
            <p:cNvSpPr/>
            <p:nvPr/>
          </p:nvSpPr>
          <p:spPr>
            <a:xfrm>
              <a:off x="532475" y="4237300"/>
              <a:ext cx="76525" cy="187125"/>
            </a:xfrm>
            <a:custGeom>
              <a:avLst/>
              <a:gdLst/>
              <a:ahLst/>
              <a:cxnLst/>
              <a:rect l="l" t="t" r="r" b="b"/>
              <a:pathLst>
                <a:path w="3061" h="7485" extrusionOk="0">
                  <a:moveTo>
                    <a:pt x="1597" y="1"/>
                  </a:moveTo>
                  <a:lnTo>
                    <a:pt x="350" y="648"/>
                  </a:lnTo>
                  <a:cubicBezTo>
                    <a:pt x="417" y="1630"/>
                    <a:pt x="1" y="3276"/>
                    <a:pt x="217" y="4407"/>
                  </a:cubicBezTo>
                  <a:cubicBezTo>
                    <a:pt x="433" y="5555"/>
                    <a:pt x="1781" y="7484"/>
                    <a:pt x="1781" y="7484"/>
                  </a:cubicBezTo>
                  <a:lnTo>
                    <a:pt x="3061" y="4325"/>
                  </a:lnTo>
                  <a:lnTo>
                    <a:pt x="1980" y="715"/>
                  </a:lnTo>
                  <a:lnTo>
                    <a:pt x="1597" y="1"/>
                  </a:lnTo>
                  <a:close/>
                </a:path>
              </a:pathLst>
            </a:custGeom>
            <a:solidFill>
              <a:srgbClr val="AB7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0" name="Google Shape;1620;p50"/>
            <p:cNvSpPr/>
            <p:nvPr/>
          </p:nvSpPr>
          <p:spPr>
            <a:xfrm>
              <a:off x="465950" y="3592875"/>
              <a:ext cx="124600" cy="670800"/>
            </a:xfrm>
            <a:custGeom>
              <a:avLst/>
              <a:gdLst/>
              <a:ahLst/>
              <a:cxnLst/>
              <a:rect l="l" t="t" r="r" b="b"/>
              <a:pathLst>
                <a:path w="4984" h="26832" extrusionOk="0">
                  <a:moveTo>
                    <a:pt x="2994" y="0"/>
                  </a:moveTo>
                  <a:cubicBezTo>
                    <a:pt x="1049" y="3093"/>
                    <a:pt x="1" y="13504"/>
                    <a:pt x="100" y="17362"/>
                  </a:cubicBezTo>
                  <a:cubicBezTo>
                    <a:pt x="184" y="20755"/>
                    <a:pt x="433" y="23099"/>
                    <a:pt x="666" y="23981"/>
                  </a:cubicBezTo>
                  <a:cubicBezTo>
                    <a:pt x="699" y="24097"/>
                    <a:pt x="716" y="24197"/>
                    <a:pt x="750" y="24264"/>
                  </a:cubicBezTo>
                  <a:cubicBezTo>
                    <a:pt x="998" y="24796"/>
                    <a:pt x="1814" y="24913"/>
                    <a:pt x="1996" y="25261"/>
                  </a:cubicBezTo>
                  <a:cubicBezTo>
                    <a:pt x="2180" y="25627"/>
                    <a:pt x="2080" y="26310"/>
                    <a:pt x="2280" y="26725"/>
                  </a:cubicBezTo>
                  <a:cubicBezTo>
                    <a:pt x="2317" y="26801"/>
                    <a:pt x="2399" y="26831"/>
                    <a:pt x="2511" y="26831"/>
                  </a:cubicBezTo>
                  <a:cubicBezTo>
                    <a:pt x="2996" y="26831"/>
                    <a:pt x="4046" y="26247"/>
                    <a:pt x="4482" y="26247"/>
                  </a:cubicBezTo>
                  <a:cubicBezTo>
                    <a:pt x="4517" y="26247"/>
                    <a:pt x="4548" y="26251"/>
                    <a:pt x="4575" y="26259"/>
                  </a:cubicBezTo>
                  <a:cubicBezTo>
                    <a:pt x="4578" y="26260"/>
                    <a:pt x="4581" y="26261"/>
                    <a:pt x="4584" y="26261"/>
                  </a:cubicBezTo>
                  <a:cubicBezTo>
                    <a:pt x="4984" y="26261"/>
                    <a:pt x="4575" y="16314"/>
                    <a:pt x="4575" y="16314"/>
                  </a:cubicBezTo>
                  <a:lnTo>
                    <a:pt x="3710" y="7451"/>
                  </a:lnTo>
                  <a:lnTo>
                    <a:pt x="299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1" name="Google Shape;1621;p50"/>
            <p:cNvSpPr/>
            <p:nvPr/>
          </p:nvSpPr>
          <p:spPr>
            <a:xfrm>
              <a:off x="475100" y="3676025"/>
              <a:ext cx="115450" cy="587650"/>
            </a:xfrm>
            <a:custGeom>
              <a:avLst/>
              <a:gdLst/>
              <a:ahLst/>
              <a:cxnLst/>
              <a:rect l="l" t="t" r="r" b="b"/>
              <a:pathLst>
                <a:path w="4618" h="23506" extrusionOk="0">
                  <a:moveTo>
                    <a:pt x="2828" y="0"/>
                  </a:moveTo>
                  <a:cubicBezTo>
                    <a:pt x="1397" y="4391"/>
                    <a:pt x="0" y="11309"/>
                    <a:pt x="499" y="15733"/>
                  </a:cubicBezTo>
                  <a:cubicBezTo>
                    <a:pt x="732" y="17895"/>
                    <a:pt x="550" y="19525"/>
                    <a:pt x="300" y="20655"/>
                  </a:cubicBezTo>
                  <a:cubicBezTo>
                    <a:pt x="333" y="20771"/>
                    <a:pt x="350" y="20871"/>
                    <a:pt x="384" y="20938"/>
                  </a:cubicBezTo>
                  <a:cubicBezTo>
                    <a:pt x="632" y="21470"/>
                    <a:pt x="1448" y="21587"/>
                    <a:pt x="1630" y="21935"/>
                  </a:cubicBezTo>
                  <a:cubicBezTo>
                    <a:pt x="1814" y="22301"/>
                    <a:pt x="1714" y="22984"/>
                    <a:pt x="1914" y="23399"/>
                  </a:cubicBezTo>
                  <a:cubicBezTo>
                    <a:pt x="1951" y="23475"/>
                    <a:pt x="2033" y="23505"/>
                    <a:pt x="2145" y="23505"/>
                  </a:cubicBezTo>
                  <a:cubicBezTo>
                    <a:pt x="2630" y="23505"/>
                    <a:pt x="3680" y="22921"/>
                    <a:pt x="4116" y="22921"/>
                  </a:cubicBezTo>
                  <a:cubicBezTo>
                    <a:pt x="4151" y="22921"/>
                    <a:pt x="4182" y="22925"/>
                    <a:pt x="4209" y="22933"/>
                  </a:cubicBezTo>
                  <a:cubicBezTo>
                    <a:pt x="4212" y="22934"/>
                    <a:pt x="4215" y="22935"/>
                    <a:pt x="4218" y="22935"/>
                  </a:cubicBezTo>
                  <a:cubicBezTo>
                    <a:pt x="4618" y="22935"/>
                    <a:pt x="4209" y="12988"/>
                    <a:pt x="4209" y="12988"/>
                  </a:cubicBezTo>
                  <a:lnTo>
                    <a:pt x="3344" y="4125"/>
                  </a:lnTo>
                  <a:lnTo>
                    <a:pt x="282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2" name="Google Shape;1622;p50"/>
            <p:cNvSpPr/>
            <p:nvPr/>
          </p:nvSpPr>
          <p:spPr>
            <a:xfrm>
              <a:off x="568225" y="4152875"/>
              <a:ext cx="441175" cy="587025"/>
            </a:xfrm>
            <a:custGeom>
              <a:avLst/>
              <a:gdLst/>
              <a:ahLst/>
              <a:cxnLst/>
              <a:rect l="l" t="t" r="r" b="b"/>
              <a:pathLst>
                <a:path w="17647" h="23481" extrusionOk="0">
                  <a:moveTo>
                    <a:pt x="14070" y="1"/>
                  </a:moveTo>
                  <a:lnTo>
                    <a:pt x="1" y="1098"/>
                  </a:lnTo>
                  <a:cubicBezTo>
                    <a:pt x="1" y="1098"/>
                    <a:pt x="517" y="21971"/>
                    <a:pt x="617" y="22869"/>
                  </a:cubicBezTo>
                  <a:cubicBezTo>
                    <a:pt x="660" y="23296"/>
                    <a:pt x="2324" y="23481"/>
                    <a:pt x="4064" y="23481"/>
                  </a:cubicBezTo>
                  <a:cubicBezTo>
                    <a:pt x="5641" y="23481"/>
                    <a:pt x="7281" y="23329"/>
                    <a:pt x="7835" y="23068"/>
                  </a:cubicBezTo>
                  <a:cubicBezTo>
                    <a:pt x="7968" y="23018"/>
                    <a:pt x="8034" y="22951"/>
                    <a:pt x="8034" y="22885"/>
                  </a:cubicBezTo>
                  <a:lnTo>
                    <a:pt x="8034" y="22835"/>
                  </a:lnTo>
                  <a:cubicBezTo>
                    <a:pt x="7984" y="21871"/>
                    <a:pt x="7850" y="12857"/>
                    <a:pt x="7850" y="12857"/>
                  </a:cubicBezTo>
                  <a:lnTo>
                    <a:pt x="7850" y="12857"/>
                  </a:lnTo>
                  <a:cubicBezTo>
                    <a:pt x="7851" y="12857"/>
                    <a:pt x="10329" y="21920"/>
                    <a:pt x="10844" y="22536"/>
                  </a:cubicBezTo>
                  <a:cubicBezTo>
                    <a:pt x="10919" y="22627"/>
                    <a:pt x="11114" y="22668"/>
                    <a:pt x="11393" y="22668"/>
                  </a:cubicBezTo>
                  <a:cubicBezTo>
                    <a:pt x="13047" y="22668"/>
                    <a:pt x="17647" y="21258"/>
                    <a:pt x="17647" y="20689"/>
                  </a:cubicBezTo>
                  <a:cubicBezTo>
                    <a:pt x="17647" y="20024"/>
                    <a:pt x="14070" y="1"/>
                    <a:pt x="1407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3" name="Google Shape;1623;p50"/>
            <p:cNvSpPr/>
            <p:nvPr/>
          </p:nvSpPr>
          <p:spPr>
            <a:xfrm>
              <a:off x="496725" y="3522175"/>
              <a:ext cx="148875" cy="692800"/>
            </a:xfrm>
            <a:custGeom>
              <a:avLst/>
              <a:gdLst/>
              <a:ahLst/>
              <a:cxnLst/>
              <a:rect l="l" t="t" r="r" b="b"/>
              <a:pathLst>
                <a:path w="5955" h="27712" extrusionOk="0">
                  <a:moveTo>
                    <a:pt x="5954" y="1"/>
                  </a:moveTo>
                  <a:lnTo>
                    <a:pt x="5954" y="1"/>
                  </a:lnTo>
                  <a:cubicBezTo>
                    <a:pt x="3094" y="699"/>
                    <a:pt x="1763" y="2828"/>
                    <a:pt x="1763" y="2828"/>
                  </a:cubicBezTo>
                  <a:cubicBezTo>
                    <a:pt x="1763" y="2828"/>
                    <a:pt x="1913" y="4391"/>
                    <a:pt x="1581" y="7485"/>
                  </a:cubicBezTo>
                  <a:cubicBezTo>
                    <a:pt x="1248" y="10561"/>
                    <a:pt x="200" y="17945"/>
                    <a:pt x="100" y="21488"/>
                  </a:cubicBezTo>
                  <a:cubicBezTo>
                    <a:pt x="0" y="25013"/>
                    <a:pt x="1297" y="25412"/>
                    <a:pt x="1297" y="25412"/>
                  </a:cubicBezTo>
                  <a:cubicBezTo>
                    <a:pt x="1297" y="25412"/>
                    <a:pt x="1198" y="27125"/>
                    <a:pt x="1530" y="27557"/>
                  </a:cubicBezTo>
                  <a:cubicBezTo>
                    <a:pt x="1615" y="27667"/>
                    <a:pt x="1880" y="27711"/>
                    <a:pt x="2235" y="27711"/>
                  </a:cubicBezTo>
                  <a:cubicBezTo>
                    <a:pt x="3277" y="27711"/>
                    <a:pt x="5087" y="27328"/>
                    <a:pt x="5322" y="27092"/>
                  </a:cubicBezTo>
                  <a:cubicBezTo>
                    <a:pt x="5639" y="26759"/>
                    <a:pt x="4690" y="21088"/>
                    <a:pt x="4690" y="16698"/>
                  </a:cubicBezTo>
                  <a:cubicBezTo>
                    <a:pt x="4690" y="12308"/>
                    <a:pt x="5954" y="1"/>
                    <a:pt x="59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4" name="Google Shape;1624;p50"/>
            <p:cNvSpPr/>
            <p:nvPr/>
          </p:nvSpPr>
          <p:spPr>
            <a:xfrm>
              <a:off x="781925" y="3506375"/>
              <a:ext cx="201925" cy="692800"/>
            </a:xfrm>
            <a:custGeom>
              <a:avLst/>
              <a:gdLst/>
              <a:ahLst/>
              <a:cxnLst/>
              <a:rect l="l" t="t" r="r" b="b"/>
              <a:pathLst>
                <a:path w="8077" h="27712" extrusionOk="0">
                  <a:moveTo>
                    <a:pt x="1116" y="1"/>
                  </a:moveTo>
                  <a:cubicBezTo>
                    <a:pt x="1116" y="1"/>
                    <a:pt x="1" y="2944"/>
                    <a:pt x="351" y="8365"/>
                  </a:cubicBezTo>
                  <a:cubicBezTo>
                    <a:pt x="433" y="9780"/>
                    <a:pt x="533" y="11625"/>
                    <a:pt x="633" y="13621"/>
                  </a:cubicBezTo>
                  <a:cubicBezTo>
                    <a:pt x="750" y="16381"/>
                    <a:pt x="883" y="19425"/>
                    <a:pt x="999" y="21920"/>
                  </a:cubicBezTo>
                  <a:cubicBezTo>
                    <a:pt x="1116" y="24514"/>
                    <a:pt x="1249" y="26526"/>
                    <a:pt x="1365" y="27009"/>
                  </a:cubicBezTo>
                  <a:cubicBezTo>
                    <a:pt x="1491" y="27551"/>
                    <a:pt x="1898" y="27711"/>
                    <a:pt x="2439" y="27711"/>
                  </a:cubicBezTo>
                  <a:cubicBezTo>
                    <a:pt x="3175" y="27711"/>
                    <a:pt x="4160" y="27413"/>
                    <a:pt x="5023" y="27375"/>
                  </a:cubicBezTo>
                  <a:cubicBezTo>
                    <a:pt x="5164" y="27367"/>
                    <a:pt x="5307" y="27364"/>
                    <a:pt x="5449" y="27364"/>
                  </a:cubicBezTo>
                  <a:cubicBezTo>
                    <a:pt x="5765" y="27364"/>
                    <a:pt x="6079" y="27378"/>
                    <a:pt x="6371" y="27378"/>
                  </a:cubicBezTo>
                  <a:cubicBezTo>
                    <a:pt x="7342" y="27378"/>
                    <a:pt x="8076" y="27229"/>
                    <a:pt x="7868" y="25945"/>
                  </a:cubicBezTo>
                  <a:cubicBezTo>
                    <a:pt x="7751" y="25213"/>
                    <a:pt x="7535" y="23000"/>
                    <a:pt x="7302" y="20590"/>
                  </a:cubicBezTo>
                  <a:cubicBezTo>
                    <a:pt x="6953" y="16847"/>
                    <a:pt x="6587" y="12607"/>
                    <a:pt x="6587" y="12607"/>
                  </a:cubicBezTo>
                  <a:lnTo>
                    <a:pt x="6604" y="9680"/>
                  </a:lnTo>
                  <a:lnTo>
                    <a:pt x="6620" y="2412"/>
                  </a:lnTo>
                  <a:cubicBezTo>
                    <a:pt x="5107" y="1247"/>
                    <a:pt x="1116" y="1"/>
                    <a:pt x="11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5" name="Google Shape;1625;p50"/>
            <p:cNvSpPr/>
            <p:nvPr/>
          </p:nvSpPr>
          <p:spPr>
            <a:xfrm>
              <a:off x="797725" y="3719250"/>
              <a:ext cx="166775" cy="335150"/>
            </a:xfrm>
            <a:custGeom>
              <a:avLst/>
              <a:gdLst/>
              <a:ahLst/>
              <a:cxnLst/>
              <a:rect l="l" t="t" r="r" b="b"/>
              <a:pathLst>
                <a:path w="6671" h="13406" extrusionOk="0">
                  <a:moveTo>
                    <a:pt x="4076" y="1"/>
                  </a:moveTo>
                  <a:cubicBezTo>
                    <a:pt x="4325" y="2611"/>
                    <a:pt x="1548" y="4341"/>
                    <a:pt x="1" y="5106"/>
                  </a:cubicBezTo>
                  <a:cubicBezTo>
                    <a:pt x="118" y="7866"/>
                    <a:pt x="251" y="10910"/>
                    <a:pt x="367" y="13405"/>
                  </a:cubicBezTo>
                  <a:cubicBezTo>
                    <a:pt x="1781" y="12922"/>
                    <a:pt x="4458" y="12141"/>
                    <a:pt x="6670" y="12075"/>
                  </a:cubicBezTo>
                  <a:cubicBezTo>
                    <a:pt x="6321" y="8332"/>
                    <a:pt x="5955" y="4092"/>
                    <a:pt x="5955" y="4092"/>
                  </a:cubicBezTo>
                  <a:lnTo>
                    <a:pt x="5972" y="1165"/>
                  </a:lnTo>
                  <a:lnTo>
                    <a:pt x="40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6" name="Google Shape;1626;p50"/>
            <p:cNvSpPr/>
            <p:nvPr/>
          </p:nvSpPr>
          <p:spPr>
            <a:xfrm>
              <a:off x="835575" y="3033225"/>
              <a:ext cx="145550" cy="183975"/>
            </a:xfrm>
            <a:custGeom>
              <a:avLst/>
              <a:gdLst/>
              <a:ahLst/>
              <a:cxnLst/>
              <a:rect l="l" t="t" r="r" b="b"/>
              <a:pathLst>
                <a:path w="5822" h="7359" extrusionOk="0">
                  <a:moveTo>
                    <a:pt x="1710" y="0"/>
                  </a:moveTo>
                  <a:cubicBezTo>
                    <a:pt x="755" y="0"/>
                    <a:pt x="1" y="5904"/>
                    <a:pt x="1" y="5904"/>
                  </a:cubicBezTo>
                  <a:lnTo>
                    <a:pt x="1115" y="7252"/>
                  </a:lnTo>
                  <a:cubicBezTo>
                    <a:pt x="1115" y="7252"/>
                    <a:pt x="1839" y="7359"/>
                    <a:pt x="2535" y="7359"/>
                  </a:cubicBezTo>
                  <a:cubicBezTo>
                    <a:pt x="3156" y="7359"/>
                    <a:pt x="3753" y="7274"/>
                    <a:pt x="3793" y="6953"/>
                  </a:cubicBezTo>
                  <a:cubicBezTo>
                    <a:pt x="3884" y="6331"/>
                    <a:pt x="2760" y="6303"/>
                    <a:pt x="2559" y="6303"/>
                  </a:cubicBezTo>
                  <a:cubicBezTo>
                    <a:pt x="2540" y="6303"/>
                    <a:pt x="2529" y="6303"/>
                    <a:pt x="2529" y="6303"/>
                  </a:cubicBezTo>
                  <a:cubicBezTo>
                    <a:pt x="2529" y="6303"/>
                    <a:pt x="5822" y="5738"/>
                    <a:pt x="5804" y="4824"/>
                  </a:cubicBezTo>
                  <a:cubicBezTo>
                    <a:pt x="5794" y="4244"/>
                    <a:pt x="4888" y="4135"/>
                    <a:pt x="4205" y="4135"/>
                  </a:cubicBezTo>
                  <a:cubicBezTo>
                    <a:pt x="3791" y="4135"/>
                    <a:pt x="3460" y="4175"/>
                    <a:pt x="3460" y="4175"/>
                  </a:cubicBezTo>
                  <a:cubicBezTo>
                    <a:pt x="3460" y="4175"/>
                    <a:pt x="5689" y="1514"/>
                    <a:pt x="4857" y="1148"/>
                  </a:cubicBezTo>
                  <a:cubicBezTo>
                    <a:pt x="4801" y="1123"/>
                    <a:pt x="4740" y="1111"/>
                    <a:pt x="4674" y="1111"/>
                  </a:cubicBezTo>
                  <a:cubicBezTo>
                    <a:pt x="3751" y="1111"/>
                    <a:pt x="1997" y="3460"/>
                    <a:pt x="1997" y="3460"/>
                  </a:cubicBezTo>
                  <a:cubicBezTo>
                    <a:pt x="1997" y="3460"/>
                    <a:pt x="2695" y="84"/>
                    <a:pt x="1731" y="1"/>
                  </a:cubicBezTo>
                  <a:cubicBezTo>
                    <a:pt x="1724" y="1"/>
                    <a:pt x="1717" y="0"/>
                    <a:pt x="17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7" name="Google Shape;1627;p50"/>
            <p:cNvSpPr/>
            <p:nvPr/>
          </p:nvSpPr>
          <p:spPr>
            <a:xfrm>
              <a:off x="802325" y="3175825"/>
              <a:ext cx="66550" cy="66975"/>
            </a:xfrm>
            <a:custGeom>
              <a:avLst/>
              <a:gdLst/>
              <a:ahLst/>
              <a:cxnLst/>
              <a:rect l="l" t="t" r="r" b="b"/>
              <a:pathLst>
                <a:path w="2662" h="2679" extrusionOk="0">
                  <a:moveTo>
                    <a:pt x="1331" y="1"/>
                  </a:moveTo>
                  <a:cubicBezTo>
                    <a:pt x="599" y="1"/>
                    <a:pt x="1" y="599"/>
                    <a:pt x="1" y="1349"/>
                  </a:cubicBezTo>
                  <a:cubicBezTo>
                    <a:pt x="1" y="2080"/>
                    <a:pt x="599" y="2679"/>
                    <a:pt x="1331" y="2679"/>
                  </a:cubicBezTo>
                  <a:cubicBezTo>
                    <a:pt x="2063" y="2679"/>
                    <a:pt x="2661" y="2080"/>
                    <a:pt x="2661" y="1349"/>
                  </a:cubicBezTo>
                  <a:cubicBezTo>
                    <a:pt x="2661" y="599"/>
                    <a:pt x="2063" y="1"/>
                    <a:pt x="133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8" name="Google Shape;1628;p50"/>
            <p:cNvSpPr/>
            <p:nvPr/>
          </p:nvSpPr>
          <p:spPr>
            <a:xfrm>
              <a:off x="596500" y="3148425"/>
              <a:ext cx="270200" cy="290700"/>
            </a:xfrm>
            <a:custGeom>
              <a:avLst/>
              <a:gdLst/>
              <a:ahLst/>
              <a:cxnLst/>
              <a:rect l="l" t="t" r="r" b="b"/>
              <a:pathLst>
                <a:path w="10808" h="11628" extrusionOk="0">
                  <a:moveTo>
                    <a:pt x="5251" y="1"/>
                  </a:moveTo>
                  <a:cubicBezTo>
                    <a:pt x="4985" y="1"/>
                    <a:pt x="4710" y="11"/>
                    <a:pt x="4424" y="32"/>
                  </a:cubicBezTo>
                  <a:cubicBezTo>
                    <a:pt x="400" y="332"/>
                    <a:pt x="1" y="4722"/>
                    <a:pt x="1" y="4722"/>
                  </a:cubicBezTo>
                  <a:lnTo>
                    <a:pt x="2579" y="7483"/>
                  </a:lnTo>
                  <a:cubicBezTo>
                    <a:pt x="2579" y="7483"/>
                    <a:pt x="4824" y="9745"/>
                    <a:pt x="6387" y="11325"/>
                  </a:cubicBezTo>
                  <a:cubicBezTo>
                    <a:pt x="6597" y="11533"/>
                    <a:pt x="6829" y="11627"/>
                    <a:pt x="7074" y="11627"/>
                  </a:cubicBezTo>
                  <a:cubicBezTo>
                    <a:pt x="8674" y="11627"/>
                    <a:pt x="10808" y="7604"/>
                    <a:pt x="10678" y="4806"/>
                  </a:cubicBezTo>
                  <a:cubicBezTo>
                    <a:pt x="10523" y="1808"/>
                    <a:pt x="8746" y="1"/>
                    <a:pt x="525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9" name="Google Shape;1629;p50"/>
            <p:cNvSpPr/>
            <p:nvPr/>
          </p:nvSpPr>
          <p:spPr>
            <a:xfrm>
              <a:off x="583625" y="3266475"/>
              <a:ext cx="239725" cy="300200"/>
            </a:xfrm>
            <a:custGeom>
              <a:avLst/>
              <a:gdLst/>
              <a:ahLst/>
              <a:cxnLst/>
              <a:rect l="l" t="t" r="r" b="b"/>
              <a:pathLst>
                <a:path w="9589" h="12008" extrusionOk="0">
                  <a:moveTo>
                    <a:pt x="516" y="0"/>
                  </a:moveTo>
                  <a:cubicBezTo>
                    <a:pt x="516" y="0"/>
                    <a:pt x="1" y="5222"/>
                    <a:pt x="1032" y="6919"/>
                  </a:cubicBezTo>
                  <a:cubicBezTo>
                    <a:pt x="1606" y="7849"/>
                    <a:pt x="2411" y="8059"/>
                    <a:pt x="3020" y="8059"/>
                  </a:cubicBezTo>
                  <a:cubicBezTo>
                    <a:pt x="3523" y="8059"/>
                    <a:pt x="3892" y="7916"/>
                    <a:pt x="3892" y="7916"/>
                  </a:cubicBezTo>
                  <a:lnTo>
                    <a:pt x="3975" y="9480"/>
                  </a:lnTo>
                  <a:lnTo>
                    <a:pt x="3393" y="9746"/>
                  </a:lnTo>
                  <a:lnTo>
                    <a:pt x="3077" y="9896"/>
                  </a:lnTo>
                  <a:cubicBezTo>
                    <a:pt x="3077" y="9896"/>
                    <a:pt x="3227" y="12008"/>
                    <a:pt x="5323" y="12008"/>
                  </a:cubicBezTo>
                  <a:cubicBezTo>
                    <a:pt x="7401" y="12008"/>
                    <a:pt x="9048" y="9597"/>
                    <a:pt x="9048" y="9597"/>
                  </a:cubicBezTo>
                  <a:lnTo>
                    <a:pt x="8066" y="9331"/>
                  </a:lnTo>
                  <a:lnTo>
                    <a:pt x="7684" y="5173"/>
                  </a:lnTo>
                  <a:lnTo>
                    <a:pt x="7684" y="5173"/>
                  </a:lnTo>
                  <a:cubicBezTo>
                    <a:pt x="7684" y="5173"/>
                    <a:pt x="7826" y="5215"/>
                    <a:pt x="8026" y="5215"/>
                  </a:cubicBezTo>
                  <a:cubicBezTo>
                    <a:pt x="8374" y="5215"/>
                    <a:pt x="8900" y="5088"/>
                    <a:pt x="9164" y="4391"/>
                  </a:cubicBezTo>
                  <a:cubicBezTo>
                    <a:pt x="9588" y="3313"/>
                    <a:pt x="8875" y="2844"/>
                    <a:pt x="8391" y="2844"/>
                  </a:cubicBezTo>
                  <a:cubicBezTo>
                    <a:pt x="8383" y="2844"/>
                    <a:pt x="8374" y="2844"/>
                    <a:pt x="8365" y="2845"/>
                  </a:cubicBezTo>
                  <a:cubicBezTo>
                    <a:pt x="7912" y="2845"/>
                    <a:pt x="7576" y="3770"/>
                    <a:pt x="7441" y="3770"/>
                  </a:cubicBezTo>
                  <a:cubicBezTo>
                    <a:pt x="7433" y="3770"/>
                    <a:pt x="7425" y="3767"/>
                    <a:pt x="7418" y="3759"/>
                  </a:cubicBezTo>
                  <a:cubicBezTo>
                    <a:pt x="7285" y="3626"/>
                    <a:pt x="7219" y="1082"/>
                    <a:pt x="7352" y="816"/>
                  </a:cubicBezTo>
                  <a:cubicBezTo>
                    <a:pt x="7485" y="566"/>
                    <a:pt x="7567" y="433"/>
                    <a:pt x="7567" y="433"/>
                  </a:cubicBezTo>
                  <a:lnTo>
                    <a:pt x="516" y="0"/>
                  </a:lnTo>
                  <a:close/>
                </a:path>
              </a:pathLst>
            </a:custGeom>
            <a:solidFill>
              <a:srgbClr val="AB7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0" name="Google Shape;1630;p50"/>
            <p:cNvSpPr/>
            <p:nvPr/>
          </p:nvSpPr>
          <p:spPr>
            <a:xfrm>
              <a:off x="668450" y="3424050"/>
              <a:ext cx="76925" cy="86075"/>
            </a:xfrm>
            <a:custGeom>
              <a:avLst/>
              <a:gdLst/>
              <a:ahLst/>
              <a:cxnLst/>
              <a:rect l="l" t="t" r="r" b="b"/>
              <a:pathLst>
                <a:path w="3077" h="3443" extrusionOk="0">
                  <a:moveTo>
                    <a:pt x="2544" y="1"/>
                  </a:moveTo>
                  <a:lnTo>
                    <a:pt x="2544" y="1"/>
                  </a:lnTo>
                  <a:cubicBezTo>
                    <a:pt x="2544" y="1"/>
                    <a:pt x="1480" y="1214"/>
                    <a:pt x="499" y="1613"/>
                  </a:cubicBezTo>
                  <a:lnTo>
                    <a:pt x="582" y="3177"/>
                  </a:lnTo>
                  <a:lnTo>
                    <a:pt x="0" y="3443"/>
                  </a:lnTo>
                  <a:cubicBezTo>
                    <a:pt x="3076" y="2895"/>
                    <a:pt x="2544" y="1"/>
                    <a:pt x="2544" y="1"/>
                  </a:cubicBezTo>
                  <a:close/>
                </a:path>
              </a:pathLst>
            </a:custGeom>
            <a:solidFill>
              <a:srgbClr val="8F55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1" name="Google Shape;1631;p50"/>
            <p:cNvSpPr/>
            <p:nvPr/>
          </p:nvSpPr>
          <p:spPr>
            <a:xfrm>
              <a:off x="783600" y="3354100"/>
              <a:ext cx="13750" cy="27575"/>
            </a:xfrm>
            <a:custGeom>
              <a:avLst/>
              <a:gdLst/>
              <a:ahLst/>
              <a:cxnLst/>
              <a:rect l="l" t="t" r="r" b="b"/>
              <a:pathLst>
                <a:path w="550" h="1103" extrusionOk="0">
                  <a:moveTo>
                    <a:pt x="470" y="0"/>
                  </a:moveTo>
                  <a:cubicBezTo>
                    <a:pt x="463" y="0"/>
                    <a:pt x="456" y="2"/>
                    <a:pt x="450" y="5"/>
                  </a:cubicBezTo>
                  <a:cubicBezTo>
                    <a:pt x="267" y="38"/>
                    <a:pt x="100" y="238"/>
                    <a:pt x="51" y="504"/>
                  </a:cubicBezTo>
                  <a:cubicBezTo>
                    <a:pt x="0" y="753"/>
                    <a:pt x="51" y="970"/>
                    <a:pt x="184" y="1085"/>
                  </a:cubicBezTo>
                  <a:cubicBezTo>
                    <a:pt x="200" y="1103"/>
                    <a:pt x="217" y="1103"/>
                    <a:pt x="233" y="1103"/>
                  </a:cubicBezTo>
                  <a:cubicBezTo>
                    <a:pt x="251" y="1103"/>
                    <a:pt x="284" y="1085"/>
                    <a:pt x="284" y="1069"/>
                  </a:cubicBezTo>
                  <a:cubicBezTo>
                    <a:pt x="317" y="1052"/>
                    <a:pt x="317" y="1003"/>
                    <a:pt x="284" y="970"/>
                  </a:cubicBezTo>
                  <a:cubicBezTo>
                    <a:pt x="167" y="886"/>
                    <a:pt x="151" y="686"/>
                    <a:pt x="184" y="537"/>
                  </a:cubicBezTo>
                  <a:cubicBezTo>
                    <a:pt x="233" y="320"/>
                    <a:pt x="350" y="171"/>
                    <a:pt x="483" y="138"/>
                  </a:cubicBezTo>
                  <a:cubicBezTo>
                    <a:pt x="517" y="121"/>
                    <a:pt x="550" y="87"/>
                    <a:pt x="533" y="54"/>
                  </a:cubicBezTo>
                  <a:cubicBezTo>
                    <a:pt x="533" y="27"/>
                    <a:pt x="500" y="0"/>
                    <a:pt x="470" y="0"/>
                  </a:cubicBezTo>
                  <a:close/>
                </a:path>
              </a:pathLst>
            </a:custGeom>
            <a:solidFill>
              <a:srgbClr val="8F55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2" name="Google Shape;1632;p50"/>
            <p:cNvSpPr/>
            <p:nvPr/>
          </p:nvSpPr>
          <p:spPr>
            <a:xfrm>
              <a:off x="687575" y="3332600"/>
              <a:ext cx="12900" cy="12900"/>
            </a:xfrm>
            <a:custGeom>
              <a:avLst/>
              <a:gdLst/>
              <a:ahLst/>
              <a:cxnLst/>
              <a:rect l="l" t="t" r="r" b="b"/>
              <a:pathLst>
                <a:path w="516" h="516" extrusionOk="0">
                  <a:moveTo>
                    <a:pt x="267" y="0"/>
                  </a:moveTo>
                  <a:cubicBezTo>
                    <a:pt x="116" y="0"/>
                    <a:pt x="0" y="116"/>
                    <a:pt x="0" y="266"/>
                  </a:cubicBezTo>
                  <a:cubicBezTo>
                    <a:pt x="0" y="399"/>
                    <a:pt x="116" y="515"/>
                    <a:pt x="267" y="515"/>
                  </a:cubicBezTo>
                  <a:cubicBezTo>
                    <a:pt x="416" y="515"/>
                    <a:pt x="515" y="399"/>
                    <a:pt x="515" y="266"/>
                  </a:cubicBezTo>
                  <a:cubicBezTo>
                    <a:pt x="515" y="116"/>
                    <a:pt x="416" y="0"/>
                    <a:pt x="267" y="0"/>
                  </a:cubicBezTo>
                  <a:close/>
                </a:path>
              </a:pathLst>
            </a:custGeom>
            <a:solidFill>
              <a:srgbClr val="5036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3" name="Google Shape;1633;p50"/>
            <p:cNvSpPr/>
            <p:nvPr/>
          </p:nvSpPr>
          <p:spPr>
            <a:xfrm>
              <a:off x="615625" y="3332600"/>
              <a:ext cx="12925" cy="12900"/>
            </a:xfrm>
            <a:custGeom>
              <a:avLst/>
              <a:gdLst/>
              <a:ahLst/>
              <a:cxnLst/>
              <a:rect l="l" t="t" r="r" b="b"/>
              <a:pathLst>
                <a:path w="517" h="516" extrusionOk="0">
                  <a:moveTo>
                    <a:pt x="251" y="0"/>
                  </a:moveTo>
                  <a:cubicBezTo>
                    <a:pt x="118" y="0"/>
                    <a:pt x="1" y="116"/>
                    <a:pt x="1" y="266"/>
                  </a:cubicBezTo>
                  <a:cubicBezTo>
                    <a:pt x="1" y="399"/>
                    <a:pt x="118" y="515"/>
                    <a:pt x="251" y="515"/>
                  </a:cubicBezTo>
                  <a:cubicBezTo>
                    <a:pt x="400" y="515"/>
                    <a:pt x="517" y="399"/>
                    <a:pt x="517" y="266"/>
                  </a:cubicBezTo>
                  <a:cubicBezTo>
                    <a:pt x="517" y="116"/>
                    <a:pt x="400" y="0"/>
                    <a:pt x="251" y="0"/>
                  </a:cubicBezTo>
                  <a:close/>
                </a:path>
              </a:pathLst>
            </a:custGeom>
            <a:solidFill>
              <a:srgbClr val="5036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4" name="Google Shape;1634;p50"/>
            <p:cNvSpPr/>
            <p:nvPr/>
          </p:nvSpPr>
          <p:spPr>
            <a:xfrm>
              <a:off x="636850" y="3330750"/>
              <a:ext cx="22475" cy="50100"/>
            </a:xfrm>
            <a:custGeom>
              <a:avLst/>
              <a:gdLst/>
              <a:ahLst/>
              <a:cxnLst/>
              <a:rect l="l" t="t" r="r" b="b"/>
              <a:pathLst>
                <a:path w="899" h="2004" extrusionOk="0">
                  <a:moveTo>
                    <a:pt x="828" y="1"/>
                  </a:moveTo>
                  <a:cubicBezTo>
                    <a:pt x="798" y="1"/>
                    <a:pt x="777" y="17"/>
                    <a:pt x="766" y="41"/>
                  </a:cubicBezTo>
                  <a:lnTo>
                    <a:pt x="50" y="1354"/>
                  </a:lnTo>
                  <a:cubicBezTo>
                    <a:pt x="1" y="1438"/>
                    <a:pt x="1" y="1520"/>
                    <a:pt x="34" y="1604"/>
                  </a:cubicBezTo>
                  <a:cubicBezTo>
                    <a:pt x="67" y="1687"/>
                    <a:pt x="116" y="1753"/>
                    <a:pt x="200" y="1787"/>
                  </a:cubicBezTo>
                  <a:lnTo>
                    <a:pt x="781" y="2003"/>
                  </a:lnTo>
                  <a:lnTo>
                    <a:pt x="815" y="2003"/>
                  </a:lnTo>
                  <a:cubicBezTo>
                    <a:pt x="848" y="2003"/>
                    <a:pt x="865" y="1986"/>
                    <a:pt x="881" y="1953"/>
                  </a:cubicBezTo>
                  <a:cubicBezTo>
                    <a:pt x="899" y="1920"/>
                    <a:pt x="881" y="1870"/>
                    <a:pt x="832" y="1870"/>
                  </a:cubicBezTo>
                  <a:lnTo>
                    <a:pt x="249" y="1653"/>
                  </a:lnTo>
                  <a:cubicBezTo>
                    <a:pt x="216" y="1637"/>
                    <a:pt x="183" y="1604"/>
                    <a:pt x="167" y="1554"/>
                  </a:cubicBezTo>
                  <a:cubicBezTo>
                    <a:pt x="150" y="1520"/>
                    <a:pt x="150" y="1471"/>
                    <a:pt x="167" y="1421"/>
                  </a:cubicBezTo>
                  <a:lnTo>
                    <a:pt x="881" y="107"/>
                  </a:lnTo>
                  <a:cubicBezTo>
                    <a:pt x="899" y="74"/>
                    <a:pt x="899" y="24"/>
                    <a:pt x="865" y="8"/>
                  </a:cubicBezTo>
                  <a:cubicBezTo>
                    <a:pt x="852" y="3"/>
                    <a:pt x="839" y="1"/>
                    <a:pt x="828" y="1"/>
                  </a:cubicBezTo>
                  <a:close/>
                </a:path>
              </a:pathLst>
            </a:custGeom>
            <a:solidFill>
              <a:srgbClr val="8F55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5" name="Google Shape;1635;p50"/>
            <p:cNvSpPr/>
            <p:nvPr/>
          </p:nvSpPr>
          <p:spPr>
            <a:xfrm>
              <a:off x="654300" y="3399775"/>
              <a:ext cx="42850" cy="13075"/>
            </a:xfrm>
            <a:custGeom>
              <a:avLst/>
              <a:gdLst/>
              <a:ahLst/>
              <a:cxnLst/>
              <a:rect l="l" t="t" r="r" b="b"/>
              <a:pathLst>
                <a:path w="1714" h="523" extrusionOk="0">
                  <a:moveTo>
                    <a:pt x="1603" y="0"/>
                  </a:moveTo>
                  <a:cubicBezTo>
                    <a:pt x="1579" y="0"/>
                    <a:pt x="1553" y="8"/>
                    <a:pt x="1531" y="23"/>
                  </a:cubicBezTo>
                  <a:cubicBezTo>
                    <a:pt x="1215" y="246"/>
                    <a:pt x="923" y="311"/>
                    <a:pt x="693" y="311"/>
                  </a:cubicBezTo>
                  <a:cubicBezTo>
                    <a:pt x="390" y="311"/>
                    <a:pt x="193" y="199"/>
                    <a:pt x="183" y="190"/>
                  </a:cubicBezTo>
                  <a:cubicBezTo>
                    <a:pt x="166" y="178"/>
                    <a:pt x="146" y="173"/>
                    <a:pt x="127" y="173"/>
                  </a:cubicBezTo>
                  <a:cubicBezTo>
                    <a:pt x="91" y="173"/>
                    <a:pt x="56" y="191"/>
                    <a:pt x="34" y="223"/>
                  </a:cubicBezTo>
                  <a:cubicBezTo>
                    <a:pt x="1" y="273"/>
                    <a:pt x="17" y="340"/>
                    <a:pt x="68" y="373"/>
                  </a:cubicBezTo>
                  <a:cubicBezTo>
                    <a:pt x="83" y="389"/>
                    <a:pt x="334" y="522"/>
                    <a:pt x="699" y="522"/>
                  </a:cubicBezTo>
                  <a:cubicBezTo>
                    <a:pt x="966" y="522"/>
                    <a:pt x="1298" y="440"/>
                    <a:pt x="1664" y="190"/>
                  </a:cubicBezTo>
                  <a:cubicBezTo>
                    <a:pt x="1697" y="156"/>
                    <a:pt x="1713" y="90"/>
                    <a:pt x="1680" y="41"/>
                  </a:cubicBezTo>
                  <a:cubicBezTo>
                    <a:pt x="1662" y="13"/>
                    <a:pt x="1633" y="0"/>
                    <a:pt x="1603" y="0"/>
                  </a:cubicBezTo>
                  <a:close/>
                </a:path>
              </a:pathLst>
            </a:custGeom>
            <a:solidFill>
              <a:srgbClr val="8F55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6" name="Google Shape;1636;p50"/>
            <p:cNvSpPr/>
            <p:nvPr/>
          </p:nvSpPr>
          <p:spPr>
            <a:xfrm>
              <a:off x="676325" y="3307550"/>
              <a:ext cx="40775" cy="9675"/>
            </a:xfrm>
            <a:custGeom>
              <a:avLst/>
              <a:gdLst/>
              <a:ahLst/>
              <a:cxnLst/>
              <a:rect l="l" t="t" r="r" b="b"/>
              <a:pathLst>
                <a:path w="1631" h="387" extrusionOk="0">
                  <a:moveTo>
                    <a:pt x="781" y="0"/>
                  </a:moveTo>
                  <a:cubicBezTo>
                    <a:pt x="399" y="0"/>
                    <a:pt x="105" y="110"/>
                    <a:pt x="85" y="120"/>
                  </a:cubicBezTo>
                  <a:cubicBezTo>
                    <a:pt x="34" y="137"/>
                    <a:pt x="1" y="204"/>
                    <a:pt x="18" y="253"/>
                  </a:cubicBezTo>
                  <a:cubicBezTo>
                    <a:pt x="45" y="295"/>
                    <a:pt x="83" y="324"/>
                    <a:pt x="132" y="324"/>
                  </a:cubicBezTo>
                  <a:cubicBezTo>
                    <a:pt x="143" y="324"/>
                    <a:pt x="155" y="323"/>
                    <a:pt x="167" y="320"/>
                  </a:cubicBezTo>
                  <a:cubicBezTo>
                    <a:pt x="167" y="320"/>
                    <a:pt x="443" y="208"/>
                    <a:pt x="798" y="208"/>
                  </a:cubicBezTo>
                  <a:cubicBezTo>
                    <a:pt x="1006" y="208"/>
                    <a:pt x="1242" y="247"/>
                    <a:pt x="1464" y="370"/>
                  </a:cubicBezTo>
                  <a:cubicBezTo>
                    <a:pt x="1482" y="386"/>
                    <a:pt x="1498" y="386"/>
                    <a:pt x="1515" y="386"/>
                  </a:cubicBezTo>
                  <a:cubicBezTo>
                    <a:pt x="1548" y="386"/>
                    <a:pt x="1581" y="370"/>
                    <a:pt x="1597" y="337"/>
                  </a:cubicBezTo>
                  <a:cubicBezTo>
                    <a:pt x="1631" y="286"/>
                    <a:pt x="1615" y="220"/>
                    <a:pt x="1564" y="187"/>
                  </a:cubicBezTo>
                  <a:cubicBezTo>
                    <a:pt x="1300" y="45"/>
                    <a:pt x="1023" y="0"/>
                    <a:pt x="781" y="0"/>
                  </a:cubicBezTo>
                  <a:close/>
                </a:path>
              </a:pathLst>
            </a:custGeom>
            <a:solidFill>
              <a:srgbClr val="5036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7" name="Google Shape;1637;p50"/>
            <p:cNvSpPr/>
            <p:nvPr/>
          </p:nvSpPr>
          <p:spPr>
            <a:xfrm>
              <a:off x="601500" y="3307350"/>
              <a:ext cx="40775" cy="9875"/>
            </a:xfrm>
            <a:custGeom>
              <a:avLst/>
              <a:gdLst/>
              <a:ahLst/>
              <a:cxnLst/>
              <a:rect l="l" t="t" r="r" b="b"/>
              <a:pathLst>
                <a:path w="1631" h="395" extrusionOk="0">
                  <a:moveTo>
                    <a:pt x="937" y="0"/>
                  </a:moveTo>
                  <a:cubicBezTo>
                    <a:pt x="474" y="0"/>
                    <a:pt x="107" y="183"/>
                    <a:pt x="84" y="195"/>
                  </a:cubicBezTo>
                  <a:cubicBezTo>
                    <a:pt x="33" y="212"/>
                    <a:pt x="0" y="278"/>
                    <a:pt x="33" y="328"/>
                  </a:cubicBezTo>
                  <a:cubicBezTo>
                    <a:pt x="51" y="361"/>
                    <a:pt x="84" y="394"/>
                    <a:pt x="133" y="394"/>
                  </a:cubicBezTo>
                  <a:cubicBezTo>
                    <a:pt x="151" y="394"/>
                    <a:pt x="167" y="378"/>
                    <a:pt x="167" y="378"/>
                  </a:cubicBezTo>
                  <a:cubicBezTo>
                    <a:pt x="179" y="378"/>
                    <a:pt x="518" y="214"/>
                    <a:pt x="933" y="214"/>
                  </a:cubicBezTo>
                  <a:cubicBezTo>
                    <a:pt x="1108" y="214"/>
                    <a:pt x="1298" y="244"/>
                    <a:pt x="1481" y="328"/>
                  </a:cubicBezTo>
                  <a:cubicBezTo>
                    <a:pt x="1493" y="332"/>
                    <a:pt x="1507" y="334"/>
                    <a:pt x="1521" y="334"/>
                  </a:cubicBezTo>
                  <a:cubicBezTo>
                    <a:pt x="1561" y="334"/>
                    <a:pt x="1601" y="315"/>
                    <a:pt x="1614" y="278"/>
                  </a:cubicBezTo>
                  <a:cubicBezTo>
                    <a:pt x="1630" y="228"/>
                    <a:pt x="1614" y="161"/>
                    <a:pt x="1564" y="128"/>
                  </a:cubicBezTo>
                  <a:cubicBezTo>
                    <a:pt x="1350" y="34"/>
                    <a:pt x="1134" y="0"/>
                    <a:pt x="937" y="0"/>
                  </a:cubicBezTo>
                  <a:close/>
                </a:path>
              </a:pathLst>
            </a:custGeom>
            <a:solidFill>
              <a:srgbClr val="5036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8" name="Google Shape;1638;p50"/>
            <p:cNvSpPr/>
            <p:nvPr/>
          </p:nvSpPr>
          <p:spPr>
            <a:xfrm>
              <a:off x="556500" y="3683900"/>
              <a:ext cx="60425" cy="50350"/>
            </a:xfrm>
            <a:custGeom>
              <a:avLst/>
              <a:gdLst/>
              <a:ahLst/>
              <a:cxnLst/>
              <a:rect l="l" t="t" r="r" b="b"/>
              <a:pathLst>
                <a:path w="2417" h="2014" extrusionOk="0">
                  <a:moveTo>
                    <a:pt x="522" y="0"/>
                  </a:moveTo>
                  <a:cubicBezTo>
                    <a:pt x="486" y="0"/>
                    <a:pt x="457" y="16"/>
                    <a:pt x="437" y="51"/>
                  </a:cubicBezTo>
                  <a:cubicBezTo>
                    <a:pt x="204" y="450"/>
                    <a:pt x="1401" y="1481"/>
                    <a:pt x="1401" y="1481"/>
                  </a:cubicBezTo>
                  <a:cubicBezTo>
                    <a:pt x="1401" y="1481"/>
                    <a:pt x="361" y="916"/>
                    <a:pt x="86" y="916"/>
                  </a:cubicBezTo>
                  <a:cubicBezTo>
                    <a:pt x="24" y="916"/>
                    <a:pt x="1" y="945"/>
                    <a:pt x="37" y="1016"/>
                  </a:cubicBezTo>
                  <a:cubicBezTo>
                    <a:pt x="237" y="1397"/>
                    <a:pt x="1833" y="2013"/>
                    <a:pt x="1833" y="2013"/>
                  </a:cubicBezTo>
                  <a:lnTo>
                    <a:pt x="2416" y="2013"/>
                  </a:lnTo>
                  <a:cubicBezTo>
                    <a:pt x="2416" y="2013"/>
                    <a:pt x="2148" y="531"/>
                    <a:pt x="1793" y="531"/>
                  </a:cubicBezTo>
                  <a:cubicBezTo>
                    <a:pt x="1763" y="531"/>
                    <a:pt x="1732" y="542"/>
                    <a:pt x="1700" y="566"/>
                  </a:cubicBezTo>
                  <a:cubicBezTo>
                    <a:pt x="1497" y="728"/>
                    <a:pt x="1588" y="1028"/>
                    <a:pt x="1726" y="1283"/>
                  </a:cubicBezTo>
                  <a:lnTo>
                    <a:pt x="1726" y="1283"/>
                  </a:lnTo>
                  <a:cubicBezTo>
                    <a:pt x="1361" y="770"/>
                    <a:pt x="773" y="0"/>
                    <a:pt x="522" y="0"/>
                  </a:cubicBezTo>
                  <a:close/>
                </a:path>
              </a:pathLst>
            </a:custGeom>
            <a:solidFill>
              <a:srgbClr val="7AC1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9" name="Google Shape;1639;p50"/>
            <p:cNvSpPr/>
            <p:nvPr/>
          </p:nvSpPr>
          <p:spPr>
            <a:xfrm>
              <a:off x="595675" y="3725025"/>
              <a:ext cx="129350" cy="150850"/>
            </a:xfrm>
            <a:custGeom>
              <a:avLst/>
              <a:gdLst/>
              <a:ahLst/>
              <a:cxnLst/>
              <a:rect l="l" t="t" r="r" b="b"/>
              <a:pathLst>
                <a:path w="5174" h="6034" extrusionOk="0">
                  <a:moveTo>
                    <a:pt x="550" y="1"/>
                  </a:moveTo>
                  <a:cubicBezTo>
                    <a:pt x="517" y="1"/>
                    <a:pt x="484" y="1"/>
                    <a:pt x="450" y="3"/>
                  </a:cubicBezTo>
                  <a:cubicBezTo>
                    <a:pt x="300" y="3"/>
                    <a:pt x="151" y="118"/>
                    <a:pt x="117" y="285"/>
                  </a:cubicBezTo>
                  <a:cubicBezTo>
                    <a:pt x="0" y="784"/>
                    <a:pt x="34" y="1149"/>
                    <a:pt x="117" y="1466"/>
                  </a:cubicBezTo>
                  <a:cubicBezTo>
                    <a:pt x="217" y="1799"/>
                    <a:pt x="384" y="2047"/>
                    <a:pt x="583" y="2280"/>
                  </a:cubicBezTo>
                  <a:lnTo>
                    <a:pt x="599" y="2280"/>
                  </a:lnTo>
                  <a:cubicBezTo>
                    <a:pt x="632" y="2314"/>
                    <a:pt x="666" y="2364"/>
                    <a:pt x="699" y="2397"/>
                  </a:cubicBezTo>
                  <a:cubicBezTo>
                    <a:pt x="949" y="2713"/>
                    <a:pt x="1231" y="3029"/>
                    <a:pt x="1514" y="3329"/>
                  </a:cubicBezTo>
                  <a:cubicBezTo>
                    <a:pt x="1548" y="3362"/>
                    <a:pt x="1581" y="3395"/>
                    <a:pt x="1614" y="3444"/>
                  </a:cubicBezTo>
                  <a:cubicBezTo>
                    <a:pt x="1697" y="3511"/>
                    <a:pt x="1763" y="3578"/>
                    <a:pt x="1830" y="3661"/>
                  </a:cubicBezTo>
                  <a:cubicBezTo>
                    <a:pt x="2047" y="3877"/>
                    <a:pt x="2279" y="4094"/>
                    <a:pt x="2512" y="4309"/>
                  </a:cubicBezTo>
                  <a:cubicBezTo>
                    <a:pt x="2562" y="4343"/>
                    <a:pt x="2595" y="4376"/>
                    <a:pt x="2628" y="4409"/>
                  </a:cubicBezTo>
                  <a:cubicBezTo>
                    <a:pt x="2812" y="4593"/>
                    <a:pt x="3011" y="4742"/>
                    <a:pt x="3211" y="4908"/>
                  </a:cubicBezTo>
                  <a:cubicBezTo>
                    <a:pt x="3344" y="5008"/>
                    <a:pt x="3477" y="5125"/>
                    <a:pt x="3610" y="5225"/>
                  </a:cubicBezTo>
                  <a:cubicBezTo>
                    <a:pt x="3643" y="5258"/>
                    <a:pt x="3692" y="5291"/>
                    <a:pt x="3726" y="5307"/>
                  </a:cubicBezTo>
                  <a:cubicBezTo>
                    <a:pt x="4058" y="5557"/>
                    <a:pt x="4408" y="5790"/>
                    <a:pt x="4790" y="6006"/>
                  </a:cubicBezTo>
                  <a:cubicBezTo>
                    <a:pt x="4820" y="6025"/>
                    <a:pt x="4861" y="6033"/>
                    <a:pt x="4900" y="6033"/>
                  </a:cubicBezTo>
                  <a:cubicBezTo>
                    <a:pt x="4927" y="6033"/>
                    <a:pt x="4953" y="6029"/>
                    <a:pt x="4974" y="6023"/>
                  </a:cubicBezTo>
                  <a:cubicBezTo>
                    <a:pt x="5107" y="5990"/>
                    <a:pt x="5173" y="5857"/>
                    <a:pt x="5140" y="5724"/>
                  </a:cubicBezTo>
                  <a:cubicBezTo>
                    <a:pt x="5007" y="5307"/>
                    <a:pt x="4841" y="4925"/>
                    <a:pt x="4674" y="4542"/>
                  </a:cubicBezTo>
                  <a:cubicBezTo>
                    <a:pt x="4641" y="4493"/>
                    <a:pt x="4624" y="4460"/>
                    <a:pt x="4608" y="4409"/>
                  </a:cubicBezTo>
                  <a:cubicBezTo>
                    <a:pt x="4524" y="4260"/>
                    <a:pt x="4457" y="4110"/>
                    <a:pt x="4375" y="3961"/>
                  </a:cubicBezTo>
                  <a:cubicBezTo>
                    <a:pt x="4258" y="3728"/>
                    <a:pt x="4142" y="3511"/>
                    <a:pt x="4009" y="3278"/>
                  </a:cubicBezTo>
                  <a:cubicBezTo>
                    <a:pt x="3976" y="3245"/>
                    <a:pt x="3959" y="3196"/>
                    <a:pt x="3925" y="3162"/>
                  </a:cubicBezTo>
                  <a:cubicBezTo>
                    <a:pt x="3776" y="2879"/>
                    <a:pt x="3593" y="2613"/>
                    <a:pt x="3426" y="2347"/>
                  </a:cubicBezTo>
                  <a:cubicBezTo>
                    <a:pt x="3360" y="2264"/>
                    <a:pt x="3311" y="2181"/>
                    <a:pt x="3244" y="2098"/>
                  </a:cubicBezTo>
                  <a:cubicBezTo>
                    <a:pt x="3227" y="2065"/>
                    <a:pt x="3193" y="2032"/>
                    <a:pt x="3160" y="1981"/>
                  </a:cubicBezTo>
                  <a:cubicBezTo>
                    <a:pt x="2927" y="1648"/>
                    <a:pt x="2679" y="1316"/>
                    <a:pt x="2413" y="983"/>
                  </a:cubicBezTo>
                  <a:cubicBezTo>
                    <a:pt x="2395" y="950"/>
                    <a:pt x="2362" y="901"/>
                    <a:pt x="2329" y="867"/>
                  </a:cubicBezTo>
                  <a:cubicBezTo>
                    <a:pt x="2146" y="617"/>
                    <a:pt x="1914" y="402"/>
                    <a:pt x="1614" y="251"/>
                  </a:cubicBezTo>
                  <a:cubicBezTo>
                    <a:pt x="1335" y="112"/>
                    <a:pt x="1011" y="1"/>
                    <a:pt x="55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0" name="Google Shape;1640;p50"/>
            <p:cNvSpPr/>
            <p:nvPr/>
          </p:nvSpPr>
          <p:spPr>
            <a:xfrm>
              <a:off x="610650" y="3746700"/>
              <a:ext cx="45350" cy="38275"/>
            </a:xfrm>
            <a:custGeom>
              <a:avLst/>
              <a:gdLst/>
              <a:ahLst/>
              <a:cxnLst/>
              <a:rect l="l" t="t" r="r" b="b"/>
              <a:pathLst>
                <a:path w="1814" h="1531" extrusionOk="0">
                  <a:moveTo>
                    <a:pt x="1730" y="0"/>
                  </a:moveTo>
                  <a:lnTo>
                    <a:pt x="0" y="1413"/>
                  </a:lnTo>
                  <a:cubicBezTo>
                    <a:pt x="33" y="1447"/>
                    <a:pt x="67" y="1497"/>
                    <a:pt x="100" y="1530"/>
                  </a:cubicBezTo>
                  <a:lnTo>
                    <a:pt x="1814" y="116"/>
                  </a:lnTo>
                  <a:cubicBezTo>
                    <a:pt x="1796" y="83"/>
                    <a:pt x="1763" y="34"/>
                    <a:pt x="1730" y="0"/>
                  </a:cubicBezTo>
                  <a:close/>
                </a:path>
              </a:pathLst>
            </a:custGeom>
            <a:solidFill>
              <a:srgbClr val="A241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1" name="Google Shape;1641;p50"/>
            <p:cNvSpPr/>
            <p:nvPr/>
          </p:nvSpPr>
          <p:spPr>
            <a:xfrm>
              <a:off x="633525" y="3774525"/>
              <a:ext cx="43275" cy="36625"/>
            </a:xfrm>
            <a:custGeom>
              <a:avLst/>
              <a:gdLst/>
              <a:ahLst/>
              <a:cxnLst/>
              <a:rect l="l" t="t" r="r" b="b"/>
              <a:pathLst>
                <a:path w="1731" h="1465" extrusionOk="0">
                  <a:moveTo>
                    <a:pt x="1646" y="1"/>
                  </a:moveTo>
                  <a:lnTo>
                    <a:pt x="0" y="1349"/>
                  </a:lnTo>
                  <a:cubicBezTo>
                    <a:pt x="34" y="1382"/>
                    <a:pt x="67" y="1415"/>
                    <a:pt x="100" y="1464"/>
                  </a:cubicBezTo>
                  <a:lnTo>
                    <a:pt x="1730" y="118"/>
                  </a:lnTo>
                  <a:cubicBezTo>
                    <a:pt x="1713" y="85"/>
                    <a:pt x="1679" y="52"/>
                    <a:pt x="1646" y="1"/>
                  </a:cubicBezTo>
                  <a:close/>
                </a:path>
              </a:pathLst>
            </a:custGeom>
            <a:solidFill>
              <a:srgbClr val="A2411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2" name="Google Shape;1642;p50"/>
            <p:cNvSpPr/>
            <p:nvPr/>
          </p:nvSpPr>
          <p:spPr>
            <a:xfrm>
              <a:off x="658475" y="3804075"/>
              <a:ext cx="37450" cy="31200"/>
            </a:xfrm>
            <a:custGeom>
              <a:avLst/>
              <a:gdLst/>
              <a:ahLst/>
              <a:cxnLst/>
              <a:rect l="l" t="t" r="r" b="b"/>
              <a:pathLst>
                <a:path w="1498" h="1248" extrusionOk="0">
                  <a:moveTo>
                    <a:pt x="1413" y="0"/>
                  </a:moveTo>
                  <a:lnTo>
                    <a:pt x="0" y="1147"/>
                  </a:lnTo>
                  <a:cubicBezTo>
                    <a:pt x="50" y="1181"/>
                    <a:pt x="83" y="1214"/>
                    <a:pt x="116" y="1247"/>
                  </a:cubicBezTo>
                  <a:lnTo>
                    <a:pt x="1497" y="116"/>
                  </a:lnTo>
                  <a:cubicBezTo>
                    <a:pt x="1464" y="83"/>
                    <a:pt x="1447" y="34"/>
                    <a:pt x="1413" y="0"/>
                  </a:cubicBezTo>
                  <a:close/>
                </a:path>
              </a:pathLst>
            </a:custGeom>
            <a:solidFill>
              <a:srgbClr val="AF53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3" name="Google Shape;1643;p50"/>
            <p:cNvSpPr/>
            <p:nvPr/>
          </p:nvSpPr>
          <p:spPr>
            <a:xfrm>
              <a:off x="685900" y="3835250"/>
              <a:ext cx="26650" cy="22475"/>
            </a:xfrm>
            <a:custGeom>
              <a:avLst/>
              <a:gdLst/>
              <a:ahLst/>
              <a:cxnLst/>
              <a:rect l="l" t="t" r="r" b="b"/>
              <a:pathLst>
                <a:path w="1066" h="899" extrusionOk="0">
                  <a:moveTo>
                    <a:pt x="999" y="0"/>
                  </a:moveTo>
                  <a:lnTo>
                    <a:pt x="1" y="816"/>
                  </a:lnTo>
                  <a:cubicBezTo>
                    <a:pt x="34" y="849"/>
                    <a:pt x="83" y="882"/>
                    <a:pt x="117" y="898"/>
                  </a:cubicBezTo>
                  <a:lnTo>
                    <a:pt x="1065" y="133"/>
                  </a:lnTo>
                  <a:cubicBezTo>
                    <a:pt x="1032" y="84"/>
                    <a:pt x="1015" y="51"/>
                    <a:pt x="999" y="0"/>
                  </a:cubicBezTo>
                  <a:close/>
                </a:path>
              </a:pathLst>
            </a:custGeom>
            <a:solidFill>
              <a:srgbClr val="AF53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4" name="Google Shape;1644;p50"/>
            <p:cNvSpPr/>
            <p:nvPr/>
          </p:nvSpPr>
          <p:spPr>
            <a:xfrm>
              <a:off x="634350" y="3622750"/>
              <a:ext cx="53850" cy="67000"/>
            </a:xfrm>
            <a:custGeom>
              <a:avLst/>
              <a:gdLst/>
              <a:ahLst/>
              <a:cxnLst/>
              <a:rect l="l" t="t" r="r" b="b"/>
              <a:pathLst>
                <a:path w="2154" h="2680" extrusionOk="0">
                  <a:moveTo>
                    <a:pt x="869" y="1"/>
                  </a:moveTo>
                  <a:cubicBezTo>
                    <a:pt x="851" y="1"/>
                    <a:pt x="833" y="6"/>
                    <a:pt x="815" y="18"/>
                  </a:cubicBezTo>
                  <a:cubicBezTo>
                    <a:pt x="416" y="269"/>
                    <a:pt x="999" y="1732"/>
                    <a:pt x="999" y="1732"/>
                  </a:cubicBezTo>
                  <a:cubicBezTo>
                    <a:pt x="999" y="1732"/>
                    <a:pt x="251" y="604"/>
                    <a:pt x="60" y="604"/>
                  </a:cubicBezTo>
                  <a:cubicBezTo>
                    <a:pt x="33" y="604"/>
                    <a:pt x="17" y="629"/>
                    <a:pt x="17" y="684"/>
                  </a:cubicBezTo>
                  <a:cubicBezTo>
                    <a:pt x="1" y="1100"/>
                    <a:pt x="1132" y="2413"/>
                    <a:pt x="1132" y="2413"/>
                  </a:cubicBezTo>
                  <a:lnTo>
                    <a:pt x="1646" y="2679"/>
                  </a:lnTo>
                  <a:cubicBezTo>
                    <a:pt x="1646" y="2679"/>
                    <a:pt x="2153" y="1064"/>
                    <a:pt x="1714" y="1064"/>
                  </a:cubicBezTo>
                  <a:cubicBezTo>
                    <a:pt x="1703" y="1064"/>
                    <a:pt x="1692" y="1065"/>
                    <a:pt x="1680" y="1067"/>
                  </a:cubicBezTo>
                  <a:cubicBezTo>
                    <a:pt x="1426" y="1109"/>
                    <a:pt x="1366" y="1414"/>
                    <a:pt x="1368" y="1703"/>
                  </a:cubicBezTo>
                  <a:lnTo>
                    <a:pt x="1368" y="1703"/>
                  </a:lnTo>
                  <a:cubicBezTo>
                    <a:pt x="1281" y="1039"/>
                    <a:pt x="1107" y="1"/>
                    <a:pt x="869" y="1"/>
                  </a:cubicBezTo>
                  <a:close/>
                </a:path>
              </a:pathLst>
            </a:custGeom>
            <a:solidFill>
              <a:srgbClr val="7AC1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5" name="Google Shape;1645;p50"/>
            <p:cNvSpPr/>
            <p:nvPr/>
          </p:nvSpPr>
          <p:spPr>
            <a:xfrm>
              <a:off x="644725" y="3676025"/>
              <a:ext cx="67000" cy="187150"/>
            </a:xfrm>
            <a:custGeom>
              <a:avLst/>
              <a:gdLst/>
              <a:ahLst/>
              <a:cxnLst/>
              <a:rect l="l" t="t" r="r" b="b"/>
              <a:pathLst>
                <a:path w="2680" h="7486" extrusionOk="0">
                  <a:moveTo>
                    <a:pt x="904" y="0"/>
                  </a:moveTo>
                  <a:cubicBezTo>
                    <a:pt x="801" y="0"/>
                    <a:pt x="694" y="44"/>
                    <a:pt x="617" y="133"/>
                  </a:cubicBezTo>
                  <a:cubicBezTo>
                    <a:pt x="284" y="515"/>
                    <a:pt x="151" y="848"/>
                    <a:pt x="67" y="1180"/>
                  </a:cubicBezTo>
                  <a:cubicBezTo>
                    <a:pt x="1" y="1513"/>
                    <a:pt x="34" y="1812"/>
                    <a:pt x="101" y="2112"/>
                  </a:cubicBezTo>
                  <a:lnTo>
                    <a:pt x="101" y="2129"/>
                  </a:lnTo>
                  <a:cubicBezTo>
                    <a:pt x="118" y="2162"/>
                    <a:pt x="134" y="2211"/>
                    <a:pt x="134" y="2262"/>
                  </a:cubicBezTo>
                  <a:cubicBezTo>
                    <a:pt x="218" y="2677"/>
                    <a:pt x="333" y="3076"/>
                    <a:pt x="433" y="3475"/>
                  </a:cubicBezTo>
                  <a:lnTo>
                    <a:pt x="484" y="3626"/>
                  </a:lnTo>
                  <a:cubicBezTo>
                    <a:pt x="500" y="3725"/>
                    <a:pt x="533" y="3808"/>
                    <a:pt x="566" y="3908"/>
                  </a:cubicBezTo>
                  <a:cubicBezTo>
                    <a:pt x="650" y="4207"/>
                    <a:pt x="750" y="4506"/>
                    <a:pt x="850" y="4806"/>
                  </a:cubicBezTo>
                  <a:cubicBezTo>
                    <a:pt x="883" y="4856"/>
                    <a:pt x="899" y="4906"/>
                    <a:pt x="916" y="4956"/>
                  </a:cubicBezTo>
                  <a:cubicBezTo>
                    <a:pt x="999" y="5189"/>
                    <a:pt x="1098" y="5422"/>
                    <a:pt x="1198" y="5671"/>
                  </a:cubicBezTo>
                  <a:lnTo>
                    <a:pt x="1398" y="6120"/>
                  </a:lnTo>
                  <a:cubicBezTo>
                    <a:pt x="1415" y="6169"/>
                    <a:pt x="1448" y="6220"/>
                    <a:pt x="1464" y="6269"/>
                  </a:cubicBezTo>
                  <a:cubicBezTo>
                    <a:pt x="1648" y="6635"/>
                    <a:pt x="1847" y="7001"/>
                    <a:pt x="2080" y="7367"/>
                  </a:cubicBezTo>
                  <a:cubicBezTo>
                    <a:pt x="2114" y="7417"/>
                    <a:pt x="2180" y="7467"/>
                    <a:pt x="2229" y="7484"/>
                  </a:cubicBezTo>
                  <a:cubicBezTo>
                    <a:pt x="2240" y="7485"/>
                    <a:pt x="2251" y="7486"/>
                    <a:pt x="2262" y="7486"/>
                  </a:cubicBezTo>
                  <a:cubicBezTo>
                    <a:pt x="2384" y="7486"/>
                    <a:pt x="2497" y="7406"/>
                    <a:pt x="2513" y="7284"/>
                  </a:cubicBezTo>
                  <a:cubicBezTo>
                    <a:pt x="2595" y="6852"/>
                    <a:pt x="2628" y="6436"/>
                    <a:pt x="2662" y="6020"/>
                  </a:cubicBezTo>
                  <a:lnTo>
                    <a:pt x="2662" y="5870"/>
                  </a:lnTo>
                  <a:cubicBezTo>
                    <a:pt x="2662" y="5704"/>
                    <a:pt x="2679" y="5538"/>
                    <a:pt x="2679" y="5371"/>
                  </a:cubicBezTo>
                  <a:cubicBezTo>
                    <a:pt x="2679" y="5105"/>
                    <a:pt x="2679" y="4856"/>
                    <a:pt x="2662" y="4606"/>
                  </a:cubicBezTo>
                  <a:cubicBezTo>
                    <a:pt x="2662" y="4557"/>
                    <a:pt x="2646" y="4506"/>
                    <a:pt x="2646" y="4457"/>
                  </a:cubicBezTo>
                  <a:cubicBezTo>
                    <a:pt x="2628" y="4141"/>
                    <a:pt x="2613" y="3808"/>
                    <a:pt x="2579" y="3509"/>
                  </a:cubicBezTo>
                  <a:cubicBezTo>
                    <a:pt x="2562" y="3409"/>
                    <a:pt x="2546" y="3309"/>
                    <a:pt x="2546" y="3209"/>
                  </a:cubicBezTo>
                  <a:cubicBezTo>
                    <a:pt x="2529" y="3160"/>
                    <a:pt x="2529" y="3109"/>
                    <a:pt x="2529" y="3060"/>
                  </a:cubicBezTo>
                  <a:cubicBezTo>
                    <a:pt x="2462" y="2644"/>
                    <a:pt x="2413" y="2229"/>
                    <a:pt x="2329" y="1830"/>
                  </a:cubicBezTo>
                  <a:cubicBezTo>
                    <a:pt x="2329" y="1779"/>
                    <a:pt x="2313" y="1730"/>
                    <a:pt x="2296" y="1679"/>
                  </a:cubicBezTo>
                  <a:lnTo>
                    <a:pt x="2296" y="1663"/>
                  </a:lnTo>
                  <a:cubicBezTo>
                    <a:pt x="2263" y="1364"/>
                    <a:pt x="2163" y="1080"/>
                    <a:pt x="1963" y="798"/>
                  </a:cubicBezTo>
                  <a:cubicBezTo>
                    <a:pt x="1781" y="515"/>
                    <a:pt x="1515" y="266"/>
                    <a:pt x="1049" y="33"/>
                  </a:cubicBezTo>
                  <a:cubicBezTo>
                    <a:pt x="1005" y="11"/>
                    <a:pt x="955" y="0"/>
                    <a:pt x="90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6" name="Google Shape;1646;p50"/>
            <p:cNvSpPr/>
            <p:nvPr/>
          </p:nvSpPr>
          <p:spPr>
            <a:xfrm>
              <a:off x="647225" y="3718000"/>
              <a:ext cx="55750" cy="14575"/>
            </a:xfrm>
            <a:custGeom>
              <a:avLst/>
              <a:gdLst/>
              <a:ahLst/>
              <a:cxnLst/>
              <a:rect l="l" t="t" r="r" b="b"/>
              <a:pathLst>
                <a:path w="2230" h="583" extrusionOk="0">
                  <a:moveTo>
                    <a:pt x="2196" y="0"/>
                  </a:moveTo>
                  <a:lnTo>
                    <a:pt x="1" y="450"/>
                  </a:lnTo>
                  <a:cubicBezTo>
                    <a:pt x="18" y="483"/>
                    <a:pt x="34" y="532"/>
                    <a:pt x="34" y="583"/>
                  </a:cubicBezTo>
                  <a:lnTo>
                    <a:pt x="2229" y="151"/>
                  </a:lnTo>
                  <a:cubicBezTo>
                    <a:pt x="2229" y="100"/>
                    <a:pt x="2213" y="51"/>
                    <a:pt x="2196" y="0"/>
                  </a:cubicBezTo>
                  <a:close/>
                </a:path>
              </a:pathLst>
            </a:custGeom>
            <a:solidFill>
              <a:srgbClr val="AF53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7" name="Google Shape;1647;p50"/>
            <p:cNvSpPr/>
            <p:nvPr/>
          </p:nvSpPr>
          <p:spPr>
            <a:xfrm>
              <a:off x="655550" y="3752525"/>
              <a:ext cx="52825" cy="14150"/>
            </a:xfrm>
            <a:custGeom>
              <a:avLst/>
              <a:gdLst/>
              <a:ahLst/>
              <a:cxnLst/>
              <a:rect l="l" t="t" r="r" b="b"/>
              <a:pathLst>
                <a:path w="2113" h="566" extrusionOk="0">
                  <a:moveTo>
                    <a:pt x="2096" y="0"/>
                  </a:moveTo>
                  <a:lnTo>
                    <a:pt x="0" y="415"/>
                  </a:lnTo>
                  <a:lnTo>
                    <a:pt x="51" y="566"/>
                  </a:lnTo>
                  <a:lnTo>
                    <a:pt x="2113" y="149"/>
                  </a:lnTo>
                  <a:cubicBezTo>
                    <a:pt x="2096" y="100"/>
                    <a:pt x="2096" y="49"/>
                    <a:pt x="2096" y="0"/>
                  </a:cubicBezTo>
                  <a:close/>
                </a:path>
              </a:pathLst>
            </a:custGeom>
            <a:solidFill>
              <a:srgbClr val="AF53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8" name="Google Shape;1648;p50"/>
            <p:cNvSpPr/>
            <p:nvPr/>
          </p:nvSpPr>
          <p:spPr>
            <a:xfrm>
              <a:off x="665950" y="3787450"/>
              <a:ext cx="45325" cy="12500"/>
            </a:xfrm>
            <a:custGeom>
              <a:avLst/>
              <a:gdLst/>
              <a:ahLst/>
              <a:cxnLst/>
              <a:rect l="l" t="t" r="r" b="b"/>
              <a:pathLst>
                <a:path w="1813" h="500" extrusionOk="0">
                  <a:moveTo>
                    <a:pt x="1797" y="0"/>
                  </a:moveTo>
                  <a:lnTo>
                    <a:pt x="1" y="349"/>
                  </a:lnTo>
                  <a:cubicBezTo>
                    <a:pt x="34" y="399"/>
                    <a:pt x="50" y="449"/>
                    <a:pt x="67" y="499"/>
                  </a:cubicBezTo>
                  <a:lnTo>
                    <a:pt x="1813" y="149"/>
                  </a:lnTo>
                  <a:cubicBezTo>
                    <a:pt x="1813" y="100"/>
                    <a:pt x="1797" y="49"/>
                    <a:pt x="1797" y="0"/>
                  </a:cubicBezTo>
                  <a:close/>
                </a:path>
              </a:pathLst>
            </a:custGeom>
            <a:solidFill>
              <a:srgbClr val="AF53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9" name="Google Shape;1649;p50"/>
            <p:cNvSpPr/>
            <p:nvPr/>
          </p:nvSpPr>
          <p:spPr>
            <a:xfrm>
              <a:off x="679650" y="3822775"/>
              <a:ext cx="31625" cy="10000"/>
            </a:xfrm>
            <a:custGeom>
              <a:avLst/>
              <a:gdLst/>
              <a:ahLst/>
              <a:cxnLst/>
              <a:rect l="l" t="t" r="r" b="b"/>
              <a:pathLst>
                <a:path w="1265" h="400" extrusionOk="0">
                  <a:moveTo>
                    <a:pt x="1265" y="0"/>
                  </a:moveTo>
                  <a:lnTo>
                    <a:pt x="1" y="250"/>
                  </a:lnTo>
                  <a:cubicBezTo>
                    <a:pt x="18" y="299"/>
                    <a:pt x="51" y="350"/>
                    <a:pt x="67" y="399"/>
                  </a:cubicBezTo>
                  <a:lnTo>
                    <a:pt x="1265" y="150"/>
                  </a:lnTo>
                  <a:lnTo>
                    <a:pt x="1265" y="0"/>
                  </a:lnTo>
                  <a:close/>
                </a:path>
              </a:pathLst>
            </a:custGeom>
            <a:solidFill>
              <a:srgbClr val="AF531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0" name="Google Shape;1650;p50"/>
            <p:cNvSpPr/>
            <p:nvPr/>
          </p:nvSpPr>
          <p:spPr>
            <a:xfrm>
              <a:off x="720825" y="3670875"/>
              <a:ext cx="121850" cy="197425"/>
            </a:xfrm>
            <a:custGeom>
              <a:avLst/>
              <a:gdLst/>
              <a:ahLst/>
              <a:cxnLst/>
              <a:rect l="l" t="t" r="r" b="b"/>
              <a:pathLst>
                <a:path w="4874" h="7897" extrusionOk="0">
                  <a:moveTo>
                    <a:pt x="3263" y="0"/>
                  </a:moveTo>
                  <a:cubicBezTo>
                    <a:pt x="2661" y="0"/>
                    <a:pt x="2096" y="387"/>
                    <a:pt x="1897" y="987"/>
                  </a:cubicBezTo>
                  <a:lnTo>
                    <a:pt x="234" y="6010"/>
                  </a:lnTo>
                  <a:cubicBezTo>
                    <a:pt x="1" y="6775"/>
                    <a:pt x="400" y="7573"/>
                    <a:pt x="1148" y="7823"/>
                  </a:cubicBezTo>
                  <a:cubicBezTo>
                    <a:pt x="1301" y="7873"/>
                    <a:pt x="1457" y="7897"/>
                    <a:pt x="1610" y="7897"/>
                  </a:cubicBezTo>
                  <a:cubicBezTo>
                    <a:pt x="2217" y="7897"/>
                    <a:pt x="2775" y="7519"/>
                    <a:pt x="2961" y="6908"/>
                  </a:cubicBezTo>
                  <a:lnTo>
                    <a:pt x="4624" y="1885"/>
                  </a:lnTo>
                  <a:cubicBezTo>
                    <a:pt x="4873" y="1137"/>
                    <a:pt x="4458" y="322"/>
                    <a:pt x="3709" y="73"/>
                  </a:cubicBezTo>
                  <a:cubicBezTo>
                    <a:pt x="3561" y="24"/>
                    <a:pt x="3411" y="0"/>
                    <a:pt x="3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1" name="Google Shape;1651;p50"/>
            <p:cNvSpPr/>
            <p:nvPr/>
          </p:nvSpPr>
          <p:spPr>
            <a:xfrm>
              <a:off x="772400" y="3718425"/>
              <a:ext cx="46975" cy="6325"/>
            </a:xfrm>
            <a:custGeom>
              <a:avLst/>
              <a:gdLst/>
              <a:ahLst/>
              <a:cxnLst/>
              <a:rect l="l" t="t" r="r" b="b"/>
              <a:pathLst>
                <a:path w="1879" h="253" extrusionOk="0">
                  <a:moveTo>
                    <a:pt x="947" y="0"/>
                  </a:moveTo>
                  <a:cubicBezTo>
                    <a:pt x="433" y="0"/>
                    <a:pt x="0" y="34"/>
                    <a:pt x="0" y="100"/>
                  </a:cubicBezTo>
                  <a:cubicBezTo>
                    <a:pt x="0" y="167"/>
                    <a:pt x="415" y="233"/>
                    <a:pt x="931" y="249"/>
                  </a:cubicBezTo>
                  <a:cubicBezTo>
                    <a:pt x="1003" y="252"/>
                    <a:pt x="1072" y="253"/>
                    <a:pt x="1139" y="253"/>
                  </a:cubicBezTo>
                  <a:cubicBezTo>
                    <a:pt x="1568" y="253"/>
                    <a:pt x="1879" y="207"/>
                    <a:pt x="1879" y="149"/>
                  </a:cubicBezTo>
                  <a:cubicBezTo>
                    <a:pt x="1879" y="83"/>
                    <a:pt x="1464" y="16"/>
                    <a:pt x="947" y="0"/>
                  </a:cubicBezTo>
                  <a:close/>
                </a:path>
              </a:pathLst>
            </a:custGeom>
            <a:solidFill>
              <a:srgbClr val="B16E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2" name="Google Shape;1652;p50"/>
            <p:cNvSpPr/>
            <p:nvPr/>
          </p:nvSpPr>
          <p:spPr>
            <a:xfrm>
              <a:off x="764075" y="3749200"/>
              <a:ext cx="46600" cy="6325"/>
            </a:xfrm>
            <a:custGeom>
              <a:avLst/>
              <a:gdLst/>
              <a:ahLst/>
              <a:cxnLst/>
              <a:rect l="l" t="t" r="r" b="b"/>
              <a:pathLst>
                <a:path w="1864" h="253" extrusionOk="0">
                  <a:moveTo>
                    <a:pt x="932" y="0"/>
                  </a:moveTo>
                  <a:cubicBezTo>
                    <a:pt x="416" y="0"/>
                    <a:pt x="1" y="33"/>
                    <a:pt x="1" y="100"/>
                  </a:cubicBezTo>
                  <a:cubicBezTo>
                    <a:pt x="1" y="166"/>
                    <a:pt x="416" y="233"/>
                    <a:pt x="932" y="249"/>
                  </a:cubicBezTo>
                  <a:cubicBezTo>
                    <a:pt x="1001" y="251"/>
                    <a:pt x="1068" y="252"/>
                    <a:pt x="1133" y="252"/>
                  </a:cubicBezTo>
                  <a:cubicBezTo>
                    <a:pt x="1551" y="252"/>
                    <a:pt x="1863" y="207"/>
                    <a:pt x="1863" y="149"/>
                  </a:cubicBezTo>
                  <a:cubicBezTo>
                    <a:pt x="1863" y="83"/>
                    <a:pt x="1447" y="16"/>
                    <a:pt x="932" y="0"/>
                  </a:cubicBezTo>
                  <a:close/>
                </a:path>
              </a:pathLst>
            </a:custGeom>
            <a:solidFill>
              <a:srgbClr val="B16E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3" name="Google Shape;1653;p50"/>
            <p:cNvSpPr/>
            <p:nvPr/>
          </p:nvSpPr>
          <p:spPr>
            <a:xfrm>
              <a:off x="755325" y="3779950"/>
              <a:ext cx="47025" cy="6350"/>
            </a:xfrm>
            <a:custGeom>
              <a:avLst/>
              <a:gdLst/>
              <a:ahLst/>
              <a:cxnLst/>
              <a:rect l="l" t="t" r="r" b="b"/>
              <a:pathLst>
                <a:path w="1881" h="254" extrusionOk="0">
                  <a:moveTo>
                    <a:pt x="932" y="1"/>
                  </a:moveTo>
                  <a:cubicBezTo>
                    <a:pt x="417" y="1"/>
                    <a:pt x="1" y="34"/>
                    <a:pt x="1" y="101"/>
                  </a:cubicBezTo>
                  <a:cubicBezTo>
                    <a:pt x="1" y="183"/>
                    <a:pt x="417" y="234"/>
                    <a:pt x="932" y="250"/>
                  </a:cubicBezTo>
                  <a:cubicBezTo>
                    <a:pt x="1001" y="252"/>
                    <a:pt x="1069" y="253"/>
                    <a:pt x="1135" y="253"/>
                  </a:cubicBezTo>
                  <a:cubicBezTo>
                    <a:pt x="1557" y="253"/>
                    <a:pt x="1881" y="207"/>
                    <a:pt x="1881" y="150"/>
                  </a:cubicBezTo>
                  <a:cubicBezTo>
                    <a:pt x="1881" y="83"/>
                    <a:pt x="1464" y="17"/>
                    <a:pt x="932" y="1"/>
                  </a:cubicBezTo>
                  <a:close/>
                </a:path>
              </a:pathLst>
            </a:custGeom>
            <a:solidFill>
              <a:srgbClr val="B16E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4" name="Google Shape;1654;p50"/>
            <p:cNvSpPr/>
            <p:nvPr/>
          </p:nvSpPr>
          <p:spPr>
            <a:xfrm>
              <a:off x="746625" y="3810725"/>
              <a:ext cx="46975" cy="6325"/>
            </a:xfrm>
            <a:custGeom>
              <a:avLst/>
              <a:gdLst/>
              <a:ahLst/>
              <a:cxnLst/>
              <a:rect l="l" t="t" r="r" b="b"/>
              <a:pathLst>
                <a:path w="1879" h="253" extrusionOk="0">
                  <a:moveTo>
                    <a:pt x="947" y="0"/>
                  </a:moveTo>
                  <a:cubicBezTo>
                    <a:pt x="432" y="0"/>
                    <a:pt x="0" y="34"/>
                    <a:pt x="0" y="116"/>
                  </a:cubicBezTo>
                  <a:cubicBezTo>
                    <a:pt x="0" y="183"/>
                    <a:pt x="415" y="233"/>
                    <a:pt x="931" y="249"/>
                  </a:cubicBezTo>
                  <a:cubicBezTo>
                    <a:pt x="1003" y="252"/>
                    <a:pt x="1072" y="253"/>
                    <a:pt x="1139" y="253"/>
                  </a:cubicBezTo>
                  <a:cubicBezTo>
                    <a:pt x="1568" y="253"/>
                    <a:pt x="1879" y="207"/>
                    <a:pt x="1879" y="150"/>
                  </a:cubicBezTo>
                  <a:cubicBezTo>
                    <a:pt x="1879" y="83"/>
                    <a:pt x="1464" y="16"/>
                    <a:pt x="947" y="0"/>
                  </a:cubicBezTo>
                  <a:close/>
                </a:path>
              </a:pathLst>
            </a:custGeom>
            <a:solidFill>
              <a:srgbClr val="B16E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5" name="Google Shape;1655;p50"/>
            <p:cNvSpPr/>
            <p:nvPr/>
          </p:nvSpPr>
          <p:spPr>
            <a:xfrm>
              <a:off x="613975" y="3794500"/>
              <a:ext cx="241600" cy="319325"/>
            </a:xfrm>
            <a:custGeom>
              <a:avLst/>
              <a:gdLst/>
              <a:ahLst/>
              <a:cxnLst/>
              <a:rect l="l" t="t" r="r" b="b"/>
              <a:pathLst>
                <a:path w="9664" h="12773" extrusionOk="0">
                  <a:moveTo>
                    <a:pt x="166" y="0"/>
                  </a:moveTo>
                  <a:cubicBezTo>
                    <a:pt x="84" y="0"/>
                    <a:pt x="0" y="84"/>
                    <a:pt x="0" y="184"/>
                  </a:cubicBezTo>
                  <a:lnTo>
                    <a:pt x="0" y="12606"/>
                  </a:lnTo>
                  <a:cubicBezTo>
                    <a:pt x="0" y="12706"/>
                    <a:pt x="84" y="12773"/>
                    <a:pt x="166" y="12773"/>
                  </a:cubicBezTo>
                  <a:lnTo>
                    <a:pt x="9497" y="12773"/>
                  </a:lnTo>
                  <a:cubicBezTo>
                    <a:pt x="9597" y="12773"/>
                    <a:pt x="9663" y="12706"/>
                    <a:pt x="9663" y="12606"/>
                  </a:cubicBezTo>
                  <a:lnTo>
                    <a:pt x="9663" y="184"/>
                  </a:lnTo>
                  <a:cubicBezTo>
                    <a:pt x="9663" y="84"/>
                    <a:pt x="9597" y="0"/>
                    <a:pt x="94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6" name="Google Shape;1656;p50"/>
            <p:cNvSpPr/>
            <p:nvPr/>
          </p:nvSpPr>
          <p:spPr>
            <a:xfrm>
              <a:off x="613975" y="3886800"/>
              <a:ext cx="241600" cy="147625"/>
            </a:xfrm>
            <a:custGeom>
              <a:avLst/>
              <a:gdLst/>
              <a:ahLst/>
              <a:cxnLst/>
              <a:rect l="l" t="t" r="r" b="b"/>
              <a:pathLst>
                <a:path w="9664" h="5905" extrusionOk="0">
                  <a:moveTo>
                    <a:pt x="6703" y="0"/>
                  </a:moveTo>
                  <a:cubicBezTo>
                    <a:pt x="6703" y="0"/>
                    <a:pt x="4732" y="1172"/>
                    <a:pt x="4072" y="1172"/>
                  </a:cubicBezTo>
                  <a:cubicBezTo>
                    <a:pt x="4020" y="1172"/>
                    <a:pt x="3976" y="1164"/>
                    <a:pt x="3942" y="1148"/>
                  </a:cubicBezTo>
                  <a:cubicBezTo>
                    <a:pt x="3886" y="1124"/>
                    <a:pt x="3821" y="1114"/>
                    <a:pt x="3748" y="1114"/>
                  </a:cubicBezTo>
                  <a:cubicBezTo>
                    <a:pt x="3215" y="1114"/>
                    <a:pt x="2276" y="1693"/>
                    <a:pt x="1647" y="1913"/>
                  </a:cubicBezTo>
                  <a:cubicBezTo>
                    <a:pt x="1242" y="2068"/>
                    <a:pt x="990" y="2155"/>
                    <a:pt x="580" y="2155"/>
                  </a:cubicBezTo>
                  <a:cubicBezTo>
                    <a:pt x="418" y="2155"/>
                    <a:pt x="231" y="2141"/>
                    <a:pt x="0" y="2113"/>
                  </a:cubicBezTo>
                  <a:lnTo>
                    <a:pt x="0" y="5588"/>
                  </a:lnTo>
                  <a:cubicBezTo>
                    <a:pt x="200" y="5639"/>
                    <a:pt x="417" y="5688"/>
                    <a:pt x="665" y="5738"/>
                  </a:cubicBezTo>
                  <a:cubicBezTo>
                    <a:pt x="977" y="5802"/>
                    <a:pt x="1271" y="5830"/>
                    <a:pt x="1548" y="5830"/>
                  </a:cubicBezTo>
                  <a:cubicBezTo>
                    <a:pt x="3078" y="5830"/>
                    <a:pt x="4108" y="5000"/>
                    <a:pt x="4840" y="4874"/>
                  </a:cubicBezTo>
                  <a:cubicBezTo>
                    <a:pt x="4891" y="4864"/>
                    <a:pt x="4953" y="4860"/>
                    <a:pt x="5026" y="4860"/>
                  </a:cubicBezTo>
                  <a:cubicBezTo>
                    <a:pt x="5966" y="4860"/>
                    <a:pt x="8659" y="5611"/>
                    <a:pt x="9663" y="5905"/>
                  </a:cubicBezTo>
                  <a:lnTo>
                    <a:pt x="9663" y="4508"/>
                  </a:lnTo>
                  <a:lnTo>
                    <a:pt x="670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7" name="Google Shape;1657;p50"/>
            <p:cNvSpPr/>
            <p:nvPr/>
          </p:nvSpPr>
          <p:spPr>
            <a:xfrm>
              <a:off x="599425" y="3928300"/>
              <a:ext cx="144725" cy="94025"/>
            </a:xfrm>
            <a:custGeom>
              <a:avLst/>
              <a:gdLst/>
              <a:ahLst/>
              <a:cxnLst/>
              <a:rect l="l" t="t" r="r" b="b"/>
              <a:pathLst>
                <a:path w="5789" h="3761" extrusionOk="0">
                  <a:moveTo>
                    <a:pt x="3800" y="1"/>
                  </a:moveTo>
                  <a:cubicBezTo>
                    <a:pt x="3731" y="1"/>
                    <a:pt x="3667" y="12"/>
                    <a:pt x="3609" y="37"/>
                  </a:cubicBezTo>
                  <a:cubicBezTo>
                    <a:pt x="3227" y="203"/>
                    <a:pt x="1830" y="436"/>
                    <a:pt x="1846" y="669"/>
                  </a:cubicBezTo>
                  <a:cubicBezTo>
                    <a:pt x="1862" y="883"/>
                    <a:pt x="2371" y="1056"/>
                    <a:pt x="2724" y="1056"/>
                  </a:cubicBezTo>
                  <a:cubicBezTo>
                    <a:pt x="2754" y="1056"/>
                    <a:pt x="2783" y="1054"/>
                    <a:pt x="2811" y="1052"/>
                  </a:cubicBezTo>
                  <a:cubicBezTo>
                    <a:pt x="3143" y="1018"/>
                    <a:pt x="3343" y="952"/>
                    <a:pt x="3343" y="952"/>
                  </a:cubicBezTo>
                  <a:lnTo>
                    <a:pt x="3343" y="952"/>
                  </a:lnTo>
                  <a:cubicBezTo>
                    <a:pt x="3343" y="952"/>
                    <a:pt x="3161" y="1301"/>
                    <a:pt x="2511" y="1484"/>
                  </a:cubicBezTo>
                  <a:cubicBezTo>
                    <a:pt x="2436" y="1503"/>
                    <a:pt x="2349" y="1512"/>
                    <a:pt x="2254" y="1512"/>
                  </a:cubicBezTo>
                  <a:cubicBezTo>
                    <a:pt x="1654" y="1512"/>
                    <a:pt x="725" y="1183"/>
                    <a:pt x="335" y="1183"/>
                  </a:cubicBezTo>
                  <a:cubicBezTo>
                    <a:pt x="251" y="1183"/>
                    <a:pt x="193" y="1198"/>
                    <a:pt x="167" y="1234"/>
                  </a:cubicBezTo>
                  <a:cubicBezTo>
                    <a:pt x="1" y="1467"/>
                    <a:pt x="400" y="1733"/>
                    <a:pt x="1081" y="1950"/>
                  </a:cubicBezTo>
                  <a:cubicBezTo>
                    <a:pt x="1663" y="2120"/>
                    <a:pt x="2364" y="2132"/>
                    <a:pt x="2559" y="2132"/>
                  </a:cubicBezTo>
                  <a:cubicBezTo>
                    <a:pt x="2593" y="2132"/>
                    <a:pt x="2611" y="2132"/>
                    <a:pt x="2611" y="2132"/>
                  </a:cubicBezTo>
                  <a:lnTo>
                    <a:pt x="2611" y="2132"/>
                  </a:lnTo>
                  <a:cubicBezTo>
                    <a:pt x="2611" y="2132"/>
                    <a:pt x="2050" y="2284"/>
                    <a:pt x="1438" y="2284"/>
                  </a:cubicBezTo>
                  <a:cubicBezTo>
                    <a:pt x="1320" y="2284"/>
                    <a:pt x="1200" y="2279"/>
                    <a:pt x="1081" y="2265"/>
                  </a:cubicBezTo>
                  <a:cubicBezTo>
                    <a:pt x="732" y="2233"/>
                    <a:pt x="501" y="2194"/>
                    <a:pt x="354" y="2194"/>
                  </a:cubicBezTo>
                  <a:cubicBezTo>
                    <a:pt x="193" y="2194"/>
                    <a:pt x="134" y="2241"/>
                    <a:pt x="134" y="2398"/>
                  </a:cubicBezTo>
                  <a:cubicBezTo>
                    <a:pt x="116" y="2697"/>
                    <a:pt x="633" y="3513"/>
                    <a:pt x="1647" y="3713"/>
                  </a:cubicBezTo>
                  <a:cubicBezTo>
                    <a:pt x="1816" y="3746"/>
                    <a:pt x="1991" y="3761"/>
                    <a:pt x="2168" y="3761"/>
                  </a:cubicBezTo>
                  <a:cubicBezTo>
                    <a:pt x="3053" y="3761"/>
                    <a:pt x="3969" y="3391"/>
                    <a:pt x="4274" y="3114"/>
                  </a:cubicBezTo>
                  <a:cubicBezTo>
                    <a:pt x="4640" y="2781"/>
                    <a:pt x="4857" y="2349"/>
                    <a:pt x="5788" y="2332"/>
                  </a:cubicBezTo>
                  <a:lnTo>
                    <a:pt x="5223" y="386"/>
                  </a:lnTo>
                  <a:cubicBezTo>
                    <a:pt x="4756" y="344"/>
                    <a:pt x="4194" y="1"/>
                    <a:pt x="3800" y="1"/>
                  </a:cubicBezTo>
                  <a:close/>
                </a:path>
              </a:pathLst>
            </a:custGeom>
            <a:solidFill>
              <a:srgbClr val="AB7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8" name="Google Shape;1658;p50"/>
            <p:cNvSpPr/>
            <p:nvPr/>
          </p:nvSpPr>
          <p:spPr>
            <a:xfrm>
              <a:off x="724550" y="3566475"/>
              <a:ext cx="315625" cy="442150"/>
            </a:xfrm>
            <a:custGeom>
              <a:avLst/>
              <a:gdLst/>
              <a:ahLst/>
              <a:cxnLst/>
              <a:rect l="l" t="t" r="r" b="b"/>
              <a:pathLst>
                <a:path w="12625" h="17686" extrusionOk="0">
                  <a:moveTo>
                    <a:pt x="8744" y="0"/>
                  </a:moveTo>
                  <a:cubicBezTo>
                    <a:pt x="6727" y="0"/>
                    <a:pt x="6545" y="3150"/>
                    <a:pt x="6820" y="4914"/>
                  </a:cubicBezTo>
                  <a:cubicBezTo>
                    <a:pt x="7103" y="6744"/>
                    <a:pt x="7817" y="11700"/>
                    <a:pt x="7817" y="11700"/>
                  </a:cubicBezTo>
                  <a:cubicBezTo>
                    <a:pt x="7817" y="11700"/>
                    <a:pt x="4741" y="12431"/>
                    <a:pt x="3593" y="12498"/>
                  </a:cubicBezTo>
                  <a:cubicBezTo>
                    <a:pt x="2429" y="12564"/>
                    <a:pt x="1864" y="12864"/>
                    <a:pt x="1697" y="13329"/>
                  </a:cubicBezTo>
                  <a:cubicBezTo>
                    <a:pt x="1531" y="13778"/>
                    <a:pt x="1" y="14028"/>
                    <a:pt x="18" y="14510"/>
                  </a:cubicBezTo>
                  <a:cubicBezTo>
                    <a:pt x="34" y="14993"/>
                    <a:pt x="134" y="17004"/>
                    <a:pt x="334" y="17170"/>
                  </a:cubicBezTo>
                  <a:cubicBezTo>
                    <a:pt x="362" y="17192"/>
                    <a:pt x="405" y="17201"/>
                    <a:pt x="461" y="17201"/>
                  </a:cubicBezTo>
                  <a:cubicBezTo>
                    <a:pt x="741" y="17201"/>
                    <a:pt x="1321" y="16975"/>
                    <a:pt x="1742" y="16975"/>
                  </a:cubicBezTo>
                  <a:cubicBezTo>
                    <a:pt x="1884" y="16975"/>
                    <a:pt x="2008" y="17001"/>
                    <a:pt x="2096" y="17071"/>
                  </a:cubicBezTo>
                  <a:cubicBezTo>
                    <a:pt x="2439" y="17338"/>
                    <a:pt x="3218" y="17685"/>
                    <a:pt x="4435" y="17685"/>
                  </a:cubicBezTo>
                  <a:cubicBezTo>
                    <a:pt x="4580" y="17685"/>
                    <a:pt x="4732" y="17680"/>
                    <a:pt x="4890" y="17669"/>
                  </a:cubicBezTo>
                  <a:cubicBezTo>
                    <a:pt x="6371" y="17587"/>
                    <a:pt x="8932" y="16838"/>
                    <a:pt x="10678" y="16206"/>
                  </a:cubicBezTo>
                  <a:cubicBezTo>
                    <a:pt x="12425" y="15591"/>
                    <a:pt x="12624" y="13462"/>
                    <a:pt x="12092" y="11467"/>
                  </a:cubicBezTo>
                  <a:cubicBezTo>
                    <a:pt x="11560" y="9471"/>
                    <a:pt x="8915" y="8"/>
                    <a:pt x="8915" y="8"/>
                  </a:cubicBezTo>
                  <a:cubicBezTo>
                    <a:pt x="8856" y="3"/>
                    <a:pt x="8799" y="0"/>
                    <a:pt x="874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9" name="Google Shape;1659;p50"/>
            <p:cNvSpPr/>
            <p:nvPr/>
          </p:nvSpPr>
          <p:spPr>
            <a:xfrm>
              <a:off x="901275" y="3829850"/>
              <a:ext cx="51975" cy="29125"/>
            </a:xfrm>
            <a:custGeom>
              <a:avLst/>
              <a:gdLst/>
              <a:ahLst/>
              <a:cxnLst/>
              <a:rect l="l" t="t" r="r" b="b"/>
              <a:pathLst>
                <a:path w="2079" h="1165" extrusionOk="0">
                  <a:moveTo>
                    <a:pt x="1" y="1"/>
                  </a:moveTo>
                  <a:lnTo>
                    <a:pt x="748" y="1165"/>
                  </a:lnTo>
                  <a:cubicBezTo>
                    <a:pt x="1181" y="1081"/>
                    <a:pt x="1580" y="1048"/>
                    <a:pt x="1897" y="1032"/>
                  </a:cubicBezTo>
                  <a:cubicBezTo>
                    <a:pt x="2046" y="1032"/>
                    <a:pt x="2079" y="832"/>
                    <a:pt x="1946" y="781"/>
                  </a:cubicBezTo>
                  <a:lnTo>
                    <a:pt x="1" y="1"/>
                  </a:lnTo>
                  <a:close/>
                </a:path>
              </a:pathLst>
            </a:custGeom>
            <a:solidFill>
              <a:srgbClr val="DB84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60" name="Google Shape;1660;p50"/>
            <p:cNvSpPr/>
            <p:nvPr/>
          </p:nvSpPr>
          <p:spPr>
            <a:xfrm>
              <a:off x="691300" y="3809900"/>
              <a:ext cx="77350" cy="69425"/>
            </a:xfrm>
            <a:custGeom>
              <a:avLst/>
              <a:gdLst/>
              <a:ahLst/>
              <a:cxnLst/>
              <a:rect l="l" t="t" r="r" b="b"/>
              <a:pathLst>
                <a:path w="3094" h="2777" extrusionOk="0">
                  <a:moveTo>
                    <a:pt x="134" y="0"/>
                  </a:moveTo>
                  <a:cubicBezTo>
                    <a:pt x="67" y="0"/>
                    <a:pt x="0" y="49"/>
                    <a:pt x="0" y="133"/>
                  </a:cubicBezTo>
                  <a:lnTo>
                    <a:pt x="0" y="1231"/>
                  </a:lnTo>
                  <a:cubicBezTo>
                    <a:pt x="0" y="2078"/>
                    <a:pt x="699" y="2777"/>
                    <a:pt x="1548" y="2777"/>
                  </a:cubicBezTo>
                  <a:cubicBezTo>
                    <a:pt x="2395" y="2777"/>
                    <a:pt x="3094" y="2078"/>
                    <a:pt x="3094" y="1231"/>
                  </a:cubicBezTo>
                  <a:lnTo>
                    <a:pt x="3094" y="133"/>
                  </a:lnTo>
                  <a:cubicBezTo>
                    <a:pt x="3094" y="49"/>
                    <a:pt x="3027" y="0"/>
                    <a:pt x="2961" y="0"/>
                  </a:cubicBezTo>
                  <a:cubicBezTo>
                    <a:pt x="2878" y="0"/>
                    <a:pt x="2812" y="49"/>
                    <a:pt x="2812" y="133"/>
                  </a:cubicBezTo>
                  <a:lnTo>
                    <a:pt x="2812" y="1231"/>
                  </a:lnTo>
                  <a:cubicBezTo>
                    <a:pt x="2812" y="1929"/>
                    <a:pt x="2246" y="2495"/>
                    <a:pt x="1548" y="2495"/>
                  </a:cubicBezTo>
                  <a:cubicBezTo>
                    <a:pt x="849" y="2495"/>
                    <a:pt x="284" y="1929"/>
                    <a:pt x="284" y="1231"/>
                  </a:cubicBezTo>
                  <a:lnTo>
                    <a:pt x="284" y="133"/>
                  </a:lnTo>
                  <a:cubicBezTo>
                    <a:pt x="284" y="49"/>
                    <a:pt x="217" y="0"/>
                    <a:pt x="13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61" name="Google Shape;1661;p50"/>
            <p:cNvSpPr/>
            <p:nvPr/>
          </p:nvSpPr>
          <p:spPr>
            <a:xfrm>
              <a:off x="557025" y="5211850"/>
              <a:ext cx="204575" cy="91900"/>
            </a:xfrm>
            <a:custGeom>
              <a:avLst/>
              <a:gdLst/>
              <a:ahLst/>
              <a:cxnLst/>
              <a:rect l="l" t="t" r="r" b="b"/>
              <a:pathLst>
                <a:path w="8183" h="3676" extrusionOk="0">
                  <a:moveTo>
                    <a:pt x="4990" y="1"/>
                  </a:moveTo>
                  <a:lnTo>
                    <a:pt x="282" y="3028"/>
                  </a:lnTo>
                  <a:cubicBezTo>
                    <a:pt x="0" y="3210"/>
                    <a:pt x="133" y="3676"/>
                    <a:pt x="482" y="3676"/>
                  </a:cubicBezTo>
                  <a:lnTo>
                    <a:pt x="7367" y="3676"/>
                  </a:lnTo>
                  <a:cubicBezTo>
                    <a:pt x="7833" y="3676"/>
                    <a:pt x="8183" y="3276"/>
                    <a:pt x="8116" y="2811"/>
                  </a:cubicBezTo>
                  <a:lnTo>
                    <a:pt x="773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62" name="Google Shape;1662;p50"/>
            <p:cNvSpPr/>
            <p:nvPr/>
          </p:nvSpPr>
          <p:spPr>
            <a:xfrm>
              <a:off x="665950" y="5083800"/>
              <a:ext cx="88575" cy="128075"/>
            </a:xfrm>
            <a:custGeom>
              <a:avLst/>
              <a:gdLst/>
              <a:ahLst/>
              <a:cxnLst/>
              <a:rect l="l" t="t" r="r" b="b"/>
              <a:pathLst>
                <a:path w="3543" h="5123" extrusionOk="0">
                  <a:moveTo>
                    <a:pt x="1" y="1"/>
                  </a:moveTo>
                  <a:lnTo>
                    <a:pt x="167" y="1398"/>
                  </a:lnTo>
                  <a:lnTo>
                    <a:pt x="633" y="5123"/>
                  </a:lnTo>
                  <a:lnTo>
                    <a:pt x="3376" y="5123"/>
                  </a:lnTo>
                  <a:cubicBezTo>
                    <a:pt x="3427" y="4008"/>
                    <a:pt x="3476" y="2744"/>
                    <a:pt x="3509" y="1398"/>
                  </a:cubicBezTo>
                  <a:cubicBezTo>
                    <a:pt x="3526" y="948"/>
                    <a:pt x="3542" y="466"/>
                    <a:pt x="35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63" name="Google Shape;1663;p50"/>
            <p:cNvSpPr/>
            <p:nvPr/>
          </p:nvSpPr>
          <p:spPr>
            <a:xfrm>
              <a:off x="665950" y="5083800"/>
              <a:ext cx="88575" cy="34950"/>
            </a:xfrm>
            <a:custGeom>
              <a:avLst/>
              <a:gdLst/>
              <a:ahLst/>
              <a:cxnLst/>
              <a:rect l="l" t="t" r="r" b="b"/>
              <a:pathLst>
                <a:path w="3543" h="1398" extrusionOk="0">
                  <a:moveTo>
                    <a:pt x="1" y="1"/>
                  </a:moveTo>
                  <a:lnTo>
                    <a:pt x="167" y="1398"/>
                  </a:lnTo>
                  <a:lnTo>
                    <a:pt x="3509" y="1398"/>
                  </a:lnTo>
                  <a:cubicBezTo>
                    <a:pt x="3526" y="948"/>
                    <a:pt x="3542" y="466"/>
                    <a:pt x="35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64" name="Google Shape;1664;p50"/>
            <p:cNvSpPr/>
            <p:nvPr/>
          </p:nvSpPr>
          <p:spPr>
            <a:xfrm>
              <a:off x="1002725" y="5211850"/>
              <a:ext cx="204575" cy="91900"/>
            </a:xfrm>
            <a:custGeom>
              <a:avLst/>
              <a:gdLst/>
              <a:ahLst/>
              <a:cxnLst/>
              <a:rect l="l" t="t" r="r" b="b"/>
              <a:pathLst>
                <a:path w="8183" h="3676" extrusionOk="0">
                  <a:moveTo>
                    <a:pt x="433" y="1"/>
                  </a:moveTo>
                  <a:lnTo>
                    <a:pt x="50" y="2811"/>
                  </a:lnTo>
                  <a:cubicBezTo>
                    <a:pt x="1" y="3276"/>
                    <a:pt x="349" y="3676"/>
                    <a:pt x="799" y="3676"/>
                  </a:cubicBezTo>
                  <a:lnTo>
                    <a:pt x="7700" y="3676"/>
                  </a:lnTo>
                  <a:cubicBezTo>
                    <a:pt x="8050" y="3676"/>
                    <a:pt x="8183" y="3210"/>
                    <a:pt x="7883" y="3028"/>
                  </a:cubicBezTo>
                  <a:lnTo>
                    <a:pt x="319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65" name="Google Shape;1665;p50"/>
            <p:cNvSpPr/>
            <p:nvPr/>
          </p:nvSpPr>
          <p:spPr>
            <a:xfrm>
              <a:off x="711100" y="4327775"/>
              <a:ext cx="58000" cy="401825"/>
            </a:xfrm>
            <a:custGeom>
              <a:avLst/>
              <a:gdLst/>
              <a:ahLst/>
              <a:cxnLst/>
              <a:rect l="l" t="t" r="r" b="b"/>
              <a:pathLst>
                <a:path w="2320" h="16073" extrusionOk="0">
                  <a:moveTo>
                    <a:pt x="25" y="0"/>
                  </a:moveTo>
                  <a:cubicBezTo>
                    <a:pt x="7" y="0"/>
                    <a:pt x="1" y="39"/>
                    <a:pt x="7" y="123"/>
                  </a:cubicBezTo>
                  <a:cubicBezTo>
                    <a:pt x="73" y="1005"/>
                    <a:pt x="1537" y="11782"/>
                    <a:pt x="2120" y="16072"/>
                  </a:cubicBezTo>
                  <a:cubicBezTo>
                    <a:pt x="2253" y="16022"/>
                    <a:pt x="2319" y="15955"/>
                    <a:pt x="2319" y="15889"/>
                  </a:cubicBezTo>
                  <a:lnTo>
                    <a:pt x="2319" y="15839"/>
                  </a:lnTo>
                  <a:cubicBezTo>
                    <a:pt x="2269" y="14875"/>
                    <a:pt x="2135" y="5861"/>
                    <a:pt x="2135" y="5861"/>
                  </a:cubicBezTo>
                  <a:cubicBezTo>
                    <a:pt x="2135" y="5861"/>
                    <a:pt x="244" y="0"/>
                    <a:pt x="2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41" name="Google Shape;1672;p51">
            <a:extLst>
              <a:ext uri="{FF2B5EF4-FFF2-40B4-BE49-F238E27FC236}">
                <a16:creationId xmlns:a16="http://schemas.microsoft.com/office/drawing/2014/main" id="{3432DB0C-ADAD-49FA-A5D6-90FF0287687B}"/>
              </a:ext>
            </a:extLst>
          </p:cNvPr>
          <p:cNvGrpSpPr/>
          <p:nvPr/>
        </p:nvGrpSpPr>
        <p:grpSpPr>
          <a:xfrm>
            <a:off x="7220341" y="1942268"/>
            <a:ext cx="708467" cy="896628"/>
            <a:chOff x="265150" y="1778675"/>
            <a:chExt cx="746925" cy="711050"/>
          </a:xfrm>
        </p:grpSpPr>
        <p:sp>
          <p:nvSpPr>
            <p:cNvPr id="242" name="Google Shape;1673;p51">
              <a:extLst>
                <a:ext uri="{FF2B5EF4-FFF2-40B4-BE49-F238E27FC236}">
                  <a16:creationId xmlns:a16="http://schemas.microsoft.com/office/drawing/2014/main" id="{18B2B036-55D1-41EC-AD73-2609BFB90060}"/>
                </a:ext>
              </a:extLst>
            </p:cNvPr>
            <p:cNvSpPr/>
            <p:nvPr/>
          </p:nvSpPr>
          <p:spPr>
            <a:xfrm>
              <a:off x="400700" y="1860095"/>
              <a:ext cx="110175" cy="110175"/>
            </a:xfrm>
            <a:custGeom>
              <a:avLst/>
              <a:gdLst/>
              <a:ahLst/>
              <a:cxnLst/>
              <a:rect l="l" t="t" r="r" b="b"/>
              <a:pathLst>
                <a:path w="4407" h="4407" extrusionOk="0">
                  <a:moveTo>
                    <a:pt x="2211" y="0"/>
                  </a:moveTo>
                  <a:cubicBezTo>
                    <a:pt x="998" y="0"/>
                    <a:pt x="0" y="981"/>
                    <a:pt x="0" y="2196"/>
                  </a:cubicBezTo>
                  <a:cubicBezTo>
                    <a:pt x="0" y="3409"/>
                    <a:pt x="998" y="4407"/>
                    <a:pt x="2211" y="4407"/>
                  </a:cubicBezTo>
                  <a:cubicBezTo>
                    <a:pt x="3426" y="4407"/>
                    <a:pt x="4407" y="3409"/>
                    <a:pt x="4407" y="2196"/>
                  </a:cubicBezTo>
                  <a:cubicBezTo>
                    <a:pt x="4407" y="981"/>
                    <a:pt x="3426" y="0"/>
                    <a:pt x="22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3" name="Google Shape;1674;p51">
              <a:extLst>
                <a:ext uri="{FF2B5EF4-FFF2-40B4-BE49-F238E27FC236}">
                  <a16:creationId xmlns:a16="http://schemas.microsoft.com/office/drawing/2014/main" id="{8D7C7E55-1CD6-427B-BA12-1D0ECA445896}"/>
                </a:ext>
              </a:extLst>
            </p:cNvPr>
            <p:cNvSpPr/>
            <p:nvPr/>
          </p:nvSpPr>
          <p:spPr>
            <a:xfrm>
              <a:off x="324200" y="1945745"/>
              <a:ext cx="54900" cy="54900"/>
            </a:xfrm>
            <a:custGeom>
              <a:avLst/>
              <a:gdLst/>
              <a:ahLst/>
              <a:cxnLst/>
              <a:rect l="l" t="t" r="r" b="b"/>
              <a:pathLst>
                <a:path w="2196" h="2196" extrusionOk="0">
                  <a:moveTo>
                    <a:pt x="1098" y="0"/>
                  </a:moveTo>
                  <a:cubicBezTo>
                    <a:pt x="499" y="0"/>
                    <a:pt x="0" y="482"/>
                    <a:pt x="0" y="1098"/>
                  </a:cubicBezTo>
                  <a:cubicBezTo>
                    <a:pt x="0" y="1697"/>
                    <a:pt x="499" y="2195"/>
                    <a:pt x="1098" y="2195"/>
                  </a:cubicBezTo>
                  <a:cubicBezTo>
                    <a:pt x="1713" y="2195"/>
                    <a:pt x="2195" y="1697"/>
                    <a:pt x="2195" y="1098"/>
                  </a:cubicBezTo>
                  <a:cubicBezTo>
                    <a:pt x="2195" y="482"/>
                    <a:pt x="1713" y="0"/>
                    <a:pt x="109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4" name="Google Shape;1675;p51">
              <a:extLst>
                <a:ext uri="{FF2B5EF4-FFF2-40B4-BE49-F238E27FC236}">
                  <a16:creationId xmlns:a16="http://schemas.microsoft.com/office/drawing/2014/main" id="{B20E0560-BB86-42E2-BA58-B8823E774C06}"/>
                </a:ext>
              </a:extLst>
            </p:cNvPr>
            <p:cNvSpPr/>
            <p:nvPr/>
          </p:nvSpPr>
          <p:spPr>
            <a:xfrm>
              <a:off x="265150" y="1895970"/>
              <a:ext cx="746925" cy="515575"/>
            </a:xfrm>
            <a:custGeom>
              <a:avLst/>
              <a:gdLst/>
              <a:ahLst/>
              <a:cxnLst/>
              <a:rect l="l" t="t" r="r" b="b"/>
              <a:pathLst>
                <a:path w="29877" h="20623" extrusionOk="0">
                  <a:moveTo>
                    <a:pt x="21988" y="0"/>
                  </a:moveTo>
                  <a:cubicBezTo>
                    <a:pt x="21734" y="0"/>
                    <a:pt x="21472" y="15"/>
                    <a:pt x="21204" y="45"/>
                  </a:cubicBezTo>
                  <a:cubicBezTo>
                    <a:pt x="18443" y="361"/>
                    <a:pt x="16299" y="2573"/>
                    <a:pt x="13671" y="3455"/>
                  </a:cubicBezTo>
                  <a:cubicBezTo>
                    <a:pt x="10494" y="4535"/>
                    <a:pt x="6753" y="3637"/>
                    <a:pt x="3859" y="5317"/>
                  </a:cubicBezTo>
                  <a:cubicBezTo>
                    <a:pt x="1114" y="6914"/>
                    <a:pt x="1" y="10406"/>
                    <a:pt x="815" y="13383"/>
                  </a:cubicBezTo>
                  <a:cubicBezTo>
                    <a:pt x="1314" y="15145"/>
                    <a:pt x="1963" y="17141"/>
                    <a:pt x="3542" y="18190"/>
                  </a:cubicBezTo>
                  <a:cubicBezTo>
                    <a:pt x="5205" y="19287"/>
                    <a:pt x="7168" y="19853"/>
                    <a:pt x="9114" y="20135"/>
                  </a:cubicBezTo>
                  <a:cubicBezTo>
                    <a:pt x="11052" y="20423"/>
                    <a:pt x="13086" y="20623"/>
                    <a:pt x="15101" y="20623"/>
                  </a:cubicBezTo>
                  <a:cubicBezTo>
                    <a:pt x="16457" y="20623"/>
                    <a:pt x="17804" y="20532"/>
                    <a:pt x="19109" y="20318"/>
                  </a:cubicBezTo>
                  <a:cubicBezTo>
                    <a:pt x="21953" y="19853"/>
                    <a:pt x="24464" y="18489"/>
                    <a:pt x="26244" y="16427"/>
                  </a:cubicBezTo>
                  <a:cubicBezTo>
                    <a:pt x="27275" y="15245"/>
                    <a:pt x="28056" y="13832"/>
                    <a:pt x="28522" y="12218"/>
                  </a:cubicBezTo>
                  <a:cubicBezTo>
                    <a:pt x="29876" y="7552"/>
                    <a:pt x="27767" y="0"/>
                    <a:pt x="219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5" name="Google Shape;1676;p51">
              <a:extLst>
                <a:ext uri="{FF2B5EF4-FFF2-40B4-BE49-F238E27FC236}">
                  <a16:creationId xmlns:a16="http://schemas.microsoft.com/office/drawing/2014/main" id="{0E15288D-8DD3-475B-82AB-05EF56E4C6C0}"/>
                </a:ext>
              </a:extLst>
            </p:cNvPr>
            <p:cNvSpPr/>
            <p:nvPr/>
          </p:nvSpPr>
          <p:spPr>
            <a:xfrm>
              <a:off x="664700" y="2273225"/>
              <a:ext cx="328900" cy="216500"/>
            </a:xfrm>
            <a:custGeom>
              <a:avLst/>
              <a:gdLst/>
              <a:ahLst/>
              <a:cxnLst/>
              <a:rect l="l" t="t" r="r" b="b"/>
              <a:pathLst>
                <a:path w="13156" h="8660" extrusionOk="0">
                  <a:moveTo>
                    <a:pt x="0" y="4457"/>
                  </a:moveTo>
                  <a:lnTo>
                    <a:pt x="0" y="4457"/>
                  </a:lnTo>
                  <a:cubicBezTo>
                    <a:pt x="0" y="4457"/>
                    <a:pt x="0" y="4457"/>
                    <a:pt x="0" y="4457"/>
                  </a:cubicBezTo>
                  <a:cubicBezTo>
                    <a:pt x="0" y="4457"/>
                    <a:pt x="0" y="4457"/>
                    <a:pt x="0" y="4457"/>
                  </a:cubicBezTo>
                  <a:close/>
                  <a:moveTo>
                    <a:pt x="3743" y="0"/>
                  </a:moveTo>
                  <a:cubicBezTo>
                    <a:pt x="2495" y="1513"/>
                    <a:pt x="1248" y="2943"/>
                    <a:pt x="0" y="4457"/>
                  </a:cubicBezTo>
                  <a:lnTo>
                    <a:pt x="0" y="4457"/>
                  </a:lnTo>
                  <a:cubicBezTo>
                    <a:pt x="1" y="4456"/>
                    <a:pt x="2" y="4456"/>
                    <a:pt x="5" y="4456"/>
                  </a:cubicBezTo>
                  <a:cubicBezTo>
                    <a:pt x="166" y="4456"/>
                    <a:pt x="4247" y="6755"/>
                    <a:pt x="4641" y="6952"/>
                  </a:cubicBezTo>
                  <a:cubicBezTo>
                    <a:pt x="5921" y="7600"/>
                    <a:pt x="7302" y="8365"/>
                    <a:pt x="8748" y="8598"/>
                  </a:cubicBezTo>
                  <a:cubicBezTo>
                    <a:pt x="8993" y="8638"/>
                    <a:pt x="9240" y="8659"/>
                    <a:pt x="9486" y="8659"/>
                  </a:cubicBezTo>
                  <a:cubicBezTo>
                    <a:pt x="10242" y="8659"/>
                    <a:pt x="10989" y="8463"/>
                    <a:pt x="11642" y="8049"/>
                  </a:cubicBezTo>
                  <a:cubicBezTo>
                    <a:pt x="12274" y="7650"/>
                    <a:pt x="12772" y="7018"/>
                    <a:pt x="12923" y="6287"/>
                  </a:cubicBezTo>
                  <a:cubicBezTo>
                    <a:pt x="13156" y="5105"/>
                    <a:pt x="12373" y="4240"/>
                    <a:pt x="11442" y="3659"/>
                  </a:cubicBezTo>
                  <a:cubicBezTo>
                    <a:pt x="10428" y="2994"/>
                    <a:pt x="9313" y="2495"/>
                    <a:pt x="8216" y="2012"/>
                  </a:cubicBezTo>
                  <a:cubicBezTo>
                    <a:pt x="6719" y="1347"/>
                    <a:pt x="5239" y="665"/>
                    <a:pt x="37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6" name="Google Shape;1677;p51">
              <a:extLst>
                <a:ext uri="{FF2B5EF4-FFF2-40B4-BE49-F238E27FC236}">
                  <a16:creationId xmlns:a16="http://schemas.microsoft.com/office/drawing/2014/main" id="{2D6B084B-5B51-4DB2-82F9-448183A6C349}"/>
                </a:ext>
              </a:extLst>
            </p:cNvPr>
            <p:cNvSpPr/>
            <p:nvPr/>
          </p:nvSpPr>
          <p:spPr>
            <a:xfrm>
              <a:off x="290100" y="2273225"/>
              <a:ext cx="328475" cy="216500"/>
            </a:xfrm>
            <a:custGeom>
              <a:avLst/>
              <a:gdLst/>
              <a:ahLst/>
              <a:cxnLst/>
              <a:rect l="l" t="t" r="r" b="b"/>
              <a:pathLst>
                <a:path w="13139" h="8660" extrusionOk="0">
                  <a:moveTo>
                    <a:pt x="13139" y="4457"/>
                  </a:moveTo>
                  <a:cubicBezTo>
                    <a:pt x="13139" y="4457"/>
                    <a:pt x="13139" y="4457"/>
                    <a:pt x="13139" y="4457"/>
                  </a:cubicBezTo>
                  <a:cubicBezTo>
                    <a:pt x="13139" y="4457"/>
                    <a:pt x="13139" y="4457"/>
                    <a:pt x="13139" y="4457"/>
                  </a:cubicBezTo>
                  <a:close/>
                  <a:moveTo>
                    <a:pt x="9413" y="0"/>
                  </a:moveTo>
                  <a:cubicBezTo>
                    <a:pt x="7917" y="665"/>
                    <a:pt x="6420" y="1347"/>
                    <a:pt x="4939" y="2012"/>
                  </a:cubicBezTo>
                  <a:cubicBezTo>
                    <a:pt x="3842" y="2495"/>
                    <a:pt x="2728" y="2994"/>
                    <a:pt x="1713" y="3659"/>
                  </a:cubicBezTo>
                  <a:cubicBezTo>
                    <a:pt x="781" y="4240"/>
                    <a:pt x="1" y="5105"/>
                    <a:pt x="233" y="6287"/>
                  </a:cubicBezTo>
                  <a:cubicBezTo>
                    <a:pt x="382" y="7018"/>
                    <a:pt x="881" y="7650"/>
                    <a:pt x="1497" y="8049"/>
                  </a:cubicBezTo>
                  <a:cubicBezTo>
                    <a:pt x="2150" y="8463"/>
                    <a:pt x="2897" y="8659"/>
                    <a:pt x="3653" y="8659"/>
                  </a:cubicBezTo>
                  <a:cubicBezTo>
                    <a:pt x="3899" y="8659"/>
                    <a:pt x="4146" y="8638"/>
                    <a:pt x="4391" y="8598"/>
                  </a:cubicBezTo>
                  <a:cubicBezTo>
                    <a:pt x="5837" y="8365"/>
                    <a:pt x="7218" y="7600"/>
                    <a:pt x="8498" y="6952"/>
                  </a:cubicBezTo>
                  <a:cubicBezTo>
                    <a:pt x="8909" y="6755"/>
                    <a:pt x="12973" y="4456"/>
                    <a:pt x="13134" y="4456"/>
                  </a:cubicBezTo>
                  <a:cubicBezTo>
                    <a:pt x="13136" y="4456"/>
                    <a:pt x="13138" y="4456"/>
                    <a:pt x="13139" y="4457"/>
                  </a:cubicBezTo>
                  <a:lnTo>
                    <a:pt x="13139" y="4457"/>
                  </a:lnTo>
                  <a:cubicBezTo>
                    <a:pt x="11908" y="2943"/>
                    <a:pt x="10644" y="1513"/>
                    <a:pt x="941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7" name="Google Shape;1678;p51">
              <a:extLst>
                <a:ext uri="{FF2B5EF4-FFF2-40B4-BE49-F238E27FC236}">
                  <a16:creationId xmlns:a16="http://schemas.microsoft.com/office/drawing/2014/main" id="{B8029F96-D478-4F7B-9D50-5E90FA3DAD2D}"/>
                </a:ext>
              </a:extLst>
            </p:cNvPr>
            <p:cNvSpPr/>
            <p:nvPr/>
          </p:nvSpPr>
          <p:spPr>
            <a:xfrm>
              <a:off x="497975" y="2232475"/>
              <a:ext cx="293125" cy="199225"/>
            </a:xfrm>
            <a:custGeom>
              <a:avLst/>
              <a:gdLst/>
              <a:ahLst/>
              <a:cxnLst/>
              <a:rect l="l" t="t" r="r" b="b"/>
              <a:pathLst>
                <a:path w="11725" h="7969" extrusionOk="0">
                  <a:moveTo>
                    <a:pt x="1298" y="0"/>
                  </a:moveTo>
                  <a:cubicBezTo>
                    <a:pt x="1298" y="0"/>
                    <a:pt x="283" y="1813"/>
                    <a:pt x="1" y="2395"/>
                  </a:cubicBezTo>
                  <a:cubicBezTo>
                    <a:pt x="600" y="4258"/>
                    <a:pt x="932" y="5638"/>
                    <a:pt x="616" y="7551"/>
                  </a:cubicBezTo>
                  <a:cubicBezTo>
                    <a:pt x="1830" y="7667"/>
                    <a:pt x="3127" y="7733"/>
                    <a:pt x="4341" y="7850"/>
                  </a:cubicBezTo>
                  <a:cubicBezTo>
                    <a:pt x="5038" y="7909"/>
                    <a:pt x="5734" y="7969"/>
                    <a:pt x="6430" y="7969"/>
                  </a:cubicBezTo>
                  <a:cubicBezTo>
                    <a:pt x="6516" y="7969"/>
                    <a:pt x="6601" y="7968"/>
                    <a:pt x="6686" y="7966"/>
                  </a:cubicBezTo>
                  <a:cubicBezTo>
                    <a:pt x="8166" y="7917"/>
                    <a:pt x="9596" y="7551"/>
                    <a:pt x="11010" y="7168"/>
                  </a:cubicBezTo>
                  <a:cubicBezTo>
                    <a:pt x="11060" y="6768"/>
                    <a:pt x="11126" y="6136"/>
                    <a:pt x="11143" y="5737"/>
                  </a:cubicBezTo>
                  <a:cubicBezTo>
                    <a:pt x="11143" y="5389"/>
                    <a:pt x="11159" y="5039"/>
                    <a:pt x="11177" y="4706"/>
                  </a:cubicBezTo>
                  <a:cubicBezTo>
                    <a:pt x="11193" y="3708"/>
                    <a:pt x="11725" y="3194"/>
                    <a:pt x="11392" y="2245"/>
                  </a:cubicBezTo>
                  <a:cubicBezTo>
                    <a:pt x="11196" y="1690"/>
                    <a:pt x="9976" y="15"/>
                    <a:pt x="9884" y="15"/>
                  </a:cubicBezTo>
                  <a:cubicBezTo>
                    <a:pt x="9882" y="15"/>
                    <a:pt x="9880" y="15"/>
                    <a:pt x="9879" y="16"/>
                  </a:cubicBezTo>
                  <a:lnTo>
                    <a:pt x="129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8" name="Google Shape;1679;p51">
              <a:extLst>
                <a:ext uri="{FF2B5EF4-FFF2-40B4-BE49-F238E27FC236}">
                  <a16:creationId xmlns:a16="http://schemas.microsoft.com/office/drawing/2014/main" id="{E9452A18-3FCD-4810-BA87-625956258A42}"/>
                </a:ext>
              </a:extLst>
            </p:cNvPr>
            <p:cNvSpPr/>
            <p:nvPr/>
          </p:nvSpPr>
          <p:spPr>
            <a:xfrm>
              <a:off x="464725" y="2333950"/>
              <a:ext cx="225775" cy="107650"/>
            </a:xfrm>
            <a:custGeom>
              <a:avLst/>
              <a:gdLst/>
              <a:ahLst/>
              <a:cxnLst/>
              <a:rect l="l" t="t" r="r" b="b"/>
              <a:pathLst>
                <a:path w="9031" h="4306" extrusionOk="0">
                  <a:moveTo>
                    <a:pt x="1499" y="1"/>
                  </a:moveTo>
                  <a:cubicBezTo>
                    <a:pt x="1343" y="1"/>
                    <a:pt x="1167" y="11"/>
                    <a:pt x="965" y="33"/>
                  </a:cubicBezTo>
                  <a:cubicBezTo>
                    <a:pt x="748" y="66"/>
                    <a:pt x="515" y="115"/>
                    <a:pt x="333" y="248"/>
                  </a:cubicBezTo>
                  <a:cubicBezTo>
                    <a:pt x="249" y="332"/>
                    <a:pt x="183" y="414"/>
                    <a:pt x="116" y="514"/>
                  </a:cubicBezTo>
                  <a:cubicBezTo>
                    <a:pt x="0" y="681"/>
                    <a:pt x="67" y="897"/>
                    <a:pt x="249" y="980"/>
                  </a:cubicBezTo>
                  <a:cubicBezTo>
                    <a:pt x="965" y="1297"/>
                    <a:pt x="1663" y="1678"/>
                    <a:pt x="2329" y="2028"/>
                  </a:cubicBezTo>
                  <a:cubicBezTo>
                    <a:pt x="3027" y="2410"/>
                    <a:pt x="6187" y="3707"/>
                    <a:pt x="7484" y="3973"/>
                  </a:cubicBezTo>
                  <a:cubicBezTo>
                    <a:pt x="7999" y="4090"/>
                    <a:pt x="8549" y="4106"/>
                    <a:pt x="9030" y="4306"/>
                  </a:cubicBezTo>
                  <a:lnTo>
                    <a:pt x="9014" y="2610"/>
                  </a:lnTo>
                  <a:cubicBezTo>
                    <a:pt x="8066" y="2277"/>
                    <a:pt x="7567" y="1379"/>
                    <a:pt x="6935" y="647"/>
                  </a:cubicBezTo>
                  <a:cubicBezTo>
                    <a:pt x="6688" y="371"/>
                    <a:pt x="6389" y="133"/>
                    <a:pt x="6018" y="133"/>
                  </a:cubicBezTo>
                  <a:cubicBezTo>
                    <a:pt x="5965" y="133"/>
                    <a:pt x="5910" y="138"/>
                    <a:pt x="5854" y="148"/>
                  </a:cubicBezTo>
                  <a:cubicBezTo>
                    <a:pt x="5471" y="215"/>
                    <a:pt x="5139" y="414"/>
                    <a:pt x="4773" y="481"/>
                  </a:cubicBezTo>
                  <a:cubicBezTo>
                    <a:pt x="4606" y="509"/>
                    <a:pt x="4438" y="522"/>
                    <a:pt x="4271" y="522"/>
                  </a:cubicBezTo>
                  <a:cubicBezTo>
                    <a:pt x="4039" y="522"/>
                    <a:pt x="3807" y="496"/>
                    <a:pt x="3575" y="448"/>
                  </a:cubicBezTo>
                  <a:cubicBezTo>
                    <a:pt x="2617" y="253"/>
                    <a:pt x="2297" y="1"/>
                    <a:pt x="1499" y="1"/>
                  </a:cubicBezTo>
                  <a:close/>
                </a:path>
              </a:pathLst>
            </a:custGeom>
            <a:solidFill>
              <a:srgbClr val="7647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9" name="Google Shape;1680;p51">
              <a:extLst>
                <a:ext uri="{FF2B5EF4-FFF2-40B4-BE49-F238E27FC236}">
                  <a16:creationId xmlns:a16="http://schemas.microsoft.com/office/drawing/2014/main" id="{8275A37D-F619-4620-BCF2-D898DB7BFC99}"/>
                </a:ext>
              </a:extLst>
            </p:cNvPr>
            <p:cNvSpPr/>
            <p:nvPr/>
          </p:nvSpPr>
          <p:spPr>
            <a:xfrm>
              <a:off x="668450" y="2378400"/>
              <a:ext cx="239075" cy="109775"/>
            </a:xfrm>
            <a:custGeom>
              <a:avLst/>
              <a:gdLst/>
              <a:ahLst/>
              <a:cxnLst/>
              <a:rect l="l" t="t" r="r" b="b"/>
              <a:pathLst>
                <a:path w="9563" h="4391" extrusionOk="0">
                  <a:moveTo>
                    <a:pt x="149" y="0"/>
                  </a:moveTo>
                  <a:cubicBezTo>
                    <a:pt x="83" y="716"/>
                    <a:pt x="0" y="1647"/>
                    <a:pt x="34" y="2362"/>
                  </a:cubicBezTo>
                  <a:cubicBezTo>
                    <a:pt x="3742" y="3360"/>
                    <a:pt x="5870" y="3958"/>
                    <a:pt x="8897" y="4391"/>
                  </a:cubicBezTo>
                  <a:cubicBezTo>
                    <a:pt x="9064" y="3876"/>
                    <a:pt x="9396" y="3443"/>
                    <a:pt x="9480" y="2911"/>
                  </a:cubicBezTo>
                  <a:cubicBezTo>
                    <a:pt x="9546" y="2395"/>
                    <a:pt x="9562" y="1847"/>
                    <a:pt x="9496" y="1348"/>
                  </a:cubicBezTo>
                  <a:cubicBezTo>
                    <a:pt x="6420" y="849"/>
                    <a:pt x="3227" y="483"/>
                    <a:pt x="1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0" name="Google Shape;1681;p51">
              <a:extLst>
                <a:ext uri="{FF2B5EF4-FFF2-40B4-BE49-F238E27FC236}">
                  <a16:creationId xmlns:a16="http://schemas.microsoft.com/office/drawing/2014/main" id="{B1BCCD8F-50DB-4D3E-8182-76F5F2668032}"/>
                </a:ext>
              </a:extLst>
            </p:cNvPr>
            <p:cNvSpPr/>
            <p:nvPr/>
          </p:nvSpPr>
          <p:spPr>
            <a:xfrm>
              <a:off x="382800" y="2375900"/>
              <a:ext cx="235775" cy="113550"/>
            </a:xfrm>
            <a:custGeom>
              <a:avLst/>
              <a:gdLst/>
              <a:ahLst/>
              <a:cxnLst/>
              <a:rect l="l" t="t" r="r" b="b"/>
              <a:pathLst>
                <a:path w="9431" h="4542" extrusionOk="0">
                  <a:moveTo>
                    <a:pt x="8566" y="0"/>
                  </a:moveTo>
                  <a:cubicBezTo>
                    <a:pt x="5506" y="483"/>
                    <a:pt x="3127" y="1049"/>
                    <a:pt x="67" y="1530"/>
                  </a:cubicBezTo>
                  <a:cubicBezTo>
                    <a:pt x="0" y="2029"/>
                    <a:pt x="0" y="2595"/>
                    <a:pt x="84" y="3094"/>
                  </a:cubicBezTo>
                  <a:cubicBezTo>
                    <a:pt x="167" y="3626"/>
                    <a:pt x="284" y="4025"/>
                    <a:pt x="450" y="4541"/>
                  </a:cubicBezTo>
                  <a:cubicBezTo>
                    <a:pt x="3559" y="4258"/>
                    <a:pt x="6670" y="3626"/>
                    <a:pt x="9431" y="2546"/>
                  </a:cubicBezTo>
                  <a:lnTo>
                    <a:pt x="856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1" name="Google Shape;1682;p51">
              <a:extLst>
                <a:ext uri="{FF2B5EF4-FFF2-40B4-BE49-F238E27FC236}">
                  <a16:creationId xmlns:a16="http://schemas.microsoft.com/office/drawing/2014/main" id="{667144F1-DC89-4DCC-88EE-797D7B9A2440}"/>
                </a:ext>
              </a:extLst>
            </p:cNvPr>
            <p:cNvSpPr/>
            <p:nvPr/>
          </p:nvSpPr>
          <p:spPr>
            <a:xfrm>
              <a:off x="596925" y="2317675"/>
              <a:ext cx="234925" cy="121875"/>
            </a:xfrm>
            <a:custGeom>
              <a:avLst/>
              <a:gdLst/>
              <a:ahLst/>
              <a:cxnLst/>
              <a:rect l="l" t="t" r="r" b="b"/>
              <a:pathLst>
                <a:path w="9397" h="4875" extrusionOk="0">
                  <a:moveTo>
                    <a:pt x="7666" y="1"/>
                  </a:moveTo>
                  <a:cubicBezTo>
                    <a:pt x="7048" y="1"/>
                    <a:pt x="6861" y="245"/>
                    <a:pt x="6104" y="533"/>
                  </a:cubicBezTo>
                  <a:cubicBezTo>
                    <a:pt x="5685" y="693"/>
                    <a:pt x="5354" y="826"/>
                    <a:pt x="4936" y="826"/>
                  </a:cubicBezTo>
                  <a:cubicBezTo>
                    <a:pt x="4873" y="826"/>
                    <a:pt x="4808" y="823"/>
                    <a:pt x="4740" y="817"/>
                  </a:cubicBezTo>
                  <a:cubicBezTo>
                    <a:pt x="4366" y="777"/>
                    <a:pt x="4001" y="668"/>
                    <a:pt x="3631" y="668"/>
                  </a:cubicBezTo>
                  <a:cubicBezTo>
                    <a:pt x="3525" y="668"/>
                    <a:pt x="3418" y="677"/>
                    <a:pt x="3310" y="700"/>
                  </a:cubicBezTo>
                  <a:cubicBezTo>
                    <a:pt x="2877" y="799"/>
                    <a:pt x="2611" y="1249"/>
                    <a:pt x="2329" y="1615"/>
                  </a:cubicBezTo>
                  <a:cubicBezTo>
                    <a:pt x="1913" y="2130"/>
                    <a:pt x="649" y="2230"/>
                    <a:pt x="1" y="2329"/>
                  </a:cubicBezTo>
                  <a:lnTo>
                    <a:pt x="866" y="4875"/>
                  </a:lnTo>
                  <a:cubicBezTo>
                    <a:pt x="3294" y="4092"/>
                    <a:pt x="4691" y="3211"/>
                    <a:pt x="6986" y="2114"/>
                  </a:cubicBezTo>
                  <a:cubicBezTo>
                    <a:pt x="7518" y="1881"/>
                    <a:pt x="8033" y="1631"/>
                    <a:pt x="8549" y="1382"/>
                  </a:cubicBezTo>
                  <a:cubicBezTo>
                    <a:pt x="8765" y="1282"/>
                    <a:pt x="8998" y="1165"/>
                    <a:pt x="9115" y="950"/>
                  </a:cubicBezTo>
                  <a:cubicBezTo>
                    <a:pt x="9397" y="417"/>
                    <a:pt x="8499" y="85"/>
                    <a:pt x="8117" y="34"/>
                  </a:cubicBezTo>
                  <a:cubicBezTo>
                    <a:pt x="7942" y="11"/>
                    <a:pt x="7795" y="1"/>
                    <a:pt x="7666" y="1"/>
                  </a:cubicBezTo>
                  <a:close/>
                </a:path>
              </a:pathLst>
            </a:custGeom>
            <a:solidFill>
              <a:srgbClr val="693A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2" name="Google Shape;1683;p51">
              <a:extLst>
                <a:ext uri="{FF2B5EF4-FFF2-40B4-BE49-F238E27FC236}">
                  <a16:creationId xmlns:a16="http://schemas.microsoft.com/office/drawing/2014/main" id="{CCDB9696-3928-473D-A201-A265A3B1AC07}"/>
                </a:ext>
              </a:extLst>
            </p:cNvPr>
            <p:cNvSpPr/>
            <p:nvPr/>
          </p:nvSpPr>
          <p:spPr>
            <a:xfrm>
              <a:off x="524600" y="1927050"/>
              <a:ext cx="232425" cy="324575"/>
            </a:xfrm>
            <a:custGeom>
              <a:avLst/>
              <a:gdLst/>
              <a:ahLst/>
              <a:cxnLst/>
              <a:rect l="l" t="t" r="r" b="b"/>
              <a:pathLst>
                <a:path w="9297" h="12983" extrusionOk="0">
                  <a:moveTo>
                    <a:pt x="4896" y="1"/>
                  </a:moveTo>
                  <a:cubicBezTo>
                    <a:pt x="4394" y="1"/>
                    <a:pt x="3931" y="40"/>
                    <a:pt x="3326" y="93"/>
                  </a:cubicBezTo>
                  <a:cubicBezTo>
                    <a:pt x="3326" y="93"/>
                    <a:pt x="3342" y="1091"/>
                    <a:pt x="2677" y="1457"/>
                  </a:cubicBezTo>
                  <a:cubicBezTo>
                    <a:pt x="1812" y="1956"/>
                    <a:pt x="748" y="2106"/>
                    <a:pt x="16" y="2554"/>
                  </a:cubicBezTo>
                  <a:cubicBezTo>
                    <a:pt x="0" y="4118"/>
                    <a:pt x="532" y="11502"/>
                    <a:pt x="615" y="12849"/>
                  </a:cubicBezTo>
                  <a:cubicBezTo>
                    <a:pt x="1679" y="12949"/>
                    <a:pt x="2861" y="12932"/>
                    <a:pt x="3925" y="12982"/>
                  </a:cubicBezTo>
                  <a:lnTo>
                    <a:pt x="8498" y="12932"/>
                  </a:lnTo>
                  <a:cubicBezTo>
                    <a:pt x="8465" y="11868"/>
                    <a:pt x="8531" y="11087"/>
                    <a:pt x="8548" y="9972"/>
                  </a:cubicBezTo>
                  <a:cubicBezTo>
                    <a:pt x="8715" y="8825"/>
                    <a:pt x="8963" y="7610"/>
                    <a:pt x="9014" y="6563"/>
                  </a:cubicBezTo>
                  <a:cubicBezTo>
                    <a:pt x="9063" y="5532"/>
                    <a:pt x="9296" y="3137"/>
                    <a:pt x="9230" y="2572"/>
                  </a:cubicBezTo>
                  <a:cubicBezTo>
                    <a:pt x="8382" y="2222"/>
                    <a:pt x="7267" y="1856"/>
                    <a:pt x="6402" y="1523"/>
                  </a:cubicBezTo>
                  <a:cubicBezTo>
                    <a:pt x="6036" y="1374"/>
                    <a:pt x="5788" y="1024"/>
                    <a:pt x="5788" y="625"/>
                  </a:cubicBezTo>
                  <a:cubicBezTo>
                    <a:pt x="5804" y="426"/>
                    <a:pt x="5804" y="243"/>
                    <a:pt x="5821" y="44"/>
                  </a:cubicBezTo>
                  <a:cubicBezTo>
                    <a:pt x="5478" y="13"/>
                    <a:pt x="5180" y="1"/>
                    <a:pt x="4896" y="1"/>
                  </a:cubicBezTo>
                  <a:close/>
                </a:path>
              </a:pathLst>
            </a:custGeom>
            <a:solidFill>
              <a:srgbClr val="693A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3" name="Google Shape;1684;p51">
              <a:extLst>
                <a:ext uri="{FF2B5EF4-FFF2-40B4-BE49-F238E27FC236}">
                  <a16:creationId xmlns:a16="http://schemas.microsoft.com/office/drawing/2014/main" id="{D40FB2EB-F942-40FB-9F6A-69BD5AA60650}"/>
                </a:ext>
              </a:extLst>
            </p:cNvPr>
            <p:cNvSpPr/>
            <p:nvPr/>
          </p:nvSpPr>
          <p:spPr>
            <a:xfrm>
              <a:off x="602325" y="1915225"/>
              <a:ext cx="39550" cy="36625"/>
            </a:xfrm>
            <a:custGeom>
              <a:avLst/>
              <a:gdLst/>
              <a:ahLst/>
              <a:cxnLst/>
              <a:rect l="l" t="t" r="r" b="b"/>
              <a:pathLst>
                <a:path w="1582" h="1465" extrusionOk="0">
                  <a:moveTo>
                    <a:pt x="400" y="1"/>
                  </a:moveTo>
                  <a:cubicBezTo>
                    <a:pt x="251" y="583"/>
                    <a:pt x="200" y="932"/>
                    <a:pt x="0" y="1464"/>
                  </a:cubicBezTo>
                  <a:cubicBezTo>
                    <a:pt x="350" y="1464"/>
                    <a:pt x="1581" y="1249"/>
                    <a:pt x="1581" y="1249"/>
                  </a:cubicBezTo>
                  <a:lnTo>
                    <a:pt x="400" y="1"/>
                  </a:ln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4" name="Google Shape;1685;p51">
              <a:extLst>
                <a:ext uri="{FF2B5EF4-FFF2-40B4-BE49-F238E27FC236}">
                  <a16:creationId xmlns:a16="http://schemas.microsoft.com/office/drawing/2014/main" id="{F0CC5087-B684-4D54-9B1A-1590C20BB42F}"/>
                </a:ext>
              </a:extLst>
            </p:cNvPr>
            <p:cNvSpPr/>
            <p:nvPr/>
          </p:nvSpPr>
          <p:spPr>
            <a:xfrm>
              <a:off x="568225" y="1788825"/>
              <a:ext cx="138500" cy="157625"/>
            </a:xfrm>
            <a:custGeom>
              <a:avLst/>
              <a:gdLst/>
              <a:ahLst/>
              <a:cxnLst/>
              <a:rect l="l" t="t" r="r" b="b"/>
              <a:pathLst>
                <a:path w="5540" h="6305" extrusionOk="0">
                  <a:moveTo>
                    <a:pt x="2779" y="1"/>
                  </a:moveTo>
                  <a:cubicBezTo>
                    <a:pt x="1249" y="1"/>
                    <a:pt x="1" y="1415"/>
                    <a:pt x="1" y="3161"/>
                  </a:cubicBezTo>
                  <a:cubicBezTo>
                    <a:pt x="1" y="4908"/>
                    <a:pt x="1249" y="6305"/>
                    <a:pt x="2779" y="6305"/>
                  </a:cubicBezTo>
                  <a:cubicBezTo>
                    <a:pt x="4291" y="6305"/>
                    <a:pt x="5539" y="4908"/>
                    <a:pt x="5539" y="3161"/>
                  </a:cubicBezTo>
                  <a:cubicBezTo>
                    <a:pt x="5539" y="1415"/>
                    <a:pt x="4291" y="1"/>
                    <a:pt x="2779" y="1"/>
                  </a:cubicBezTo>
                  <a:close/>
                </a:path>
              </a:pathLst>
            </a:custGeom>
            <a:solidFill>
              <a:srgbClr val="7647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5" name="Google Shape;1686;p51">
              <a:extLst>
                <a:ext uri="{FF2B5EF4-FFF2-40B4-BE49-F238E27FC236}">
                  <a16:creationId xmlns:a16="http://schemas.microsoft.com/office/drawing/2014/main" id="{C5B6E5B2-160E-4EC1-842B-3C749F27D741}"/>
                </a:ext>
              </a:extLst>
            </p:cNvPr>
            <p:cNvSpPr/>
            <p:nvPr/>
          </p:nvSpPr>
          <p:spPr>
            <a:xfrm>
              <a:off x="695450" y="1858725"/>
              <a:ext cx="27900" cy="41150"/>
            </a:xfrm>
            <a:custGeom>
              <a:avLst/>
              <a:gdLst/>
              <a:ahLst/>
              <a:cxnLst/>
              <a:rect l="l" t="t" r="r" b="b"/>
              <a:pathLst>
                <a:path w="1116" h="1646" extrusionOk="0">
                  <a:moveTo>
                    <a:pt x="351" y="1"/>
                  </a:moveTo>
                  <a:cubicBezTo>
                    <a:pt x="236" y="1"/>
                    <a:pt x="118" y="16"/>
                    <a:pt x="1" y="32"/>
                  </a:cubicBezTo>
                  <a:lnTo>
                    <a:pt x="184" y="1646"/>
                  </a:lnTo>
                  <a:cubicBezTo>
                    <a:pt x="550" y="1595"/>
                    <a:pt x="866" y="1329"/>
                    <a:pt x="999" y="997"/>
                  </a:cubicBezTo>
                  <a:cubicBezTo>
                    <a:pt x="1116" y="664"/>
                    <a:pt x="1032" y="232"/>
                    <a:pt x="733" y="83"/>
                  </a:cubicBezTo>
                  <a:cubicBezTo>
                    <a:pt x="609" y="21"/>
                    <a:pt x="481" y="1"/>
                    <a:pt x="351" y="1"/>
                  </a:cubicBezTo>
                  <a:close/>
                </a:path>
              </a:pathLst>
            </a:custGeom>
            <a:solidFill>
              <a:srgbClr val="7647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6" name="Google Shape;1687;p51">
              <a:extLst>
                <a:ext uri="{FF2B5EF4-FFF2-40B4-BE49-F238E27FC236}">
                  <a16:creationId xmlns:a16="http://schemas.microsoft.com/office/drawing/2014/main" id="{64A15F54-C835-4BE3-8052-4DEE79F68D5A}"/>
                </a:ext>
              </a:extLst>
            </p:cNvPr>
            <p:cNvSpPr/>
            <p:nvPr/>
          </p:nvSpPr>
          <p:spPr>
            <a:xfrm>
              <a:off x="704600" y="1864350"/>
              <a:ext cx="11275" cy="7275"/>
            </a:xfrm>
            <a:custGeom>
              <a:avLst/>
              <a:gdLst/>
              <a:ahLst/>
              <a:cxnLst/>
              <a:rect l="l" t="t" r="r" b="b"/>
              <a:pathLst>
                <a:path w="451" h="291" extrusionOk="0">
                  <a:moveTo>
                    <a:pt x="152" y="0"/>
                  </a:moveTo>
                  <a:cubicBezTo>
                    <a:pt x="125" y="0"/>
                    <a:pt x="96" y="12"/>
                    <a:pt x="84" y="24"/>
                  </a:cubicBezTo>
                  <a:cubicBezTo>
                    <a:pt x="51" y="40"/>
                    <a:pt x="34" y="57"/>
                    <a:pt x="18" y="73"/>
                  </a:cubicBezTo>
                  <a:lnTo>
                    <a:pt x="1" y="90"/>
                  </a:lnTo>
                  <a:lnTo>
                    <a:pt x="34" y="90"/>
                  </a:lnTo>
                  <a:cubicBezTo>
                    <a:pt x="43" y="98"/>
                    <a:pt x="51" y="98"/>
                    <a:pt x="61" y="98"/>
                  </a:cubicBezTo>
                  <a:cubicBezTo>
                    <a:pt x="71" y="98"/>
                    <a:pt x="84" y="98"/>
                    <a:pt x="100" y="106"/>
                  </a:cubicBezTo>
                  <a:cubicBezTo>
                    <a:pt x="100" y="106"/>
                    <a:pt x="118" y="106"/>
                    <a:pt x="134" y="124"/>
                  </a:cubicBezTo>
                  <a:lnTo>
                    <a:pt x="167" y="124"/>
                  </a:lnTo>
                  <a:cubicBezTo>
                    <a:pt x="184" y="140"/>
                    <a:pt x="218" y="157"/>
                    <a:pt x="233" y="157"/>
                  </a:cubicBezTo>
                  <a:cubicBezTo>
                    <a:pt x="267" y="173"/>
                    <a:pt x="284" y="173"/>
                    <a:pt x="317" y="190"/>
                  </a:cubicBezTo>
                  <a:cubicBezTo>
                    <a:pt x="317" y="206"/>
                    <a:pt x="333" y="206"/>
                    <a:pt x="351" y="223"/>
                  </a:cubicBezTo>
                  <a:cubicBezTo>
                    <a:pt x="351" y="223"/>
                    <a:pt x="367" y="223"/>
                    <a:pt x="367" y="239"/>
                  </a:cubicBezTo>
                  <a:cubicBezTo>
                    <a:pt x="400" y="239"/>
                    <a:pt x="417" y="257"/>
                    <a:pt x="417" y="273"/>
                  </a:cubicBezTo>
                  <a:cubicBezTo>
                    <a:pt x="433" y="290"/>
                    <a:pt x="450" y="290"/>
                    <a:pt x="450" y="290"/>
                  </a:cubicBezTo>
                  <a:lnTo>
                    <a:pt x="450" y="257"/>
                  </a:lnTo>
                  <a:lnTo>
                    <a:pt x="450" y="190"/>
                  </a:lnTo>
                  <a:cubicBezTo>
                    <a:pt x="433" y="157"/>
                    <a:pt x="417" y="124"/>
                    <a:pt x="400" y="106"/>
                  </a:cubicBezTo>
                  <a:lnTo>
                    <a:pt x="351" y="57"/>
                  </a:lnTo>
                  <a:lnTo>
                    <a:pt x="300" y="24"/>
                  </a:lnTo>
                  <a:lnTo>
                    <a:pt x="233" y="7"/>
                  </a:lnTo>
                  <a:lnTo>
                    <a:pt x="184" y="7"/>
                  </a:lnTo>
                  <a:cubicBezTo>
                    <a:pt x="175" y="2"/>
                    <a:pt x="163" y="0"/>
                    <a:pt x="152"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7" name="Google Shape;1688;p51">
              <a:extLst>
                <a:ext uri="{FF2B5EF4-FFF2-40B4-BE49-F238E27FC236}">
                  <a16:creationId xmlns:a16="http://schemas.microsoft.com/office/drawing/2014/main" id="{994740C4-9A39-42A5-98FB-62877F5CE60E}"/>
                </a:ext>
              </a:extLst>
            </p:cNvPr>
            <p:cNvSpPr/>
            <p:nvPr/>
          </p:nvSpPr>
          <p:spPr>
            <a:xfrm>
              <a:off x="549550" y="1857500"/>
              <a:ext cx="27850" cy="42775"/>
            </a:xfrm>
            <a:custGeom>
              <a:avLst/>
              <a:gdLst/>
              <a:ahLst/>
              <a:cxnLst/>
              <a:rect l="l" t="t" r="r" b="b"/>
              <a:pathLst>
                <a:path w="1114" h="1711" extrusionOk="0">
                  <a:moveTo>
                    <a:pt x="770" y="0"/>
                  </a:moveTo>
                  <a:cubicBezTo>
                    <a:pt x="641" y="0"/>
                    <a:pt x="513" y="20"/>
                    <a:pt x="399" y="81"/>
                  </a:cubicBezTo>
                  <a:cubicBezTo>
                    <a:pt x="83" y="231"/>
                    <a:pt x="0" y="664"/>
                    <a:pt x="116" y="996"/>
                  </a:cubicBezTo>
                  <a:cubicBezTo>
                    <a:pt x="249" y="1329"/>
                    <a:pt x="566" y="1595"/>
                    <a:pt x="931" y="1644"/>
                  </a:cubicBezTo>
                  <a:cubicBezTo>
                    <a:pt x="981" y="1662"/>
                    <a:pt x="1014" y="1695"/>
                    <a:pt x="1064" y="1711"/>
                  </a:cubicBezTo>
                  <a:lnTo>
                    <a:pt x="1114" y="32"/>
                  </a:lnTo>
                  <a:cubicBezTo>
                    <a:pt x="1004" y="16"/>
                    <a:pt x="886" y="0"/>
                    <a:pt x="770" y="0"/>
                  </a:cubicBezTo>
                  <a:close/>
                </a:path>
              </a:pathLst>
            </a:custGeom>
            <a:solidFill>
              <a:srgbClr val="7647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8" name="Google Shape;1689;p51">
              <a:extLst>
                <a:ext uri="{FF2B5EF4-FFF2-40B4-BE49-F238E27FC236}">
                  <a16:creationId xmlns:a16="http://schemas.microsoft.com/office/drawing/2014/main" id="{AC102236-A2EB-4A7C-A973-9C9FABD37732}"/>
                </a:ext>
              </a:extLst>
            </p:cNvPr>
            <p:cNvSpPr/>
            <p:nvPr/>
          </p:nvSpPr>
          <p:spPr>
            <a:xfrm>
              <a:off x="558250" y="1863100"/>
              <a:ext cx="11275" cy="7250"/>
            </a:xfrm>
            <a:custGeom>
              <a:avLst/>
              <a:gdLst/>
              <a:ahLst/>
              <a:cxnLst/>
              <a:rect l="l" t="t" r="r" b="b"/>
              <a:pathLst>
                <a:path w="451" h="290" extrusionOk="0">
                  <a:moveTo>
                    <a:pt x="300" y="0"/>
                  </a:moveTo>
                  <a:cubicBezTo>
                    <a:pt x="288" y="0"/>
                    <a:pt x="277" y="2"/>
                    <a:pt x="267" y="7"/>
                  </a:cubicBezTo>
                  <a:lnTo>
                    <a:pt x="218" y="7"/>
                  </a:lnTo>
                  <a:lnTo>
                    <a:pt x="151" y="23"/>
                  </a:lnTo>
                  <a:lnTo>
                    <a:pt x="100" y="57"/>
                  </a:lnTo>
                  <a:cubicBezTo>
                    <a:pt x="84" y="74"/>
                    <a:pt x="67" y="90"/>
                    <a:pt x="51" y="90"/>
                  </a:cubicBezTo>
                  <a:lnTo>
                    <a:pt x="1" y="190"/>
                  </a:lnTo>
                  <a:lnTo>
                    <a:pt x="1" y="256"/>
                  </a:lnTo>
                  <a:lnTo>
                    <a:pt x="1" y="289"/>
                  </a:lnTo>
                  <a:cubicBezTo>
                    <a:pt x="1" y="289"/>
                    <a:pt x="18" y="289"/>
                    <a:pt x="34" y="273"/>
                  </a:cubicBezTo>
                  <a:cubicBezTo>
                    <a:pt x="51" y="256"/>
                    <a:pt x="51" y="240"/>
                    <a:pt x="84" y="240"/>
                  </a:cubicBezTo>
                  <a:cubicBezTo>
                    <a:pt x="84" y="223"/>
                    <a:pt x="100" y="223"/>
                    <a:pt x="100" y="207"/>
                  </a:cubicBezTo>
                  <a:cubicBezTo>
                    <a:pt x="118" y="207"/>
                    <a:pt x="134" y="207"/>
                    <a:pt x="151" y="190"/>
                  </a:cubicBezTo>
                  <a:cubicBezTo>
                    <a:pt x="167" y="174"/>
                    <a:pt x="184" y="174"/>
                    <a:pt x="218" y="156"/>
                  </a:cubicBezTo>
                  <a:cubicBezTo>
                    <a:pt x="233" y="156"/>
                    <a:pt x="267" y="140"/>
                    <a:pt x="284" y="123"/>
                  </a:cubicBezTo>
                  <a:lnTo>
                    <a:pt x="317" y="123"/>
                  </a:lnTo>
                  <a:cubicBezTo>
                    <a:pt x="333" y="107"/>
                    <a:pt x="351" y="107"/>
                    <a:pt x="351" y="107"/>
                  </a:cubicBezTo>
                  <a:cubicBezTo>
                    <a:pt x="384" y="90"/>
                    <a:pt x="400" y="90"/>
                    <a:pt x="417" y="90"/>
                  </a:cubicBezTo>
                  <a:lnTo>
                    <a:pt x="450" y="90"/>
                  </a:lnTo>
                  <a:lnTo>
                    <a:pt x="433" y="74"/>
                  </a:lnTo>
                  <a:lnTo>
                    <a:pt x="384" y="23"/>
                  </a:lnTo>
                  <a:cubicBezTo>
                    <a:pt x="360" y="12"/>
                    <a:pt x="328" y="0"/>
                    <a:pt x="300"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9" name="Google Shape;1690;p51">
              <a:extLst>
                <a:ext uri="{FF2B5EF4-FFF2-40B4-BE49-F238E27FC236}">
                  <a16:creationId xmlns:a16="http://schemas.microsoft.com/office/drawing/2014/main" id="{85063EB7-0F37-4621-AB60-9D494CFF6DF8}"/>
                </a:ext>
              </a:extLst>
            </p:cNvPr>
            <p:cNvSpPr/>
            <p:nvPr/>
          </p:nvSpPr>
          <p:spPr>
            <a:xfrm>
              <a:off x="667175" y="1869925"/>
              <a:ext cx="32075" cy="32025"/>
            </a:xfrm>
            <a:custGeom>
              <a:avLst/>
              <a:gdLst/>
              <a:ahLst/>
              <a:cxnLst/>
              <a:rect l="l" t="t" r="r" b="b"/>
              <a:pathLst>
                <a:path w="1283" h="1281" extrusionOk="0">
                  <a:moveTo>
                    <a:pt x="650" y="0"/>
                  </a:moveTo>
                  <a:cubicBezTo>
                    <a:pt x="284" y="0"/>
                    <a:pt x="1" y="283"/>
                    <a:pt x="1" y="632"/>
                  </a:cubicBezTo>
                  <a:cubicBezTo>
                    <a:pt x="1" y="981"/>
                    <a:pt x="284" y="1280"/>
                    <a:pt x="650" y="1280"/>
                  </a:cubicBezTo>
                  <a:cubicBezTo>
                    <a:pt x="999" y="1280"/>
                    <a:pt x="1282" y="981"/>
                    <a:pt x="1282" y="632"/>
                  </a:cubicBezTo>
                  <a:cubicBezTo>
                    <a:pt x="1282" y="283"/>
                    <a:pt x="999" y="0"/>
                    <a:pt x="650" y="0"/>
                  </a:cubicBezTo>
                  <a:close/>
                </a:path>
              </a:pathLst>
            </a:custGeom>
            <a:solidFill>
              <a:srgbClr val="6435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0" name="Google Shape;1691;p51">
              <a:extLst>
                <a:ext uri="{FF2B5EF4-FFF2-40B4-BE49-F238E27FC236}">
                  <a16:creationId xmlns:a16="http://schemas.microsoft.com/office/drawing/2014/main" id="{C5227EB7-A73B-4ACD-A8B7-5877B4F27DC6}"/>
                </a:ext>
              </a:extLst>
            </p:cNvPr>
            <p:cNvSpPr/>
            <p:nvPr/>
          </p:nvSpPr>
          <p:spPr>
            <a:xfrm>
              <a:off x="572000" y="1869925"/>
              <a:ext cx="31625" cy="32025"/>
            </a:xfrm>
            <a:custGeom>
              <a:avLst/>
              <a:gdLst/>
              <a:ahLst/>
              <a:cxnLst/>
              <a:rect l="l" t="t" r="r" b="b"/>
              <a:pathLst>
                <a:path w="1265" h="1281" extrusionOk="0">
                  <a:moveTo>
                    <a:pt x="632" y="0"/>
                  </a:moveTo>
                  <a:cubicBezTo>
                    <a:pt x="282" y="0"/>
                    <a:pt x="0" y="283"/>
                    <a:pt x="0" y="632"/>
                  </a:cubicBezTo>
                  <a:cubicBezTo>
                    <a:pt x="0" y="981"/>
                    <a:pt x="282" y="1280"/>
                    <a:pt x="632" y="1280"/>
                  </a:cubicBezTo>
                  <a:cubicBezTo>
                    <a:pt x="981" y="1280"/>
                    <a:pt x="1264" y="981"/>
                    <a:pt x="1264" y="632"/>
                  </a:cubicBezTo>
                  <a:cubicBezTo>
                    <a:pt x="1264" y="283"/>
                    <a:pt x="981" y="0"/>
                    <a:pt x="632" y="0"/>
                  </a:cubicBezTo>
                  <a:close/>
                </a:path>
              </a:pathLst>
            </a:custGeom>
            <a:solidFill>
              <a:srgbClr val="6435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1" name="Google Shape;1692;p51">
              <a:extLst>
                <a:ext uri="{FF2B5EF4-FFF2-40B4-BE49-F238E27FC236}">
                  <a16:creationId xmlns:a16="http://schemas.microsoft.com/office/drawing/2014/main" id="{549FB090-3E17-4FCF-941B-0DD014039DA8}"/>
                </a:ext>
              </a:extLst>
            </p:cNvPr>
            <p:cNvSpPr/>
            <p:nvPr/>
          </p:nvSpPr>
          <p:spPr>
            <a:xfrm>
              <a:off x="628525" y="1865325"/>
              <a:ext cx="8350" cy="26650"/>
            </a:xfrm>
            <a:custGeom>
              <a:avLst/>
              <a:gdLst/>
              <a:ahLst/>
              <a:cxnLst/>
              <a:rect l="l" t="t" r="r" b="b"/>
              <a:pathLst>
                <a:path w="334" h="1066" extrusionOk="0">
                  <a:moveTo>
                    <a:pt x="134" y="1"/>
                  </a:moveTo>
                  <a:cubicBezTo>
                    <a:pt x="134" y="1"/>
                    <a:pt x="101" y="85"/>
                    <a:pt x="67" y="184"/>
                  </a:cubicBezTo>
                  <a:cubicBezTo>
                    <a:pt x="50" y="284"/>
                    <a:pt x="1" y="417"/>
                    <a:pt x="1" y="584"/>
                  </a:cubicBezTo>
                  <a:lnTo>
                    <a:pt x="1" y="699"/>
                  </a:lnTo>
                  <a:cubicBezTo>
                    <a:pt x="17" y="733"/>
                    <a:pt x="17" y="766"/>
                    <a:pt x="34" y="799"/>
                  </a:cubicBezTo>
                  <a:cubicBezTo>
                    <a:pt x="67" y="883"/>
                    <a:pt x="101" y="932"/>
                    <a:pt x="150" y="965"/>
                  </a:cubicBezTo>
                  <a:cubicBezTo>
                    <a:pt x="167" y="999"/>
                    <a:pt x="200" y="999"/>
                    <a:pt x="216" y="1016"/>
                  </a:cubicBezTo>
                  <a:cubicBezTo>
                    <a:pt x="234" y="1032"/>
                    <a:pt x="267" y="1032"/>
                    <a:pt x="283" y="1049"/>
                  </a:cubicBezTo>
                  <a:cubicBezTo>
                    <a:pt x="300" y="1049"/>
                    <a:pt x="334" y="1065"/>
                    <a:pt x="334" y="1065"/>
                  </a:cubicBezTo>
                  <a:cubicBezTo>
                    <a:pt x="334" y="1065"/>
                    <a:pt x="316" y="1049"/>
                    <a:pt x="300" y="1016"/>
                  </a:cubicBezTo>
                  <a:cubicBezTo>
                    <a:pt x="283" y="999"/>
                    <a:pt x="267" y="999"/>
                    <a:pt x="250" y="983"/>
                  </a:cubicBezTo>
                  <a:cubicBezTo>
                    <a:pt x="250" y="950"/>
                    <a:pt x="234" y="932"/>
                    <a:pt x="216" y="916"/>
                  </a:cubicBezTo>
                  <a:cubicBezTo>
                    <a:pt x="200" y="899"/>
                    <a:pt x="200" y="866"/>
                    <a:pt x="183" y="850"/>
                  </a:cubicBezTo>
                  <a:cubicBezTo>
                    <a:pt x="167" y="816"/>
                    <a:pt x="167" y="799"/>
                    <a:pt x="167" y="766"/>
                  </a:cubicBezTo>
                  <a:cubicBezTo>
                    <a:pt x="150" y="717"/>
                    <a:pt x="150" y="650"/>
                    <a:pt x="150" y="584"/>
                  </a:cubicBezTo>
                  <a:cubicBezTo>
                    <a:pt x="150" y="451"/>
                    <a:pt x="167" y="300"/>
                    <a:pt x="150" y="184"/>
                  </a:cubicBezTo>
                  <a:cubicBezTo>
                    <a:pt x="150" y="85"/>
                    <a:pt x="134" y="1"/>
                    <a:pt x="134" y="1"/>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2" name="Google Shape;1693;p51">
              <a:extLst>
                <a:ext uri="{FF2B5EF4-FFF2-40B4-BE49-F238E27FC236}">
                  <a16:creationId xmlns:a16="http://schemas.microsoft.com/office/drawing/2014/main" id="{1F6A44C2-B5E2-4246-9A50-F3D0F2FD981F}"/>
                </a:ext>
              </a:extLst>
            </p:cNvPr>
            <p:cNvSpPr/>
            <p:nvPr/>
          </p:nvSpPr>
          <p:spPr>
            <a:xfrm>
              <a:off x="622275" y="1901925"/>
              <a:ext cx="26250" cy="6275"/>
            </a:xfrm>
            <a:custGeom>
              <a:avLst/>
              <a:gdLst/>
              <a:ahLst/>
              <a:cxnLst/>
              <a:rect l="l" t="t" r="r" b="b"/>
              <a:pathLst>
                <a:path w="1050" h="251" extrusionOk="0">
                  <a:moveTo>
                    <a:pt x="1049" y="0"/>
                  </a:moveTo>
                  <a:cubicBezTo>
                    <a:pt x="1049" y="0"/>
                    <a:pt x="1032" y="0"/>
                    <a:pt x="999" y="18"/>
                  </a:cubicBezTo>
                  <a:cubicBezTo>
                    <a:pt x="965" y="18"/>
                    <a:pt x="932" y="34"/>
                    <a:pt x="883" y="51"/>
                  </a:cubicBezTo>
                  <a:cubicBezTo>
                    <a:pt x="850" y="51"/>
                    <a:pt x="832" y="51"/>
                    <a:pt x="799" y="67"/>
                  </a:cubicBezTo>
                  <a:cubicBezTo>
                    <a:pt x="766" y="67"/>
                    <a:pt x="733" y="67"/>
                    <a:pt x="717" y="84"/>
                  </a:cubicBezTo>
                  <a:cubicBezTo>
                    <a:pt x="650" y="84"/>
                    <a:pt x="584" y="84"/>
                    <a:pt x="517" y="100"/>
                  </a:cubicBezTo>
                  <a:cubicBezTo>
                    <a:pt x="450" y="100"/>
                    <a:pt x="400" y="100"/>
                    <a:pt x="333" y="84"/>
                  </a:cubicBezTo>
                  <a:lnTo>
                    <a:pt x="251" y="84"/>
                  </a:lnTo>
                  <a:cubicBezTo>
                    <a:pt x="218" y="67"/>
                    <a:pt x="200" y="67"/>
                    <a:pt x="167" y="67"/>
                  </a:cubicBezTo>
                  <a:cubicBezTo>
                    <a:pt x="118" y="67"/>
                    <a:pt x="67" y="51"/>
                    <a:pt x="51" y="34"/>
                  </a:cubicBezTo>
                  <a:lnTo>
                    <a:pt x="1" y="34"/>
                  </a:lnTo>
                  <a:cubicBezTo>
                    <a:pt x="1" y="34"/>
                    <a:pt x="1" y="51"/>
                    <a:pt x="34" y="67"/>
                  </a:cubicBezTo>
                  <a:cubicBezTo>
                    <a:pt x="51" y="84"/>
                    <a:pt x="85" y="117"/>
                    <a:pt x="134" y="151"/>
                  </a:cubicBezTo>
                  <a:cubicBezTo>
                    <a:pt x="151" y="151"/>
                    <a:pt x="184" y="167"/>
                    <a:pt x="218" y="184"/>
                  </a:cubicBezTo>
                  <a:cubicBezTo>
                    <a:pt x="251" y="200"/>
                    <a:pt x="284" y="200"/>
                    <a:pt x="317" y="217"/>
                  </a:cubicBezTo>
                  <a:cubicBezTo>
                    <a:pt x="351" y="217"/>
                    <a:pt x="384" y="233"/>
                    <a:pt x="417" y="233"/>
                  </a:cubicBezTo>
                  <a:cubicBezTo>
                    <a:pt x="450" y="233"/>
                    <a:pt x="484" y="251"/>
                    <a:pt x="533" y="251"/>
                  </a:cubicBezTo>
                  <a:cubicBezTo>
                    <a:pt x="566" y="233"/>
                    <a:pt x="599" y="233"/>
                    <a:pt x="633" y="233"/>
                  </a:cubicBezTo>
                  <a:cubicBezTo>
                    <a:pt x="666" y="233"/>
                    <a:pt x="717" y="217"/>
                    <a:pt x="750" y="200"/>
                  </a:cubicBezTo>
                  <a:cubicBezTo>
                    <a:pt x="783" y="200"/>
                    <a:pt x="799" y="184"/>
                    <a:pt x="832" y="167"/>
                  </a:cubicBezTo>
                  <a:cubicBezTo>
                    <a:pt x="866" y="151"/>
                    <a:pt x="883" y="133"/>
                    <a:pt x="916" y="117"/>
                  </a:cubicBezTo>
                  <a:cubicBezTo>
                    <a:pt x="965" y="100"/>
                    <a:pt x="983" y="51"/>
                    <a:pt x="1016" y="34"/>
                  </a:cubicBezTo>
                  <a:lnTo>
                    <a:pt x="1049" y="0"/>
                  </a:ln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3" name="Google Shape;1694;p51">
              <a:extLst>
                <a:ext uri="{FF2B5EF4-FFF2-40B4-BE49-F238E27FC236}">
                  <a16:creationId xmlns:a16="http://schemas.microsoft.com/office/drawing/2014/main" id="{99EFD823-3F76-4070-BFBB-9680C90EFE32}"/>
                </a:ext>
              </a:extLst>
            </p:cNvPr>
            <p:cNvSpPr/>
            <p:nvPr/>
          </p:nvSpPr>
          <p:spPr>
            <a:xfrm>
              <a:off x="646000" y="1849975"/>
              <a:ext cx="24975" cy="5850"/>
            </a:xfrm>
            <a:custGeom>
              <a:avLst/>
              <a:gdLst/>
              <a:ahLst/>
              <a:cxnLst/>
              <a:rect l="l" t="t" r="r" b="b"/>
              <a:pathLst>
                <a:path w="999" h="234" extrusionOk="0">
                  <a:moveTo>
                    <a:pt x="400" y="0"/>
                  </a:moveTo>
                  <a:cubicBezTo>
                    <a:pt x="366" y="0"/>
                    <a:pt x="333" y="16"/>
                    <a:pt x="300" y="33"/>
                  </a:cubicBezTo>
                  <a:cubicBezTo>
                    <a:pt x="266" y="33"/>
                    <a:pt x="233" y="49"/>
                    <a:pt x="200" y="67"/>
                  </a:cubicBezTo>
                  <a:cubicBezTo>
                    <a:pt x="183" y="83"/>
                    <a:pt x="149" y="100"/>
                    <a:pt x="133" y="100"/>
                  </a:cubicBezTo>
                  <a:cubicBezTo>
                    <a:pt x="83" y="133"/>
                    <a:pt x="50" y="167"/>
                    <a:pt x="34" y="182"/>
                  </a:cubicBezTo>
                  <a:cubicBezTo>
                    <a:pt x="16" y="216"/>
                    <a:pt x="0" y="233"/>
                    <a:pt x="0" y="233"/>
                  </a:cubicBezTo>
                  <a:cubicBezTo>
                    <a:pt x="0" y="233"/>
                    <a:pt x="16" y="216"/>
                    <a:pt x="50" y="216"/>
                  </a:cubicBezTo>
                  <a:cubicBezTo>
                    <a:pt x="83" y="216"/>
                    <a:pt x="116" y="182"/>
                    <a:pt x="167" y="182"/>
                  </a:cubicBezTo>
                  <a:cubicBezTo>
                    <a:pt x="200" y="182"/>
                    <a:pt x="216" y="167"/>
                    <a:pt x="249" y="167"/>
                  </a:cubicBezTo>
                  <a:cubicBezTo>
                    <a:pt x="258" y="158"/>
                    <a:pt x="270" y="158"/>
                    <a:pt x="285" y="158"/>
                  </a:cubicBezTo>
                  <a:cubicBezTo>
                    <a:pt x="300" y="158"/>
                    <a:pt x="316" y="158"/>
                    <a:pt x="333" y="149"/>
                  </a:cubicBezTo>
                  <a:cubicBezTo>
                    <a:pt x="358" y="141"/>
                    <a:pt x="387" y="141"/>
                    <a:pt x="416" y="141"/>
                  </a:cubicBezTo>
                  <a:cubicBezTo>
                    <a:pt x="445" y="141"/>
                    <a:pt x="474" y="141"/>
                    <a:pt x="499" y="133"/>
                  </a:cubicBezTo>
                  <a:cubicBezTo>
                    <a:pt x="566" y="149"/>
                    <a:pt x="632" y="149"/>
                    <a:pt x="682" y="149"/>
                  </a:cubicBezTo>
                  <a:cubicBezTo>
                    <a:pt x="715" y="167"/>
                    <a:pt x="748" y="167"/>
                    <a:pt x="765" y="167"/>
                  </a:cubicBezTo>
                  <a:cubicBezTo>
                    <a:pt x="799" y="182"/>
                    <a:pt x="815" y="182"/>
                    <a:pt x="848" y="182"/>
                  </a:cubicBezTo>
                  <a:cubicBezTo>
                    <a:pt x="898" y="200"/>
                    <a:pt x="932" y="216"/>
                    <a:pt x="965" y="216"/>
                  </a:cubicBezTo>
                  <a:cubicBezTo>
                    <a:pt x="981" y="233"/>
                    <a:pt x="998" y="233"/>
                    <a:pt x="998" y="233"/>
                  </a:cubicBezTo>
                  <a:cubicBezTo>
                    <a:pt x="998" y="233"/>
                    <a:pt x="998" y="216"/>
                    <a:pt x="981" y="200"/>
                  </a:cubicBezTo>
                  <a:cubicBezTo>
                    <a:pt x="948" y="182"/>
                    <a:pt x="932" y="133"/>
                    <a:pt x="881" y="116"/>
                  </a:cubicBezTo>
                  <a:cubicBezTo>
                    <a:pt x="865" y="100"/>
                    <a:pt x="832" y="83"/>
                    <a:pt x="799" y="67"/>
                  </a:cubicBezTo>
                  <a:cubicBezTo>
                    <a:pt x="781" y="49"/>
                    <a:pt x="748" y="33"/>
                    <a:pt x="715" y="33"/>
                  </a:cubicBezTo>
                  <a:cubicBezTo>
                    <a:pt x="682" y="16"/>
                    <a:pt x="648" y="0"/>
                    <a:pt x="615"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4" name="Google Shape;1695;p51">
              <a:extLst>
                <a:ext uri="{FF2B5EF4-FFF2-40B4-BE49-F238E27FC236}">
                  <a16:creationId xmlns:a16="http://schemas.microsoft.com/office/drawing/2014/main" id="{7D9F5498-36E3-4C97-82FE-9477FB854DB5}"/>
                </a:ext>
              </a:extLst>
            </p:cNvPr>
            <p:cNvSpPr/>
            <p:nvPr/>
          </p:nvSpPr>
          <p:spPr>
            <a:xfrm>
              <a:off x="598600" y="1849975"/>
              <a:ext cx="24975" cy="5850"/>
            </a:xfrm>
            <a:custGeom>
              <a:avLst/>
              <a:gdLst/>
              <a:ahLst/>
              <a:cxnLst/>
              <a:rect l="l" t="t" r="r" b="b"/>
              <a:pathLst>
                <a:path w="999" h="234" extrusionOk="0">
                  <a:moveTo>
                    <a:pt x="382" y="0"/>
                  </a:moveTo>
                  <a:cubicBezTo>
                    <a:pt x="349" y="0"/>
                    <a:pt x="316" y="16"/>
                    <a:pt x="283" y="33"/>
                  </a:cubicBezTo>
                  <a:cubicBezTo>
                    <a:pt x="249" y="33"/>
                    <a:pt x="216" y="49"/>
                    <a:pt x="200" y="67"/>
                  </a:cubicBezTo>
                  <a:cubicBezTo>
                    <a:pt x="167" y="83"/>
                    <a:pt x="149" y="100"/>
                    <a:pt x="116" y="100"/>
                  </a:cubicBezTo>
                  <a:cubicBezTo>
                    <a:pt x="67" y="133"/>
                    <a:pt x="50" y="167"/>
                    <a:pt x="34" y="182"/>
                  </a:cubicBezTo>
                  <a:cubicBezTo>
                    <a:pt x="0" y="216"/>
                    <a:pt x="0" y="233"/>
                    <a:pt x="0" y="233"/>
                  </a:cubicBezTo>
                  <a:cubicBezTo>
                    <a:pt x="0" y="233"/>
                    <a:pt x="16" y="216"/>
                    <a:pt x="34" y="216"/>
                  </a:cubicBezTo>
                  <a:cubicBezTo>
                    <a:pt x="67" y="216"/>
                    <a:pt x="116" y="182"/>
                    <a:pt x="167" y="182"/>
                  </a:cubicBezTo>
                  <a:cubicBezTo>
                    <a:pt x="183" y="182"/>
                    <a:pt x="200" y="167"/>
                    <a:pt x="233" y="167"/>
                  </a:cubicBezTo>
                  <a:cubicBezTo>
                    <a:pt x="241" y="158"/>
                    <a:pt x="254" y="158"/>
                    <a:pt x="268" y="158"/>
                  </a:cubicBezTo>
                  <a:cubicBezTo>
                    <a:pt x="283" y="158"/>
                    <a:pt x="299" y="158"/>
                    <a:pt x="316" y="149"/>
                  </a:cubicBezTo>
                  <a:cubicBezTo>
                    <a:pt x="341" y="141"/>
                    <a:pt x="370" y="141"/>
                    <a:pt x="402" y="141"/>
                  </a:cubicBezTo>
                  <a:cubicBezTo>
                    <a:pt x="433" y="141"/>
                    <a:pt x="466" y="141"/>
                    <a:pt x="499" y="133"/>
                  </a:cubicBezTo>
                  <a:cubicBezTo>
                    <a:pt x="549" y="149"/>
                    <a:pt x="615" y="149"/>
                    <a:pt x="682" y="149"/>
                  </a:cubicBezTo>
                  <a:cubicBezTo>
                    <a:pt x="699" y="167"/>
                    <a:pt x="732" y="167"/>
                    <a:pt x="765" y="167"/>
                  </a:cubicBezTo>
                  <a:cubicBezTo>
                    <a:pt x="781" y="182"/>
                    <a:pt x="815" y="182"/>
                    <a:pt x="832" y="182"/>
                  </a:cubicBezTo>
                  <a:cubicBezTo>
                    <a:pt x="881" y="200"/>
                    <a:pt x="915" y="216"/>
                    <a:pt x="948" y="216"/>
                  </a:cubicBezTo>
                  <a:cubicBezTo>
                    <a:pt x="981" y="233"/>
                    <a:pt x="998" y="233"/>
                    <a:pt x="998" y="233"/>
                  </a:cubicBezTo>
                  <a:lnTo>
                    <a:pt x="965" y="200"/>
                  </a:lnTo>
                  <a:cubicBezTo>
                    <a:pt x="948" y="182"/>
                    <a:pt x="915" y="133"/>
                    <a:pt x="865" y="116"/>
                  </a:cubicBezTo>
                  <a:cubicBezTo>
                    <a:pt x="848" y="100"/>
                    <a:pt x="832" y="83"/>
                    <a:pt x="799" y="67"/>
                  </a:cubicBezTo>
                  <a:cubicBezTo>
                    <a:pt x="765" y="49"/>
                    <a:pt x="732" y="33"/>
                    <a:pt x="699" y="33"/>
                  </a:cubicBezTo>
                  <a:cubicBezTo>
                    <a:pt x="682" y="16"/>
                    <a:pt x="648" y="0"/>
                    <a:pt x="599"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5" name="Google Shape;1696;p51">
              <a:extLst>
                <a:ext uri="{FF2B5EF4-FFF2-40B4-BE49-F238E27FC236}">
                  <a16:creationId xmlns:a16="http://schemas.microsoft.com/office/drawing/2014/main" id="{440CF6EF-7934-4BFD-AE84-D61261E9B439}"/>
                </a:ext>
              </a:extLst>
            </p:cNvPr>
            <p:cNvSpPr/>
            <p:nvPr/>
          </p:nvSpPr>
          <p:spPr>
            <a:xfrm>
              <a:off x="651375" y="1867825"/>
              <a:ext cx="16275" cy="6675"/>
            </a:xfrm>
            <a:custGeom>
              <a:avLst/>
              <a:gdLst/>
              <a:ahLst/>
              <a:cxnLst/>
              <a:rect l="l" t="t" r="r" b="b"/>
              <a:pathLst>
                <a:path w="651" h="267" extrusionOk="0">
                  <a:moveTo>
                    <a:pt x="650" y="1"/>
                  </a:moveTo>
                  <a:cubicBezTo>
                    <a:pt x="650" y="1"/>
                    <a:pt x="650" y="18"/>
                    <a:pt x="633" y="34"/>
                  </a:cubicBezTo>
                  <a:cubicBezTo>
                    <a:pt x="617" y="34"/>
                    <a:pt x="584" y="51"/>
                    <a:pt x="550" y="67"/>
                  </a:cubicBezTo>
                  <a:lnTo>
                    <a:pt x="451" y="118"/>
                  </a:lnTo>
                  <a:lnTo>
                    <a:pt x="400" y="118"/>
                  </a:lnTo>
                  <a:cubicBezTo>
                    <a:pt x="392" y="126"/>
                    <a:pt x="375" y="126"/>
                    <a:pt x="361" y="126"/>
                  </a:cubicBezTo>
                  <a:cubicBezTo>
                    <a:pt x="346" y="126"/>
                    <a:pt x="334" y="126"/>
                    <a:pt x="334" y="134"/>
                  </a:cubicBezTo>
                  <a:cubicBezTo>
                    <a:pt x="284" y="134"/>
                    <a:pt x="251" y="118"/>
                    <a:pt x="200" y="118"/>
                  </a:cubicBezTo>
                  <a:cubicBezTo>
                    <a:pt x="167" y="100"/>
                    <a:pt x="134" y="100"/>
                    <a:pt x="101" y="84"/>
                  </a:cubicBezTo>
                  <a:cubicBezTo>
                    <a:pt x="67" y="67"/>
                    <a:pt x="51" y="51"/>
                    <a:pt x="34" y="34"/>
                  </a:cubicBezTo>
                  <a:cubicBezTo>
                    <a:pt x="18" y="18"/>
                    <a:pt x="1" y="18"/>
                    <a:pt x="1" y="18"/>
                  </a:cubicBezTo>
                  <a:lnTo>
                    <a:pt x="1" y="51"/>
                  </a:lnTo>
                  <a:cubicBezTo>
                    <a:pt x="1" y="67"/>
                    <a:pt x="18" y="118"/>
                    <a:pt x="51" y="134"/>
                  </a:cubicBezTo>
                  <a:cubicBezTo>
                    <a:pt x="67" y="184"/>
                    <a:pt x="118" y="218"/>
                    <a:pt x="167" y="234"/>
                  </a:cubicBezTo>
                  <a:cubicBezTo>
                    <a:pt x="218" y="267"/>
                    <a:pt x="267" y="267"/>
                    <a:pt x="334" y="267"/>
                  </a:cubicBezTo>
                  <a:lnTo>
                    <a:pt x="417" y="267"/>
                  </a:lnTo>
                  <a:cubicBezTo>
                    <a:pt x="451" y="251"/>
                    <a:pt x="467" y="251"/>
                    <a:pt x="500" y="234"/>
                  </a:cubicBezTo>
                  <a:cubicBezTo>
                    <a:pt x="550" y="200"/>
                    <a:pt x="584" y="167"/>
                    <a:pt x="617" y="134"/>
                  </a:cubicBezTo>
                  <a:cubicBezTo>
                    <a:pt x="633" y="100"/>
                    <a:pt x="650" y="67"/>
                    <a:pt x="650" y="51"/>
                  </a:cubicBezTo>
                  <a:lnTo>
                    <a:pt x="650" y="1"/>
                  </a:ln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6" name="Google Shape;1697;p51">
              <a:extLst>
                <a:ext uri="{FF2B5EF4-FFF2-40B4-BE49-F238E27FC236}">
                  <a16:creationId xmlns:a16="http://schemas.microsoft.com/office/drawing/2014/main" id="{B80BBD29-8127-4A55-AF5B-6985B1396992}"/>
                </a:ext>
              </a:extLst>
            </p:cNvPr>
            <p:cNvSpPr/>
            <p:nvPr/>
          </p:nvSpPr>
          <p:spPr>
            <a:xfrm>
              <a:off x="601925" y="1867825"/>
              <a:ext cx="16225" cy="6675"/>
            </a:xfrm>
            <a:custGeom>
              <a:avLst/>
              <a:gdLst/>
              <a:ahLst/>
              <a:cxnLst/>
              <a:rect l="l" t="t" r="r" b="b"/>
              <a:pathLst>
                <a:path w="649" h="267" extrusionOk="0">
                  <a:moveTo>
                    <a:pt x="1" y="1"/>
                  </a:moveTo>
                  <a:lnTo>
                    <a:pt x="1" y="51"/>
                  </a:lnTo>
                  <a:cubicBezTo>
                    <a:pt x="1" y="67"/>
                    <a:pt x="16" y="100"/>
                    <a:pt x="50" y="134"/>
                  </a:cubicBezTo>
                  <a:cubicBezTo>
                    <a:pt x="67" y="167"/>
                    <a:pt x="116" y="200"/>
                    <a:pt x="150" y="234"/>
                  </a:cubicBezTo>
                  <a:cubicBezTo>
                    <a:pt x="183" y="251"/>
                    <a:pt x="200" y="251"/>
                    <a:pt x="233" y="267"/>
                  </a:cubicBezTo>
                  <a:lnTo>
                    <a:pt x="316" y="267"/>
                  </a:lnTo>
                  <a:cubicBezTo>
                    <a:pt x="382" y="267"/>
                    <a:pt x="449" y="267"/>
                    <a:pt x="499" y="234"/>
                  </a:cubicBezTo>
                  <a:cubicBezTo>
                    <a:pt x="533" y="218"/>
                    <a:pt x="582" y="184"/>
                    <a:pt x="599" y="134"/>
                  </a:cubicBezTo>
                  <a:cubicBezTo>
                    <a:pt x="632" y="118"/>
                    <a:pt x="648" y="67"/>
                    <a:pt x="648" y="51"/>
                  </a:cubicBezTo>
                  <a:lnTo>
                    <a:pt x="648" y="18"/>
                  </a:lnTo>
                  <a:lnTo>
                    <a:pt x="632" y="34"/>
                  </a:lnTo>
                  <a:cubicBezTo>
                    <a:pt x="599" y="51"/>
                    <a:pt x="582" y="67"/>
                    <a:pt x="549" y="84"/>
                  </a:cubicBezTo>
                  <a:cubicBezTo>
                    <a:pt x="515" y="100"/>
                    <a:pt x="482" y="100"/>
                    <a:pt x="449" y="118"/>
                  </a:cubicBezTo>
                  <a:cubicBezTo>
                    <a:pt x="400" y="118"/>
                    <a:pt x="366" y="134"/>
                    <a:pt x="333" y="134"/>
                  </a:cubicBezTo>
                  <a:cubicBezTo>
                    <a:pt x="324" y="126"/>
                    <a:pt x="308" y="126"/>
                    <a:pt x="293" y="126"/>
                  </a:cubicBezTo>
                  <a:cubicBezTo>
                    <a:pt x="279" y="126"/>
                    <a:pt x="267" y="126"/>
                    <a:pt x="267" y="118"/>
                  </a:cubicBezTo>
                  <a:lnTo>
                    <a:pt x="200" y="118"/>
                  </a:lnTo>
                  <a:lnTo>
                    <a:pt x="100" y="67"/>
                  </a:lnTo>
                  <a:cubicBezTo>
                    <a:pt x="67" y="51"/>
                    <a:pt x="50" y="34"/>
                    <a:pt x="34" y="34"/>
                  </a:cubicBezTo>
                  <a:lnTo>
                    <a:pt x="1" y="1"/>
                  </a:ln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7" name="Google Shape;1698;p51">
              <a:extLst>
                <a:ext uri="{FF2B5EF4-FFF2-40B4-BE49-F238E27FC236}">
                  <a16:creationId xmlns:a16="http://schemas.microsoft.com/office/drawing/2014/main" id="{E80822CA-EB1D-4633-B3EC-8A7DFE0B4013}"/>
                </a:ext>
              </a:extLst>
            </p:cNvPr>
            <p:cNvSpPr/>
            <p:nvPr/>
          </p:nvSpPr>
          <p:spPr>
            <a:xfrm>
              <a:off x="611475" y="1787275"/>
              <a:ext cx="97300" cy="76425"/>
            </a:xfrm>
            <a:custGeom>
              <a:avLst/>
              <a:gdLst/>
              <a:ahLst/>
              <a:cxnLst/>
              <a:rect l="l" t="t" r="r" b="b"/>
              <a:pathLst>
                <a:path w="3892" h="3057" extrusionOk="0">
                  <a:moveTo>
                    <a:pt x="1018" y="0"/>
                  </a:moveTo>
                  <a:cubicBezTo>
                    <a:pt x="682" y="0"/>
                    <a:pt x="342" y="49"/>
                    <a:pt x="18" y="129"/>
                  </a:cubicBezTo>
                  <a:cubicBezTo>
                    <a:pt x="0" y="280"/>
                    <a:pt x="51" y="513"/>
                    <a:pt x="117" y="646"/>
                  </a:cubicBezTo>
                  <a:cubicBezTo>
                    <a:pt x="349" y="1073"/>
                    <a:pt x="834" y="1330"/>
                    <a:pt x="1313" y="1330"/>
                  </a:cubicBezTo>
                  <a:cubicBezTo>
                    <a:pt x="1485" y="1330"/>
                    <a:pt x="1656" y="1297"/>
                    <a:pt x="1814" y="1227"/>
                  </a:cubicBezTo>
                  <a:cubicBezTo>
                    <a:pt x="1849" y="1203"/>
                    <a:pt x="1901" y="1180"/>
                    <a:pt x="1952" y="1180"/>
                  </a:cubicBezTo>
                  <a:cubicBezTo>
                    <a:pt x="1973" y="1180"/>
                    <a:pt x="1994" y="1184"/>
                    <a:pt x="2013" y="1194"/>
                  </a:cubicBezTo>
                  <a:cubicBezTo>
                    <a:pt x="2047" y="1211"/>
                    <a:pt x="2080" y="1260"/>
                    <a:pt x="2096" y="1311"/>
                  </a:cubicBezTo>
                  <a:cubicBezTo>
                    <a:pt x="2246" y="1610"/>
                    <a:pt x="2546" y="1826"/>
                    <a:pt x="2878" y="1843"/>
                  </a:cubicBezTo>
                  <a:cubicBezTo>
                    <a:pt x="2927" y="1843"/>
                    <a:pt x="2994" y="1843"/>
                    <a:pt x="3044" y="1892"/>
                  </a:cubicBezTo>
                  <a:cubicBezTo>
                    <a:pt x="3111" y="1925"/>
                    <a:pt x="3111" y="2025"/>
                    <a:pt x="3127" y="2092"/>
                  </a:cubicBezTo>
                  <a:cubicBezTo>
                    <a:pt x="3193" y="2491"/>
                    <a:pt x="3426" y="2857"/>
                    <a:pt x="3759" y="3056"/>
                  </a:cubicBezTo>
                  <a:cubicBezTo>
                    <a:pt x="3892" y="2258"/>
                    <a:pt x="3710" y="1526"/>
                    <a:pt x="3144" y="894"/>
                  </a:cubicBezTo>
                  <a:cubicBezTo>
                    <a:pt x="2945" y="662"/>
                    <a:pt x="2495" y="395"/>
                    <a:pt x="2229" y="262"/>
                  </a:cubicBezTo>
                  <a:cubicBezTo>
                    <a:pt x="1858" y="77"/>
                    <a:pt x="1441" y="0"/>
                    <a:pt x="10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8" name="Google Shape;1699;p51">
              <a:extLst>
                <a:ext uri="{FF2B5EF4-FFF2-40B4-BE49-F238E27FC236}">
                  <a16:creationId xmlns:a16="http://schemas.microsoft.com/office/drawing/2014/main" id="{7E266F2F-A7BB-44B1-BF3F-EADE974BD033}"/>
                </a:ext>
              </a:extLst>
            </p:cNvPr>
            <p:cNvSpPr/>
            <p:nvPr/>
          </p:nvSpPr>
          <p:spPr>
            <a:xfrm>
              <a:off x="567400" y="1788100"/>
              <a:ext cx="67800" cy="80175"/>
            </a:xfrm>
            <a:custGeom>
              <a:avLst/>
              <a:gdLst/>
              <a:ahLst/>
              <a:cxnLst/>
              <a:rect l="l" t="t" r="r" b="b"/>
              <a:pathLst>
                <a:path w="2712" h="3207" extrusionOk="0">
                  <a:moveTo>
                    <a:pt x="2303" y="0"/>
                  </a:moveTo>
                  <a:cubicBezTo>
                    <a:pt x="1937" y="0"/>
                    <a:pt x="1550" y="141"/>
                    <a:pt x="1248" y="329"/>
                  </a:cubicBezTo>
                  <a:cubicBezTo>
                    <a:pt x="849" y="579"/>
                    <a:pt x="433" y="978"/>
                    <a:pt x="251" y="1411"/>
                  </a:cubicBezTo>
                  <a:cubicBezTo>
                    <a:pt x="1" y="1976"/>
                    <a:pt x="1" y="2608"/>
                    <a:pt x="118" y="3207"/>
                  </a:cubicBezTo>
                  <a:cubicBezTo>
                    <a:pt x="417" y="3057"/>
                    <a:pt x="617" y="2708"/>
                    <a:pt x="583" y="2375"/>
                  </a:cubicBezTo>
                  <a:cubicBezTo>
                    <a:pt x="583" y="2292"/>
                    <a:pt x="566" y="2209"/>
                    <a:pt x="583" y="2125"/>
                  </a:cubicBezTo>
                  <a:cubicBezTo>
                    <a:pt x="650" y="1943"/>
                    <a:pt x="883" y="1910"/>
                    <a:pt x="1049" y="1826"/>
                  </a:cubicBezTo>
                  <a:cubicBezTo>
                    <a:pt x="1231" y="1743"/>
                    <a:pt x="1364" y="1560"/>
                    <a:pt x="1382" y="1360"/>
                  </a:cubicBezTo>
                  <a:cubicBezTo>
                    <a:pt x="1398" y="1361"/>
                    <a:pt x="1414" y="1362"/>
                    <a:pt x="1431" y="1362"/>
                  </a:cubicBezTo>
                  <a:cubicBezTo>
                    <a:pt x="1698" y="1362"/>
                    <a:pt x="1974" y="1232"/>
                    <a:pt x="2147" y="1028"/>
                  </a:cubicBezTo>
                  <a:cubicBezTo>
                    <a:pt x="2329" y="812"/>
                    <a:pt x="2712" y="329"/>
                    <a:pt x="2645" y="47"/>
                  </a:cubicBezTo>
                  <a:cubicBezTo>
                    <a:pt x="2536" y="15"/>
                    <a:pt x="2420" y="0"/>
                    <a:pt x="23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9" name="Google Shape;1700;p51">
              <a:extLst>
                <a:ext uri="{FF2B5EF4-FFF2-40B4-BE49-F238E27FC236}">
                  <a16:creationId xmlns:a16="http://schemas.microsoft.com/office/drawing/2014/main" id="{9D4918D1-B9F9-473D-BDD1-64C50A5F25CA}"/>
                </a:ext>
              </a:extLst>
            </p:cNvPr>
            <p:cNvSpPr/>
            <p:nvPr/>
          </p:nvSpPr>
          <p:spPr>
            <a:xfrm>
              <a:off x="616050" y="1778675"/>
              <a:ext cx="79425" cy="43875"/>
            </a:xfrm>
            <a:custGeom>
              <a:avLst/>
              <a:gdLst/>
              <a:ahLst/>
              <a:cxnLst/>
              <a:rect l="l" t="t" r="r" b="b"/>
              <a:pathLst>
                <a:path w="3177" h="1755" extrusionOk="0">
                  <a:moveTo>
                    <a:pt x="1411" y="1"/>
                  </a:moveTo>
                  <a:cubicBezTo>
                    <a:pt x="1196" y="1"/>
                    <a:pt x="976" y="62"/>
                    <a:pt x="766" y="125"/>
                  </a:cubicBezTo>
                  <a:cubicBezTo>
                    <a:pt x="500" y="207"/>
                    <a:pt x="250" y="307"/>
                    <a:pt x="1" y="407"/>
                  </a:cubicBezTo>
                  <a:lnTo>
                    <a:pt x="3094" y="1755"/>
                  </a:lnTo>
                  <a:cubicBezTo>
                    <a:pt x="3177" y="1471"/>
                    <a:pt x="3110" y="1156"/>
                    <a:pt x="2928" y="939"/>
                  </a:cubicBezTo>
                  <a:cubicBezTo>
                    <a:pt x="2766" y="764"/>
                    <a:pt x="2528" y="654"/>
                    <a:pt x="2293" y="654"/>
                  </a:cubicBezTo>
                  <a:cubicBezTo>
                    <a:pt x="2238" y="654"/>
                    <a:pt x="2183" y="660"/>
                    <a:pt x="2130" y="673"/>
                  </a:cubicBezTo>
                  <a:cubicBezTo>
                    <a:pt x="2179" y="391"/>
                    <a:pt x="1930" y="107"/>
                    <a:pt x="1631" y="25"/>
                  </a:cubicBezTo>
                  <a:cubicBezTo>
                    <a:pt x="1558" y="8"/>
                    <a:pt x="1485" y="1"/>
                    <a:pt x="14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0" name="Google Shape;1701;p51">
              <a:extLst>
                <a:ext uri="{FF2B5EF4-FFF2-40B4-BE49-F238E27FC236}">
                  <a16:creationId xmlns:a16="http://schemas.microsoft.com/office/drawing/2014/main" id="{6E171C80-50EC-40D1-A409-7EE6A30F7FDA}"/>
                </a:ext>
              </a:extLst>
            </p:cNvPr>
            <p:cNvSpPr/>
            <p:nvPr/>
          </p:nvSpPr>
          <p:spPr>
            <a:xfrm>
              <a:off x="566175" y="1788975"/>
              <a:ext cx="49900" cy="71825"/>
            </a:xfrm>
            <a:custGeom>
              <a:avLst/>
              <a:gdLst/>
              <a:ahLst/>
              <a:cxnLst/>
              <a:rect l="l" t="t" r="r" b="b"/>
              <a:pathLst>
                <a:path w="1996" h="2873" extrusionOk="0">
                  <a:moveTo>
                    <a:pt x="1541" y="1"/>
                  </a:moveTo>
                  <a:cubicBezTo>
                    <a:pt x="1169" y="1"/>
                    <a:pt x="793" y="173"/>
                    <a:pt x="582" y="478"/>
                  </a:cubicBezTo>
                  <a:cubicBezTo>
                    <a:pt x="482" y="627"/>
                    <a:pt x="482" y="793"/>
                    <a:pt x="515" y="977"/>
                  </a:cubicBezTo>
                  <a:cubicBezTo>
                    <a:pt x="200" y="1126"/>
                    <a:pt x="34" y="1492"/>
                    <a:pt x="16" y="1857"/>
                  </a:cubicBezTo>
                  <a:cubicBezTo>
                    <a:pt x="0" y="2207"/>
                    <a:pt x="133" y="2556"/>
                    <a:pt x="282" y="2873"/>
                  </a:cubicBezTo>
                  <a:cubicBezTo>
                    <a:pt x="548" y="1808"/>
                    <a:pt x="1180" y="826"/>
                    <a:pt x="1996" y="95"/>
                  </a:cubicBezTo>
                  <a:cubicBezTo>
                    <a:pt x="1853" y="31"/>
                    <a:pt x="1698" y="1"/>
                    <a:pt x="15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1" name="Google Shape;1702;p51">
              <a:extLst>
                <a:ext uri="{FF2B5EF4-FFF2-40B4-BE49-F238E27FC236}">
                  <a16:creationId xmlns:a16="http://schemas.microsoft.com/office/drawing/2014/main" id="{655D520E-6293-432D-82EE-DE2A0E8CCEC9}"/>
                </a:ext>
              </a:extLst>
            </p:cNvPr>
            <p:cNvSpPr/>
            <p:nvPr/>
          </p:nvSpPr>
          <p:spPr>
            <a:xfrm>
              <a:off x="509200" y="1968450"/>
              <a:ext cx="261125" cy="295225"/>
            </a:xfrm>
            <a:custGeom>
              <a:avLst/>
              <a:gdLst/>
              <a:ahLst/>
              <a:cxnLst/>
              <a:rect l="l" t="t" r="r" b="b"/>
              <a:pathLst>
                <a:path w="10445" h="11809" extrusionOk="0">
                  <a:moveTo>
                    <a:pt x="2395" y="0"/>
                  </a:moveTo>
                  <a:cubicBezTo>
                    <a:pt x="1747" y="184"/>
                    <a:pt x="1098" y="383"/>
                    <a:pt x="450" y="583"/>
                  </a:cubicBezTo>
                  <a:cubicBezTo>
                    <a:pt x="450" y="583"/>
                    <a:pt x="583" y="6220"/>
                    <a:pt x="532" y="7750"/>
                  </a:cubicBezTo>
                  <a:lnTo>
                    <a:pt x="0" y="11792"/>
                  </a:lnTo>
                  <a:lnTo>
                    <a:pt x="10444" y="11808"/>
                  </a:lnTo>
                  <a:lnTo>
                    <a:pt x="9963" y="650"/>
                  </a:lnTo>
                  <a:cubicBezTo>
                    <a:pt x="9331" y="450"/>
                    <a:pt x="8566" y="233"/>
                    <a:pt x="7850" y="51"/>
                  </a:cubicBezTo>
                  <a:cubicBezTo>
                    <a:pt x="7850" y="51"/>
                    <a:pt x="7850" y="2180"/>
                    <a:pt x="5023" y="2412"/>
                  </a:cubicBezTo>
                  <a:cubicBezTo>
                    <a:pt x="2678" y="2412"/>
                    <a:pt x="2395" y="0"/>
                    <a:pt x="23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2" name="Google Shape;1703;p51">
              <a:extLst>
                <a:ext uri="{FF2B5EF4-FFF2-40B4-BE49-F238E27FC236}">
                  <a16:creationId xmlns:a16="http://schemas.microsoft.com/office/drawing/2014/main" id="{20C02361-5AE0-4D3D-B6FB-3834E231F27E}"/>
                </a:ext>
              </a:extLst>
            </p:cNvPr>
            <p:cNvSpPr/>
            <p:nvPr/>
          </p:nvSpPr>
          <p:spPr>
            <a:xfrm>
              <a:off x="554100" y="1974275"/>
              <a:ext cx="162600" cy="71950"/>
            </a:xfrm>
            <a:custGeom>
              <a:avLst/>
              <a:gdLst/>
              <a:ahLst/>
              <a:cxnLst/>
              <a:rect l="l" t="t" r="r" b="b"/>
              <a:pathLst>
                <a:path w="6504" h="2878" extrusionOk="0">
                  <a:moveTo>
                    <a:pt x="18" y="0"/>
                  </a:moveTo>
                  <a:cubicBezTo>
                    <a:pt x="0" y="0"/>
                    <a:pt x="0" y="17"/>
                    <a:pt x="0" y="17"/>
                  </a:cubicBezTo>
                  <a:cubicBezTo>
                    <a:pt x="0" y="17"/>
                    <a:pt x="84" y="732"/>
                    <a:pt x="517" y="1448"/>
                  </a:cubicBezTo>
                  <a:cubicBezTo>
                    <a:pt x="732" y="1814"/>
                    <a:pt x="1031" y="2162"/>
                    <a:pt x="1464" y="2446"/>
                  </a:cubicBezTo>
                  <a:cubicBezTo>
                    <a:pt x="1880" y="2712"/>
                    <a:pt x="2428" y="2878"/>
                    <a:pt x="3127" y="2878"/>
                  </a:cubicBezTo>
                  <a:cubicBezTo>
                    <a:pt x="4807" y="2745"/>
                    <a:pt x="5655" y="2046"/>
                    <a:pt x="6071" y="1364"/>
                  </a:cubicBezTo>
                  <a:cubicBezTo>
                    <a:pt x="6504" y="699"/>
                    <a:pt x="6504" y="67"/>
                    <a:pt x="6504" y="51"/>
                  </a:cubicBezTo>
                  <a:lnTo>
                    <a:pt x="6486" y="51"/>
                  </a:lnTo>
                  <a:lnTo>
                    <a:pt x="6486" y="67"/>
                  </a:lnTo>
                  <a:cubicBezTo>
                    <a:pt x="6470" y="133"/>
                    <a:pt x="6453" y="765"/>
                    <a:pt x="6021" y="1414"/>
                  </a:cubicBezTo>
                  <a:cubicBezTo>
                    <a:pt x="5572" y="2062"/>
                    <a:pt x="4741" y="2728"/>
                    <a:pt x="3127" y="2861"/>
                  </a:cubicBezTo>
                  <a:cubicBezTo>
                    <a:pt x="2428" y="2861"/>
                    <a:pt x="1896" y="2678"/>
                    <a:pt x="1481" y="2412"/>
                  </a:cubicBezTo>
                  <a:cubicBezTo>
                    <a:pt x="849" y="2013"/>
                    <a:pt x="483" y="1414"/>
                    <a:pt x="284" y="915"/>
                  </a:cubicBezTo>
                  <a:cubicBezTo>
                    <a:pt x="167" y="665"/>
                    <a:pt x="117" y="433"/>
                    <a:pt x="67" y="284"/>
                  </a:cubicBezTo>
                  <a:cubicBezTo>
                    <a:pt x="51" y="200"/>
                    <a:pt x="51" y="133"/>
                    <a:pt x="34" y="84"/>
                  </a:cubicBezTo>
                  <a:lnTo>
                    <a:pt x="34" y="33"/>
                  </a:lnTo>
                  <a:lnTo>
                    <a:pt x="34" y="17"/>
                  </a:lnTo>
                  <a:cubicBezTo>
                    <a:pt x="18" y="17"/>
                    <a:pt x="18" y="0"/>
                    <a:pt x="18"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1704;p51">
              <a:extLst>
                <a:ext uri="{FF2B5EF4-FFF2-40B4-BE49-F238E27FC236}">
                  <a16:creationId xmlns:a16="http://schemas.microsoft.com/office/drawing/2014/main" id="{3063DDEE-6672-4CC3-B51E-23BCF7B9C1DA}"/>
                </a:ext>
              </a:extLst>
            </p:cNvPr>
            <p:cNvSpPr/>
            <p:nvPr/>
          </p:nvSpPr>
          <p:spPr>
            <a:xfrm>
              <a:off x="513775" y="2248275"/>
              <a:ext cx="253650" cy="425"/>
            </a:xfrm>
            <a:custGeom>
              <a:avLst/>
              <a:gdLst/>
              <a:ahLst/>
              <a:cxnLst/>
              <a:rect l="l" t="t" r="r" b="b"/>
              <a:pathLst>
                <a:path w="10146" h="17" extrusionOk="0">
                  <a:moveTo>
                    <a:pt x="1" y="0"/>
                  </a:moveTo>
                  <a:cubicBezTo>
                    <a:pt x="1" y="16"/>
                    <a:pt x="17" y="16"/>
                    <a:pt x="17" y="16"/>
                  </a:cubicBezTo>
                  <a:lnTo>
                    <a:pt x="10128" y="16"/>
                  </a:lnTo>
                  <a:cubicBezTo>
                    <a:pt x="10146" y="16"/>
                    <a:pt x="10146" y="16"/>
                    <a:pt x="10146"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1705;p51">
              <a:extLst>
                <a:ext uri="{FF2B5EF4-FFF2-40B4-BE49-F238E27FC236}">
                  <a16:creationId xmlns:a16="http://schemas.microsoft.com/office/drawing/2014/main" id="{9348EFC3-5785-4E0C-B83E-576A5981598E}"/>
                </a:ext>
              </a:extLst>
            </p:cNvPr>
            <p:cNvSpPr/>
            <p:nvPr/>
          </p:nvSpPr>
          <p:spPr>
            <a:xfrm>
              <a:off x="634750" y="2043725"/>
              <a:ext cx="238900" cy="217500"/>
            </a:xfrm>
            <a:custGeom>
              <a:avLst/>
              <a:gdLst/>
              <a:ahLst/>
              <a:cxnLst/>
              <a:rect l="l" t="t" r="r" b="b"/>
              <a:pathLst>
                <a:path w="9556" h="8700" extrusionOk="0">
                  <a:moveTo>
                    <a:pt x="100" y="0"/>
                  </a:moveTo>
                  <a:cubicBezTo>
                    <a:pt x="1" y="566"/>
                    <a:pt x="85" y="2843"/>
                    <a:pt x="218" y="3958"/>
                  </a:cubicBezTo>
                  <a:cubicBezTo>
                    <a:pt x="284" y="4407"/>
                    <a:pt x="517" y="4806"/>
                    <a:pt x="865" y="5072"/>
                  </a:cubicBezTo>
                  <a:cubicBezTo>
                    <a:pt x="2014" y="5921"/>
                    <a:pt x="4575" y="7750"/>
                    <a:pt x="5872" y="8265"/>
                  </a:cubicBezTo>
                  <a:cubicBezTo>
                    <a:pt x="6387" y="8464"/>
                    <a:pt x="6936" y="8598"/>
                    <a:pt x="7485" y="8681"/>
                  </a:cubicBezTo>
                  <a:cubicBezTo>
                    <a:pt x="7561" y="8694"/>
                    <a:pt x="7637" y="8700"/>
                    <a:pt x="7714" y="8700"/>
                  </a:cubicBezTo>
                  <a:cubicBezTo>
                    <a:pt x="8665" y="8700"/>
                    <a:pt x="9555" y="7773"/>
                    <a:pt x="9447" y="6819"/>
                  </a:cubicBezTo>
                  <a:cubicBezTo>
                    <a:pt x="9298" y="5322"/>
                    <a:pt x="8832" y="3659"/>
                    <a:pt x="8482" y="2810"/>
                  </a:cubicBezTo>
                  <a:lnTo>
                    <a:pt x="5323" y="4872"/>
                  </a:lnTo>
                  <a:lnTo>
                    <a:pt x="4774" y="4657"/>
                  </a:lnTo>
                  <a:cubicBezTo>
                    <a:pt x="4258" y="4324"/>
                    <a:pt x="3311" y="3708"/>
                    <a:pt x="2546" y="3209"/>
                  </a:cubicBezTo>
                  <a:cubicBezTo>
                    <a:pt x="1814" y="2728"/>
                    <a:pt x="1249" y="2029"/>
                    <a:pt x="932" y="1213"/>
                  </a:cubicBezTo>
                  <a:cubicBezTo>
                    <a:pt x="699" y="548"/>
                    <a:pt x="433" y="33"/>
                    <a:pt x="100" y="0"/>
                  </a:cubicBezTo>
                  <a:close/>
                </a:path>
              </a:pathLst>
            </a:custGeom>
            <a:solidFill>
              <a:srgbClr val="693A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1706;p51">
              <a:extLst>
                <a:ext uri="{FF2B5EF4-FFF2-40B4-BE49-F238E27FC236}">
                  <a16:creationId xmlns:a16="http://schemas.microsoft.com/office/drawing/2014/main" id="{EE06CE6D-D6F2-410A-AF5B-D6D2DA5A296A}"/>
                </a:ext>
              </a:extLst>
            </p:cNvPr>
            <p:cNvSpPr/>
            <p:nvPr/>
          </p:nvSpPr>
          <p:spPr>
            <a:xfrm>
              <a:off x="636850" y="2075325"/>
              <a:ext cx="20375" cy="34950"/>
            </a:xfrm>
            <a:custGeom>
              <a:avLst/>
              <a:gdLst/>
              <a:ahLst/>
              <a:cxnLst/>
              <a:rect l="l" t="t" r="r" b="b"/>
              <a:pathLst>
                <a:path w="815" h="1398" extrusionOk="0">
                  <a:moveTo>
                    <a:pt x="1" y="0"/>
                  </a:moveTo>
                  <a:lnTo>
                    <a:pt x="1" y="16"/>
                  </a:lnTo>
                  <a:cubicBezTo>
                    <a:pt x="366" y="399"/>
                    <a:pt x="632" y="881"/>
                    <a:pt x="781" y="1397"/>
                  </a:cubicBezTo>
                  <a:lnTo>
                    <a:pt x="799" y="1397"/>
                  </a:lnTo>
                  <a:cubicBezTo>
                    <a:pt x="799" y="1397"/>
                    <a:pt x="815" y="1397"/>
                    <a:pt x="799" y="1380"/>
                  </a:cubicBezTo>
                  <a:cubicBezTo>
                    <a:pt x="666" y="865"/>
                    <a:pt x="382" y="382"/>
                    <a:pt x="16"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1707;p51">
              <a:extLst>
                <a:ext uri="{FF2B5EF4-FFF2-40B4-BE49-F238E27FC236}">
                  <a16:creationId xmlns:a16="http://schemas.microsoft.com/office/drawing/2014/main" id="{A6158155-0B8E-4299-97DB-384188632EFD}"/>
                </a:ext>
              </a:extLst>
            </p:cNvPr>
            <p:cNvSpPr/>
            <p:nvPr/>
          </p:nvSpPr>
          <p:spPr>
            <a:xfrm>
              <a:off x="638075" y="2057025"/>
              <a:ext cx="20825" cy="24525"/>
            </a:xfrm>
            <a:custGeom>
              <a:avLst/>
              <a:gdLst/>
              <a:ahLst/>
              <a:cxnLst/>
              <a:rect l="l" t="t" r="r" b="b"/>
              <a:pathLst>
                <a:path w="833" h="981" extrusionOk="0">
                  <a:moveTo>
                    <a:pt x="1" y="0"/>
                  </a:moveTo>
                  <a:lnTo>
                    <a:pt x="1" y="16"/>
                  </a:lnTo>
                  <a:cubicBezTo>
                    <a:pt x="367" y="216"/>
                    <a:pt x="617" y="548"/>
                    <a:pt x="816" y="981"/>
                  </a:cubicBezTo>
                  <a:lnTo>
                    <a:pt x="832" y="981"/>
                  </a:lnTo>
                  <a:lnTo>
                    <a:pt x="832" y="965"/>
                  </a:lnTo>
                  <a:cubicBezTo>
                    <a:pt x="633" y="548"/>
                    <a:pt x="384" y="200"/>
                    <a:pt x="18"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1708;p51">
              <a:extLst>
                <a:ext uri="{FF2B5EF4-FFF2-40B4-BE49-F238E27FC236}">
                  <a16:creationId xmlns:a16="http://schemas.microsoft.com/office/drawing/2014/main" id="{907A59F7-EF72-47D1-959B-1A706E630910}"/>
                </a:ext>
              </a:extLst>
            </p:cNvPr>
            <p:cNvSpPr/>
            <p:nvPr/>
          </p:nvSpPr>
          <p:spPr>
            <a:xfrm>
              <a:off x="758650" y="1990900"/>
              <a:ext cx="95250" cy="201250"/>
            </a:xfrm>
            <a:custGeom>
              <a:avLst/>
              <a:gdLst/>
              <a:ahLst/>
              <a:cxnLst/>
              <a:rect l="l" t="t" r="r" b="b"/>
              <a:pathLst>
                <a:path w="3810" h="8050" extrusionOk="0">
                  <a:moveTo>
                    <a:pt x="1" y="0"/>
                  </a:moveTo>
                  <a:lnTo>
                    <a:pt x="284" y="6985"/>
                  </a:lnTo>
                  <a:cubicBezTo>
                    <a:pt x="1415" y="7501"/>
                    <a:pt x="2546" y="7418"/>
                    <a:pt x="3610" y="8050"/>
                  </a:cubicBezTo>
                  <a:lnTo>
                    <a:pt x="3810" y="6071"/>
                  </a:lnTo>
                  <a:cubicBezTo>
                    <a:pt x="3526" y="4841"/>
                    <a:pt x="3194" y="3593"/>
                    <a:pt x="2595" y="2479"/>
                  </a:cubicBezTo>
                  <a:cubicBezTo>
                    <a:pt x="1996" y="1364"/>
                    <a:pt x="1165" y="483"/>
                    <a:pt x="1" y="0"/>
                  </a:cubicBezTo>
                  <a:close/>
                </a:path>
              </a:pathLst>
            </a:custGeom>
            <a:solidFill>
              <a:srgbClr val="693A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1709;p51">
              <a:extLst>
                <a:ext uri="{FF2B5EF4-FFF2-40B4-BE49-F238E27FC236}">
                  <a16:creationId xmlns:a16="http://schemas.microsoft.com/office/drawing/2014/main" id="{F7C2DB88-928B-4467-9818-5617B7FE163F}"/>
                </a:ext>
              </a:extLst>
            </p:cNvPr>
            <p:cNvSpPr/>
            <p:nvPr/>
          </p:nvSpPr>
          <p:spPr>
            <a:xfrm>
              <a:off x="752825" y="2158025"/>
              <a:ext cx="51600" cy="22075"/>
            </a:xfrm>
            <a:custGeom>
              <a:avLst/>
              <a:gdLst/>
              <a:ahLst/>
              <a:cxnLst/>
              <a:rect l="l" t="t" r="r" b="b"/>
              <a:pathLst>
                <a:path w="2064" h="883" extrusionOk="0">
                  <a:moveTo>
                    <a:pt x="1" y="1"/>
                  </a:moveTo>
                  <a:cubicBezTo>
                    <a:pt x="1" y="1"/>
                    <a:pt x="1" y="18"/>
                    <a:pt x="18" y="18"/>
                  </a:cubicBezTo>
                  <a:cubicBezTo>
                    <a:pt x="766" y="367"/>
                    <a:pt x="1398" y="584"/>
                    <a:pt x="2047" y="883"/>
                  </a:cubicBezTo>
                  <a:cubicBezTo>
                    <a:pt x="2063" y="883"/>
                    <a:pt x="2063" y="883"/>
                    <a:pt x="2063" y="866"/>
                  </a:cubicBezTo>
                  <a:lnTo>
                    <a:pt x="2063" y="850"/>
                  </a:lnTo>
                  <a:cubicBezTo>
                    <a:pt x="1398" y="566"/>
                    <a:pt x="783" y="351"/>
                    <a:pt x="18" y="1"/>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9" name="Google Shape;1710;p51">
              <a:extLst>
                <a:ext uri="{FF2B5EF4-FFF2-40B4-BE49-F238E27FC236}">
                  <a16:creationId xmlns:a16="http://schemas.microsoft.com/office/drawing/2014/main" id="{686A4C2D-DE7B-4B49-97BA-3A75FF5ABE3C}"/>
                </a:ext>
              </a:extLst>
            </p:cNvPr>
            <p:cNvSpPr/>
            <p:nvPr/>
          </p:nvSpPr>
          <p:spPr>
            <a:xfrm>
              <a:off x="401700" y="2042875"/>
              <a:ext cx="238900" cy="217525"/>
            </a:xfrm>
            <a:custGeom>
              <a:avLst/>
              <a:gdLst/>
              <a:ahLst/>
              <a:cxnLst/>
              <a:rect l="l" t="t" r="r" b="b"/>
              <a:pathLst>
                <a:path w="9556" h="8701" extrusionOk="0">
                  <a:moveTo>
                    <a:pt x="9456" y="1"/>
                  </a:moveTo>
                  <a:lnTo>
                    <a:pt x="9456" y="1"/>
                  </a:lnTo>
                  <a:cubicBezTo>
                    <a:pt x="9123" y="34"/>
                    <a:pt x="8857" y="549"/>
                    <a:pt x="8608" y="1214"/>
                  </a:cubicBezTo>
                  <a:cubicBezTo>
                    <a:pt x="8309" y="2030"/>
                    <a:pt x="7743" y="2728"/>
                    <a:pt x="6994" y="3210"/>
                  </a:cubicBezTo>
                  <a:cubicBezTo>
                    <a:pt x="6229" y="3726"/>
                    <a:pt x="5298" y="4325"/>
                    <a:pt x="4766" y="4657"/>
                  </a:cubicBezTo>
                  <a:lnTo>
                    <a:pt x="1307" y="2711"/>
                  </a:lnTo>
                  <a:cubicBezTo>
                    <a:pt x="958" y="3560"/>
                    <a:pt x="260" y="5323"/>
                    <a:pt x="93" y="6819"/>
                  </a:cubicBezTo>
                  <a:cubicBezTo>
                    <a:pt x="1" y="7774"/>
                    <a:pt x="892" y="8700"/>
                    <a:pt x="1830" y="8700"/>
                  </a:cubicBezTo>
                  <a:cubicBezTo>
                    <a:pt x="1905" y="8700"/>
                    <a:pt x="1981" y="8694"/>
                    <a:pt x="2056" y="8682"/>
                  </a:cubicBezTo>
                  <a:cubicBezTo>
                    <a:pt x="2621" y="8598"/>
                    <a:pt x="3169" y="8465"/>
                    <a:pt x="3668" y="8266"/>
                  </a:cubicBezTo>
                  <a:cubicBezTo>
                    <a:pt x="4983" y="7767"/>
                    <a:pt x="7544" y="5921"/>
                    <a:pt x="8675" y="5073"/>
                  </a:cubicBezTo>
                  <a:cubicBezTo>
                    <a:pt x="9041" y="4806"/>
                    <a:pt x="9273" y="4407"/>
                    <a:pt x="9323" y="3959"/>
                  </a:cubicBezTo>
                  <a:cubicBezTo>
                    <a:pt x="9456" y="2844"/>
                    <a:pt x="9556" y="566"/>
                    <a:pt x="9456" y="1"/>
                  </a:cubicBezTo>
                  <a:close/>
                </a:path>
              </a:pathLst>
            </a:custGeom>
            <a:solidFill>
              <a:srgbClr val="693A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0" name="Google Shape;1711;p51">
              <a:extLst>
                <a:ext uri="{FF2B5EF4-FFF2-40B4-BE49-F238E27FC236}">
                  <a16:creationId xmlns:a16="http://schemas.microsoft.com/office/drawing/2014/main" id="{831D5000-0CBC-461C-AF12-33CA1B6195FE}"/>
                </a:ext>
              </a:extLst>
            </p:cNvPr>
            <p:cNvSpPr/>
            <p:nvPr/>
          </p:nvSpPr>
          <p:spPr>
            <a:xfrm>
              <a:off x="635575" y="2041625"/>
              <a:ext cx="875" cy="68200"/>
            </a:xfrm>
            <a:custGeom>
              <a:avLst/>
              <a:gdLst/>
              <a:ahLst/>
              <a:cxnLst/>
              <a:rect l="l" t="t" r="r" b="b"/>
              <a:pathLst>
                <a:path w="35" h="2728" extrusionOk="0">
                  <a:moveTo>
                    <a:pt x="18" y="0"/>
                  </a:moveTo>
                  <a:cubicBezTo>
                    <a:pt x="18" y="0"/>
                    <a:pt x="1" y="0"/>
                    <a:pt x="1" y="18"/>
                  </a:cubicBezTo>
                  <a:lnTo>
                    <a:pt x="1" y="2712"/>
                  </a:lnTo>
                  <a:cubicBezTo>
                    <a:pt x="1" y="2728"/>
                    <a:pt x="18" y="2728"/>
                    <a:pt x="18" y="2728"/>
                  </a:cubicBezTo>
                  <a:cubicBezTo>
                    <a:pt x="18" y="2728"/>
                    <a:pt x="34" y="2728"/>
                    <a:pt x="34" y="2712"/>
                  </a:cubicBezTo>
                  <a:lnTo>
                    <a:pt x="34" y="18"/>
                  </a:lnTo>
                  <a:cubicBezTo>
                    <a:pt x="34" y="0"/>
                    <a:pt x="18" y="0"/>
                    <a:pt x="18"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1" name="Google Shape;1712;p51">
              <a:extLst>
                <a:ext uri="{FF2B5EF4-FFF2-40B4-BE49-F238E27FC236}">
                  <a16:creationId xmlns:a16="http://schemas.microsoft.com/office/drawing/2014/main" id="{71AC9052-19EA-4FAA-A679-7B8E39F32C39}"/>
                </a:ext>
              </a:extLst>
            </p:cNvPr>
            <p:cNvSpPr/>
            <p:nvPr/>
          </p:nvSpPr>
          <p:spPr>
            <a:xfrm>
              <a:off x="617300" y="2075325"/>
              <a:ext cx="20400" cy="34950"/>
            </a:xfrm>
            <a:custGeom>
              <a:avLst/>
              <a:gdLst/>
              <a:ahLst/>
              <a:cxnLst/>
              <a:rect l="l" t="t" r="r" b="b"/>
              <a:pathLst>
                <a:path w="816" h="1398" extrusionOk="0">
                  <a:moveTo>
                    <a:pt x="783" y="0"/>
                  </a:moveTo>
                  <a:cubicBezTo>
                    <a:pt x="417" y="382"/>
                    <a:pt x="151" y="865"/>
                    <a:pt x="0" y="1380"/>
                  </a:cubicBezTo>
                  <a:lnTo>
                    <a:pt x="0" y="1397"/>
                  </a:lnTo>
                  <a:lnTo>
                    <a:pt x="17" y="1397"/>
                  </a:lnTo>
                  <a:cubicBezTo>
                    <a:pt x="167" y="881"/>
                    <a:pt x="433" y="399"/>
                    <a:pt x="798" y="16"/>
                  </a:cubicBezTo>
                  <a:cubicBezTo>
                    <a:pt x="816" y="0"/>
                    <a:pt x="816" y="0"/>
                    <a:pt x="798" y="0"/>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2" name="Google Shape;1713;p51">
              <a:extLst>
                <a:ext uri="{FF2B5EF4-FFF2-40B4-BE49-F238E27FC236}">
                  <a16:creationId xmlns:a16="http://schemas.microsoft.com/office/drawing/2014/main" id="{5072D52B-CCAC-4461-B071-7D2D2373E0FE}"/>
                </a:ext>
              </a:extLst>
            </p:cNvPr>
            <p:cNvSpPr/>
            <p:nvPr/>
          </p:nvSpPr>
          <p:spPr>
            <a:xfrm>
              <a:off x="615225" y="2057025"/>
              <a:ext cx="20825" cy="24525"/>
            </a:xfrm>
            <a:custGeom>
              <a:avLst/>
              <a:gdLst/>
              <a:ahLst/>
              <a:cxnLst/>
              <a:rect l="l" t="t" r="r" b="b"/>
              <a:pathLst>
                <a:path w="833" h="981" extrusionOk="0">
                  <a:moveTo>
                    <a:pt x="815" y="0"/>
                  </a:moveTo>
                  <a:cubicBezTo>
                    <a:pt x="449" y="200"/>
                    <a:pt x="200" y="548"/>
                    <a:pt x="1" y="965"/>
                  </a:cubicBezTo>
                  <a:cubicBezTo>
                    <a:pt x="1" y="965"/>
                    <a:pt x="1" y="981"/>
                    <a:pt x="17" y="981"/>
                  </a:cubicBezTo>
                  <a:cubicBezTo>
                    <a:pt x="216" y="548"/>
                    <a:pt x="466" y="216"/>
                    <a:pt x="832" y="16"/>
                  </a:cubicBezTo>
                  <a:lnTo>
                    <a:pt x="832" y="0"/>
                  </a:ln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3" name="Google Shape;1714;p51">
              <a:extLst>
                <a:ext uri="{FF2B5EF4-FFF2-40B4-BE49-F238E27FC236}">
                  <a16:creationId xmlns:a16="http://schemas.microsoft.com/office/drawing/2014/main" id="{B897A2E9-7627-44CE-937E-CDDA74FEB070}"/>
                </a:ext>
              </a:extLst>
            </p:cNvPr>
            <p:cNvSpPr/>
            <p:nvPr/>
          </p:nvSpPr>
          <p:spPr>
            <a:xfrm>
              <a:off x="426050" y="1990900"/>
              <a:ext cx="97300" cy="201250"/>
            </a:xfrm>
            <a:custGeom>
              <a:avLst/>
              <a:gdLst/>
              <a:ahLst/>
              <a:cxnLst/>
              <a:rect l="l" t="t" r="r" b="b"/>
              <a:pathLst>
                <a:path w="3892" h="8050" extrusionOk="0">
                  <a:moveTo>
                    <a:pt x="3809" y="0"/>
                  </a:moveTo>
                  <a:cubicBezTo>
                    <a:pt x="2628" y="483"/>
                    <a:pt x="1813" y="1364"/>
                    <a:pt x="1215" y="2479"/>
                  </a:cubicBezTo>
                  <a:cubicBezTo>
                    <a:pt x="616" y="3593"/>
                    <a:pt x="283" y="4841"/>
                    <a:pt x="0" y="6071"/>
                  </a:cubicBezTo>
                  <a:lnTo>
                    <a:pt x="200" y="8050"/>
                  </a:lnTo>
                  <a:cubicBezTo>
                    <a:pt x="1264" y="7418"/>
                    <a:pt x="2761" y="7867"/>
                    <a:pt x="3892" y="7351"/>
                  </a:cubicBezTo>
                  <a:lnTo>
                    <a:pt x="3809" y="0"/>
                  </a:lnTo>
                  <a:close/>
                </a:path>
              </a:pathLst>
            </a:custGeom>
            <a:solidFill>
              <a:srgbClr val="693A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4" name="Google Shape;1715;p51">
              <a:extLst>
                <a:ext uri="{FF2B5EF4-FFF2-40B4-BE49-F238E27FC236}">
                  <a16:creationId xmlns:a16="http://schemas.microsoft.com/office/drawing/2014/main" id="{4CC7AE53-66F6-4C78-942F-3E31EC0D2D76}"/>
                </a:ext>
              </a:extLst>
            </p:cNvPr>
            <p:cNvSpPr/>
            <p:nvPr/>
          </p:nvSpPr>
          <p:spPr>
            <a:xfrm>
              <a:off x="483850" y="2157625"/>
              <a:ext cx="37850" cy="24150"/>
            </a:xfrm>
            <a:custGeom>
              <a:avLst/>
              <a:gdLst/>
              <a:ahLst/>
              <a:cxnLst/>
              <a:rect l="l" t="t" r="r" b="b"/>
              <a:pathLst>
                <a:path w="1514" h="966" extrusionOk="0">
                  <a:moveTo>
                    <a:pt x="1497" y="1"/>
                  </a:moveTo>
                  <a:cubicBezTo>
                    <a:pt x="1065" y="334"/>
                    <a:pt x="466" y="682"/>
                    <a:pt x="0" y="948"/>
                  </a:cubicBezTo>
                  <a:lnTo>
                    <a:pt x="0" y="965"/>
                  </a:lnTo>
                  <a:lnTo>
                    <a:pt x="16" y="965"/>
                  </a:lnTo>
                  <a:cubicBezTo>
                    <a:pt x="482" y="699"/>
                    <a:pt x="1065" y="349"/>
                    <a:pt x="1513" y="34"/>
                  </a:cubicBezTo>
                  <a:lnTo>
                    <a:pt x="1513" y="17"/>
                  </a:lnTo>
                  <a:cubicBezTo>
                    <a:pt x="1513" y="1"/>
                    <a:pt x="1497" y="1"/>
                    <a:pt x="1497" y="1"/>
                  </a:cubicBezTo>
                  <a:close/>
                </a:path>
              </a:pathLst>
            </a:custGeom>
            <a:solidFill>
              <a:srgbClr val="1420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95" name="Google Shape;2452;p65">
            <a:extLst>
              <a:ext uri="{FF2B5EF4-FFF2-40B4-BE49-F238E27FC236}">
                <a16:creationId xmlns:a16="http://schemas.microsoft.com/office/drawing/2014/main" id="{6F89F9DE-7C8E-4A52-80C0-84C2FB05E5B3}"/>
              </a:ext>
            </a:extLst>
          </p:cNvPr>
          <p:cNvGrpSpPr/>
          <p:nvPr/>
        </p:nvGrpSpPr>
        <p:grpSpPr>
          <a:xfrm>
            <a:off x="4890783" y="1856285"/>
            <a:ext cx="1288095" cy="1085410"/>
            <a:chOff x="3795275" y="1662875"/>
            <a:chExt cx="1212500" cy="1139100"/>
          </a:xfrm>
        </p:grpSpPr>
        <p:sp>
          <p:nvSpPr>
            <p:cNvPr id="296" name="Google Shape;2453;p65">
              <a:extLst>
                <a:ext uri="{FF2B5EF4-FFF2-40B4-BE49-F238E27FC236}">
                  <a16:creationId xmlns:a16="http://schemas.microsoft.com/office/drawing/2014/main" id="{B1654389-8B1E-4B42-A478-28E89FB7A9AC}"/>
                </a:ext>
              </a:extLst>
            </p:cNvPr>
            <p:cNvSpPr/>
            <p:nvPr/>
          </p:nvSpPr>
          <p:spPr>
            <a:xfrm>
              <a:off x="4304725" y="1832100"/>
              <a:ext cx="266625" cy="178525"/>
            </a:xfrm>
            <a:custGeom>
              <a:avLst/>
              <a:gdLst/>
              <a:ahLst/>
              <a:cxnLst/>
              <a:rect l="l" t="t" r="r" b="b"/>
              <a:pathLst>
                <a:path w="10665" h="7141" extrusionOk="0">
                  <a:moveTo>
                    <a:pt x="1459" y="1"/>
                  </a:moveTo>
                  <a:cubicBezTo>
                    <a:pt x="1233" y="1"/>
                    <a:pt x="1005" y="60"/>
                    <a:pt x="799" y="184"/>
                  </a:cubicBezTo>
                  <a:cubicBezTo>
                    <a:pt x="198" y="556"/>
                    <a:pt x="1" y="1333"/>
                    <a:pt x="373" y="1945"/>
                  </a:cubicBezTo>
                  <a:cubicBezTo>
                    <a:pt x="394" y="1978"/>
                    <a:pt x="985" y="2962"/>
                    <a:pt x="1838" y="4034"/>
                  </a:cubicBezTo>
                  <a:cubicBezTo>
                    <a:pt x="3074" y="5609"/>
                    <a:pt x="4179" y="6572"/>
                    <a:pt x="5229" y="6977"/>
                  </a:cubicBezTo>
                  <a:cubicBezTo>
                    <a:pt x="5513" y="7086"/>
                    <a:pt x="5808" y="7140"/>
                    <a:pt x="6114" y="7140"/>
                  </a:cubicBezTo>
                  <a:cubicBezTo>
                    <a:pt x="6311" y="7140"/>
                    <a:pt x="6520" y="7119"/>
                    <a:pt x="6717" y="7064"/>
                  </a:cubicBezTo>
                  <a:cubicBezTo>
                    <a:pt x="7110" y="6965"/>
                    <a:pt x="7504" y="6780"/>
                    <a:pt x="7886" y="6496"/>
                  </a:cubicBezTo>
                  <a:cubicBezTo>
                    <a:pt x="8411" y="6102"/>
                    <a:pt x="8926" y="5522"/>
                    <a:pt x="9440" y="4756"/>
                  </a:cubicBezTo>
                  <a:cubicBezTo>
                    <a:pt x="10030" y="3859"/>
                    <a:pt x="10479" y="2918"/>
                    <a:pt x="10665" y="2481"/>
                  </a:cubicBezTo>
                  <a:cubicBezTo>
                    <a:pt x="9867" y="2142"/>
                    <a:pt x="9057" y="1803"/>
                    <a:pt x="8193" y="1737"/>
                  </a:cubicBezTo>
                  <a:cubicBezTo>
                    <a:pt x="8040" y="2077"/>
                    <a:pt x="7788" y="2580"/>
                    <a:pt x="7482" y="3072"/>
                  </a:cubicBezTo>
                  <a:cubicBezTo>
                    <a:pt x="6782" y="4199"/>
                    <a:pt x="6279" y="4537"/>
                    <a:pt x="6126" y="4581"/>
                  </a:cubicBezTo>
                  <a:cubicBezTo>
                    <a:pt x="5841" y="4461"/>
                    <a:pt x="5086" y="4024"/>
                    <a:pt x="3839" y="2459"/>
                  </a:cubicBezTo>
                  <a:cubicBezTo>
                    <a:pt x="3096" y="1497"/>
                    <a:pt x="2560" y="621"/>
                    <a:pt x="2560" y="621"/>
                  </a:cubicBezTo>
                  <a:cubicBezTo>
                    <a:pt x="2316" y="219"/>
                    <a:pt x="1892" y="1"/>
                    <a:pt x="14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7" name="Google Shape;2454;p65">
              <a:extLst>
                <a:ext uri="{FF2B5EF4-FFF2-40B4-BE49-F238E27FC236}">
                  <a16:creationId xmlns:a16="http://schemas.microsoft.com/office/drawing/2014/main" id="{E42899FE-A96D-4973-B666-3F6A6B690CF1}"/>
                </a:ext>
              </a:extLst>
            </p:cNvPr>
            <p:cNvSpPr/>
            <p:nvPr/>
          </p:nvSpPr>
          <p:spPr>
            <a:xfrm>
              <a:off x="4404525" y="2145125"/>
              <a:ext cx="155625" cy="563075"/>
            </a:xfrm>
            <a:custGeom>
              <a:avLst/>
              <a:gdLst/>
              <a:ahLst/>
              <a:cxnLst/>
              <a:rect l="l" t="t" r="r" b="b"/>
              <a:pathLst>
                <a:path w="6225" h="22523" extrusionOk="0">
                  <a:moveTo>
                    <a:pt x="2812" y="1"/>
                  </a:moveTo>
                  <a:lnTo>
                    <a:pt x="1860" y="6061"/>
                  </a:lnTo>
                  <a:lnTo>
                    <a:pt x="1269" y="9779"/>
                  </a:lnTo>
                  <a:lnTo>
                    <a:pt x="1" y="22522"/>
                  </a:lnTo>
                  <a:lnTo>
                    <a:pt x="1609" y="22522"/>
                  </a:lnTo>
                  <a:cubicBezTo>
                    <a:pt x="1609" y="22522"/>
                    <a:pt x="2560" y="19613"/>
                    <a:pt x="3348" y="16780"/>
                  </a:cubicBezTo>
                  <a:cubicBezTo>
                    <a:pt x="4135" y="13947"/>
                    <a:pt x="3840" y="10567"/>
                    <a:pt x="3840" y="10567"/>
                  </a:cubicBezTo>
                  <a:cubicBezTo>
                    <a:pt x="4256" y="9232"/>
                    <a:pt x="4682" y="8150"/>
                    <a:pt x="5054" y="7056"/>
                  </a:cubicBezTo>
                  <a:cubicBezTo>
                    <a:pt x="5644" y="5382"/>
                    <a:pt x="6115" y="3709"/>
                    <a:pt x="6225" y="1138"/>
                  </a:cubicBezTo>
                  <a:lnTo>
                    <a:pt x="28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8" name="Google Shape;2455;p65">
              <a:extLst>
                <a:ext uri="{FF2B5EF4-FFF2-40B4-BE49-F238E27FC236}">
                  <a16:creationId xmlns:a16="http://schemas.microsoft.com/office/drawing/2014/main" id="{06B2475E-A620-485D-B448-208B8E58DAF7}"/>
                </a:ext>
              </a:extLst>
            </p:cNvPr>
            <p:cNvSpPr/>
            <p:nvPr/>
          </p:nvSpPr>
          <p:spPr>
            <a:xfrm>
              <a:off x="4404525" y="2296625"/>
              <a:ext cx="126350" cy="411575"/>
            </a:xfrm>
            <a:custGeom>
              <a:avLst/>
              <a:gdLst/>
              <a:ahLst/>
              <a:cxnLst/>
              <a:rect l="l" t="t" r="r" b="b"/>
              <a:pathLst>
                <a:path w="5054" h="16463" extrusionOk="0">
                  <a:moveTo>
                    <a:pt x="1860" y="1"/>
                  </a:moveTo>
                  <a:lnTo>
                    <a:pt x="1269" y="3719"/>
                  </a:lnTo>
                  <a:lnTo>
                    <a:pt x="1259" y="3763"/>
                  </a:lnTo>
                  <a:lnTo>
                    <a:pt x="1237" y="4015"/>
                  </a:lnTo>
                  <a:lnTo>
                    <a:pt x="1007" y="6366"/>
                  </a:lnTo>
                  <a:lnTo>
                    <a:pt x="941" y="7023"/>
                  </a:lnTo>
                  <a:lnTo>
                    <a:pt x="1" y="16462"/>
                  </a:lnTo>
                  <a:lnTo>
                    <a:pt x="1609" y="16462"/>
                  </a:lnTo>
                  <a:cubicBezTo>
                    <a:pt x="1609" y="16462"/>
                    <a:pt x="2560" y="13553"/>
                    <a:pt x="3348" y="10720"/>
                  </a:cubicBezTo>
                  <a:cubicBezTo>
                    <a:pt x="3359" y="10698"/>
                    <a:pt x="3359" y="10687"/>
                    <a:pt x="3359" y="10676"/>
                  </a:cubicBezTo>
                  <a:cubicBezTo>
                    <a:pt x="3621" y="9735"/>
                    <a:pt x="3763" y="8740"/>
                    <a:pt x="3829" y="7832"/>
                  </a:cubicBezTo>
                  <a:cubicBezTo>
                    <a:pt x="3851" y="7515"/>
                    <a:pt x="3873" y="7209"/>
                    <a:pt x="3884" y="6925"/>
                  </a:cubicBezTo>
                  <a:cubicBezTo>
                    <a:pt x="3938" y="5535"/>
                    <a:pt x="3840" y="4507"/>
                    <a:pt x="3840" y="4507"/>
                  </a:cubicBezTo>
                  <a:cubicBezTo>
                    <a:pt x="4256" y="3172"/>
                    <a:pt x="4682" y="2090"/>
                    <a:pt x="5054" y="996"/>
                  </a:cubicBezTo>
                  <a:cubicBezTo>
                    <a:pt x="4431" y="931"/>
                    <a:pt x="2954" y="712"/>
                    <a:pt x="1860"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9" name="Google Shape;2456;p65">
              <a:extLst>
                <a:ext uri="{FF2B5EF4-FFF2-40B4-BE49-F238E27FC236}">
                  <a16:creationId xmlns:a16="http://schemas.microsoft.com/office/drawing/2014/main" id="{5869C141-6E69-48D7-AA42-9FD2DFB2650A}"/>
                </a:ext>
              </a:extLst>
            </p:cNvPr>
            <p:cNvSpPr/>
            <p:nvPr/>
          </p:nvSpPr>
          <p:spPr>
            <a:xfrm>
              <a:off x="4435425" y="2390700"/>
              <a:ext cx="30650" cy="11500"/>
            </a:xfrm>
            <a:custGeom>
              <a:avLst/>
              <a:gdLst/>
              <a:ahLst/>
              <a:cxnLst/>
              <a:rect l="l" t="t" r="r" b="b"/>
              <a:pathLst>
                <a:path w="1226" h="460" extrusionOk="0">
                  <a:moveTo>
                    <a:pt x="23" y="0"/>
                  </a:moveTo>
                  <a:lnTo>
                    <a:pt x="1" y="252"/>
                  </a:lnTo>
                  <a:cubicBezTo>
                    <a:pt x="405" y="449"/>
                    <a:pt x="963" y="460"/>
                    <a:pt x="1083" y="460"/>
                  </a:cubicBezTo>
                  <a:lnTo>
                    <a:pt x="1105" y="460"/>
                  </a:lnTo>
                  <a:cubicBezTo>
                    <a:pt x="1171" y="460"/>
                    <a:pt x="1226" y="405"/>
                    <a:pt x="1226" y="340"/>
                  </a:cubicBezTo>
                  <a:cubicBezTo>
                    <a:pt x="1226" y="274"/>
                    <a:pt x="1171" y="219"/>
                    <a:pt x="1105" y="219"/>
                  </a:cubicBezTo>
                  <a:cubicBezTo>
                    <a:pt x="876" y="219"/>
                    <a:pt x="340" y="187"/>
                    <a:pt x="23" y="0"/>
                  </a:cubicBez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0" name="Google Shape;2457;p65">
              <a:extLst>
                <a:ext uri="{FF2B5EF4-FFF2-40B4-BE49-F238E27FC236}">
                  <a16:creationId xmlns:a16="http://schemas.microsoft.com/office/drawing/2014/main" id="{53F938E1-6B25-4B5D-B3F5-F287C2C94197}"/>
                </a:ext>
              </a:extLst>
            </p:cNvPr>
            <p:cNvSpPr/>
            <p:nvPr/>
          </p:nvSpPr>
          <p:spPr>
            <a:xfrm>
              <a:off x="4404525" y="2455775"/>
              <a:ext cx="97100" cy="252425"/>
            </a:xfrm>
            <a:custGeom>
              <a:avLst/>
              <a:gdLst/>
              <a:ahLst/>
              <a:cxnLst/>
              <a:rect l="l" t="t" r="r" b="b"/>
              <a:pathLst>
                <a:path w="3884" h="10097" extrusionOk="0">
                  <a:moveTo>
                    <a:pt x="1007" y="0"/>
                  </a:moveTo>
                  <a:lnTo>
                    <a:pt x="953" y="537"/>
                  </a:lnTo>
                  <a:lnTo>
                    <a:pt x="941" y="657"/>
                  </a:lnTo>
                  <a:lnTo>
                    <a:pt x="887" y="1116"/>
                  </a:lnTo>
                  <a:lnTo>
                    <a:pt x="832" y="1740"/>
                  </a:lnTo>
                  <a:lnTo>
                    <a:pt x="756" y="2516"/>
                  </a:lnTo>
                  <a:lnTo>
                    <a:pt x="690" y="3184"/>
                  </a:lnTo>
                  <a:lnTo>
                    <a:pt x="613" y="3938"/>
                  </a:lnTo>
                  <a:lnTo>
                    <a:pt x="547" y="4616"/>
                  </a:lnTo>
                  <a:lnTo>
                    <a:pt x="471" y="5360"/>
                  </a:lnTo>
                  <a:lnTo>
                    <a:pt x="406" y="6028"/>
                  </a:lnTo>
                  <a:lnTo>
                    <a:pt x="329" y="6815"/>
                  </a:lnTo>
                  <a:lnTo>
                    <a:pt x="263" y="7428"/>
                  </a:lnTo>
                  <a:lnTo>
                    <a:pt x="176" y="8281"/>
                  </a:lnTo>
                  <a:lnTo>
                    <a:pt x="121" y="8806"/>
                  </a:lnTo>
                  <a:lnTo>
                    <a:pt x="1" y="10096"/>
                  </a:lnTo>
                  <a:lnTo>
                    <a:pt x="1609" y="10096"/>
                  </a:lnTo>
                  <a:cubicBezTo>
                    <a:pt x="1609" y="10096"/>
                    <a:pt x="1926" y="9144"/>
                    <a:pt x="2341" y="7800"/>
                  </a:cubicBezTo>
                  <a:cubicBezTo>
                    <a:pt x="2396" y="7603"/>
                    <a:pt x="2462" y="7394"/>
                    <a:pt x="2528" y="7187"/>
                  </a:cubicBezTo>
                  <a:cubicBezTo>
                    <a:pt x="2604" y="6935"/>
                    <a:pt x="2681" y="6672"/>
                    <a:pt x="2757" y="6410"/>
                  </a:cubicBezTo>
                  <a:cubicBezTo>
                    <a:pt x="2801" y="6246"/>
                    <a:pt x="2856" y="6082"/>
                    <a:pt x="2900" y="5918"/>
                  </a:cubicBezTo>
                  <a:cubicBezTo>
                    <a:pt x="3053" y="5404"/>
                    <a:pt x="3206" y="4879"/>
                    <a:pt x="3348" y="4354"/>
                  </a:cubicBezTo>
                  <a:cubicBezTo>
                    <a:pt x="3359" y="4332"/>
                    <a:pt x="3359" y="4321"/>
                    <a:pt x="3359" y="4310"/>
                  </a:cubicBezTo>
                  <a:cubicBezTo>
                    <a:pt x="3425" y="4081"/>
                    <a:pt x="3479" y="3862"/>
                    <a:pt x="3523" y="3632"/>
                  </a:cubicBezTo>
                  <a:cubicBezTo>
                    <a:pt x="3556" y="3479"/>
                    <a:pt x="3588" y="3315"/>
                    <a:pt x="3621" y="3150"/>
                  </a:cubicBezTo>
                  <a:cubicBezTo>
                    <a:pt x="3665" y="2877"/>
                    <a:pt x="3709" y="2593"/>
                    <a:pt x="3741" y="2319"/>
                  </a:cubicBezTo>
                  <a:cubicBezTo>
                    <a:pt x="3775" y="2100"/>
                    <a:pt x="3796" y="1882"/>
                    <a:pt x="3818" y="1674"/>
                  </a:cubicBezTo>
                  <a:cubicBezTo>
                    <a:pt x="3818" y="1597"/>
                    <a:pt x="3829" y="1532"/>
                    <a:pt x="3829" y="1466"/>
                  </a:cubicBezTo>
                  <a:lnTo>
                    <a:pt x="3862" y="1072"/>
                  </a:lnTo>
                  <a:cubicBezTo>
                    <a:pt x="3873" y="897"/>
                    <a:pt x="3873" y="722"/>
                    <a:pt x="3884" y="559"/>
                  </a:cubicBezTo>
                  <a:cubicBezTo>
                    <a:pt x="3173" y="416"/>
                    <a:pt x="1871" y="230"/>
                    <a:pt x="10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1" name="Google Shape;2458;p65">
              <a:extLst>
                <a:ext uri="{FF2B5EF4-FFF2-40B4-BE49-F238E27FC236}">
                  <a16:creationId xmlns:a16="http://schemas.microsoft.com/office/drawing/2014/main" id="{9045EE23-8B0B-4395-8F3D-6360BC63AD14}"/>
                </a:ext>
              </a:extLst>
            </p:cNvPr>
            <p:cNvSpPr/>
            <p:nvPr/>
          </p:nvSpPr>
          <p:spPr>
            <a:xfrm>
              <a:off x="4425300" y="2483675"/>
              <a:ext cx="5775" cy="15600"/>
            </a:xfrm>
            <a:custGeom>
              <a:avLst/>
              <a:gdLst/>
              <a:ahLst/>
              <a:cxnLst/>
              <a:rect l="l" t="t" r="r" b="b"/>
              <a:pathLst>
                <a:path w="231" h="624" extrusionOk="0">
                  <a:moveTo>
                    <a:pt x="56" y="0"/>
                  </a:moveTo>
                  <a:lnTo>
                    <a:pt x="1" y="624"/>
                  </a:lnTo>
                  <a:cubicBezTo>
                    <a:pt x="132" y="580"/>
                    <a:pt x="231" y="449"/>
                    <a:pt x="231" y="296"/>
                  </a:cubicBezTo>
                  <a:cubicBezTo>
                    <a:pt x="231" y="175"/>
                    <a:pt x="165" y="66"/>
                    <a:pt x="5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2" name="Google Shape;2459;p65">
              <a:extLst>
                <a:ext uri="{FF2B5EF4-FFF2-40B4-BE49-F238E27FC236}">
                  <a16:creationId xmlns:a16="http://schemas.microsoft.com/office/drawing/2014/main" id="{F8CC2BEB-259A-445A-B03A-48C0D46745DE}"/>
                </a:ext>
              </a:extLst>
            </p:cNvPr>
            <p:cNvSpPr/>
            <p:nvPr/>
          </p:nvSpPr>
          <p:spPr>
            <a:xfrm>
              <a:off x="4440075" y="2487500"/>
              <a:ext cx="17250" cy="17250"/>
            </a:xfrm>
            <a:custGeom>
              <a:avLst/>
              <a:gdLst/>
              <a:ahLst/>
              <a:cxnLst/>
              <a:rect l="l" t="t" r="r" b="b"/>
              <a:pathLst>
                <a:path w="690" h="690" extrusionOk="0">
                  <a:moveTo>
                    <a:pt x="350" y="0"/>
                  </a:moveTo>
                  <a:cubicBezTo>
                    <a:pt x="154" y="0"/>
                    <a:pt x="0" y="153"/>
                    <a:pt x="0" y="340"/>
                  </a:cubicBezTo>
                  <a:cubicBezTo>
                    <a:pt x="0" y="537"/>
                    <a:pt x="154" y="690"/>
                    <a:pt x="350" y="690"/>
                  </a:cubicBezTo>
                  <a:cubicBezTo>
                    <a:pt x="537" y="690"/>
                    <a:pt x="690" y="537"/>
                    <a:pt x="690" y="340"/>
                  </a:cubicBezTo>
                  <a:cubicBezTo>
                    <a:pt x="690" y="153"/>
                    <a:pt x="537" y="0"/>
                    <a:pt x="3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3" name="Google Shape;2460;p65">
              <a:extLst>
                <a:ext uri="{FF2B5EF4-FFF2-40B4-BE49-F238E27FC236}">
                  <a16:creationId xmlns:a16="http://schemas.microsoft.com/office/drawing/2014/main" id="{FF9F5735-CB7A-4255-848A-39964D4C7363}"/>
                </a:ext>
              </a:extLst>
            </p:cNvPr>
            <p:cNvSpPr/>
            <p:nvPr/>
          </p:nvSpPr>
          <p:spPr>
            <a:xfrm>
              <a:off x="4466325" y="2492425"/>
              <a:ext cx="17275" cy="17250"/>
            </a:xfrm>
            <a:custGeom>
              <a:avLst/>
              <a:gdLst/>
              <a:ahLst/>
              <a:cxnLst/>
              <a:rect l="l" t="t" r="r" b="b"/>
              <a:pathLst>
                <a:path w="691" h="690" extrusionOk="0">
                  <a:moveTo>
                    <a:pt x="351" y="0"/>
                  </a:moveTo>
                  <a:cubicBezTo>
                    <a:pt x="154" y="0"/>
                    <a:pt x="1" y="153"/>
                    <a:pt x="1" y="340"/>
                  </a:cubicBezTo>
                  <a:cubicBezTo>
                    <a:pt x="1" y="536"/>
                    <a:pt x="154" y="690"/>
                    <a:pt x="351" y="690"/>
                  </a:cubicBezTo>
                  <a:cubicBezTo>
                    <a:pt x="537" y="690"/>
                    <a:pt x="690" y="536"/>
                    <a:pt x="690" y="340"/>
                  </a:cubicBezTo>
                  <a:cubicBezTo>
                    <a:pt x="690" y="153"/>
                    <a:pt x="537" y="0"/>
                    <a:pt x="3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4" name="Google Shape;2461;p65">
              <a:extLst>
                <a:ext uri="{FF2B5EF4-FFF2-40B4-BE49-F238E27FC236}">
                  <a16:creationId xmlns:a16="http://schemas.microsoft.com/office/drawing/2014/main" id="{9EF48665-26BD-4CAE-A289-779C27102DFE}"/>
                </a:ext>
              </a:extLst>
            </p:cNvPr>
            <p:cNvSpPr/>
            <p:nvPr/>
          </p:nvSpPr>
          <p:spPr>
            <a:xfrm>
              <a:off x="4492850" y="2497625"/>
              <a:ext cx="7150" cy="16150"/>
            </a:xfrm>
            <a:custGeom>
              <a:avLst/>
              <a:gdLst/>
              <a:ahLst/>
              <a:cxnLst/>
              <a:rect l="l" t="t" r="r" b="b"/>
              <a:pathLst>
                <a:path w="286" h="646" extrusionOk="0">
                  <a:moveTo>
                    <a:pt x="285" y="0"/>
                  </a:moveTo>
                  <a:lnTo>
                    <a:pt x="285" y="0"/>
                  </a:lnTo>
                  <a:cubicBezTo>
                    <a:pt x="121" y="22"/>
                    <a:pt x="1" y="164"/>
                    <a:pt x="1" y="328"/>
                  </a:cubicBezTo>
                  <a:cubicBezTo>
                    <a:pt x="1" y="482"/>
                    <a:pt x="88" y="601"/>
                    <a:pt x="208" y="645"/>
                  </a:cubicBezTo>
                  <a:cubicBezTo>
                    <a:pt x="242" y="426"/>
                    <a:pt x="263" y="208"/>
                    <a:pt x="2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5" name="Google Shape;2462;p65">
              <a:extLst>
                <a:ext uri="{FF2B5EF4-FFF2-40B4-BE49-F238E27FC236}">
                  <a16:creationId xmlns:a16="http://schemas.microsoft.com/office/drawing/2014/main" id="{57A2B0FB-B4E5-47FA-B20E-E7F3B609E6FA}"/>
                </a:ext>
              </a:extLst>
            </p:cNvPr>
            <p:cNvSpPr/>
            <p:nvPr/>
          </p:nvSpPr>
          <p:spPr>
            <a:xfrm>
              <a:off x="4421775" y="2518675"/>
              <a:ext cx="7375" cy="16700"/>
            </a:xfrm>
            <a:custGeom>
              <a:avLst/>
              <a:gdLst/>
              <a:ahLst/>
              <a:cxnLst/>
              <a:rect l="l" t="t" r="r" b="b"/>
              <a:pathLst>
                <a:path w="295" h="668" extrusionOk="0">
                  <a:moveTo>
                    <a:pt x="66" y="0"/>
                  </a:moveTo>
                  <a:lnTo>
                    <a:pt x="0" y="668"/>
                  </a:lnTo>
                  <a:cubicBezTo>
                    <a:pt x="164" y="646"/>
                    <a:pt x="295" y="503"/>
                    <a:pt x="295" y="328"/>
                  </a:cubicBezTo>
                  <a:cubicBezTo>
                    <a:pt x="295" y="175"/>
                    <a:pt x="197" y="44"/>
                    <a:pt x="6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6" name="Google Shape;2463;p65">
              <a:extLst>
                <a:ext uri="{FF2B5EF4-FFF2-40B4-BE49-F238E27FC236}">
                  <a16:creationId xmlns:a16="http://schemas.microsoft.com/office/drawing/2014/main" id="{16C544A3-0BBD-4AD3-8D9E-ADDE351713C0}"/>
                </a:ext>
              </a:extLst>
            </p:cNvPr>
            <p:cNvSpPr/>
            <p:nvPr/>
          </p:nvSpPr>
          <p:spPr>
            <a:xfrm>
              <a:off x="4438425" y="2523325"/>
              <a:ext cx="17275" cy="16975"/>
            </a:xfrm>
            <a:custGeom>
              <a:avLst/>
              <a:gdLst/>
              <a:ahLst/>
              <a:cxnLst/>
              <a:rect l="l" t="t" r="r" b="b"/>
              <a:pathLst>
                <a:path w="691" h="679" extrusionOk="0">
                  <a:moveTo>
                    <a:pt x="340" y="0"/>
                  </a:moveTo>
                  <a:cubicBezTo>
                    <a:pt x="154" y="0"/>
                    <a:pt x="1" y="154"/>
                    <a:pt x="1" y="339"/>
                  </a:cubicBezTo>
                  <a:cubicBezTo>
                    <a:pt x="1" y="525"/>
                    <a:pt x="154" y="679"/>
                    <a:pt x="340" y="679"/>
                  </a:cubicBezTo>
                  <a:cubicBezTo>
                    <a:pt x="537" y="679"/>
                    <a:pt x="690" y="525"/>
                    <a:pt x="690" y="339"/>
                  </a:cubicBezTo>
                  <a:cubicBezTo>
                    <a:pt x="690" y="154"/>
                    <a:pt x="537" y="0"/>
                    <a:pt x="3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7" name="Google Shape;2464;p65">
              <a:extLst>
                <a:ext uri="{FF2B5EF4-FFF2-40B4-BE49-F238E27FC236}">
                  <a16:creationId xmlns:a16="http://schemas.microsoft.com/office/drawing/2014/main" id="{87E52E56-46C3-491A-9CCE-D89E4EC9D473}"/>
                </a:ext>
              </a:extLst>
            </p:cNvPr>
            <p:cNvSpPr/>
            <p:nvPr/>
          </p:nvSpPr>
          <p:spPr>
            <a:xfrm>
              <a:off x="4464675" y="2528250"/>
              <a:ext cx="17275" cy="16975"/>
            </a:xfrm>
            <a:custGeom>
              <a:avLst/>
              <a:gdLst/>
              <a:ahLst/>
              <a:cxnLst/>
              <a:rect l="l" t="t" r="r" b="b"/>
              <a:pathLst>
                <a:path w="691" h="679" extrusionOk="0">
                  <a:moveTo>
                    <a:pt x="340" y="0"/>
                  </a:moveTo>
                  <a:cubicBezTo>
                    <a:pt x="154" y="0"/>
                    <a:pt x="1" y="153"/>
                    <a:pt x="1" y="339"/>
                  </a:cubicBezTo>
                  <a:cubicBezTo>
                    <a:pt x="1" y="525"/>
                    <a:pt x="154" y="678"/>
                    <a:pt x="340" y="678"/>
                  </a:cubicBezTo>
                  <a:cubicBezTo>
                    <a:pt x="537" y="678"/>
                    <a:pt x="690" y="525"/>
                    <a:pt x="690" y="339"/>
                  </a:cubicBezTo>
                  <a:cubicBezTo>
                    <a:pt x="690" y="153"/>
                    <a:pt x="537" y="0"/>
                    <a:pt x="3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8" name="Google Shape;2465;p65">
              <a:extLst>
                <a:ext uri="{FF2B5EF4-FFF2-40B4-BE49-F238E27FC236}">
                  <a16:creationId xmlns:a16="http://schemas.microsoft.com/office/drawing/2014/main" id="{8A177628-CB73-4D5E-9315-76F2BFBC7F8A}"/>
                </a:ext>
              </a:extLst>
            </p:cNvPr>
            <p:cNvSpPr/>
            <p:nvPr/>
          </p:nvSpPr>
          <p:spPr>
            <a:xfrm>
              <a:off x="4490925" y="2534525"/>
              <a:ext cx="4150" cy="12050"/>
            </a:xfrm>
            <a:custGeom>
              <a:avLst/>
              <a:gdLst/>
              <a:ahLst/>
              <a:cxnLst/>
              <a:rect l="l" t="t" r="r" b="b"/>
              <a:pathLst>
                <a:path w="166" h="482" extrusionOk="0">
                  <a:moveTo>
                    <a:pt x="165" y="0"/>
                  </a:moveTo>
                  <a:cubicBezTo>
                    <a:pt x="67" y="56"/>
                    <a:pt x="1" y="165"/>
                    <a:pt x="1" y="285"/>
                  </a:cubicBezTo>
                  <a:cubicBezTo>
                    <a:pt x="1" y="362"/>
                    <a:pt x="34" y="427"/>
                    <a:pt x="67" y="482"/>
                  </a:cubicBezTo>
                  <a:cubicBezTo>
                    <a:pt x="100" y="329"/>
                    <a:pt x="132" y="165"/>
                    <a:pt x="16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9" name="Google Shape;2466;p65">
              <a:extLst>
                <a:ext uri="{FF2B5EF4-FFF2-40B4-BE49-F238E27FC236}">
                  <a16:creationId xmlns:a16="http://schemas.microsoft.com/office/drawing/2014/main" id="{2F6D52F9-D130-49C0-8EAC-733A702B1795}"/>
                </a:ext>
              </a:extLst>
            </p:cNvPr>
            <p:cNvSpPr/>
            <p:nvPr/>
          </p:nvSpPr>
          <p:spPr>
            <a:xfrm>
              <a:off x="4418200" y="2554200"/>
              <a:ext cx="9325" cy="17000"/>
            </a:xfrm>
            <a:custGeom>
              <a:avLst/>
              <a:gdLst/>
              <a:ahLst/>
              <a:cxnLst/>
              <a:rect l="l" t="t" r="r" b="b"/>
              <a:pathLst>
                <a:path w="373" h="680" extrusionOk="0">
                  <a:moveTo>
                    <a:pt x="66" y="1"/>
                  </a:moveTo>
                  <a:lnTo>
                    <a:pt x="0" y="679"/>
                  </a:lnTo>
                  <a:lnTo>
                    <a:pt x="34" y="679"/>
                  </a:lnTo>
                  <a:cubicBezTo>
                    <a:pt x="219" y="679"/>
                    <a:pt x="372" y="526"/>
                    <a:pt x="372" y="341"/>
                  </a:cubicBezTo>
                  <a:cubicBezTo>
                    <a:pt x="372" y="154"/>
                    <a:pt x="241" y="12"/>
                    <a:pt x="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0" name="Google Shape;2467;p65">
              <a:extLst>
                <a:ext uri="{FF2B5EF4-FFF2-40B4-BE49-F238E27FC236}">
                  <a16:creationId xmlns:a16="http://schemas.microsoft.com/office/drawing/2014/main" id="{DCB248ED-D2CD-4D6C-8AEC-5BD7AA9A56D8}"/>
                </a:ext>
              </a:extLst>
            </p:cNvPr>
            <p:cNvSpPr/>
            <p:nvPr/>
          </p:nvSpPr>
          <p:spPr>
            <a:xfrm>
              <a:off x="4436800" y="2558875"/>
              <a:ext cx="16975" cy="17250"/>
            </a:xfrm>
            <a:custGeom>
              <a:avLst/>
              <a:gdLst/>
              <a:ahLst/>
              <a:cxnLst/>
              <a:rect l="l" t="t" r="r" b="b"/>
              <a:pathLst>
                <a:path w="679" h="690" extrusionOk="0">
                  <a:moveTo>
                    <a:pt x="340" y="0"/>
                  </a:moveTo>
                  <a:cubicBezTo>
                    <a:pt x="153" y="0"/>
                    <a:pt x="0" y="164"/>
                    <a:pt x="0" y="350"/>
                  </a:cubicBezTo>
                  <a:cubicBezTo>
                    <a:pt x="0" y="536"/>
                    <a:pt x="153" y="689"/>
                    <a:pt x="340" y="689"/>
                  </a:cubicBezTo>
                  <a:cubicBezTo>
                    <a:pt x="525" y="689"/>
                    <a:pt x="678" y="536"/>
                    <a:pt x="678" y="350"/>
                  </a:cubicBezTo>
                  <a:cubicBezTo>
                    <a:pt x="678" y="164"/>
                    <a:pt x="525" y="0"/>
                    <a:pt x="3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1" name="Google Shape;2468;p65">
              <a:extLst>
                <a:ext uri="{FF2B5EF4-FFF2-40B4-BE49-F238E27FC236}">
                  <a16:creationId xmlns:a16="http://schemas.microsoft.com/office/drawing/2014/main" id="{3C58F046-7516-479C-AD92-28757A7C51DB}"/>
                </a:ext>
              </a:extLst>
            </p:cNvPr>
            <p:cNvSpPr/>
            <p:nvPr/>
          </p:nvSpPr>
          <p:spPr>
            <a:xfrm>
              <a:off x="4463050" y="2564050"/>
              <a:ext cx="17250" cy="16975"/>
            </a:xfrm>
            <a:custGeom>
              <a:avLst/>
              <a:gdLst/>
              <a:ahLst/>
              <a:cxnLst/>
              <a:rect l="l" t="t" r="r" b="b"/>
              <a:pathLst>
                <a:path w="690" h="679" extrusionOk="0">
                  <a:moveTo>
                    <a:pt x="340" y="1"/>
                  </a:moveTo>
                  <a:cubicBezTo>
                    <a:pt x="153" y="1"/>
                    <a:pt x="0" y="154"/>
                    <a:pt x="0" y="340"/>
                  </a:cubicBezTo>
                  <a:cubicBezTo>
                    <a:pt x="0" y="526"/>
                    <a:pt x="153" y="679"/>
                    <a:pt x="340" y="679"/>
                  </a:cubicBezTo>
                  <a:cubicBezTo>
                    <a:pt x="537" y="679"/>
                    <a:pt x="690" y="526"/>
                    <a:pt x="690" y="340"/>
                  </a:cubicBezTo>
                  <a:cubicBezTo>
                    <a:pt x="690" y="154"/>
                    <a:pt x="537" y="1"/>
                    <a:pt x="3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2" name="Google Shape;2469;p65">
              <a:extLst>
                <a:ext uri="{FF2B5EF4-FFF2-40B4-BE49-F238E27FC236}">
                  <a16:creationId xmlns:a16="http://schemas.microsoft.com/office/drawing/2014/main" id="{6F1A60F4-50ED-4023-9784-2344E63AFC8C}"/>
                </a:ext>
              </a:extLst>
            </p:cNvPr>
            <p:cNvSpPr/>
            <p:nvPr/>
          </p:nvSpPr>
          <p:spPr>
            <a:xfrm>
              <a:off x="4414650" y="2589750"/>
              <a:ext cx="11225" cy="17275"/>
            </a:xfrm>
            <a:custGeom>
              <a:avLst/>
              <a:gdLst/>
              <a:ahLst/>
              <a:cxnLst/>
              <a:rect l="l" t="t" r="r" b="b"/>
              <a:pathLst>
                <a:path w="449" h="691" extrusionOk="0">
                  <a:moveTo>
                    <a:pt x="66" y="1"/>
                  </a:moveTo>
                  <a:lnTo>
                    <a:pt x="1" y="669"/>
                  </a:lnTo>
                  <a:cubicBezTo>
                    <a:pt x="33" y="679"/>
                    <a:pt x="66" y="690"/>
                    <a:pt x="110" y="690"/>
                  </a:cubicBezTo>
                  <a:cubicBezTo>
                    <a:pt x="296" y="690"/>
                    <a:pt x="449" y="537"/>
                    <a:pt x="449" y="351"/>
                  </a:cubicBezTo>
                  <a:cubicBezTo>
                    <a:pt x="449" y="154"/>
                    <a:pt x="296" y="1"/>
                    <a:pt x="11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3" name="Google Shape;2470;p65">
              <a:extLst>
                <a:ext uri="{FF2B5EF4-FFF2-40B4-BE49-F238E27FC236}">
                  <a16:creationId xmlns:a16="http://schemas.microsoft.com/office/drawing/2014/main" id="{6B43268F-EC38-4F27-BF29-04D273D65925}"/>
                </a:ext>
              </a:extLst>
            </p:cNvPr>
            <p:cNvSpPr/>
            <p:nvPr/>
          </p:nvSpPr>
          <p:spPr>
            <a:xfrm>
              <a:off x="4434900" y="2594675"/>
              <a:ext cx="17225" cy="17275"/>
            </a:xfrm>
            <a:custGeom>
              <a:avLst/>
              <a:gdLst/>
              <a:ahLst/>
              <a:cxnLst/>
              <a:rect l="l" t="t" r="r" b="b"/>
              <a:pathLst>
                <a:path w="689" h="691" extrusionOk="0">
                  <a:moveTo>
                    <a:pt x="350" y="1"/>
                  </a:moveTo>
                  <a:cubicBezTo>
                    <a:pt x="153" y="1"/>
                    <a:pt x="0" y="154"/>
                    <a:pt x="0" y="351"/>
                  </a:cubicBezTo>
                  <a:cubicBezTo>
                    <a:pt x="0" y="537"/>
                    <a:pt x="153" y="690"/>
                    <a:pt x="350" y="690"/>
                  </a:cubicBezTo>
                  <a:cubicBezTo>
                    <a:pt x="536" y="690"/>
                    <a:pt x="689" y="537"/>
                    <a:pt x="689" y="351"/>
                  </a:cubicBezTo>
                  <a:cubicBezTo>
                    <a:pt x="689" y="154"/>
                    <a:pt x="536" y="1"/>
                    <a:pt x="3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4" name="Google Shape;2471;p65">
              <a:extLst>
                <a:ext uri="{FF2B5EF4-FFF2-40B4-BE49-F238E27FC236}">
                  <a16:creationId xmlns:a16="http://schemas.microsoft.com/office/drawing/2014/main" id="{D703A43F-1135-4617-A616-9D6AA5CB7DEE}"/>
                </a:ext>
              </a:extLst>
            </p:cNvPr>
            <p:cNvSpPr/>
            <p:nvPr/>
          </p:nvSpPr>
          <p:spPr>
            <a:xfrm>
              <a:off x="4461400" y="2599600"/>
              <a:ext cx="15625" cy="17275"/>
            </a:xfrm>
            <a:custGeom>
              <a:avLst/>
              <a:gdLst/>
              <a:ahLst/>
              <a:cxnLst/>
              <a:rect l="l" t="t" r="r" b="b"/>
              <a:pathLst>
                <a:path w="625" h="691" extrusionOk="0">
                  <a:moveTo>
                    <a:pt x="340" y="1"/>
                  </a:moveTo>
                  <a:cubicBezTo>
                    <a:pt x="154" y="1"/>
                    <a:pt x="1" y="154"/>
                    <a:pt x="1" y="351"/>
                  </a:cubicBezTo>
                  <a:cubicBezTo>
                    <a:pt x="1" y="537"/>
                    <a:pt x="154" y="690"/>
                    <a:pt x="340" y="690"/>
                  </a:cubicBezTo>
                  <a:cubicBezTo>
                    <a:pt x="394" y="690"/>
                    <a:pt x="438" y="679"/>
                    <a:pt x="482" y="657"/>
                  </a:cubicBezTo>
                  <a:cubicBezTo>
                    <a:pt x="526" y="493"/>
                    <a:pt x="581" y="329"/>
                    <a:pt x="625" y="165"/>
                  </a:cubicBezTo>
                  <a:cubicBezTo>
                    <a:pt x="569" y="66"/>
                    <a:pt x="460" y="1"/>
                    <a:pt x="3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5" name="Google Shape;2472;p65">
              <a:extLst>
                <a:ext uri="{FF2B5EF4-FFF2-40B4-BE49-F238E27FC236}">
                  <a16:creationId xmlns:a16="http://schemas.microsoft.com/office/drawing/2014/main" id="{1950801D-3988-4F46-8427-0E3D48DC085A}"/>
                </a:ext>
              </a:extLst>
            </p:cNvPr>
            <p:cNvSpPr/>
            <p:nvPr/>
          </p:nvSpPr>
          <p:spPr>
            <a:xfrm>
              <a:off x="4411100" y="2625600"/>
              <a:ext cx="13150" cy="17225"/>
            </a:xfrm>
            <a:custGeom>
              <a:avLst/>
              <a:gdLst/>
              <a:ahLst/>
              <a:cxnLst/>
              <a:rect l="l" t="t" r="r" b="b"/>
              <a:pathLst>
                <a:path w="526" h="689" extrusionOk="0">
                  <a:moveTo>
                    <a:pt x="175" y="0"/>
                  </a:moveTo>
                  <a:cubicBezTo>
                    <a:pt x="143" y="0"/>
                    <a:pt x="99" y="11"/>
                    <a:pt x="66" y="22"/>
                  </a:cubicBezTo>
                  <a:lnTo>
                    <a:pt x="0" y="635"/>
                  </a:lnTo>
                  <a:cubicBezTo>
                    <a:pt x="55" y="667"/>
                    <a:pt x="109" y="689"/>
                    <a:pt x="175" y="689"/>
                  </a:cubicBezTo>
                  <a:cubicBezTo>
                    <a:pt x="372" y="689"/>
                    <a:pt x="525" y="536"/>
                    <a:pt x="525" y="339"/>
                  </a:cubicBezTo>
                  <a:cubicBezTo>
                    <a:pt x="525" y="153"/>
                    <a:pt x="372" y="0"/>
                    <a:pt x="17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6" name="Google Shape;2473;p65">
              <a:extLst>
                <a:ext uri="{FF2B5EF4-FFF2-40B4-BE49-F238E27FC236}">
                  <a16:creationId xmlns:a16="http://schemas.microsoft.com/office/drawing/2014/main" id="{A0CFC449-DD93-439C-9C05-02E6A0D9B964}"/>
                </a:ext>
              </a:extLst>
            </p:cNvPr>
            <p:cNvSpPr/>
            <p:nvPr/>
          </p:nvSpPr>
          <p:spPr>
            <a:xfrm>
              <a:off x="4433250" y="2630525"/>
              <a:ext cx="17250" cy="17225"/>
            </a:xfrm>
            <a:custGeom>
              <a:avLst/>
              <a:gdLst/>
              <a:ahLst/>
              <a:cxnLst/>
              <a:rect l="l" t="t" r="r" b="b"/>
              <a:pathLst>
                <a:path w="690" h="689" extrusionOk="0">
                  <a:moveTo>
                    <a:pt x="339" y="0"/>
                  </a:moveTo>
                  <a:cubicBezTo>
                    <a:pt x="154" y="0"/>
                    <a:pt x="0" y="153"/>
                    <a:pt x="0" y="339"/>
                  </a:cubicBezTo>
                  <a:cubicBezTo>
                    <a:pt x="0" y="536"/>
                    <a:pt x="154" y="689"/>
                    <a:pt x="339" y="689"/>
                  </a:cubicBezTo>
                  <a:cubicBezTo>
                    <a:pt x="536" y="689"/>
                    <a:pt x="689" y="536"/>
                    <a:pt x="689" y="339"/>
                  </a:cubicBezTo>
                  <a:cubicBezTo>
                    <a:pt x="689" y="153"/>
                    <a:pt x="536" y="0"/>
                    <a:pt x="3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7" name="Google Shape;2474;p65">
              <a:extLst>
                <a:ext uri="{FF2B5EF4-FFF2-40B4-BE49-F238E27FC236}">
                  <a16:creationId xmlns:a16="http://schemas.microsoft.com/office/drawing/2014/main" id="{77B202D4-305C-459E-9325-C7BD058860C7}"/>
                </a:ext>
              </a:extLst>
            </p:cNvPr>
            <p:cNvSpPr/>
            <p:nvPr/>
          </p:nvSpPr>
          <p:spPr>
            <a:xfrm>
              <a:off x="4459500" y="2635425"/>
              <a:ext cx="8225" cy="15350"/>
            </a:xfrm>
            <a:custGeom>
              <a:avLst/>
              <a:gdLst/>
              <a:ahLst/>
              <a:cxnLst/>
              <a:rect l="l" t="t" r="r" b="b"/>
              <a:pathLst>
                <a:path w="329" h="614" extrusionOk="0">
                  <a:moveTo>
                    <a:pt x="329" y="1"/>
                  </a:moveTo>
                  <a:lnTo>
                    <a:pt x="329" y="1"/>
                  </a:lnTo>
                  <a:cubicBezTo>
                    <a:pt x="142" y="11"/>
                    <a:pt x="0" y="165"/>
                    <a:pt x="0" y="340"/>
                  </a:cubicBezTo>
                  <a:cubicBezTo>
                    <a:pt x="0" y="449"/>
                    <a:pt x="55" y="548"/>
                    <a:pt x="142" y="614"/>
                  </a:cubicBezTo>
                  <a:cubicBezTo>
                    <a:pt x="197" y="417"/>
                    <a:pt x="263" y="208"/>
                    <a:pt x="3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8" name="Google Shape;2475;p65">
              <a:extLst>
                <a:ext uri="{FF2B5EF4-FFF2-40B4-BE49-F238E27FC236}">
                  <a16:creationId xmlns:a16="http://schemas.microsoft.com/office/drawing/2014/main" id="{01FA2B43-1CF3-4B95-97A9-197AE4A9F974}"/>
                </a:ext>
              </a:extLst>
            </p:cNvPr>
            <p:cNvSpPr/>
            <p:nvPr/>
          </p:nvSpPr>
          <p:spPr>
            <a:xfrm>
              <a:off x="4407550" y="2661400"/>
              <a:ext cx="14775" cy="16975"/>
            </a:xfrm>
            <a:custGeom>
              <a:avLst/>
              <a:gdLst/>
              <a:ahLst/>
              <a:cxnLst/>
              <a:rect l="l" t="t" r="r" b="b"/>
              <a:pathLst>
                <a:path w="591" h="679" extrusionOk="0">
                  <a:moveTo>
                    <a:pt x="251" y="1"/>
                  </a:moveTo>
                  <a:cubicBezTo>
                    <a:pt x="175" y="1"/>
                    <a:pt x="110" y="23"/>
                    <a:pt x="55" y="56"/>
                  </a:cubicBezTo>
                  <a:lnTo>
                    <a:pt x="0" y="581"/>
                  </a:lnTo>
                  <a:cubicBezTo>
                    <a:pt x="66" y="646"/>
                    <a:pt x="153" y="679"/>
                    <a:pt x="251" y="679"/>
                  </a:cubicBezTo>
                  <a:cubicBezTo>
                    <a:pt x="438" y="679"/>
                    <a:pt x="591" y="526"/>
                    <a:pt x="591" y="340"/>
                  </a:cubicBezTo>
                  <a:cubicBezTo>
                    <a:pt x="591" y="154"/>
                    <a:pt x="438" y="1"/>
                    <a:pt x="2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9" name="Google Shape;2476;p65">
              <a:extLst>
                <a:ext uri="{FF2B5EF4-FFF2-40B4-BE49-F238E27FC236}">
                  <a16:creationId xmlns:a16="http://schemas.microsoft.com/office/drawing/2014/main" id="{2E7F9123-9ED3-487C-AD04-070BA960E58A}"/>
                </a:ext>
              </a:extLst>
            </p:cNvPr>
            <p:cNvSpPr/>
            <p:nvPr/>
          </p:nvSpPr>
          <p:spPr>
            <a:xfrm>
              <a:off x="4431600" y="2666325"/>
              <a:ext cx="17250" cy="16975"/>
            </a:xfrm>
            <a:custGeom>
              <a:avLst/>
              <a:gdLst/>
              <a:ahLst/>
              <a:cxnLst/>
              <a:rect l="l" t="t" r="r" b="b"/>
              <a:pathLst>
                <a:path w="690" h="679" extrusionOk="0">
                  <a:moveTo>
                    <a:pt x="339" y="1"/>
                  </a:moveTo>
                  <a:cubicBezTo>
                    <a:pt x="154" y="1"/>
                    <a:pt x="1" y="154"/>
                    <a:pt x="1" y="340"/>
                  </a:cubicBezTo>
                  <a:cubicBezTo>
                    <a:pt x="1" y="526"/>
                    <a:pt x="154" y="679"/>
                    <a:pt x="339" y="679"/>
                  </a:cubicBezTo>
                  <a:cubicBezTo>
                    <a:pt x="536" y="679"/>
                    <a:pt x="689" y="526"/>
                    <a:pt x="689" y="340"/>
                  </a:cubicBezTo>
                  <a:cubicBezTo>
                    <a:pt x="689" y="154"/>
                    <a:pt x="536" y="1"/>
                    <a:pt x="33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0" name="Google Shape;2477;p65">
              <a:extLst>
                <a:ext uri="{FF2B5EF4-FFF2-40B4-BE49-F238E27FC236}">
                  <a16:creationId xmlns:a16="http://schemas.microsoft.com/office/drawing/2014/main" id="{F0031819-C002-4F1B-9D81-4D66CE4243F9}"/>
                </a:ext>
              </a:extLst>
            </p:cNvPr>
            <p:cNvSpPr/>
            <p:nvPr/>
          </p:nvSpPr>
          <p:spPr>
            <a:xfrm>
              <a:off x="4428325" y="2455775"/>
              <a:ext cx="73300" cy="26825"/>
            </a:xfrm>
            <a:custGeom>
              <a:avLst/>
              <a:gdLst/>
              <a:ahLst/>
              <a:cxnLst/>
              <a:rect l="l" t="t" r="r" b="b"/>
              <a:pathLst>
                <a:path w="2932" h="1073" extrusionOk="0">
                  <a:moveTo>
                    <a:pt x="55" y="0"/>
                  </a:moveTo>
                  <a:lnTo>
                    <a:pt x="1" y="537"/>
                  </a:lnTo>
                  <a:lnTo>
                    <a:pt x="2910" y="1072"/>
                  </a:lnTo>
                  <a:cubicBezTo>
                    <a:pt x="2921" y="897"/>
                    <a:pt x="2921" y="722"/>
                    <a:pt x="2932" y="559"/>
                  </a:cubicBezTo>
                  <a:cubicBezTo>
                    <a:pt x="2221" y="416"/>
                    <a:pt x="919" y="230"/>
                    <a:pt x="5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1" name="Google Shape;2478;p65">
              <a:extLst>
                <a:ext uri="{FF2B5EF4-FFF2-40B4-BE49-F238E27FC236}">
                  <a16:creationId xmlns:a16="http://schemas.microsoft.com/office/drawing/2014/main" id="{FF94A81D-9E9B-4CA3-88AC-42A20DED27DC}"/>
                </a:ext>
              </a:extLst>
            </p:cNvPr>
            <p:cNvSpPr/>
            <p:nvPr/>
          </p:nvSpPr>
          <p:spPr>
            <a:xfrm>
              <a:off x="4521300" y="2196225"/>
              <a:ext cx="30650" cy="122300"/>
            </a:xfrm>
            <a:custGeom>
              <a:avLst/>
              <a:gdLst/>
              <a:ahLst/>
              <a:cxnLst/>
              <a:rect l="l" t="t" r="r" b="b"/>
              <a:pathLst>
                <a:path w="1226" h="4892" extrusionOk="0">
                  <a:moveTo>
                    <a:pt x="1132" y="0"/>
                  </a:moveTo>
                  <a:cubicBezTo>
                    <a:pt x="1097" y="0"/>
                    <a:pt x="1072" y="30"/>
                    <a:pt x="1072" y="68"/>
                  </a:cubicBezTo>
                  <a:cubicBezTo>
                    <a:pt x="1061" y="90"/>
                    <a:pt x="810" y="2551"/>
                    <a:pt x="11" y="4794"/>
                  </a:cubicBezTo>
                  <a:cubicBezTo>
                    <a:pt x="0" y="4837"/>
                    <a:pt x="11" y="4881"/>
                    <a:pt x="55" y="4892"/>
                  </a:cubicBezTo>
                  <a:lnTo>
                    <a:pt x="77" y="4892"/>
                  </a:lnTo>
                  <a:cubicBezTo>
                    <a:pt x="110" y="4892"/>
                    <a:pt x="142" y="4881"/>
                    <a:pt x="154" y="4848"/>
                  </a:cubicBezTo>
                  <a:cubicBezTo>
                    <a:pt x="963" y="2584"/>
                    <a:pt x="1214" y="112"/>
                    <a:pt x="1214" y="79"/>
                  </a:cubicBezTo>
                  <a:cubicBezTo>
                    <a:pt x="1225" y="46"/>
                    <a:pt x="1192" y="3"/>
                    <a:pt x="1148" y="3"/>
                  </a:cubicBezTo>
                  <a:cubicBezTo>
                    <a:pt x="1143" y="1"/>
                    <a:pt x="1137" y="0"/>
                    <a:pt x="11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2" name="Google Shape;2479;p65">
              <a:extLst>
                <a:ext uri="{FF2B5EF4-FFF2-40B4-BE49-F238E27FC236}">
                  <a16:creationId xmlns:a16="http://schemas.microsoft.com/office/drawing/2014/main" id="{D3BA15E0-DE99-495C-97A8-98C4D5F6642B}"/>
                </a:ext>
              </a:extLst>
            </p:cNvPr>
            <p:cNvSpPr/>
            <p:nvPr/>
          </p:nvSpPr>
          <p:spPr>
            <a:xfrm>
              <a:off x="4309100" y="2696250"/>
              <a:ext cx="140300" cy="105725"/>
            </a:xfrm>
            <a:custGeom>
              <a:avLst/>
              <a:gdLst/>
              <a:ahLst/>
              <a:cxnLst/>
              <a:rect l="l" t="t" r="r" b="b"/>
              <a:pathLst>
                <a:path w="5612" h="4229" extrusionOk="0">
                  <a:moveTo>
                    <a:pt x="4120" y="0"/>
                  </a:moveTo>
                  <a:cubicBezTo>
                    <a:pt x="4022" y="0"/>
                    <a:pt x="3933" y="24"/>
                    <a:pt x="3851" y="84"/>
                  </a:cubicBezTo>
                  <a:cubicBezTo>
                    <a:pt x="3851" y="84"/>
                    <a:pt x="3336" y="1735"/>
                    <a:pt x="2910" y="2118"/>
                  </a:cubicBezTo>
                  <a:cubicBezTo>
                    <a:pt x="2473" y="2512"/>
                    <a:pt x="1739" y="2763"/>
                    <a:pt x="1116" y="3026"/>
                  </a:cubicBezTo>
                  <a:cubicBezTo>
                    <a:pt x="317" y="3365"/>
                    <a:pt x="88" y="3693"/>
                    <a:pt x="44" y="3922"/>
                  </a:cubicBezTo>
                  <a:cubicBezTo>
                    <a:pt x="1" y="4109"/>
                    <a:pt x="88" y="4229"/>
                    <a:pt x="88" y="4229"/>
                  </a:cubicBezTo>
                  <a:lnTo>
                    <a:pt x="5513" y="4229"/>
                  </a:lnTo>
                  <a:cubicBezTo>
                    <a:pt x="5546" y="4153"/>
                    <a:pt x="5568" y="4054"/>
                    <a:pt x="5579" y="3922"/>
                  </a:cubicBezTo>
                  <a:cubicBezTo>
                    <a:pt x="5611" y="3474"/>
                    <a:pt x="5470" y="2741"/>
                    <a:pt x="5393" y="2271"/>
                  </a:cubicBezTo>
                  <a:cubicBezTo>
                    <a:pt x="5382" y="2216"/>
                    <a:pt x="5382" y="2172"/>
                    <a:pt x="5371" y="2129"/>
                  </a:cubicBezTo>
                  <a:cubicBezTo>
                    <a:pt x="5360" y="2053"/>
                    <a:pt x="5360" y="1987"/>
                    <a:pt x="5360" y="1932"/>
                  </a:cubicBezTo>
                  <a:cubicBezTo>
                    <a:pt x="5338" y="1429"/>
                    <a:pt x="5393" y="838"/>
                    <a:pt x="5491" y="291"/>
                  </a:cubicBezTo>
                  <a:cubicBezTo>
                    <a:pt x="4875" y="266"/>
                    <a:pt x="4448" y="0"/>
                    <a:pt x="41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3" name="Google Shape;2480;p65">
              <a:extLst>
                <a:ext uri="{FF2B5EF4-FFF2-40B4-BE49-F238E27FC236}">
                  <a16:creationId xmlns:a16="http://schemas.microsoft.com/office/drawing/2014/main" id="{5B0E9E59-0F98-438F-9C35-A99828950912}"/>
                </a:ext>
              </a:extLst>
            </p:cNvPr>
            <p:cNvSpPr/>
            <p:nvPr/>
          </p:nvSpPr>
          <p:spPr>
            <a:xfrm>
              <a:off x="4309100" y="2794300"/>
              <a:ext cx="139475" cy="7675"/>
            </a:xfrm>
            <a:custGeom>
              <a:avLst/>
              <a:gdLst/>
              <a:ahLst/>
              <a:cxnLst/>
              <a:rect l="l" t="t" r="r" b="b"/>
              <a:pathLst>
                <a:path w="5579" h="307" extrusionOk="0">
                  <a:moveTo>
                    <a:pt x="44" y="0"/>
                  </a:moveTo>
                  <a:cubicBezTo>
                    <a:pt x="1" y="187"/>
                    <a:pt x="88" y="307"/>
                    <a:pt x="88" y="307"/>
                  </a:cubicBezTo>
                  <a:lnTo>
                    <a:pt x="5513" y="307"/>
                  </a:lnTo>
                  <a:cubicBezTo>
                    <a:pt x="5546" y="231"/>
                    <a:pt x="5568" y="132"/>
                    <a:pt x="55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4" name="Google Shape;2481;p65">
              <a:extLst>
                <a:ext uri="{FF2B5EF4-FFF2-40B4-BE49-F238E27FC236}">
                  <a16:creationId xmlns:a16="http://schemas.microsoft.com/office/drawing/2014/main" id="{7722C186-D257-49C4-A6CA-7206C38489CC}"/>
                </a:ext>
              </a:extLst>
            </p:cNvPr>
            <p:cNvSpPr/>
            <p:nvPr/>
          </p:nvSpPr>
          <p:spPr>
            <a:xfrm>
              <a:off x="4395225" y="2706500"/>
              <a:ext cx="13150" cy="13400"/>
            </a:xfrm>
            <a:custGeom>
              <a:avLst/>
              <a:gdLst/>
              <a:ahLst/>
              <a:cxnLst/>
              <a:rect l="l" t="t" r="r" b="b"/>
              <a:pathLst>
                <a:path w="526" h="536" extrusionOk="0">
                  <a:moveTo>
                    <a:pt x="292" y="1"/>
                  </a:moveTo>
                  <a:cubicBezTo>
                    <a:pt x="270" y="1"/>
                    <a:pt x="245" y="4"/>
                    <a:pt x="219" y="12"/>
                  </a:cubicBezTo>
                  <a:cubicBezTo>
                    <a:pt x="1" y="89"/>
                    <a:pt x="23" y="450"/>
                    <a:pt x="23" y="450"/>
                  </a:cubicBezTo>
                  <a:cubicBezTo>
                    <a:pt x="23" y="450"/>
                    <a:pt x="58" y="535"/>
                    <a:pt x="143" y="535"/>
                  </a:cubicBezTo>
                  <a:cubicBezTo>
                    <a:pt x="223" y="535"/>
                    <a:pt x="346" y="461"/>
                    <a:pt x="526" y="177"/>
                  </a:cubicBezTo>
                  <a:cubicBezTo>
                    <a:pt x="526" y="177"/>
                    <a:pt x="451" y="1"/>
                    <a:pt x="2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5" name="Google Shape;2482;p65">
              <a:extLst>
                <a:ext uri="{FF2B5EF4-FFF2-40B4-BE49-F238E27FC236}">
                  <a16:creationId xmlns:a16="http://schemas.microsoft.com/office/drawing/2014/main" id="{BB5F2CD9-4A5D-483D-B5DB-A984DB01E872}"/>
                </a:ext>
              </a:extLst>
            </p:cNvPr>
            <p:cNvSpPr/>
            <p:nvPr/>
          </p:nvSpPr>
          <p:spPr>
            <a:xfrm>
              <a:off x="4399600" y="2713800"/>
              <a:ext cx="12600" cy="23925"/>
            </a:xfrm>
            <a:custGeom>
              <a:avLst/>
              <a:gdLst/>
              <a:ahLst/>
              <a:cxnLst/>
              <a:rect l="l" t="t" r="r" b="b"/>
              <a:pathLst>
                <a:path w="504" h="957" extrusionOk="0">
                  <a:moveTo>
                    <a:pt x="100" y="1"/>
                  </a:moveTo>
                  <a:cubicBezTo>
                    <a:pt x="76" y="1"/>
                    <a:pt x="52" y="9"/>
                    <a:pt x="34" y="27"/>
                  </a:cubicBezTo>
                  <a:cubicBezTo>
                    <a:pt x="1" y="70"/>
                    <a:pt x="1" y="125"/>
                    <a:pt x="44" y="158"/>
                  </a:cubicBezTo>
                  <a:cubicBezTo>
                    <a:pt x="56" y="169"/>
                    <a:pt x="329" y="410"/>
                    <a:pt x="329" y="858"/>
                  </a:cubicBezTo>
                  <a:cubicBezTo>
                    <a:pt x="329" y="913"/>
                    <a:pt x="373" y="957"/>
                    <a:pt x="416" y="957"/>
                  </a:cubicBezTo>
                  <a:cubicBezTo>
                    <a:pt x="471" y="957"/>
                    <a:pt x="504" y="913"/>
                    <a:pt x="504" y="858"/>
                  </a:cubicBezTo>
                  <a:cubicBezTo>
                    <a:pt x="504" y="322"/>
                    <a:pt x="176" y="38"/>
                    <a:pt x="154" y="16"/>
                  </a:cubicBezTo>
                  <a:cubicBezTo>
                    <a:pt x="139" y="6"/>
                    <a:pt x="120" y="1"/>
                    <a:pt x="1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6" name="Google Shape;2483;p65">
              <a:extLst>
                <a:ext uri="{FF2B5EF4-FFF2-40B4-BE49-F238E27FC236}">
                  <a16:creationId xmlns:a16="http://schemas.microsoft.com/office/drawing/2014/main" id="{F50CAE92-CC40-40F0-B5CA-CDEAA1600947}"/>
                </a:ext>
              </a:extLst>
            </p:cNvPr>
            <p:cNvSpPr/>
            <p:nvPr/>
          </p:nvSpPr>
          <p:spPr>
            <a:xfrm>
              <a:off x="4379375" y="2712200"/>
              <a:ext cx="22175" cy="7750"/>
            </a:xfrm>
            <a:custGeom>
              <a:avLst/>
              <a:gdLst/>
              <a:ahLst/>
              <a:cxnLst/>
              <a:rect l="l" t="t" r="r" b="b"/>
              <a:pathLst>
                <a:path w="887" h="310" extrusionOk="0">
                  <a:moveTo>
                    <a:pt x="681" y="1"/>
                  </a:moveTo>
                  <a:cubicBezTo>
                    <a:pt x="509" y="1"/>
                    <a:pt x="198" y="19"/>
                    <a:pt x="44" y="156"/>
                  </a:cubicBezTo>
                  <a:cubicBezTo>
                    <a:pt x="0" y="189"/>
                    <a:pt x="0" y="244"/>
                    <a:pt x="34" y="287"/>
                  </a:cubicBezTo>
                  <a:cubicBezTo>
                    <a:pt x="55" y="309"/>
                    <a:pt x="77" y="309"/>
                    <a:pt x="99" y="309"/>
                  </a:cubicBezTo>
                  <a:cubicBezTo>
                    <a:pt x="121" y="309"/>
                    <a:pt x="143" y="309"/>
                    <a:pt x="165" y="287"/>
                  </a:cubicBezTo>
                  <a:cubicBezTo>
                    <a:pt x="249" y="212"/>
                    <a:pt x="463" y="182"/>
                    <a:pt x="641" y="182"/>
                  </a:cubicBezTo>
                  <a:cubicBezTo>
                    <a:pt x="695" y="182"/>
                    <a:pt x="745" y="184"/>
                    <a:pt x="788" y="189"/>
                  </a:cubicBezTo>
                  <a:cubicBezTo>
                    <a:pt x="843" y="189"/>
                    <a:pt x="887" y="146"/>
                    <a:pt x="887" y="102"/>
                  </a:cubicBezTo>
                  <a:cubicBezTo>
                    <a:pt x="887" y="47"/>
                    <a:pt x="853" y="14"/>
                    <a:pt x="799" y="3"/>
                  </a:cubicBezTo>
                  <a:cubicBezTo>
                    <a:pt x="785" y="3"/>
                    <a:pt x="741" y="1"/>
                    <a:pt x="6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7" name="Google Shape;2484;p65">
              <a:extLst>
                <a:ext uri="{FF2B5EF4-FFF2-40B4-BE49-F238E27FC236}">
                  <a16:creationId xmlns:a16="http://schemas.microsoft.com/office/drawing/2014/main" id="{3EF9DE9B-1033-4CBD-A83B-FFB02F4DAF1F}"/>
                </a:ext>
              </a:extLst>
            </p:cNvPr>
            <p:cNvSpPr/>
            <p:nvPr/>
          </p:nvSpPr>
          <p:spPr>
            <a:xfrm>
              <a:off x="4400425" y="2699150"/>
              <a:ext cx="31750" cy="19700"/>
            </a:xfrm>
            <a:custGeom>
              <a:avLst/>
              <a:gdLst/>
              <a:ahLst/>
              <a:cxnLst/>
              <a:rect l="l" t="t" r="r" b="b"/>
              <a:pathLst>
                <a:path w="1270" h="788" extrusionOk="0">
                  <a:moveTo>
                    <a:pt x="886" y="197"/>
                  </a:moveTo>
                  <a:cubicBezTo>
                    <a:pt x="942" y="197"/>
                    <a:pt x="985" y="219"/>
                    <a:pt x="1029" y="252"/>
                  </a:cubicBezTo>
                  <a:cubicBezTo>
                    <a:pt x="1051" y="284"/>
                    <a:pt x="1061" y="318"/>
                    <a:pt x="1051" y="350"/>
                  </a:cubicBezTo>
                  <a:cubicBezTo>
                    <a:pt x="1018" y="427"/>
                    <a:pt x="886" y="525"/>
                    <a:pt x="646" y="558"/>
                  </a:cubicBezTo>
                  <a:cubicBezTo>
                    <a:pt x="417" y="591"/>
                    <a:pt x="263" y="591"/>
                    <a:pt x="176" y="591"/>
                  </a:cubicBezTo>
                  <a:cubicBezTo>
                    <a:pt x="329" y="449"/>
                    <a:pt x="646" y="197"/>
                    <a:pt x="876" y="197"/>
                  </a:cubicBezTo>
                  <a:close/>
                  <a:moveTo>
                    <a:pt x="876" y="0"/>
                  </a:moveTo>
                  <a:cubicBezTo>
                    <a:pt x="504" y="0"/>
                    <a:pt x="45" y="438"/>
                    <a:pt x="1" y="493"/>
                  </a:cubicBezTo>
                  <a:lnTo>
                    <a:pt x="88" y="580"/>
                  </a:lnTo>
                  <a:lnTo>
                    <a:pt x="45" y="777"/>
                  </a:lnTo>
                  <a:cubicBezTo>
                    <a:pt x="55" y="777"/>
                    <a:pt x="110" y="788"/>
                    <a:pt x="242" y="788"/>
                  </a:cubicBezTo>
                  <a:cubicBezTo>
                    <a:pt x="340" y="788"/>
                    <a:pt x="482" y="777"/>
                    <a:pt x="668" y="755"/>
                  </a:cubicBezTo>
                  <a:cubicBezTo>
                    <a:pt x="952" y="711"/>
                    <a:pt x="1171" y="580"/>
                    <a:pt x="1226" y="405"/>
                  </a:cubicBezTo>
                  <a:cubicBezTo>
                    <a:pt x="1270" y="306"/>
                    <a:pt x="1248" y="197"/>
                    <a:pt x="1160" y="121"/>
                  </a:cubicBezTo>
                  <a:cubicBezTo>
                    <a:pt x="1095" y="44"/>
                    <a:pt x="996" y="0"/>
                    <a:pt x="8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8" name="Google Shape;2485;p65">
              <a:extLst>
                <a:ext uri="{FF2B5EF4-FFF2-40B4-BE49-F238E27FC236}">
                  <a16:creationId xmlns:a16="http://schemas.microsoft.com/office/drawing/2014/main" id="{E39A2842-DDFD-4C88-9822-8D360161B8DE}"/>
                </a:ext>
              </a:extLst>
            </p:cNvPr>
            <p:cNvSpPr/>
            <p:nvPr/>
          </p:nvSpPr>
          <p:spPr>
            <a:xfrm>
              <a:off x="4386225" y="2693500"/>
              <a:ext cx="18325" cy="22900"/>
            </a:xfrm>
            <a:custGeom>
              <a:avLst/>
              <a:gdLst/>
              <a:ahLst/>
              <a:cxnLst/>
              <a:rect l="l" t="t" r="r" b="b"/>
              <a:pathLst>
                <a:path w="733" h="916" extrusionOk="0">
                  <a:moveTo>
                    <a:pt x="367" y="1"/>
                  </a:moveTo>
                  <a:cubicBezTo>
                    <a:pt x="336" y="1"/>
                    <a:pt x="301" y="6"/>
                    <a:pt x="263" y="19"/>
                  </a:cubicBezTo>
                  <a:cubicBezTo>
                    <a:pt x="66" y="73"/>
                    <a:pt x="22" y="204"/>
                    <a:pt x="22" y="281"/>
                  </a:cubicBezTo>
                  <a:cubicBezTo>
                    <a:pt x="0" y="522"/>
                    <a:pt x="241" y="806"/>
                    <a:pt x="470" y="916"/>
                  </a:cubicBezTo>
                  <a:lnTo>
                    <a:pt x="547" y="741"/>
                  </a:lnTo>
                  <a:cubicBezTo>
                    <a:pt x="372" y="653"/>
                    <a:pt x="197" y="434"/>
                    <a:pt x="208" y="292"/>
                  </a:cubicBezTo>
                  <a:cubicBezTo>
                    <a:pt x="219" y="259"/>
                    <a:pt x="229" y="226"/>
                    <a:pt x="317" y="204"/>
                  </a:cubicBezTo>
                  <a:cubicBezTo>
                    <a:pt x="338" y="196"/>
                    <a:pt x="355" y="192"/>
                    <a:pt x="370" y="192"/>
                  </a:cubicBezTo>
                  <a:cubicBezTo>
                    <a:pt x="393" y="192"/>
                    <a:pt x="409" y="202"/>
                    <a:pt x="416" y="216"/>
                  </a:cubicBezTo>
                  <a:cubicBezTo>
                    <a:pt x="514" y="281"/>
                    <a:pt x="547" y="532"/>
                    <a:pt x="536" y="664"/>
                  </a:cubicBezTo>
                  <a:lnTo>
                    <a:pt x="733" y="675"/>
                  </a:lnTo>
                  <a:cubicBezTo>
                    <a:pt x="733" y="620"/>
                    <a:pt x="733" y="216"/>
                    <a:pt x="536" y="62"/>
                  </a:cubicBezTo>
                  <a:cubicBezTo>
                    <a:pt x="497" y="32"/>
                    <a:pt x="442" y="1"/>
                    <a:pt x="36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9" name="Google Shape;2486;p65">
              <a:extLst>
                <a:ext uri="{FF2B5EF4-FFF2-40B4-BE49-F238E27FC236}">
                  <a16:creationId xmlns:a16="http://schemas.microsoft.com/office/drawing/2014/main" id="{DC643FF4-9208-4E0B-B518-33E7AB9F6B5B}"/>
                </a:ext>
              </a:extLst>
            </p:cNvPr>
            <p:cNvSpPr/>
            <p:nvPr/>
          </p:nvSpPr>
          <p:spPr>
            <a:xfrm>
              <a:off x="4426150" y="2749450"/>
              <a:ext cx="17775" cy="52525"/>
            </a:xfrm>
            <a:custGeom>
              <a:avLst/>
              <a:gdLst/>
              <a:ahLst/>
              <a:cxnLst/>
              <a:rect l="l" t="t" r="r" b="b"/>
              <a:pathLst>
                <a:path w="711" h="2101" extrusionOk="0">
                  <a:moveTo>
                    <a:pt x="689" y="1"/>
                  </a:moveTo>
                  <a:cubicBezTo>
                    <a:pt x="448" y="187"/>
                    <a:pt x="44" y="581"/>
                    <a:pt x="11" y="1226"/>
                  </a:cubicBezTo>
                  <a:cubicBezTo>
                    <a:pt x="0" y="1609"/>
                    <a:pt x="120" y="1893"/>
                    <a:pt x="273" y="2101"/>
                  </a:cubicBezTo>
                  <a:lnTo>
                    <a:pt x="438" y="2101"/>
                  </a:lnTo>
                  <a:cubicBezTo>
                    <a:pt x="273" y="1915"/>
                    <a:pt x="120" y="1631"/>
                    <a:pt x="142" y="1237"/>
                  </a:cubicBezTo>
                  <a:cubicBezTo>
                    <a:pt x="164" y="701"/>
                    <a:pt x="492" y="340"/>
                    <a:pt x="711" y="143"/>
                  </a:cubicBezTo>
                  <a:cubicBezTo>
                    <a:pt x="700" y="88"/>
                    <a:pt x="700" y="44"/>
                    <a:pt x="68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0" name="Google Shape;2487;p65">
              <a:extLst>
                <a:ext uri="{FF2B5EF4-FFF2-40B4-BE49-F238E27FC236}">
                  <a16:creationId xmlns:a16="http://schemas.microsoft.com/office/drawing/2014/main" id="{33702251-6C51-40C1-B39D-CC587582F04E}"/>
                </a:ext>
              </a:extLst>
            </p:cNvPr>
            <p:cNvSpPr/>
            <p:nvPr/>
          </p:nvSpPr>
          <p:spPr>
            <a:xfrm>
              <a:off x="4373100" y="2750750"/>
              <a:ext cx="13400" cy="6375"/>
            </a:xfrm>
            <a:custGeom>
              <a:avLst/>
              <a:gdLst/>
              <a:ahLst/>
              <a:cxnLst/>
              <a:rect l="l" t="t" r="r" b="b"/>
              <a:pathLst>
                <a:path w="536" h="255" extrusionOk="0">
                  <a:moveTo>
                    <a:pt x="97" y="1"/>
                  </a:moveTo>
                  <a:cubicBezTo>
                    <a:pt x="59" y="1"/>
                    <a:pt x="20" y="24"/>
                    <a:pt x="11" y="69"/>
                  </a:cubicBezTo>
                  <a:cubicBezTo>
                    <a:pt x="0" y="113"/>
                    <a:pt x="32" y="157"/>
                    <a:pt x="76" y="179"/>
                  </a:cubicBezTo>
                  <a:lnTo>
                    <a:pt x="416" y="255"/>
                  </a:lnTo>
                  <a:lnTo>
                    <a:pt x="438" y="255"/>
                  </a:lnTo>
                  <a:cubicBezTo>
                    <a:pt x="481" y="255"/>
                    <a:pt x="514" y="233"/>
                    <a:pt x="525" y="189"/>
                  </a:cubicBezTo>
                  <a:cubicBezTo>
                    <a:pt x="536" y="146"/>
                    <a:pt x="503" y="91"/>
                    <a:pt x="460" y="80"/>
                  </a:cubicBezTo>
                  <a:lnTo>
                    <a:pt x="120" y="4"/>
                  </a:lnTo>
                  <a:cubicBezTo>
                    <a:pt x="113" y="2"/>
                    <a:pt x="105" y="1"/>
                    <a:pt x="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1" name="Google Shape;2488;p65">
              <a:extLst>
                <a:ext uri="{FF2B5EF4-FFF2-40B4-BE49-F238E27FC236}">
                  <a16:creationId xmlns:a16="http://schemas.microsoft.com/office/drawing/2014/main" id="{5B13E80D-B5B6-4962-BBB0-75B9B717C1A9}"/>
                </a:ext>
              </a:extLst>
            </p:cNvPr>
            <p:cNvSpPr/>
            <p:nvPr/>
          </p:nvSpPr>
          <p:spPr>
            <a:xfrm>
              <a:off x="4379100" y="2742550"/>
              <a:ext cx="13425" cy="6675"/>
            </a:xfrm>
            <a:custGeom>
              <a:avLst/>
              <a:gdLst/>
              <a:ahLst/>
              <a:cxnLst/>
              <a:rect l="l" t="t" r="r" b="b"/>
              <a:pathLst>
                <a:path w="537" h="267" extrusionOk="0">
                  <a:moveTo>
                    <a:pt x="94" y="1"/>
                  </a:moveTo>
                  <a:cubicBezTo>
                    <a:pt x="52" y="1"/>
                    <a:pt x="21" y="24"/>
                    <a:pt x="11" y="69"/>
                  </a:cubicBezTo>
                  <a:cubicBezTo>
                    <a:pt x="1" y="113"/>
                    <a:pt x="23" y="167"/>
                    <a:pt x="77" y="179"/>
                  </a:cubicBezTo>
                  <a:lnTo>
                    <a:pt x="416" y="255"/>
                  </a:lnTo>
                  <a:cubicBezTo>
                    <a:pt x="416" y="255"/>
                    <a:pt x="427" y="266"/>
                    <a:pt x="438" y="266"/>
                  </a:cubicBezTo>
                  <a:cubicBezTo>
                    <a:pt x="471" y="266"/>
                    <a:pt x="514" y="233"/>
                    <a:pt x="526" y="189"/>
                  </a:cubicBezTo>
                  <a:cubicBezTo>
                    <a:pt x="536" y="145"/>
                    <a:pt x="504" y="102"/>
                    <a:pt x="460" y="80"/>
                  </a:cubicBezTo>
                  <a:lnTo>
                    <a:pt x="121" y="4"/>
                  </a:lnTo>
                  <a:cubicBezTo>
                    <a:pt x="111" y="2"/>
                    <a:pt x="102" y="1"/>
                    <a:pt x="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2" name="Google Shape;2489;p65">
              <a:extLst>
                <a:ext uri="{FF2B5EF4-FFF2-40B4-BE49-F238E27FC236}">
                  <a16:creationId xmlns:a16="http://schemas.microsoft.com/office/drawing/2014/main" id="{350D26BB-90CC-4DAA-9177-F5E94AFE6106}"/>
                </a:ext>
              </a:extLst>
            </p:cNvPr>
            <p:cNvSpPr/>
            <p:nvPr/>
          </p:nvSpPr>
          <p:spPr>
            <a:xfrm>
              <a:off x="4384850" y="2734350"/>
              <a:ext cx="13425" cy="6675"/>
            </a:xfrm>
            <a:custGeom>
              <a:avLst/>
              <a:gdLst/>
              <a:ahLst/>
              <a:cxnLst/>
              <a:rect l="l" t="t" r="r" b="b"/>
              <a:pathLst>
                <a:path w="537" h="267" extrusionOk="0">
                  <a:moveTo>
                    <a:pt x="98" y="1"/>
                  </a:moveTo>
                  <a:cubicBezTo>
                    <a:pt x="59" y="1"/>
                    <a:pt x="20" y="23"/>
                    <a:pt x="11" y="69"/>
                  </a:cubicBezTo>
                  <a:cubicBezTo>
                    <a:pt x="0" y="113"/>
                    <a:pt x="33" y="167"/>
                    <a:pt x="77" y="179"/>
                  </a:cubicBezTo>
                  <a:lnTo>
                    <a:pt x="416" y="255"/>
                  </a:lnTo>
                  <a:cubicBezTo>
                    <a:pt x="427" y="266"/>
                    <a:pt x="427" y="266"/>
                    <a:pt x="438" y="266"/>
                  </a:cubicBezTo>
                  <a:cubicBezTo>
                    <a:pt x="481" y="266"/>
                    <a:pt x="515" y="233"/>
                    <a:pt x="525" y="189"/>
                  </a:cubicBezTo>
                  <a:cubicBezTo>
                    <a:pt x="536" y="145"/>
                    <a:pt x="503" y="102"/>
                    <a:pt x="459" y="91"/>
                  </a:cubicBezTo>
                  <a:lnTo>
                    <a:pt x="121" y="4"/>
                  </a:lnTo>
                  <a:cubicBezTo>
                    <a:pt x="113" y="2"/>
                    <a:pt x="105" y="1"/>
                    <a:pt x="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3" name="Google Shape;2490;p65">
              <a:extLst>
                <a:ext uri="{FF2B5EF4-FFF2-40B4-BE49-F238E27FC236}">
                  <a16:creationId xmlns:a16="http://schemas.microsoft.com/office/drawing/2014/main" id="{7D3DC52D-6B11-4E03-8A62-4567F855D09C}"/>
                </a:ext>
              </a:extLst>
            </p:cNvPr>
            <p:cNvSpPr/>
            <p:nvPr/>
          </p:nvSpPr>
          <p:spPr>
            <a:xfrm>
              <a:off x="4390300" y="2725625"/>
              <a:ext cx="13450" cy="6650"/>
            </a:xfrm>
            <a:custGeom>
              <a:avLst/>
              <a:gdLst/>
              <a:ahLst/>
              <a:cxnLst/>
              <a:rect l="l" t="t" r="r" b="b"/>
              <a:pathLst>
                <a:path w="538" h="266" extrusionOk="0">
                  <a:moveTo>
                    <a:pt x="103" y="0"/>
                  </a:moveTo>
                  <a:cubicBezTo>
                    <a:pt x="64" y="0"/>
                    <a:pt x="21" y="30"/>
                    <a:pt x="12" y="68"/>
                  </a:cubicBezTo>
                  <a:cubicBezTo>
                    <a:pt x="1" y="122"/>
                    <a:pt x="34" y="166"/>
                    <a:pt x="78" y="178"/>
                  </a:cubicBezTo>
                  <a:lnTo>
                    <a:pt x="416" y="265"/>
                  </a:lnTo>
                  <a:lnTo>
                    <a:pt x="438" y="265"/>
                  </a:lnTo>
                  <a:cubicBezTo>
                    <a:pt x="482" y="265"/>
                    <a:pt x="515" y="243"/>
                    <a:pt x="526" y="199"/>
                  </a:cubicBezTo>
                  <a:cubicBezTo>
                    <a:pt x="537" y="156"/>
                    <a:pt x="504" y="101"/>
                    <a:pt x="460" y="90"/>
                  </a:cubicBezTo>
                  <a:lnTo>
                    <a:pt x="122" y="2"/>
                  </a:lnTo>
                  <a:cubicBezTo>
                    <a:pt x="116" y="1"/>
                    <a:pt x="110" y="0"/>
                    <a:pt x="1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4" name="Google Shape;2491;p65">
              <a:extLst>
                <a:ext uri="{FF2B5EF4-FFF2-40B4-BE49-F238E27FC236}">
                  <a16:creationId xmlns:a16="http://schemas.microsoft.com/office/drawing/2014/main" id="{07A17B6D-096A-442E-944B-63ED26E01BF7}"/>
                </a:ext>
              </a:extLst>
            </p:cNvPr>
            <p:cNvSpPr/>
            <p:nvPr/>
          </p:nvSpPr>
          <p:spPr>
            <a:xfrm>
              <a:off x="4364600" y="2755675"/>
              <a:ext cx="13425" cy="6375"/>
            </a:xfrm>
            <a:custGeom>
              <a:avLst/>
              <a:gdLst/>
              <a:ahLst/>
              <a:cxnLst/>
              <a:rect l="l" t="t" r="r" b="b"/>
              <a:pathLst>
                <a:path w="537" h="255" extrusionOk="0">
                  <a:moveTo>
                    <a:pt x="98" y="1"/>
                  </a:moveTo>
                  <a:cubicBezTo>
                    <a:pt x="60" y="1"/>
                    <a:pt x="21" y="24"/>
                    <a:pt x="12" y="69"/>
                  </a:cubicBezTo>
                  <a:cubicBezTo>
                    <a:pt x="1" y="113"/>
                    <a:pt x="34" y="157"/>
                    <a:pt x="78" y="179"/>
                  </a:cubicBezTo>
                  <a:lnTo>
                    <a:pt x="416" y="255"/>
                  </a:lnTo>
                  <a:lnTo>
                    <a:pt x="438" y="255"/>
                  </a:lnTo>
                  <a:cubicBezTo>
                    <a:pt x="482" y="255"/>
                    <a:pt x="515" y="233"/>
                    <a:pt x="526" y="189"/>
                  </a:cubicBezTo>
                  <a:cubicBezTo>
                    <a:pt x="537" y="145"/>
                    <a:pt x="504" y="91"/>
                    <a:pt x="460" y="80"/>
                  </a:cubicBezTo>
                  <a:lnTo>
                    <a:pt x="121" y="4"/>
                  </a:lnTo>
                  <a:cubicBezTo>
                    <a:pt x="114" y="2"/>
                    <a:pt x="106" y="1"/>
                    <a:pt x="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5" name="Google Shape;2492;p65">
              <a:extLst>
                <a:ext uri="{FF2B5EF4-FFF2-40B4-BE49-F238E27FC236}">
                  <a16:creationId xmlns:a16="http://schemas.microsoft.com/office/drawing/2014/main" id="{C0D55508-0C13-4314-8031-C491BD75FD28}"/>
                </a:ext>
              </a:extLst>
            </p:cNvPr>
            <p:cNvSpPr/>
            <p:nvPr/>
          </p:nvSpPr>
          <p:spPr>
            <a:xfrm>
              <a:off x="4356125" y="2760350"/>
              <a:ext cx="13425" cy="6625"/>
            </a:xfrm>
            <a:custGeom>
              <a:avLst/>
              <a:gdLst/>
              <a:ahLst/>
              <a:cxnLst/>
              <a:rect l="l" t="t" r="r" b="b"/>
              <a:pathLst>
                <a:path w="537" h="265" extrusionOk="0">
                  <a:moveTo>
                    <a:pt x="104" y="0"/>
                  </a:moveTo>
                  <a:cubicBezTo>
                    <a:pt x="64" y="0"/>
                    <a:pt x="21" y="30"/>
                    <a:pt x="11" y="68"/>
                  </a:cubicBezTo>
                  <a:cubicBezTo>
                    <a:pt x="1" y="112"/>
                    <a:pt x="33" y="167"/>
                    <a:pt x="77" y="177"/>
                  </a:cubicBezTo>
                  <a:lnTo>
                    <a:pt x="417" y="265"/>
                  </a:lnTo>
                  <a:lnTo>
                    <a:pt x="438" y="265"/>
                  </a:lnTo>
                  <a:cubicBezTo>
                    <a:pt x="482" y="265"/>
                    <a:pt x="515" y="232"/>
                    <a:pt x="526" y="199"/>
                  </a:cubicBezTo>
                  <a:cubicBezTo>
                    <a:pt x="536" y="145"/>
                    <a:pt x="504" y="101"/>
                    <a:pt x="460" y="90"/>
                  </a:cubicBezTo>
                  <a:lnTo>
                    <a:pt x="121" y="2"/>
                  </a:lnTo>
                  <a:cubicBezTo>
                    <a:pt x="115" y="1"/>
                    <a:pt x="109" y="0"/>
                    <a:pt x="1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6" name="Google Shape;2493;p65">
              <a:extLst>
                <a:ext uri="{FF2B5EF4-FFF2-40B4-BE49-F238E27FC236}">
                  <a16:creationId xmlns:a16="http://schemas.microsoft.com/office/drawing/2014/main" id="{53BBB8AE-FED0-4EA8-968C-31ECE5382F51}"/>
                </a:ext>
              </a:extLst>
            </p:cNvPr>
            <p:cNvSpPr/>
            <p:nvPr/>
          </p:nvSpPr>
          <p:spPr>
            <a:xfrm>
              <a:off x="4346850" y="2764725"/>
              <a:ext cx="13400" cy="6625"/>
            </a:xfrm>
            <a:custGeom>
              <a:avLst/>
              <a:gdLst/>
              <a:ahLst/>
              <a:cxnLst/>
              <a:rect l="l" t="t" r="r" b="b"/>
              <a:pathLst>
                <a:path w="536" h="265" extrusionOk="0">
                  <a:moveTo>
                    <a:pt x="103" y="0"/>
                  </a:moveTo>
                  <a:cubicBezTo>
                    <a:pt x="63" y="0"/>
                    <a:pt x="20" y="30"/>
                    <a:pt x="11" y="68"/>
                  </a:cubicBezTo>
                  <a:cubicBezTo>
                    <a:pt x="0" y="112"/>
                    <a:pt x="32" y="167"/>
                    <a:pt x="76" y="177"/>
                  </a:cubicBezTo>
                  <a:lnTo>
                    <a:pt x="416" y="265"/>
                  </a:lnTo>
                  <a:lnTo>
                    <a:pt x="438" y="265"/>
                  </a:lnTo>
                  <a:cubicBezTo>
                    <a:pt x="481" y="265"/>
                    <a:pt x="514" y="232"/>
                    <a:pt x="525" y="199"/>
                  </a:cubicBezTo>
                  <a:cubicBezTo>
                    <a:pt x="536" y="145"/>
                    <a:pt x="514" y="101"/>
                    <a:pt x="459" y="90"/>
                  </a:cubicBezTo>
                  <a:lnTo>
                    <a:pt x="120" y="2"/>
                  </a:lnTo>
                  <a:cubicBezTo>
                    <a:pt x="114" y="1"/>
                    <a:pt x="109" y="0"/>
                    <a:pt x="1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7" name="Google Shape;2494;p65">
              <a:extLst>
                <a:ext uri="{FF2B5EF4-FFF2-40B4-BE49-F238E27FC236}">
                  <a16:creationId xmlns:a16="http://schemas.microsoft.com/office/drawing/2014/main" id="{8D5B856D-B2BD-4381-8097-3EFECF00F204}"/>
                </a:ext>
              </a:extLst>
            </p:cNvPr>
            <p:cNvSpPr/>
            <p:nvPr/>
          </p:nvSpPr>
          <p:spPr>
            <a:xfrm>
              <a:off x="4337000" y="2768525"/>
              <a:ext cx="13400" cy="6400"/>
            </a:xfrm>
            <a:custGeom>
              <a:avLst/>
              <a:gdLst/>
              <a:ahLst/>
              <a:cxnLst/>
              <a:rect l="l" t="t" r="r" b="b"/>
              <a:pathLst>
                <a:path w="536" h="256" extrusionOk="0">
                  <a:moveTo>
                    <a:pt x="95" y="1"/>
                  </a:moveTo>
                  <a:cubicBezTo>
                    <a:pt x="53" y="1"/>
                    <a:pt x="20" y="23"/>
                    <a:pt x="11" y="69"/>
                  </a:cubicBezTo>
                  <a:cubicBezTo>
                    <a:pt x="0" y="113"/>
                    <a:pt x="22" y="156"/>
                    <a:pt x="76" y="178"/>
                  </a:cubicBezTo>
                  <a:lnTo>
                    <a:pt x="416" y="255"/>
                  </a:lnTo>
                  <a:lnTo>
                    <a:pt x="438" y="255"/>
                  </a:lnTo>
                  <a:cubicBezTo>
                    <a:pt x="470" y="255"/>
                    <a:pt x="514" y="233"/>
                    <a:pt x="514" y="190"/>
                  </a:cubicBezTo>
                  <a:cubicBezTo>
                    <a:pt x="536" y="146"/>
                    <a:pt x="503" y="91"/>
                    <a:pt x="460" y="80"/>
                  </a:cubicBezTo>
                  <a:lnTo>
                    <a:pt x="120" y="3"/>
                  </a:lnTo>
                  <a:cubicBezTo>
                    <a:pt x="111" y="2"/>
                    <a:pt x="103" y="1"/>
                    <a:pt x="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8" name="Google Shape;2495;p65">
              <a:extLst>
                <a:ext uri="{FF2B5EF4-FFF2-40B4-BE49-F238E27FC236}">
                  <a16:creationId xmlns:a16="http://schemas.microsoft.com/office/drawing/2014/main" id="{16977AB3-0BBB-4980-B96F-91B35C11E99C}"/>
                </a:ext>
              </a:extLst>
            </p:cNvPr>
            <p:cNvSpPr/>
            <p:nvPr/>
          </p:nvSpPr>
          <p:spPr>
            <a:xfrm>
              <a:off x="4563950" y="2155525"/>
              <a:ext cx="102025" cy="541725"/>
            </a:xfrm>
            <a:custGeom>
              <a:avLst/>
              <a:gdLst/>
              <a:ahLst/>
              <a:cxnLst/>
              <a:rect l="l" t="t" r="r" b="b"/>
              <a:pathLst>
                <a:path w="4081" h="21669" extrusionOk="0">
                  <a:moveTo>
                    <a:pt x="1" y="1"/>
                  </a:moveTo>
                  <a:lnTo>
                    <a:pt x="1" y="1"/>
                  </a:lnTo>
                  <a:cubicBezTo>
                    <a:pt x="33" y="1182"/>
                    <a:pt x="373" y="4562"/>
                    <a:pt x="613" y="6793"/>
                  </a:cubicBezTo>
                  <a:cubicBezTo>
                    <a:pt x="745" y="8007"/>
                    <a:pt x="843" y="8893"/>
                    <a:pt x="843" y="8893"/>
                  </a:cubicBezTo>
                  <a:cubicBezTo>
                    <a:pt x="843" y="8893"/>
                    <a:pt x="416" y="10162"/>
                    <a:pt x="930" y="13028"/>
                  </a:cubicBezTo>
                  <a:cubicBezTo>
                    <a:pt x="1477" y="16101"/>
                    <a:pt x="2123" y="21669"/>
                    <a:pt x="2123" y="21669"/>
                  </a:cubicBezTo>
                  <a:lnTo>
                    <a:pt x="3610" y="21669"/>
                  </a:lnTo>
                  <a:lnTo>
                    <a:pt x="3873" y="9244"/>
                  </a:lnTo>
                  <a:cubicBezTo>
                    <a:pt x="3917" y="8182"/>
                    <a:pt x="3938" y="7220"/>
                    <a:pt x="3960" y="6356"/>
                  </a:cubicBezTo>
                  <a:cubicBezTo>
                    <a:pt x="4080" y="2166"/>
                    <a:pt x="4048" y="274"/>
                    <a:pt x="4048" y="274"/>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9" name="Google Shape;2496;p65">
              <a:extLst>
                <a:ext uri="{FF2B5EF4-FFF2-40B4-BE49-F238E27FC236}">
                  <a16:creationId xmlns:a16="http://schemas.microsoft.com/office/drawing/2014/main" id="{C4EFFE92-2265-4230-9E20-77BEA53596D5}"/>
                </a:ext>
              </a:extLst>
            </p:cNvPr>
            <p:cNvSpPr/>
            <p:nvPr/>
          </p:nvSpPr>
          <p:spPr>
            <a:xfrm>
              <a:off x="4574600" y="2314400"/>
              <a:ext cx="88375" cy="382850"/>
            </a:xfrm>
            <a:custGeom>
              <a:avLst/>
              <a:gdLst/>
              <a:ahLst/>
              <a:cxnLst/>
              <a:rect l="l" t="t" r="r" b="b"/>
              <a:pathLst>
                <a:path w="3535" h="15314" extrusionOk="0">
                  <a:moveTo>
                    <a:pt x="3534" y="1"/>
                  </a:moveTo>
                  <a:lnTo>
                    <a:pt x="3534" y="1"/>
                  </a:lnTo>
                  <a:cubicBezTo>
                    <a:pt x="2862" y="174"/>
                    <a:pt x="1634" y="456"/>
                    <a:pt x="604" y="456"/>
                  </a:cubicBezTo>
                  <a:cubicBezTo>
                    <a:pt x="460" y="456"/>
                    <a:pt x="321" y="450"/>
                    <a:pt x="187" y="438"/>
                  </a:cubicBezTo>
                  <a:lnTo>
                    <a:pt x="187" y="438"/>
                  </a:lnTo>
                  <a:cubicBezTo>
                    <a:pt x="319" y="1652"/>
                    <a:pt x="417" y="2538"/>
                    <a:pt x="417" y="2538"/>
                  </a:cubicBezTo>
                  <a:cubicBezTo>
                    <a:pt x="417" y="2538"/>
                    <a:pt x="1" y="3774"/>
                    <a:pt x="482" y="6564"/>
                  </a:cubicBezTo>
                  <a:cubicBezTo>
                    <a:pt x="494" y="6596"/>
                    <a:pt x="494" y="6640"/>
                    <a:pt x="504" y="6673"/>
                  </a:cubicBezTo>
                  <a:cubicBezTo>
                    <a:pt x="1051" y="9746"/>
                    <a:pt x="1697" y="15314"/>
                    <a:pt x="1697" y="15314"/>
                  </a:cubicBezTo>
                  <a:lnTo>
                    <a:pt x="3184" y="15314"/>
                  </a:lnTo>
                  <a:lnTo>
                    <a:pt x="3381" y="6017"/>
                  </a:lnTo>
                  <a:lnTo>
                    <a:pt x="3447" y="3140"/>
                  </a:lnTo>
                  <a:lnTo>
                    <a:pt x="3447" y="2889"/>
                  </a:lnTo>
                  <a:lnTo>
                    <a:pt x="3447" y="2867"/>
                  </a:lnTo>
                  <a:cubicBezTo>
                    <a:pt x="3491" y="1817"/>
                    <a:pt x="3512" y="854"/>
                    <a:pt x="3534"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0" name="Google Shape;2497;p65">
              <a:extLst>
                <a:ext uri="{FF2B5EF4-FFF2-40B4-BE49-F238E27FC236}">
                  <a16:creationId xmlns:a16="http://schemas.microsoft.com/office/drawing/2014/main" id="{7E25ABD6-DC81-4FF0-A53A-B1AE3ACDD2A8}"/>
                </a:ext>
              </a:extLst>
            </p:cNvPr>
            <p:cNvSpPr/>
            <p:nvPr/>
          </p:nvSpPr>
          <p:spPr>
            <a:xfrm>
              <a:off x="4630125" y="2386050"/>
              <a:ext cx="30650" cy="11775"/>
            </a:xfrm>
            <a:custGeom>
              <a:avLst/>
              <a:gdLst/>
              <a:ahLst/>
              <a:cxnLst/>
              <a:rect l="l" t="t" r="r" b="b"/>
              <a:pathLst>
                <a:path w="1226" h="471" extrusionOk="0">
                  <a:moveTo>
                    <a:pt x="1226" y="1"/>
                  </a:moveTo>
                  <a:cubicBezTo>
                    <a:pt x="920" y="198"/>
                    <a:pt x="361" y="241"/>
                    <a:pt x="132" y="241"/>
                  </a:cubicBezTo>
                  <a:lnTo>
                    <a:pt x="121" y="241"/>
                  </a:lnTo>
                  <a:cubicBezTo>
                    <a:pt x="55" y="241"/>
                    <a:pt x="11" y="285"/>
                    <a:pt x="1" y="351"/>
                  </a:cubicBezTo>
                  <a:cubicBezTo>
                    <a:pt x="1" y="416"/>
                    <a:pt x="55" y="471"/>
                    <a:pt x="121" y="471"/>
                  </a:cubicBezTo>
                  <a:lnTo>
                    <a:pt x="142" y="471"/>
                  </a:lnTo>
                  <a:cubicBezTo>
                    <a:pt x="274" y="471"/>
                    <a:pt x="810" y="460"/>
                    <a:pt x="1226" y="274"/>
                  </a:cubicBezTo>
                  <a:lnTo>
                    <a:pt x="1226" y="23"/>
                  </a:lnTo>
                  <a:lnTo>
                    <a:pt x="1226" y="1"/>
                  </a:ln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1" name="Google Shape;2498;p65">
              <a:extLst>
                <a:ext uri="{FF2B5EF4-FFF2-40B4-BE49-F238E27FC236}">
                  <a16:creationId xmlns:a16="http://schemas.microsoft.com/office/drawing/2014/main" id="{D066D9A7-5620-421F-BB79-EB0399B37828}"/>
                </a:ext>
              </a:extLst>
            </p:cNvPr>
            <p:cNvSpPr/>
            <p:nvPr/>
          </p:nvSpPr>
          <p:spPr>
            <a:xfrm>
              <a:off x="4586650" y="2464800"/>
              <a:ext cx="72500" cy="232450"/>
            </a:xfrm>
            <a:custGeom>
              <a:avLst/>
              <a:gdLst/>
              <a:ahLst/>
              <a:cxnLst/>
              <a:rect l="l" t="t" r="r" b="b"/>
              <a:pathLst>
                <a:path w="2900" h="9298" extrusionOk="0">
                  <a:moveTo>
                    <a:pt x="2899" y="1"/>
                  </a:moveTo>
                  <a:lnTo>
                    <a:pt x="0" y="548"/>
                  </a:lnTo>
                  <a:cubicBezTo>
                    <a:pt x="12" y="580"/>
                    <a:pt x="12" y="624"/>
                    <a:pt x="22" y="657"/>
                  </a:cubicBezTo>
                  <a:cubicBezTo>
                    <a:pt x="44" y="821"/>
                    <a:pt x="77" y="996"/>
                    <a:pt x="110" y="1171"/>
                  </a:cubicBezTo>
                  <a:cubicBezTo>
                    <a:pt x="635" y="4299"/>
                    <a:pt x="1215" y="9298"/>
                    <a:pt x="1215" y="9298"/>
                  </a:cubicBezTo>
                  <a:lnTo>
                    <a:pt x="2702" y="9298"/>
                  </a:lnTo>
                  <a:lnTo>
                    <a:pt x="2888" y="548"/>
                  </a:lnTo>
                  <a:lnTo>
                    <a:pt x="289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2" name="Google Shape;2499;p65">
              <a:extLst>
                <a:ext uri="{FF2B5EF4-FFF2-40B4-BE49-F238E27FC236}">
                  <a16:creationId xmlns:a16="http://schemas.microsoft.com/office/drawing/2014/main" id="{6E0D59C0-B39B-4D83-AE27-E4B4FEFB40E3}"/>
                </a:ext>
              </a:extLst>
            </p:cNvPr>
            <p:cNvSpPr/>
            <p:nvPr/>
          </p:nvSpPr>
          <p:spPr>
            <a:xfrm>
              <a:off x="4638875" y="2494875"/>
              <a:ext cx="17250" cy="17250"/>
            </a:xfrm>
            <a:custGeom>
              <a:avLst/>
              <a:gdLst/>
              <a:ahLst/>
              <a:cxnLst/>
              <a:rect l="l" t="t" r="r" b="b"/>
              <a:pathLst>
                <a:path w="690" h="690" extrusionOk="0">
                  <a:moveTo>
                    <a:pt x="351" y="1"/>
                  </a:moveTo>
                  <a:cubicBezTo>
                    <a:pt x="154" y="1"/>
                    <a:pt x="1" y="154"/>
                    <a:pt x="1" y="351"/>
                  </a:cubicBezTo>
                  <a:cubicBezTo>
                    <a:pt x="1" y="536"/>
                    <a:pt x="154" y="690"/>
                    <a:pt x="351" y="690"/>
                  </a:cubicBezTo>
                  <a:cubicBezTo>
                    <a:pt x="536" y="690"/>
                    <a:pt x="689" y="536"/>
                    <a:pt x="689" y="351"/>
                  </a:cubicBezTo>
                  <a:cubicBezTo>
                    <a:pt x="689" y="154"/>
                    <a:pt x="536"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3" name="Google Shape;2500;p65">
              <a:extLst>
                <a:ext uri="{FF2B5EF4-FFF2-40B4-BE49-F238E27FC236}">
                  <a16:creationId xmlns:a16="http://schemas.microsoft.com/office/drawing/2014/main" id="{22AFE11C-13B5-4FD6-9E2F-DE563E5FD7D8}"/>
                </a:ext>
              </a:extLst>
            </p:cNvPr>
            <p:cNvSpPr/>
            <p:nvPr/>
          </p:nvSpPr>
          <p:spPr>
            <a:xfrm>
              <a:off x="4612625" y="2499800"/>
              <a:ext cx="17250" cy="17250"/>
            </a:xfrm>
            <a:custGeom>
              <a:avLst/>
              <a:gdLst/>
              <a:ahLst/>
              <a:cxnLst/>
              <a:rect l="l" t="t" r="r" b="b"/>
              <a:pathLst>
                <a:path w="690" h="690" extrusionOk="0">
                  <a:moveTo>
                    <a:pt x="351" y="1"/>
                  </a:moveTo>
                  <a:cubicBezTo>
                    <a:pt x="154" y="1"/>
                    <a:pt x="1" y="154"/>
                    <a:pt x="1" y="351"/>
                  </a:cubicBezTo>
                  <a:cubicBezTo>
                    <a:pt x="1" y="536"/>
                    <a:pt x="154" y="689"/>
                    <a:pt x="351" y="689"/>
                  </a:cubicBezTo>
                  <a:cubicBezTo>
                    <a:pt x="536" y="689"/>
                    <a:pt x="689" y="536"/>
                    <a:pt x="689" y="351"/>
                  </a:cubicBezTo>
                  <a:cubicBezTo>
                    <a:pt x="689" y="154"/>
                    <a:pt x="536"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4" name="Google Shape;2501;p65">
              <a:extLst>
                <a:ext uri="{FF2B5EF4-FFF2-40B4-BE49-F238E27FC236}">
                  <a16:creationId xmlns:a16="http://schemas.microsoft.com/office/drawing/2014/main" id="{1E56416C-4659-4541-A57A-EFDAA1D47CB3}"/>
                </a:ext>
              </a:extLst>
            </p:cNvPr>
            <p:cNvSpPr/>
            <p:nvPr/>
          </p:nvSpPr>
          <p:spPr>
            <a:xfrm>
              <a:off x="4591300" y="2504725"/>
              <a:ext cx="12325" cy="17250"/>
            </a:xfrm>
            <a:custGeom>
              <a:avLst/>
              <a:gdLst/>
              <a:ahLst/>
              <a:cxnLst/>
              <a:rect l="l" t="t" r="r" b="b"/>
              <a:pathLst>
                <a:path w="493" h="690" extrusionOk="0">
                  <a:moveTo>
                    <a:pt x="142" y="1"/>
                  </a:moveTo>
                  <a:cubicBezTo>
                    <a:pt x="88" y="1"/>
                    <a:pt x="44" y="11"/>
                    <a:pt x="1" y="33"/>
                  </a:cubicBezTo>
                  <a:cubicBezTo>
                    <a:pt x="33" y="252"/>
                    <a:pt x="66" y="460"/>
                    <a:pt x="99" y="689"/>
                  </a:cubicBezTo>
                  <a:lnTo>
                    <a:pt x="142" y="689"/>
                  </a:lnTo>
                  <a:cubicBezTo>
                    <a:pt x="339" y="689"/>
                    <a:pt x="492" y="536"/>
                    <a:pt x="492" y="351"/>
                  </a:cubicBezTo>
                  <a:cubicBezTo>
                    <a:pt x="492" y="154"/>
                    <a:pt x="339" y="1"/>
                    <a:pt x="1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5" name="Google Shape;2502;p65">
              <a:extLst>
                <a:ext uri="{FF2B5EF4-FFF2-40B4-BE49-F238E27FC236}">
                  <a16:creationId xmlns:a16="http://schemas.microsoft.com/office/drawing/2014/main" id="{BE0E2C70-4F71-4A61-9880-5BD8861FD3D2}"/>
                </a:ext>
              </a:extLst>
            </p:cNvPr>
            <p:cNvSpPr/>
            <p:nvPr/>
          </p:nvSpPr>
          <p:spPr>
            <a:xfrm>
              <a:off x="4640775" y="2530700"/>
              <a:ext cx="17000" cy="17250"/>
            </a:xfrm>
            <a:custGeom>
              <a:avLst/>
              <a:gdLst/>
              <a:ahLst/>
              <a:cxnLst/>
              <a:rect l="l" t="t" r="r" b="b"/>
              <a:pathLst>
                <a:path w="680" h="690" extrusionOk="0">
                  <a:moveTo>
                    <a:pt x="340" y="0"/>
                  </a:moveTo>
                  <a:cubicBezTo>
                    <a:pt x="154" y="0"/>
                    <a:pt x="1" y="153"/>
                    <a:pt x="1" y="340"/>
                  </a:cubicBezTo>
                  <a:cubicBezTo>
                    <a:pt x="1" y="537"/>
                    <a:pt x="154" y="690"/>
                    <a:pt x="340" y="690"/>
                  </a:cubicBezTo>
                  <a:cubicBezTo>
                    <a:pt x="526" y="690"/>
                    <a:pt x="679" y="537"/>
                    <a:pt x="679" y="340"/>
                  </a:cubicBezTo>
                  <a:cubicBezTo>
                    <a:pt x="679" y="153"/>
                    <a:pt x="526" y="0"/>
                    <a:pt x="3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6" name="Google Shape;2503;p65">
              <a:extLst>
                <a:ext uri="{FF2B5EF4-FFF2-40B4-BE49-F238E27FC236}">
                  <a16:creationId xmlns:a16="http://schemas.microsoft.com/office/drawing/2014/main" id="{966208F1-77EB-4327-851C-BDBD11CA2720}"/>
                </a:ext>
              </a:extLst>
            </p:cNvPr>
            <p:cNvSpPr/>
            <p:nvPr/>
          </p:nvSpPr>
          <p:spPr>
            <a:xfrm>
              <a:off x="4614275" y="2535625"/>
              <a:ext cx="17225" cy="17250"/>
            </a:xfrm>
            <a:custGeom>
              <a:avLst/>
              <a:gdLst/>
              <a:ahLst/>
              <a:cxnLst/>
              <a:rect l="l" t="t" r="r" b="b"/>
              <a:pathLst>
                <a:path w="689" h="690" extrusionOk="0">
                  <a:moveTo>
                    <a:pt x="350" y="0"/>
                  </a:moveTo>
                  <a:cubicBezTo>
                    <a:pt x="153" y="0"/>
                    <a:pt x="0" y="153"/>
                    <a:pt x="0" y="340"/>
                  </a:cubicBezTo>
                  <a:cubicBezTo>
                    <a:pt x="0" y="537"/>
                    <a:pt x="153" y="690"/>
                    <a:pt x="350" y="690"/>
                  </a:cubicBezTo>
                  <a:cubicBezTo>
                    <a:pt x="536" y="690"/>
                    <a:pt x="689" y="537"/>
                    <a:pt x="689" y="340"/>
                  </a:cubicBezTo>
                  <a:cubicBezTo>
                    <a:pt x="689" y="153"/>
                    <a:pt x="536" y="0"/>
                    <a:pt x="3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7" name="Google Shape;2504;p65">
              <a:extLst>
                <a:ext uri="{FF2B5EF4-FFF2-40B4-BE49-F238E27FC236}">
                  <a16:creationId xmlns:a16="http://schemas.microsoft.com/office/drawing/2014/main" id="{41830B43-E108-4736-AA16-18735EBBEBCF}"/>
                </a:ext>
              </a:extLst>
            </p:cNvPr>
            <p:cNvSpPr/>
            <p:nvPr/>
          </p:nvSpPr>
          <p:spPr>
            <a:xfrm>
              <a:off x="4596475" y="2540550"/>
              <a:ext cx="8775" cy="16975"/>
            </a:xfrm>
            <a:custGeom>
              <a:avLst/>
              <a:gdLst/>
              <a:ahLst/>
              <a:cxnLst/>
              <a:rect l="l" t="t" r="r" b="b"/>
              <a:pathLst>
                <a:path w="351" h="679" extrusionOk="0">
                  <a:moveTo>
                    <a:pt x="1" y="0"/>
                  </a:moveTo>
                  <a:cubicBezTo>
                    <a:pt x="34" y="219"/>
                    <a:pt x="67" y="449"/>
                    <a:pt x="100" y="678"/>
                  </a:cubicBezTo>
                  <a:cubicBezTo>
                    <a:pt x="242" y="635"/>
                    <a:pt x="351" y="503"/>
                    <a:pt x="351" y="340"/>
                  </a:cubicBezTo>
                  <a:cubicBezTo>
                    <a:pt x="351" y="153"/>
                    <a:pt x="198" y="0"/>
                    <a:pt x="1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8" name="Google Shape;2505;p65">
              <a:extLst>
                <a:ext uri="{FF2B5EF4-FFF2-40B4-BE49-F238E27FC236}">
                  <a16:creationId xmlns:a16="http://schemas.microsoft.com/office/drawing/2014/main" id="{0C8AA455-30FC-4CA9-9417-BA03A3F184DD}"/>
                </a:ext>
              </a:extLst>
            </p:cNvPr>
            <p:cNvSpPr/>
            <p:nvPr/>
          </p:nvSpPr>
          <p:spPr>
            <a:xfrm>
              <a:off x="4642425" y="2566525"/>
              <a:ext cx="14525" cy="16975"/>
            </a:xfrm>
            <a:custGeom>
              <a:avLst/>
              <a:gdLst/>
              <a:ahLst/>
              <a:cxnLst/>
              <a:rect l="l" t="t" r="r" b="b"/>
              <a:pathLst>
                <a:path w="581" h="679" extrusionOk="0">
                  <a:moveTo>
                    <a:pt x="340" y="1"/>
                  </a:moveTo>
                  <a:cubicBezTo>
                    <a:pt x="154" y="1"/>
                    <a:pt x="1" y="154"/>
                    <a:pt x="1" y="339"/>
                  </a:cubicBezTo>
                  <a:cubicBezTo>
                    <a:pt x="1" y="526"/>
                    <a:pt x="154" y="679"/>
                    <a:pt x="340" y="679"/>
                  </a:cubicBezTo>
                  <a:cubicBezTo>
                    <a:pt x="428" y="679"/>
                    <a:pt x="515" y="646"/>
                    <a:pt x="569" y="591"/>
                  </a:cubicBezTo>
                  <a:lnTo>
                    <a:pt x="581" y="99"/>
                  </a:lnTo>
                  <a:cubicBezTo>
                    <a:pt x="515" y="33"/>
                    <a:pt x="438" y="1"/>
                    <a:pt x="3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9" name="Google Shape;2506;p65">
              <a:extLst>
                <a:ext uri="{FF2B5EF4-FFF2-40B4-BE49-F238E27FC236}">
                  <a16:creationId xmlns:a16="http://schemas.microsoft.com/office/drawing/2014/main" id="{7222261F-F91F-47D6-8776-77B188EEB549}"/>
                </a:ext>
              </a:extLst>
            </p:cNvPr>
            <p:cNvSpPr/>
            <p:nvPr/>
          </p:nvSpPr>
          <p:spPr>
            <a:xfrm>
              <a:off x="4616175" y="2571450"/>
              <a:ext cx="16975" cy="16975"/>
            </a:xfrm>
            <a:custGeom>
              <a:avLst/>
              <a:gdLst/>
              <a:ahLst/>
              <a:cxnLst/>
              <a:rect l="l" t="t" r="r" b="b"/>
              <a:pathLst>
                <a:path w="679" h="679" extrusionOk="0">
                  <a:moveTo>
                    <a:pt x="340" y="1"/>
                  </a:moveTo>
                  <a:cubicBezTo>
                    <a:pt x="154" y="1"/>
                    <a:pt x="0" y="154"/>
                    <a:pt x="0" y="339"/>
                  </a:cubicBezTo>
                  <a:cubicBezTo>
                    <a:pt x="0" y="526"/>
                    <a:pt x="154" y="679"/>
                    <a:pt x="340" y="679"/>
                  </a:cubicBezTo>
                  <a:cubicBezTo>
                    <a:pt x="525" y="679"/>
                    <a:pt x="679" y="526"/>
                    <a:pt x="679" y="339"/>
                  </a:cubicBezTo>
                  <a:cubicBezTo>
                    <a:pt x="679" y="154"/>
                    <a:pt x="525" y="1"/>
                    <a:pt x="3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0" name="Google Shape;2507;p65">
              <a:extLst>
                <a:ext uri="{FF2B5EF4-FFF2-40B4-BE49-F238E27FC236}">
                  <a16:creationId xmlns:a16="http://schemas.microsoft.com/office/drawing/2014/main" id="{503FEAFC-AA59-4D85-B6AF-613777B2DF52}"/>
                </a:ext>
              </a:extLst>
            </p:cNvPr>
            <p:cNvSpPr/>
            <p:nvPr/>
          </p:nvSpPr>
          <p:spPr>
            <a:xfrm>
              <a:off x="4601700" y="2576925"/>
              <a:ext cx="5200" cy="14775"/>
            </a:xfrm>
            <a:custGeom>
              <a:avLst/>
              <a:gdLst/>
              <a:ahLst/>
              <a:cxnLst/>
              <a:rect l="l" t="t" r="r" b="b"/>
              <a:pathLst>
                <a:path w="208" h="591" extrusionOk="0">
                  <a:moveTo>
                    <a:pt x="0" y="0"/>
                  </a:moveTo>
                  <a:lnTo>
                    <a:pt x="0" y="0"/>
                  </a:lnTo>
                  <a:cubicBezTo>
                    <a:pt x="33" y="197"/>
                    <a:pt x="54" y="394"/>
                    <a:pt x="76" y="591"/>
                  </a:cubicBezTo>
                  <a:cubicBezTo>
                    <a:pt x="164" y="525"/>
                    <a:pt x="208" y="426"/>
                    <a:pt x="208" y="317"/>
                  </a:cubicBezTo>
                  <a:cubicBezTo>
                    <a:pt x="208" y="175"/>
                    <a:pt x="120" y="55"/>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1" name="Google Shape;2508;p65">
              <a:extLst>
                <a:ext uri="{FF2B5EF4-FFF2-40B4-BE49-F238E27FC236}">
                  <a16:creationId xmlns:a16="http://schemas.microsoft.com/office/drawing/2014/main" id="{179F999F-E753-4E82-BCE7-B25DC2EC38C6}"/>
                </a:ext>
              </a:extLst>
            </p:cNvPr>
            <p:cNvSpPr/>
            <p:nvPr/>
          </p:nvSpPr>
          <p:spPr>
            <a:xfrm>
              <a:off x="4644075" y="2602075"/>
              <a:ext cx="12050" cy="17250"/>
            </a:xfrm>
            <a:custGeom>
              <a:avLst/>
              <a:gdLst/>
              <a:ahLst/>
              <a:cxnLst/>
              <a:rect l="l" t="t" r="r" b="b"/>
              <a:pathLst>
                <a:path w="482" h="690" extrusionOk="0">
                  <a:moveTo>
                    <a:pt x="350" y="1"/>
                  </a:moveTo>
                  <a:cubicBezTo>
                    <a:pt x="153" y="1"/>
                    <a:pt x="0" y="154"/>
                    <a:pt x="0" y="351"/>
                  </a:cubicBezTo>
                  <a:cubicBezTo>
                    <a:pt x="0" y="536"/>
                    <a:pt x="153" y="689"/>
                    <a:pt x="350" y="689"/>
                  </a:cubicBezTo>
                  <a:cubicBezTo>
                    <a:pt x="394" y="689"/>
                    <a:pt x="438" y="679"/>
                    <a:pt x="471" y="667"/>
                  </a:cubicBezTo>
                  <a:lnTo>
                    <a:pt x="481" y="33"/>
                  </a:lnTo>
                  <a:cubicBezTo>
                    <a:pt x="438" y="11"/>
                    <a:pt x="394" y="1"/>
                    <a:pt x="3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2" name="Google Shape;2509;p65">
              <a:extLst>
                <a:ext uri="{FF2B5EF4-FFF2-40B4-BE49-F238E27FC236}">
                  <a16:creationId xmlns:a16="http://schemas.microsoft.com/office/drawing/2014/main" id="{C136E520-84CE-4172-AA8D-05C5FB32C78D}"/>
                </a:ext>
              </a:extLst>
            </p:cNvPr>
            <p:cNvSpPr/>
            <p:nvPr/>
          </p:nvSpPr>
          <p:spPr>
            <a:xfrm>
              <a:off x="4617825" y="2607000"/>
              <a:ext cx="17250" cy="17250"/>
            </a:xfrm>
            <a:custGeom>
              <a:avLst/>
              <a:gdLst/>
              <a:ahLst/>
              <a:cxnLst/>
              <a:rect l="l" t="t" r="r" b="b"/>
              <a:pathLst>
                <a:path w="690" h="690" extrusionOk="0">
                  <a:moveTo>
                    <a:pt x="340" y="0"/>
                  </a:moveTo>
                  <a:cubicBezTo>
                    <a:pt x="153" y="0"/>
                    <a:pt x="0" y="164"/>
                    <a:pt x="0" y="350"/>
                  </a:cubicBezTo>
                  <a:cubicBezTo>
                    <a:pt x="0" y="536"/>
                    <a:pt x="153" y="689"/>
                    <a:pt x="340" y="689"/>
                  </a:cubicBezTo>
                  <a:cubicBezTo>
                    <a:pt x="536" y="689"/>
                    <a:pt x="690" y="536"/>
                    <a:pt x="690" y="350"/>
                  </a:cubicBezTo>
                  <a:cubicBezTo>
                    <a:pt x="690" y="164"/>
                    <a:pt x="536" y="0"/>
                    <a:pt x="3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3" name="Google Shape;2510;p65">
              <a:extLst>
                <a:ext uri="{FF2B5EF4-FFF2-40B4-BE49-F238E27FC236}">
                  <a16:creationId xmlns:a16="http://schemas.microsoft.com/office/drawing/2014/main" id="{155C32D1-C6E7-4102-8D56-E6879589DD0C}"/>
                </a:ext>
              </a:extLst>
            </p:cNvPr>
            <p:cNvSpPr/>
            <p:nvPr/>
          </p:nvSpPr>
          <p:spPr>
            <a:xfrm>
              <a:off x="4606875" y="2615475"/>
              <a:ext cx="1675" cy="8500"/>
            </a:xfrm>
            <a:custGeom>
              <a:avLst/>
              <a:gdLst/>
              <a:ahLst/>
              <a:cxnLst/>
              <a:rect l="l" t="t" r="r" b="b"/>
              <a:pathLst>
                <a:path w="67" h="340" extrusionOk="0">
                  <a:moveTo>
                    <a:pt x="1" y="0"/>
                  </a:moveTo>
                  <a:lnTo>
                    <a:pt x="1" y="0"/>
                  </a:lnTo>
                  <a:cubicBezTo>
                    <a:pt x="12" y="109"/>
                    <a:pt x="34" y="230"/>
                    <a:pt x="44" y="340"/>
                  </a:cubicBezTo>
                  <a:cubicBezTo>
                    <a:pt x="66" y="296"/>
                    <a:pt x="66" y="252"/>
                    <a:pt x="66" y="208"/>
                  </a:cubicBezTo>
                  <a:cubicBezTo>
                    <a:pt x="66" y="131"/>
                    <a:pt x="44" y="55"/>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4" name="Google Shape;2511;p65">
              <a:extLst>
                <a:ext uri="{FF2B5EF4-FFF2-40B4-BE49-F238E27FC236}">
                  <a16:creationId xmlns:a16="http://schemas.microsoft.com/office/drawing/2014/main" id="{2B4800DA-481C-4104-AE0A-1E6AB1ADC9B0}"/>
                </a:ext>
              </a:extLst>
            </p:cNvPr>
            <p:cNvSpPr/>
            <p:nvPr/>
          </p:nvSpPr>
          <p:spPr>
            <a:xfrm>
              <a:off x="4645700" y="2637875"/>
              <a:ext cx="9875" cy="17275"/>
            </a:xfrm>
            <a:custGeom>
              <a:avLst/>
              <a:gdLst/>
              <a:ahLst/>
              <a:cxnLst/>
              <a:rect l="l" t="t" r="r" b="b"/>
              <a:pathLst>
                <a:path w="395" h="691" extrusionOk="0">
                  <a:moveTo>
                    <a:pt x="351" y="1"/>
                  </a:moveTo>
                  <a:cubicBezTo>
                    <a:pt x="154" y="1"/>
                    <a:pt x="1" y="154"/>
                    <a:pt x="1" y="351"/>
                  </a:cubicBezTo>
                  <a:cubicBezTo>
                    <a:pt x="1" y="537"/>
                    <a:pt x="154" y="691"/>
                    <a:pt x="351" y="691"/>
                  </a:cubicBezTo>
                  <a:lnTo>
                    <a:pt x="373" y="691"/>
                  </a:lnTo>
                  <a:lnTo>
                    <a:pt x="39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5" name="Google Shape;2512;p65">
              <a:extLst>
                <a:ext uri="{FF2B5EF4-FFF2-40B4-BE49-F238E27FC236}">
                  <a16:creationId xmlns:a16="http://schemas.microsoft.com/office/drawing/2014/main" id="{A9388718-1A0C-48D6-A2B7-364716A3537F}"/>
                </a:ext>
              </a:extLst>
            </p:cNvPr>
            <p:cNvSpPr/>
            <p:nvPr/>
          </p:nvSpPr>
          <p:spPr>
            <a:xfrm>
              <a:off x="4619450" y="2642800"/>
              <a:ext cx="17275" cy="17275"/>
            </a:xfrm>
            <a:custGeom>
              <a:avLst/>
              <a:gdLst/>
              <a:ahLst/>
              <a:cxnLst/>
              <a:rect l="l" t="t" r="r" b="b"/>
              <a:pathLst>
                <a:path w="691" h="691" extrusionOk="0">
                  <a:moveTo>
                    <a:pt x="351" y="1"/>
                  </a:moveTo>
                  <a:cubicBezTo>
                    <a:pt x="154" y="1"/>
                    <a:pt x="1" y="154"/>
                    <a:pt x="1" y="351"/>
                  </a:cubicBezTo>
                  <a:cubicBezTo>
                    <a:pt x="1" y="537"/>
                    <a:pt x="154" y="690"/>
                    <a:pt x="351" y="690"/>
                  </a:cubicBezTo>
                  <a:cubicBezTo>
                    <a:pt x="537" y="690"/>
                    <a:pt x="690" y="537"/>
                    <a:pt x="690" y="351"/>
                  </a:cubicBezTo>
                  <a:cubicBezTo>
                    <a:pt x="690" y="154"/>
                    <a:pt x="53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6" name="Google Shape;2513;p65">
              <a:extLst>
                <a:ext uri="{FF2B5EF4-FFF2-40B4-BE49-F238E27FC236}">
                  <a16:creationId xmlns:a16="http://schemas.microsoft.com/office/drawing/2014/main" id="{3FB50FC9-59B9-4860-B56C-73C76FAAB166}"/>
                </a:ext>
              </a:extLst>
            </p:cNvPr>
            <p:cNvSpPr/>
            <p:nvPr/>
          </p:nvSpPr>
          <p:spPr>
            <a:xfrm>
              <a:off x="4647625" y="2673725"/>
              <a:ext cx="7150" cy="16975"/>
            </a:xfrm>
            <a:custGeom>
              <a:avLst/>
              <a:gdLst/>
              <a:ahLst/>
              <a:cxnLst/>
              <a:rect l="l" t="t" r="r" b="b"/>
              <a:pathLst>
                <a:path w="286" h="679" extrusionOk="0">
                  <a:moveTo>
                    <a:pt x="285" y="0"/>
                  </a:moveTo>
                  <a:cubicBezTo>
                    <a:pt x="121" y="33"/>
                    <a:pt x="1" y="175"/>
                    <a:pt x="1" y="339"/>
                  </a:cubicBezTo>
                  <a:cubicBezTo>
                    <a:pt x="1" y="503"/>
                    <a:pt x="110" y="645"/>
                    <a:pt x="274" y="678"/>
                  </a:cubicBezTo>
                  <a:lnTo>
                    <a:pt x="28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7" name="Google Shape;2514;p65">
              <a:extLst>
                <a:ext uri="{FF2B5EF4-FFF2-40B4-BE49-F238E27FC236}">
                  <a16:creationId xmlns:a16="http://schemas.microsoft.com/office/drawing/2014/main" id="{17FA2FFD-F2F7-47A4-9E2E-77041C830367}"/>
                </a:ext>
              </a:extLst>
            </p:cNvPr>
            <p:cNvSpPr/>
            <p:nvPr/>
          </p:nvSpPr>
          <p:spPr>
            <a:xfrm>
              <a:off x="4621375" y="2678650"/>
              <a:ext cx="16975" cy="17225"/>
            </a:xfrm>
            <a:custGeom>
              <a:avLst/>
              <a:gdLst/>
              <a:ahLst/>
              <a:cxnLst/>
              <a:rect l="l" t="t" r="r" b="b"/>
              <a:pathLst>
                <a:path w="679" h="689" extrusionOk="0">
                  <a:moveTo>
                    <a:pt x="339" y="0"/>
                  </a:moveTo>
                  <a:cubicBezTo>
                    <a:pt x="154" y="0"/>
                    <a:pt x="1" y="153"/>
                    <a:pt x="1" y="339"/>
                  </a:cubicBezTo>
                  <a:cubicBezTo>
                    <a:pt x="1" y="536"/>
                    <a:pt x="154" y="689"/>
                    <a:pt x="339" y="689"/>
                  </a:cubicBezTo>
                  <a:cubicBezTo>
                    <a:pt x="526" y="689"/>
                    <a:pt x="679" y="536"/>
                    <a:pt x="679" y="339"/>
                  </a:cubicBezTo>
                  <a:cubicBezTo>
                    <a:pt x="679" y="153"/>
                    <a:pt x="526" y="0"/>
                    <a:pt x="3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8" name="Google Shape;2515;p65">
              <a:extLst>
                <a:ext uri="{FF2B5EF4-FFF2-40B4-BE49-F238E27FC236}">
                  <a16:creationId xmlns:a16="http://schemas.microsoft.com/office/drawing/2014/main" id="{7326BAC1-B4B9-44B0-B05A-CFE72351A045}"/>
                </a:ext>
              </a:extLst>
            </p:cNvPr>
            <p:cNvSpPr/>
            <p:nvPr/>
          </p:nvSpPr>
          <p:spPr>
            <a:xfrm>
              <a:off x="4586650" y="2464800"/>
              <a:ext cx="72500" cy="29275"/>
            </a:xfrm>
            <a:custGeom>
              <a:avLst/>
              <a:gdLst/>
              <a:ahLst/>
              <a:cxnLst/>
              <a:rect l="l" t="t" r="r" b="b"/>
              <a:pathLst>
                <a:path w="2900" h="1171" extrusionOk="0">
                  <a:moveTo>
                    <a:pt x="2899" y="1"/>
                  </a:moveTo>
                  <a:lnTo>
                    <a:pt x="0" y="548"/>
                  </a:lnTo>
                  <a:cubicBezTo>
                    <a:pt x="12" y="580"/>
                    <a:pt x="12" y="624"/>
                    <a:pt x="22" y="657"/>
                  </a:cubicBezTo>
                  <a:cubicBezTo>
                    <a:pt x="44" y="821"/>
                    <a:pt x="77" y="996"/>
                    <a:pt x="110" y="1171"/>
                  </a:cubicBezTo>
                  <a:cubicBezTo>
                    <a:pt x="996" y="941"/>
                    <a:pt x="2188" y="689"/>
                    <a:pt x="2888" y="548"/>
                  </a:cubicBezTo>
                  <a:lnTo>
                    <a:pt x="28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9" name="Google Shape;2516;p65">
              <a:extLst>
                <a:ext uri="{FF2B5EF4-FFF2-40B4-BE49-F238E27FC236}">
                  <a16:creationId xmlns:a16="http://schemas.microsoft.com/office/drawing/2014/main" id="{8F932C80-8476-4C40-BF98-A88FAC5F69D9}"/>
                </a:ext>
              </a:extLst>
            </p:cNvPr>
            <p:cNvSpPr/>
            <p:nvPr/>
          </p:nvSpPr>
          <p:spPr>
            <a:xfrm>
              <a:off x="4571875" y="2196225"/>
              <a:ext cx="18075" cy="124225"/>
            </a:xfrm>
            <a:custGeom>
              <a:avLst/>
              <a:gdLst/>
              <a:ahLst/>
              <a:cxnLst/>
              <a:rect l="l" t="t" r="r" b="b"/>
              <a:pathLst>
                <a:path w="723" h="4969" extrusionOk="0">
                  <a:moveTo>
                    <a:pt x="83" y="0"/>
                  </a:moveTo>
                  <a:cubicBezTo>
                    <a:pt x="78" y="0"/>
                    <a:pt x="72" y="1"/>
                    <a:pt x="66" y="3"/>
                  </a:cubicBezTo>
                  <a:cubicBezTo>
                    <a:pt x="22" y="3"/>
                    <a:pt x="1" y="46"/>
                    <a:pt x="1" y="79"/>
                  </a:cubicBezTo>
                  <a:lnTo>
                    <a:pt x="569" y="4903"/>
                  </a:lnTo>
                  <a:cubicBezTo>
                    <a:pt x="569" y="4947"/>
                    <a:pt x="603" y="4969"/>
                    <a:pt x="646" y="4969"/>
                  </a:cubicBezTo>
                  <a:cubicBezTo>
                    <a:pt x="690" y="4969"/>
                    <a:pt x="722" y="4925"/>
                    <a:pt x="712" y="4892"/>
                  </a:cubicBezTo>
                  <a:lnTo>
                    <a:pt x="154" y="68"/>
                  </a:lnTo>
                  <a:cubicBezTo>
                    <a:pt x="145" y="30"/>
                    <a:pt x="118" y="0"/>
                    <a:pt x="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0" name="Google Shape;2517;p65">
              <a:extLst>
                <a:ext uri="{FF2B5EF4-FFF2-40B4-BE49-F238E27FC236}">
                  <a16:creationId xmlns:a16="http://schemas.microsoft.com/office/drawing/2014/main" id="{8306ACCE-4F44-407B-B16E-E30490F61E64}"/>
                </a:ext>
              </a:extLst>
            </p:cNvPr>
            <p:cNvSpPr/>
            <p:nvPr/>
          </p:nvSpPr>
          <p:spPr>
            <a:xfrm>
              <a:off x="4606325" y="2693400"/>
              <a:ext cx="79325" cy="108575"/>
            </a:xfrm>
            <a:custGeom>
              <a:avLst/>
              <a:gdLst/>
              <a:ahLst/>
              <a:cxnLst/>
              <a:rect l="l" t="t" r="r" b="b"/>
              <a:pathLst>
                <a:path w="3173" h="4343" extrusionOk="0">
                  <a:moveTo>
                    <a:pt x="1981" y="1"/>
                  </a:moveTo>
                  <a:lnTo>
                    <a:pt x="307" y="99"/>
                  </a:lnTo>
                  <a:lnTo>
                    <a:pt x="219" y="2549"/>
                  </a:lnTo>
                  <a:cubicBezTo>
                    <a:pt x="219" y="2560"/>
                    <a:pt x="209" y="2571"/>
                    <a:pt x="209" y="2582"/>
                  </a:cubicBezTo>
                  <a:cubicBezTo>
                    <a:pt x="187" y="2658"/>
                    <a:pt x="176" y="2746"/>
                    <a:pt x="154" y="2833"/>
                  </a:cubicBezTo>
                  <a:cubicBezTo>
                    <a:pt x="110" y="3052"/>
                    <a:pt x="66" y="3271"/>
                    <a:pt x="34" y="3457"/>
                  </a:cubicBezTo>
                  <a:cubicBezTo>
                    <a:pt x="1" y="3643"/>
                    <a:pt x="1" y="3840"/>
                    <a:pt x="1" y="4004"/>
                  </a:cubicBezTo>
                  <a:lnTo>
                    <a:pt x="1" y="4048"/>
                  </a:lnTo>
                  <a:cubicBezTo>
                    <a:pt x="1" y="4102"/>
                    <a:pt x="1" y="4146"/>
                    <a:pt x="12" y="4190"/>
                  </a:cubicBezTo>
                  <a:cubicBezTo>
                    <a:pt x="12" y="4288"/>
                    <a:pt x="23" y="4343"/>
                    <a:pt x="23" y="4343"/>
                  </a:cubicBezTo>
                  <a:lnTo>
                    <a:pt x="3151" y="4343"/>
                  </a:lnTo>
                  <a:cubicBezTo>
                    <a:pt x="3151" y="4343"/>
                    <a:pt x="3173" y="4223"/>
                    <a:pt x="3162" y="4048"/>
                  </a:cubicBezTo>
                  <a:cubicBezTo>
                    <a:pt x="3140" y="3720"/>
                    <a:pt x="3031" y="3217"/>
                    <a:pt x="2593" y="2877"/>
                  </a:cubicBezTo>
                  <a:cubicBezTo>
                    <a:pt x="2003" y="2429"/>
                    <a:pt x="2232" y="2517"/>
                    <a:pt x="2112" y="2308"/>
                  </a:cubicBezTo>
                  <a:cubicBezTo>
                    <a:pt x="2101" y="2286"/>
                    <a:pt x="1991" y="1936"/>
                    <a:pt x="1981" y="1904"/>
                  </a:cubicBezTo>
                  <a:lnTo>
                    <a:pt x="198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1" name="Google Shape;2518;p65">
              <a:extLst>
                <a:ext uri="{FF2B5EF4-FFF2-40B4-BE49-F238E27FC236}">
                  <a16:creationId xmlns:a16="http://schemas.microsoft.com/office/drawing/2014/main" id="{959EA03F-55A4-497B-9E93-9049E9EB893A}"/>
                </a:ext>
              </a:extLst>
            </p:cNvPr>
            <p:cNvSpPr/>
            <p:nvPr/>
          </p:nvSpPr>
          <p:spPr>
            <a:xfrm>
              <a:off x="4606325" y="2757950"/>
              <a:ext cx="13150" cy="40200"/>
            </a:xfrm>
            <a:custGeom>
              <a:avLst/>
              <a:gdLst/>
              <a:ahLst/>
              <a:cxnLst/>
              <a:rect l="l" t="t" r="r" b="b"/>
              <a:pathLst>
                <a:path w="526" h="1608" extrusionOk="0">
                  <a:moveTo>
                    <a:pt x="209" y="0"/>
                  </a:moveTo>
                  <a:cubicBezTo>
                    <a:pt x="187" y="76"/>
                    <a:pt x="176" y="164"/>
                    <a:pt x="154" y="251"/>
                  </a:cubicBezTo>
                  <a:cubicBezTo>
                    <a:pt x="219" y="470"/>
                    <a:pt x="307" y="831"/>
                    <a:pt x="198" y="1138"/>
                  </a:cubicBezTo>
                  <a:cubicBezTo>
                    <a:pt x="154" y="1247"/>
                    <a:pt x="88" y="1345"/>
                    <a:pt x="1" y="1422"/>
                  </a:cubicBezTo>
                  <a:lnTo>
                    <a:pt x="1" y="1454"/>
                  </a:lnTo>
                  <a:cubicBezTo>
                    <a:pt x="1" y="1520"/>
                    <a:pt x="1" y="1564"/>
                    <a:pt x="12" y="1608"/>
                  </a:cubicBezTo>
                  <a:cubicBezTo>
                    <a:pt x="165" y="1498"/>
                    <a:pt x="263" y="1356"/>
                    <a:pt x="329" y="1181"/>
                  </a:cubicBezTo>
                  <a:cubicBezTo>
                    <a:pt x="526" y="656"/>
                    <a:pt x="231" y="22"/>
                    <a:pt x="21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2" name="Google Shape;2519;p65">
              <a:extLst>
                <a:ext uri="{FF2B5EF4-FFF2-40B4-BE49-F238E27FC236}">
                  <a16:creationId xmlns:a16="http://schemas.microsoft.com/office/drawing/2014/main" id="{B8F7EEA2-D8F0-4208-B852-1ECA28F89E7C}"/>
                </a:ext>
              </a:extLst>
            </p:cNvPr>
            <p:cNvSpPr/>
            <p:nvPr/>
          </p:nvSpPr>
          <p:spPr>
            <a:xfrm>
              <a:off x="4606325" y="2794300"/>
              <a:ext cx="79325" cy="7675"/>
            </a:xfrm>
            <a:custGeom>
              <a:avLst/>
              <a:gdLst/>
              <a:ahLst/>
              <a:cxnLst/>
              <a:rect l="l" t="t" r="r" b="b"/>
              <a:pathLst>
                <a:path w="3173" h="307" extrusionOk="0">
                  <a:moveTo>
                    <a:pt x="1" y="0"/>
                  </a:moveTo>
                  <a:cubicBezTo>
                    <a:pt x="1" y="187"/>
                    <a:pt x="23" y="307"/>
                    <a:pt x="23" y="307"/>
                  </a:cubicBezTo>
                  <a:lnTo>
                    <a:pt x="3151" y="307"/>
                  </a:lnTo>
                  <a:cubicBezTo>
                    <a:pt x="3151" y="307"/>
                    <a:pt x="3173" y="187"/>
                    <a:pt x="316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3" name="Google Shape;2520;p65">
              <a:extLst>
                <a:ext uri="{FF2B5EF4-FFF2-40B4-BE49-F238E27FC236}">
                  <a16:creationId xmlns:a16="http://schemas.microsoft.com/office/drawing/2014/main" id="{9C6AF54F-6166-4EDF-AE7D-6E25754D274C}"/>
                </a:ext>
              </a:extLst>
            </p:cNvPr>
            <p:cNvSpPr/>
            <p:nvPr/>
          </p:nvSpPr>
          <p:spPr>
            <a:xfrm>
              <a:off x="4621375" y="2684900"/>
              <a:ext cx="29825" cy="17225"/>
            </a:xfrm>
            <a:custGeom>
              <a:avLst/>
              <a:gdLst/>
              <a:ahLst/>
              <a:cxnLst/>
              <a:rect l="l" t="t" r="r" b="b"/>
              <a:pathLst>
                <a:path w="1193" h="689" extrusionOk="0">
                  <a:moveTo>
                    <a:pt x="639" y="1"/>
                  </a:moveTo>
                  <a:cubicBezTo>
                    <a:pt x="169" y="1"/>
                    <a:pt x="1" y="538"/>
                    <a:pt x="1" y="538"/>
                  </a:cubicBezTo>
                  <a:cubicBezTo>
                    <a:pt x="1" y="538"/>
                    <a:pt x="385" y="689"/>
                    <a:pt x="730" y="689"/>
                  </a:cubicBezTo>
                  <a:cubicBezTo>
                    <a:pt x="919" y="689"/>
                    <a:pt x="1096" y="644"/>
                    <a:pt x="1193" y="504"/>
                  </a:cubicBezTo>
                  <a:cubicBezTo>
                    <a:pt x="1193" y="504"/>
                    <a:pt x="1160" y="23"/>
                    <a:pt x="667" y="1"/>
                  </a:cubicBezTo>
                  <a:cubicBezTo>
                    <a:pt x="658" y="1"/>
                    <a:pt x="649" y="1"/>
                    <a:pt x="63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4" name="Google Shape;2521;p65">
              <a:extLst>
                <a:ext uri="{FF2B5EF4-FFF2-40B4-BE49-F238E27FC236}">
                  <a16:creationId xmlns:a16="http://schemas.microsoft.com/office/drawing/2014/main" id="{97C0299E-A690-41A5-9893-272D64301760}"/>
                </a:ext>
              </a:extLst>
            </p:cNvPr>
            <p:cNvSpPr/>
            <p:nvPr/>
          </p:nvSpPr>
          <p:spPr>
            <a:xfrm>
              <a:off x="4630125" y="2692325"/>
              <a:ext cx="16425" cy="5750"/>
            </a:xfrm>
            <a:custGeom>
              <a:avLst/>
              <a:gdLst/>
              <a:ahLst/>
              <a:cxnLst/>
              <a:rect l="l" t="t" r="r" b="b"/>
              <a:pathLst>
                <a:path w="657" h="230" extrusionOk="0">
                  <a:moveTo>
                    <a:pt x="1" y="0"/>
                  </a:moveTo>
                  <a:lnTo>
                    <a:pt x="1" y="229"/>
                  </a:lnTo>
                  <a:lnTo>
                    <a:pt x="657" y="229"/>
                  </a:lnTo>
                  <a:lnTo>
                    <a:pt x="63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5" name="Google Shape;2522;p65">
              <a:extLst>
                <a:ext uri="{FF2B5EF4-FFF2-40B4-BE49-F238E27FC236}">
                  <a16:creationId xmlns:a16="http://schemas.microsoft.com/office/drawing/2014/main" id="{868B0613-7F47-42D8-B19D-147D372D1DCA}"/>
                </a:ext>
              </a:extLst>
            </p:cNvPr>
            <p:cNvSpPr/>
            <p:nvPr/>
          </p:nvSpPr>
          <p:spPr>
            <a:xfrm>
              <a:off x="4638600" y="2690625"/>
              <a:ext cx="24625" cy="26325"/>
            </a:xfrm>
            <a:custGeom>
              <a:avLst/>
              <a:gdLst/>
              <a:ahLst/>
              <a:cxnLst/>
              <a:rect l="l" t="t" r="r" b="b"/>
              <a:pathLst>
                <a:path w="985" h="1053" extrusionOk="0">
                  <a:moveTo>
                    <a:pt x="679" y="177"/>
                  </a:moveTo>
                  <a:cubicBezTo>
                    <a:pt x="700" y="177"/>
                    <a:pt x="722" y="188"/>
                    <a:pt x="756" y="210"/>
                  </a:cubicBezTo>
                  <a:cubicBezTo>
                    <a:pt x="799" y="254"/>
                    <a:pt x="799" y="287"/>
                    <a:pt x="799" y="319"/>
                  </a:cubicBezTo>
                  <a:cubicBezTo>
                    <a:pt x="766" y="462"/>
                    <a:pt x="504" y="647"/>
                    <a:pt x="263" y="779"/>
                  </a:cubicBezTo>
                  <a:cubicBezTo>
                    <a:pt x="372" y="506"/>
                    <a:pt x="537" y="221"/>
                    <a:pt x="668" y="188"/>
                  </a:cubicBezTo>
                  <a:cubicBezTo>
                    <a:pt x="668" y="177"/>
                    <a:pt x="679" y="177"/>
                    <a:pt x="679" y="177"/>
                  </a:cubicBezTo>
                  <a:close/>
                  <a:moveTo>
                    <a:pt x="688" y="1"/>
                  </a:moveTo>
                  <a:cubicBezTo>
                    <a:pt x="660" y="1"/>
                    <a:pt x="635" y="6"/>
                    <a:pt x="613" y="13"/>
                  </a:cubicBezTo>
                  <a:cubicBezTo>
                    <a:pt x="296" y="90"/>
                    <a:pt x="66" y="790"/>
                    <a:pt x="12" y="932"/>
                  </a:cubicBezTo>
                  <a:cubicBezTo>
                    <a:pt x="0" y="965"/>
                    <a:pt x="12" y="1009"/>
                    <a:pt x="44" y="1031"/>
                  </a:cubicBezTo>
                  <a:cubicBezTo>
                    <a:pt x="55" y="1041"/>
                    <a:pt x="77" y="1052"/>
                    <a:pt x="99" y="1052"/>
                  </a:cubicBezTo>
                  <a:cubicBezTo>
                    <a:pt x="110" y="1052"/>
                    <a:pt x="121" y="1052"/>
                    <a:pt x="143" y="1041"/>
                  </a:cubicBezTo>
                  <a:cubicBezTo>
                    <a:pt x="219" y="1009"/>
                    <a:pt x="919" y="681"/>
                    <a:pt x="974" y="341"/>
                  </a:cubicBezTo>
                  <a:cubicBezTo>
                    <a:pt x="985" y="275"/>
                    <a:pt x="974" y="177"/>
                    <a:pt x="875" y="79"/>
                  </a:cubicBezTo>
                  <a:cubicBezTo>
                    <a:pt x="810" y="20"/>
                    <a:pt x="744" y="1"/>
                    <a:pt x="6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6" name="Google Shape;2523;p65">
              <a:extLst>
                <a:ext uri="{FF2B5EF4-FFF2-40B4-BE49-F238E27FC236}">
                  <a16:creationId xmlns:a16="http://schemas.microsoft.com/office/drawing/2014/main" id="{3B7BCDB4-C228-4CF5-8CF3-B79537D5ED21}"/>
                </a:ext>
              </a:extLst>
            </p:cNvPr>
            <p:cNvSpPr/>
            <p:nvPr/>
          </p:nvSpPr>
          <p:spPr>
            <a:xfrm>
              <a:off x="4615375" y="2690625"/>
              <a:ext cx="24350" cy="26325"/>
            </a:xfrm>
            <a:custGeom>
              <a:avLst/>
              <a:gdLst/>
              <a:ahLst/>
              <a:cxnLst/>
              <a:rect l="l" t="t" r="r" b="b"/>
              <a:pathLst>
                <a:path w="974" h="1053" extrusionOk="0">
                  <a:moveTo>
                    <a:pt x="295" y="177"/>
                  </a:moveTo>
                  <a:cubicBezTo>
                    <a:pt x="306" y="177"/>
                    <a:pt x="306" y="177"/>
                    <a:pt x="317" y="188"/>
                  </a:cubicBezTo>
                  <a:cubicBezTo>
                    <a:pt x="448" y="221"/>
                    <a:pt x="601" y="506"/>
                    <a:pt x="722" y="779"/>
                  </a:cubicBezTo>
                  <a:cubicBezTo>
                    <a:pt x="470" y="647"/>
                    <a:pt x="207" y="462"/>
                    <a:pt x="186" y="319"/>
                  </a:cubicBezTo>
                  <a:cubicBezTo>
                    <a:pt x="186" y="287"/>
                    <a:pt x="186" y="254"/>
                    <a:pt x="229" y="210"/>
                  </a:cubicBezTo>
                  <a:cubicBezTo>
                    <a:pt x="251" y="188"/>
                    <a:pt x="273" y="177"/>
                    <a:pt x="295" y="177"/>
                  </a:cubicBezTo>
                  <a:close/>
                  <a:moveTo>
                    <a:pt x="288" y="1"/>
                  </a:moveTo>
                  <a:cubicBezTo>
                    <a:pt x="235" y="1"/>
                    <a:pt x="175" y="20"/>
                    <a:pt x="109" y="79"/>
                  </a:cubicBezTo>
                  <a:cubicBezTo>
                    <a:pt x="11" y="177"/>
                    <a:pt x="0" y="275"/>
                    <a:pt x="11" y="341"/>
                  </a:cubicBezTo>
                  <a:cubicBezTo>
                    <a:pt x="66" y="681"/>
                    <a:pt x="766" y="1009"/>
                    <a:pt x="842" y="1041"/>
                  </a:cubicBezTo>
                  <a:cubicBezTo>
                    <a:pt x="853" y="1052"/>
                    <a:pt x="864" y="1052"/>
                    <a:pt x="875" y="1052"/>
                  </a:cubicBezTo>
                  <a:cubicBezTo>
                    <a:pt x="897" y="1052"/>
                    <a:pt x="919" y="1041"/>
                    <a:pt x="941" y="1031"/>
                  </a:cubicBezTo>
                  <a:cubicBezTo>
                    <a:pt x="963" y="1009"/>
                    <a:pt x="973" y="965"/>
                    <a:pt x="963" y="932"/>
                  </a:cubicBezTo>
                  <a:cubicBezTo>
                    <a:pt x="919" y="790"/>
                    <a:pt x="678" y="90"/>
                    <a:pt x="361" y="13"/>
                  </a:cubicBezTo>
                  <a:cubicBezTo>
                    <a:pt x="339" y="6"/>
                    <a:pt x="314" y="1"/>
                    <a:pt x="2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7" name="Google Shape;2524;p65">
              <a:extLst>
                <a:ext uri="{FF2B5EF4-FFF2-40B4-BE49-F238E27FC236}">
                  <a16:creationId xmlns:a16="http://schemas.microsoft.com/office/drawing/2014/main" id="{C1D47415-81E5-43A9-94F9-2FCA2D47A964}"/>
                </a:ext>
              </a:extLst>
            </p:cNvPr>
            <p:cNvSpPr/>
            <p:nvPr/>
          </p:nvSpPr>
          <p:spPr>
            <a:xfrm>
              <a:off x="4634650" y="2710000"/>
              <a:ext cx="8850" cy="8200"/>
            </a:xfrm>
            <a:custGeom>
              <a:avLst/>
              <a:gdLst/>
              <a:ahLst/>
              <a:cxnLst/>
              <a:rect l="l" t="t" r="r" b="b"/>
              <a:pathLst>
                <a:path w="354" h="328" extrusionOk="0">
                  <a:moveTo>
                    <a:pt x="127" y="1"/>
                  </a:moveTo>
                  <a:cubicBezTo>
                    <a:pt x="20" y="1"/>
                    <a:pt x="0" y="200"/>
                    <a:pt x="38" y="266"/>
                  </a:cubicBezTo>
                  <a:cubicBezTo>
                    <a:pt x="73" y="315"/>
                    <a:pt x="126" y="324"/>
                    <a:pt x="160" y="324"/>
                  </a:cubicBezTo>
                  <a:cubicBezTo>
                    <a:pt x="179" y="324"/>
                    <a:pt x="192" y="321"/>
                    <a:pt x="192" y="321"/>
                  </a:cubicBezTo>
                  <a:cubicBezTo>
                    <a:pt x="199" y="325"/>
                    <a:pt x="209" y="327"/>
                    <a:pt x="221" y="327"/>
                  </a:cubicBezTo>
                  <a:cubicBezTo>
                    <a:pt x="274" y="327"/>
                    <a:pt x="353" y="281"/>
                    <a:pt x="345" y="146"/>
                  </a:cubicBezTo>
                  <a:cubicBezTo>
                    <a:pt x="338" y="28"/>
                    <a:pt x="280" y="4"/>
                    <a:pt x="235" y="4"/>
                  </a:cubicBezTo>
                  <a:cubicBezTo>
                    <a:pt x="205" y="4"/>
                    <a:pt x="180" y="15"/>
                    <a:pt x="180" y="15"/>
                  </a:cubicBezTo>
                  <a:cubicBezTo>
                    <a:pt x="160" y="5"/>
                    <a:pt x="142" y="1"/>
                    <a:pt x="1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8" name="Google Shape;2525;p65">
              <a:extLst>
                <a:ext uri="{FF2B5EF4-FFF2-40B4-BE49-F238E27FC236}">
                  <a16:creationId xmlns:a16="http://schemas.microsoft.com/office/drawing/2014/main" id="{3F60C731-CD7C-4DD8-9E9E-4F1D96F5F339}"/>
                </a:ext>
              </a:extLst>
            </p:cNvPr>
            <p:cNvSpPr/>
            <p:nvPr/>
          </p:nvSpPr>
          <p:spPr>
            <a:xfrm>
              <a:off x="4636700" y="2712875"/>
              <a:ext cx="21075" cy="11175"/>
            </a:xfrm>
            <a:custGeom>
              <a:avLst/>
              <a:gdLst/>
              <a:ahLst/>
              <a:cxnLst/>
              <a:rect l="l" t="t" r="r" b="b"/>
              <a:pathLst>
                <a:path w="843" h="447" extrusionOk="0">
                  <a:moveTo>
                    <a:pt x="202" y="1"/>
                  </a:moveTo>
                  <a:cubicBezTo>
                    <a:pt x="131" y="1"/>
                    <a:pt x="83" y="9"/>
                    <a:pt x="76" y="9"/>
                  </a:cubicBezTo>
                  <a:cubicBezTo>
                    <a:pt x="33" y="20"/>
                    <a:pt x="0" y="64"/>
                    <a:pt x="11" y="119"/>
                  </a:cubicBezTo>
                  <a:cubicBezTo>
                    <a:pt x="21" y="157"/>
                    <a:pt x="55" y="186"/>
                    <a:pt x="100" y="186"/>
                  </a:cubicBezTo>
                  <a:cubicBezTo>
                    <a:pt x="106" y="186"/>
                    <a:pt x="113" y="186"/>
                    <a:pt x="120" y="184"/>
                  </a:cubicBezTo>
                  <a:cubicBezTo>
                    <a:pt x="123" y="184"/>
                    <a:pt x="151" y="180"/>
                    <a:pt x="195" y="180"/>
                  </a:cubicBezTo>
                  <a:cubicBezTo>
                    <a:pt x="306" y="180"/>
                    <a:pt x="521" y="209"/>
                    <a:pt x="678" y="414"/>
                  </a:cubicBezTo>
                  <a:cubicBezTo>
                    <a:pt x="689" y="435"/>
                    <a:pt x="722" y="447"/>
                    <a:pt x="744" y="447"/>
                  </a:cubicBezTo>
                  <a:cubicBezTo>
                    <a:pt x="766" y="447"/>
                    <a:pt x="788" y="447"/>
                    <a:pt x="798" y="425"/>
                  </a:cubicBezTo>
                  <a:cubicBezTo>
                    <a:pt x="842" y="403"/>
                    <a:pt x="842" y="348"/>
                    <a:pt x="820" y="304"/>
                  </a:cubicBezTo>
                  <a:cubicBezTo>
                    <a:pt x="625" y="42"/>
                    <a:pt x="358" y="1"/>
                    <a:pt x="2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9" name="Google Shape;2526;p65">
              <a:extLst>
                <a:ext uri="{FF2B5EF4-FFF2-40B4-BE49-F238E27FC236}">
                  <a16:creationId xmlns:a16="http://schemas.microsoft.com/office/drawing/2014/main" id="{5CAC2E37-ACB7-4A4F-BCCA-24BF60839F02}"/>
                </a:ext>
              </a:extLst>
            </p:cNvPr>
            <p:cNvSpPr/>
            <p:nvPr/>
          </p:nvSpPr>
          <p:spPr>
            <a:xfrm>
              <a:off x="4618650" y="2710575"/>
              <a:ext cx="23000" cy="15675"/>
            </a:xfrm>
            <a:custGeom>
              <a:avLst/>
              <a:gdLst/>
              <a:ahLst/>
              <a:cxnLst/>
              <a:rect l="l" t="t" r="r" b="b"/>
              <a:pathLst>
                <a:path w="920" h="627" extrusionOk="0">
                  <a:moveTo>
                    <a:pt x="823" y="1"/>
                  </a:moveTo>
                  <a:cubicBezTo>
                    <a:pt x="819" y="1"/>
                    <a:pt x="814" y="1"/>
                    <a:pt x="810" y="2"/>
                  </a:cubicBezTo>
                  <a:cubicBezTo>
                    <a:pt x="788" y="2"/>
                    <a:pt x="197" y="101"/>
                    <a:pt x="11" y="506"/>
                  </a:cubicBezTo>
                  <a:cubicBezTo>
                    <a:pt x="0" y="549"/>
                    <a:pt x="11" y="604"/>
                    <a:pt x="66" y="626"/>
                  </a:cubicBezTo>
                  <a:lnTo>
                    <a:pt x="98" y="626"/>
                  </a:lnTo>
                  <a:cubicBezTo>
                    <a:pt x="132" y="626"/>
                    <a:pt x="164" y="615"/>
                    <a:pt x="175" y="571"/>
                  </a:cubicBezTo>
                  <a:cubicBezTo>
                    <a:pt x="328" y="254"/>
                    <a:pt x="832" y="177"/>
                    <a:pt x="832" y="177"/>
                  </a:cubicBezTo>
                  <a:cubicBezTo>
                    <a:pt x="886" y="177"/>
                    <a:pt x="919" y="123"/>
                    <a:pt x="908" y="79"/>
                  </a:cubicBezTo>
                  <a:cubicBezTo>
                    <a:pt x="908" y="40"/>
                    <a:pt x="864" y="1"/>
                    <a:pt x="8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0" name="Google Shape;2527;p65">
              <a:extLst>
                <a:ext uri="{FF2B5EF4-FFF2-40B4-BE49-F238E27FC236}">
                  <a16:creationId xmlns:a16="http://schemas.microsoft.com/office/drawing/2014/main" id="{819D8982-47BA-42C8-B195-AFE766C851AB}"/>
                </a:ext>
              </a:extLst>
            </p:cNvPr>
            <p:cNvSpPr/>
            <p:nvPr/>
          </p:nvSpPr>
          <p:spPr>
            <a:xfrm>
              <a:off x="4633125" y="2750900"/>
              <a:ext cx="24100" cy="5700"/>
            </a:xfrm>
            <a:custGeom>
              <a:avLst/>
              <a:gdLst/>
              <a:ahLst/>
              <a:cxnLst/>
              <a:rect l="l" t="t" r="r" b="b"/>
              <a:pathLst>
                <a:path w="964" h="228" extrusionOk="0">
                  <a:moveTo>
                    <a:pt x="503" y="1"/>
                  </a:moveTo>
                  <a:cubicBezTo>
                    <a:pt x="379" y="1"/>
                    <a:pt x="233" y="13"/>
                    <a:pt x="78" y="52"/>
                  </a:cubicBezTo>
                  <a:cubicBezTo>
                    <a:pt x="22" y="63"/>
                    <a:pt x="1" y="118"/>
                    <a:pt x="12" y="161"/>
                  </a:cubicBezTo>
                  <a:cubicBezTo>
                    <a:pt x="22" y="205"/>
                    <a:pt x="56" y="227"/>
                    <a:pt x="99" y="227"/>
                  </a:cubicBezTo>
                  <a:lnTo>
                    <a:pt x="121" y="227"/>
                  </a:lnTo>
                  <a:cubicBezTo>
                    <a:pt x="263" y="192"/>
                    <a:pt x="396" y="181"/>
                    <a:pt x="508" y="181"/>
                  </a:cubicBezTo>
                  <a:cubicBezTo>
                    <a:pt x="708" y="181"/>
                    <a:pt x="843" y="217"/>
                    <a:pt x="843" y="217"/>
                  </a:cubicBezTo>
                  <a:cubicBezTo>
                    <a:pt x="849" y="218"/>
                    <a:pt x="855" y="219"/>
                    <a:pt x="861" y="219"/>
                  </a:cubicBezTo>
                  <a:cubicBezTo>
                    <a:pt x="900" y="219"/>
                    <a:pt x="943" y="189"/>
                    <a:pt x="953" y="151"/>
                  </a:cubicBezTo>
                  <a:cubicBezTo>
                    <a:pt x="963" y="107"/>
                    <a:pt x="941" y="52"/>
                    <a:pt x="887" y="42"/>
                  </a:cubicBezTo>
                  <a:cubicBezTo>
                    <a:pt x="880" y="42"/>
                    <a:pt x="728" y="1"/>
                    <a:pt x="5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1" name="Google Shape;2528;p65">
              <a:extLst>
                <a:ext uri="{FF2B5EF4-FFF2-40B4-BE49-F238E27FC236}">
                  <a16:creationId xmlns:a16="http://schemas.microsoft.com/office/drawing/2014/main" id="{DD12E11E-EBEF-45B9-B9F9-950820F143C8}"/>
                </a:ext>
              </a:extLst>
            </p:cNvPr>
            <p:cNvSpPr/>
            <p:nvPr/>
          </p:nvSpPr>
          <p:spPr>
            <a:xfrm>
              <a:off x="4631775" y="2742975"/>
              <a:ext cx="24350" cy="5950"/>
            </a:xfrm>
            <a:custGeom>
              <a:avLst/>
              <a:gdLst/>
              <a:ahLst/>
              <a:cxnLst/>
              <a:rect l="l" t="t" r="r" b="b"/>
              <a:pathLst>
                <a:path w="974" h="238" extrusionOk="0">
                  <a:moveTo>
                    <a:pt x="513" y="1"/>
                  </a:moveTo>
                  <a:cubicBezTo>
                    <a:pt x="387" y="1"/>
                    <a:pt x="237" y="13"/>
                    <a:pt x="76" y="52"/>
                  </a:cubicBezTo>
                  <a:cubicBezTo>
                    <a:pt x="33" y="74"/>
                    <a:pt x="0" y="118"/>
                    <a:pt x="11" y="162"/>
                  </a:cubicBezTo>
                  <a:cubicBezTo>
                    <a:pt x="22" y="205"/>
                    <a:pt x="66" y="238"/>
                    <a:pt x="98" y="238"/>
                  </a:cubicBezTo>
                  <a:cubicBezTo>
                    <a:pt x="110" y="238"/>
                    <a:pt x="120" y="227"/>
                    <a:pt x="120" y="227"/>
                  </a:cubicBezTo>
                  <a:cubicBezTo>
                    <a:pt x="267" y="192"/>
                    <a:pt x="401" y="180"/>
                    <a:pt x="514" y="180"/>
                  </a:cubicBezTo>
                  <a:cubicBezTo>
                    <a:pt x="714" y="180"/>
                    <a:pt x="846" y="216"/>
                    <a:pt x="854" y="216"/>
                  </a:cubicBezTo>
                  <a:cubicBezTo>
                    <a:pt x="861" y="218"/>
                    <a:pt x="869" y="219"/>
                    <a:pt x="877" y="219"/>
                  </a:cubicBezTo>
                  <a:cubicBezTo>
                    <a:pt x="915" y="219"/>
                    <a:pt x="953" y="196"/>
                    <a:pt x="963" y="150"/>
                  </a:cubicBezTo>
                  <a:cubicBezTo>
                    <a:pt x="973" y="107"/>
                    <a:pt x="941" y="52"/>
                    <a:pt x="897" y="41"/>
                  </a:cubicBezTo>
                  <a:cubicBezTo>
                    <a:pt x="890" y="41"/>
                    <a:pt x="739" y="1"/>
                    <a:pt x="5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2" name="Google Shape;2529;p65">
              <a:extLst>
                <a:ext uri="{FF2B5EF4-FFF2-40B4-BE49-F238E27FC236}">
                  <a16:creationId xmlns:a16="http://schemas.microsoft.com/office/drawing/2014/main" id="{84F51E97-BDE6-474C-8AEB-F1802011EF78}"/>
                </a:ext>
              </a:extLst>
            </p:cNvPr>
            <p:cNvSpPr/>
            <p:nvPr/>
          </p:nvSpPr>
          <p:spPr>
            <a:xfrm>
              <a:off x="4629850" y="2734575"/>
              <a:ext cx="24375" cy="5900"/>
            </a:xfrm>
            <a:custGeom>
              <a:avLst/>
              <a:gdLst/>
              <a:ahLst/>
              <a:cxnLst/>
              <a:rect l="l" t="t" r="r" b="b"/>
              <a:pathLst>
                <a:path w="975" h="236" extrusionOk="0">
                  <a:moveTo>
                    <a:pt x="535" y="0"/>
                  </a:moveTo>
                  <a:cubicBezTo>
                    <a:pt x="405" y="0"/>
                    <a:pt x="247" y="14"/>
                    <a:pt x="77" y="60"/>
                  </a:cubicBezTo>
                  <a:cubicBezTo>
                    <a:pt x="34" y="71"/>
                    <a:pt x="0" y="114"/>
                    <a:pt x="12" y="170"/>
                  </a:cubicBezTo>
                  <a:cubicBezTo>
                    <a:pt x="22" y="202"/>
                    <a:pt x="66" y="235"/>
                    <a:pt x="99" y="235"/>
                  </a:cubicBezTo>
                  <a:cubicBezTo>
                    <a:pt x="110" y="235"/>
                    <a:pt x="121" y="235"/>
                    <a:pt x="121" y="224"/>
                  </a:cubicBezTo>
                  <a:cubicBezTo>
                    <a:pt x="266" y="189"/>
                    <a:pt x="400" y="177"/>
                    <a:pt x="513" y="177"/>
                  </a:cubicBezTo>
                  <a:cubicBezTo>
                    <a:pt x="714" y="177"/>
                    <a:pt x="847" y="213"/>
                    <a:pt x="854" y="213"/>
                  </a:cubicBezTo>
                  <a:cubicBezTo>
                    <a:pt x="861" y="215"/>
                    <a:pt x="868" y="216"/>
                    <a:pt x="875" y="216"/>
                  </a:cubicBezTo>
                  <a:cubicBezTo>
                    <a:pt x="914" y="216"/>
                    <a:pt x="954" y="193"/>
                    <a:pt x="963" y="148"/>
                  </a:cubicBezTo>
                  <a:cubicBezTo>
                    <a:pt x="974" y="104"/>
                    <a:pt x="941" y="60"/>
                    <a:pt x="897" y="38"/>
                  </a:cubicBezTo>
                  <a:cubicBezTo>
                    <a:pt x="891" y="38"/>
                    <a:pt x="749" y="0"/>
                    <a:pt x="5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3" name="Google Shape;2530;p65">
              <a:extLst>
                <a:ext uri="{FF2B5EF4-FFF2-40B4-BE49-F238E27FC236}">
                  <a16:creationId xmlns:a16="http://schemas.microsoft.com/office/drawing/2014/main" id="{8F2B32A1-2F7E-4196-8CA7-EC2D1EA1F754}"/>
                </a:ext>
              </a:extLst>
            </p:cNvPr>
            <p:cNvSpPr/>
            <p:nvPr/>
          </p:nvSpPr>
          <p:spPr>
            <a:xfrm>
              <a:off x="4629300" y="2726300"/>
              <a:ext cx="24375" cy="5975"/>
            </a:xfrm>
            <a:custGeom>
              <a:avLst/>
              <a:gdLst/>
              <a:ahLst/>
              <a:cxnLst/>
              <a:rect l="l" t="t" r="r" b="b"/>
              <a:pathLst>
                <a:path w="975" h="239" extrusionOk="0">
                  <a:moveTo>
                    <a:pt x="508" y="0"/>
                  </a:moveTo>
                  <a:cubicBezTo>
                    <a:pt x="384" y="0"/>
                    <a:pt x="237" y="13"/>
                    <a:pt x="77" y="52"/>
                  </a:cubicBezTo>
                  <a:cubicBezTo>
                    <a:pt x="34" y="74"/>
                    <a:pt x="0" y="117"/>
                    <a:pt x="12" y="161"/>
                  </a:cubicBezTo>
                  <a:cubicBezTo>
                    <a:pt x="22" y="205"/>
                    <a:pt x="56" y="238"/>
                    <a:pt x="99" y="238"/>
                  </a:cubicBezTo>
                  <a:cubicBezTo>
                    <a:pt x="110" y="238"/>
                    <a:pt x="110" y="227"/>
                    <a:pt x="121" y="227"/>
                  </a:cubicBezTo>
                  <a:cubicBezTo>
                    <a:pt x="263" y="191"/>
                    <a:pt x="395" y="180"/>
                    <a:pt x="508" y="180"/>
                  </a:cubicBezTo>
                  <a:cubicBezTo>
                    <a:pt x="708" y="180"/>
                    <a:pt x="843" y="216"/>
                    <a:pt x="843" y="216"/>
                  </a:cubicBezTo>
                  <a:cubicBezTo>
                    <a:pt x="852" y="218"/>
                    <a:pt x="860" y="219"/>
                    <a:pt x="869" y="219"/>
                  </a:cubicBezTo>
                  <a:cubicBezTo>
                    <a:pt x="911" y="219"/>
                    <a:pt x="943" y="196"/>
                    <a:pt x="953" y="151"/>
                  </a:cubicBezTo>
                  <a:cubicBezTo>
                    <a:pt x="974" y="107"/>
                    <a:pt x="941" y="52"/>
                    <a:pt x="897" y="41"/>
                  </a:cubicBezTo>
                  <a:cubicBezTo>
                    <a:pt x="883" y="41"/>
                    <a:pt x="733" y="0"/>
                    <a:pt x="5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4" name="Google Shape;2531;p65">
              <a:extLst>
                <a:ext uri="{FF2B5EF4-FFF2-40B4-BE49-F238E27FC236}">
                  <a16:creationId xmlns:a16="http://schemas.microsoft.com/office/drawing/2014/main" id="{7FB51BA2-A505-4A6D-AB3E-6AF9326A5573}"/>
                </a:ext>
              </a:extLst>
            </p:cNvPr>
            <p:cNvSpPr/>
            <p:nvPr/>
          </p:nvSpPr>
          <p:spPr>
            <a:xfrm>
              <a:off x="4635325" y="2758825"/>
              <a:ext cx="24375" cy="5700"/>
            </a:xfrm>
            <a:custGeom>
              <a:avLst/>
              <a:gdLst/>
              <a:ahLst/>
              <a:cxnLst/>
              <a:rect l="l" t="t" r="r" b="b"/>
              <a:pathLst>
                <a:path w="975" h="228" extrusionOk="0">
                  <a:moveTo>
                    <a:pt x="513" y="1"/>
                  </a:moveTo>
                  <a:cubicBezTo>
                    <a:pt x="387" y="1"/>
                    <a:pt x="238" y="13"/>
                    <a:pt x="77" y="53"/>
                  </a:cubicBezTo>
                  <a:cubicBezTo>
                    <a:pt x="33" y="63"/>
                    <a:pt x="0" y="118"/>
                    <a:pt x="11" y="162"/>
                  </a:cubicBezTo>
                  <a:cubicBezTo>
                    <a:pt x="22" y="206"/>
                    <a:pt x="66" y="228"/>
                    <a:pt x="99" y="228"/>
                  </a:cubicBezTo>
                  <a:lnTo>
                    <a:pt x="121" y="228"/>
                  </a:lnTo>
                  <a:cubicBezTo>
                    <a:pt x="267" y="192"/>
                    <a:pt x="403" y="181"/>
                    <a:pt x="517" y="181"/>
                  </a:cubicBezTo>
                  <a:cubicBezTo>
                    <a:pt x="719" y="181"/>
                    <a:pt x="853" y="216"/>
                    <a:pt x="853" y="216"/>
                  </a:cubicBezTo>
                  <a:cubicBezTo>
                    <a:pt x="859" y="218"/>
                    <a:pt x="865" y="219"/>
                    <a:pt x="871" y="219"/>
                  </a:cubicBezTo>
                  <a:cubicBezTo>
                    <a:pt x="911" y="219"/>
                    <a:pt x="954" y="189"/>
                    <a:pt x="963" y="151"/>
                  </a:cubicBezTo>
                  <a:cubicBezTo>
                    <a:pt x="974" y="107"/>
                    <a:pt x="952" y="53"/>
                    <a:pt x="897" y="41"/>
                  </a:cubicBezTo>
                  <a:cubicBezTo>
                    <a:pt x="890" y="41"/>
                    <a:pt x="739" y="1"/>
                    <a:pt x="5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5" name="Google Shape;2532;p65">
              <a:extLst>
                <a:ext uri="{FF2B5EF4-FFF2-40B4-BE49-F238E27FC236}">
                  <a16:creationId xmlns:a16="http://schemas.microsoft.com/office/drawing/2014/main" id="{068A6552-5571-45D6-AB6F-EAE29E2FD451}"/>
                </a:ext>
              </a:extLst>
            </p:cNvPr>
            <p:cNvSpPr/>
            <p:nvPr/>
          </p:nvSpPr>
          <p:spPr>
            <a:xfrm>
              <a:off x="4639150" y="2766825"/>
              <a:ext cx="24375" cy="5900"/>
            </a:xfrm>
            <a:custGeom>
              <a:avLst/>
              <a:gdLst/>
              <a:ahLst/>
              <a:cxnLst/>
              <a:rect l="l" t="t" r="r" b="b"/>
              <a:pathLst>
                <a:path w="975" h="236" extrusionOk="0">
                  <a:moveTo>
                    <a:pt x="532" y="1"/>
                  </a:moveTo>
                  <a:cubicBezTo>
                    <a:pt x="403" y="1"/>
                    <a:pt x="247" y="15"/>
                    <a:pt x="77" y="61"/>
                  </a:cubicBezTo>
                  <a:cubicBezTo>
                    <a:pt x="33" y="71"/>
                    <a:pt x="0" y="115"/>
                    <a:pt x="12" y="170"/>
                  </a:cubicBezTo>
                  <a:cubicBezTo>
                    <a:pt x="22" y="203"/>
                    <a:pt x="55" y="236"/>
                    <a:pt x="99" y="236"/>
                  </a:cubicBezTo>
                  <a:lnTo>
                    <a:pt x="121" y="236"/>
                  </a:lnTo>
                  <a:cubicBezTo>
                    <a:pt x="272" y="194"/>
                    <a:pt x="414" y="181"/>
                    <a:pt x="531" y="181"/>
                  </a:cubicBezTo>
                  <a:cubicBezTo>
                    <a:pt x="719" y="181"/>
                    <a:pt x="843" y="214"/>
                    <a:pt x="843" y="214"/>
                  </a:cubicBezTo>
                  <a:cubicBezTo>
                    <a:pt x="852" y="216"/>
                    <a:pt x="860" y="216"/>
                    <a:pt x="868" y="216"/>
                  </a:cubicBezTo>
                  <a:cubicBezTo>
                    <a:pt x="910" y="216"/>
                    <a:pt x="943" y="194"/>
                    <a:pt x="952" y="148"/>
                  </a:cubicBezTo>
                  <a:cubicBezTo>
                    <a:pt x="974" y="105"/>
                    <a:pt x="941" y="61"/>
                    <a:pt x="897" y="39"/>
                  </a:cubicBezTo>
                  <a:cubicBezTo>
                    <a:pt x="884" y="39"/>
                    <a:pt x="743" y="1"/>
                    <a:pt x="53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6" name="Google Shape;2533;p65">
              <a:extLst>
                <a:ext uri="{FF2B5EF4-FFF2-40B4-BE49-F238E27FC236}">
                  <a16:creationId xmlns:a16="http://schemas.microsoft.com/office/drawing/2014/main" id="{53E5469A-49B6-4B45-A54F-D00FB1D33936}"/>
                </a:ext>
              </a:extLst>
            </p:cNvPr>
            <p:cNvSpPr/>
            <p:nvPr/>
          </p:nvSpPr>
          <p:spPr>
            <a:xfrm>
              <a:off x="4500525" y="2022925"/>
              <a:ext cx="158625" cy="44575"/>
            </a:xfrm>
            <a:custGeom>
              <a:avLst/>
              <a:gdLst/>
              <a:ahLst/>
              <a:cxnLst/>
              <a:rect l="l" t="t" r="r" b="b"/>
              <a:pathLst>
                <a:path w="6345" h="1783" extrusionOk="0">
                  <a:moveTo>
                    <a:pt x="1553" y="0"/>
                  </a:moveTo>
                  <a:cubicBezTo>
                    <a:pt x="669" y="0"/>
                    <a:pt x="164" y="164"/>
                    <a:pt x="164" y="164"/>
                  </a:cubicBezTo>
                  <a:cubicBezTo>
                    <a:pt x="0" y="613"/>
                    <a:pt x="328" y="864"/>
                    <a:pt x="328" y="864"/>
                  </a:cubicBezTo>
                  <a:lnTo>
                    <a:pt x="5775" y="1783"/>
                  </a:lnTo>
                  <a:cubicBezTo>
                    <a:pt x="6322" y="1772"/>
                    <a:pt x="6344" y="1378"/>
                    <a:pt x="6344" y="1378"/>
                  </a:cubicBezTo>
                  <a:cubicBezTo>
                    <a:pt x="4327" y="252"/>
                    <a:pt x="2649" y="0"/>
                    <a:pt x="15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7" name="Google Shape;2534;p65">
              <a:extLst>
                <a:ext uri="{FF2B5EF4-FFF2-40B4-BE49-F238E27FC236}">
                  <a16:creationId xmlns:a16="http://schemas.microsoft.com/office/drawing/2014/main" id="{0FC6E903-0577-4F10-B40E-E239950F91CB}"/>
                </a:ext>
              </a:extLst>
            </p:cNvPr>
            <p:cNvSpPr/>
            <p:nvPr/>
          </p:nvSpPr>
          <p:spPr>
            <a:xfrm>
              <a:off x="4498050" y="2020975"/>
              <a:ext cx="148500" cy="90925"/>
            </a:xfrm>
            <a:custGeom>
              <a:avLst/>
              <a:gdLst/>
              <a:ahLst/>
              <a:cxnLst/>
              <a:rect l="l" t="t" r="r" b="b"/>
              <a:pathLst>
                <a:path w="5940" h="3637" extrusionOk="0">
                  <a:moveTo>
                    <a:pt x="728" y="0"/>
                  </a:moveTo>
                  <a:cubicBezTo>
                    <a:pt x="700" y="0"/>
                    <a:pt x="672" y="0"/>
                    <a:pt x="646" y="1"/>
                  </a:cubicBezTo>
                  <a:lnTo>
                    <a:pt x="537" y="460"/>
                  </a:lnTo>
                  <a:lnTo>
                    <a:pt x="0" y="2889"/>
                  </a:lnTo>
                  <a:cubicBezTo>
                    <a:pt x="1758" y="3497"/>
                    <a:pt x="3348" y="3637"/>
                    <a:pt x="4439" y="3637"/>
                  </a:cubicBezTo>
                  <a:cubicBezTo>
                    <a:pt x="5371" y="3637"/>
                    <a:pt x="5940" y="3534"/>
                    <a:pt x="5940" y="3534"/>
                  </a:cubicBezTo>
                  <a:cubicBezTo>
                    <a:pt x="5874" y="3086"/>
                    <a:pt x="5863" y="2604"/>
                    <a:pt x="5863" y="2167"/>
                  </a:cubicBezTo>
                  <a:cubicBezTo>
                    <a:pt x="5863" y="1664"/>
                    <a:pt x="5907" y="1226"/>
                    <a:pt x="5929" y="986"/>
                  </a:cubicBezTo>
                  <a:cubicBezTo>
                    <a:pt x="4774" y="686"/>
                    <a:pt x="1966" y="0"/>
                    <a:pt x="728" y="0"/>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8" name="Google Shape;2535;p65">
              <a:extLst>
                <a:ext uri="{FF2B5EF4-FFF2-40B4-BE49-F238E27FC236}">
                  <a16:creationId xmlns:a16="http://schemas.microsoft.com/office/drawing/2014/main" id="{11D95619-E1F1-45E7-ACBB-A02A511D775B}"/>
                </a:ext>
              </a:extLst>
            </p:cNvPr>
            <p:cNvSpPr/>
            <p:nvPr/>
          </p:nvSpPr>
          <p:spPr>
            <a:xfrm>
              <a:off x="4556850" y="2057375"/>
              <a:ext cx="6025" cy="13425"/>
            </a:xfrm>
            <a:custGeom>
              <a:avLst/>
              <a:gdLst/>
              <a:ahLst/>
              <a:cxnLst/>
              <a:rect l="l" t="t" r="r" b="b"/>
              <a:pathLst>
                <a:path w="241" h="537" extrusionOk="0">
                  <a:moveTo>
                    <a:pt x="132" y="0"/>
                  </a:moveTo>
                  <a:cubicBezTo>
                    <a:pt x="66" y="0"/>
                    <a:pt x="11" y="110"/>
                    <a:pt x="0" y="263"/>
                  </a:cubicBezTo>
                  <a:cubicBezTo>
                    <a:pt x="0" y="416"/>
                    <a:pt x="44" y="536"/>
                    <a:pt x="98" y="536"/>
                  </a:cubicBezTo>
                  <a:cubicBezTo>
                    <a:pt x="101" y="536"/>
                    <a:pt x="104" y="537"/>
                    <a:pt x="107" y="537"/>
                  </a:cubicBezTo>
                  <a:cubicBezTo>
                    <a:pt x="169" y="537"/>
                    <a:pt x="220" y="420"/>
                    <a:pt x="230" y="273"/>
                  </a:cubicBezTo>
                  <a:cubicBezTo>
                    <a:pt x="241" y="132"/>
                    <a:pt x="197" y="0"/>
                    <a:pt x="132" y="0"/>
                  </a:cubicBez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9" name="Google Shape;2536;p65">
              <a:extLst>
                <a:ext uri="{FF2B5EF4-FFF2-40B4-BE49-F238E27FC236}">
                  <a16:creationId xmlns:a16="http://schemas.microsoft.com/office/drawing/2014/main" id="{34BB389D-0084-4B76-9408-1AFDECAD2745}"/>
                </a:ext>
              </a:extLst>
            </p:cNvPr>
            <p:cNvSpPr/>
            <p:nvPr/>
          </p:nvSpPr>
          <p:spPr>
            <a:xfrm>
              <a:off x="4511450" y="2020975"/>
              <a:ext cx="134825" cy="54175"/>
            </a:xfrm>
            <a:custGeom>
              <a:avLst/>
              <a:gdLst/>
              <a:ahLst/>
              <a:cxnLst/>
              <a:rect l="l" t="t" r="r" b="b"/>
              <a:pathLst>
                <a:path w="5393" h="2167" extrusionOk="0">
                  <a:moveTo>
                    <a:pt x="192" y="0"/>
                  </a:moveTo>
                  <a:cubicBezTo>
                    <a:pt x="164" y="0"/>
                    <a:pt x="136" y="0"/>
                    <a:pt x="110" y="1"/>
                  </a:cubicBezTo>
                  <a:lnTo>
                    <a:pt x="1" y="460"/>
                  </a:lnTo>
                  <a:cubicBezTo>
                    <a:pt x="1214" y="635"/>
                    <a:pt x="3566" y="1084"/>
                    <a:pt x="5327" y="2167"/>
                  </a:cubicBezTo>
                  <a:cubicBezTo>
                    <a:pt x="5327" y="1664"/>
                    <a:pt x="5371" y="1226"/>
                    <a:pt x="5393" y="986"/>
                  </a:cubicBezTo>
                  <a:cubicBezTo>
                    <a:pt x="4238" y="686"/>
                    <a:pt x="1430" y="0"/>
                    <a:pt x="192" y="0"/>
                  </a:cubicBez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0" name="Google Shape;2537;p65">
              <a:extLst>
                <a:ext uri="{FF2B5EF4-FFF2-40B4-BE49-F238E27FC236}">
                  <a16:creationId xmlns:a16="http://schemas.microsoft.com/office/drawing/2014/main" id="{81A7DA01-B51A-424E-9129-EB6863F0D389}"/>
                </a:ext>
              </a:extLst>
            </p:cNvPr>
            <p:cNvSpPr/>
            <p:nvPr/>
          </p:nvSpPr>
          <p:spPr>
            <a:xfrm>
              <a:off x="4293500" y="1856450"/>
              <a:ext cx="277050" cy="145400"/>
            </a:xfrm>
            <a:custGeom>
              <a:avLst/>
              <a:gdLst/>
              <a:ahLst/>
              <a:cxnLst/>
              <a:rect l="l" t="t" r="r" b="b"/>
              <a:pathLst>
                <a:path w="11082" h="5816" extrusionOk="0">
                  <a:moveTo>
                    <a:pt x="9746" y="1"/>
                  </a:moveTo>
                  <a:cubicBezTo>
                    <a:pt x="9420" y="1"/>
                    <a:pt x="9097" y="133"/>
                    <a:pt x="8860" y="391"/>
                  </a:cubicBezTo>
                  <a:lnTo>
                    <a:pt x="8850" y="403"/>
                  </a:lnTo>
                  <a:lnTo>
                    <a:pt x="8751" y="512"/>
                  </a:lnTo>
                  <a:lnTo>
                    <a:pt x="8642" y="621"/>
                  </a:lnTo>
                  <a:lnTo>
                    <a:pt x="8423" y="851"/>
                  </a:lnTo>
                  <a:cubicBezTo>
                    <a:pt x="8281" y="1004"/>
                    <a:pt x="8128" y="1157"/>
                    <a:pt x="7975" y="1310"/>
                  </a:cubicBezTo>
                  <a:cubicBezTo>
                    <a:pt x="7679" y="1616"/>
                    <a:pt x="7373" y="1901"/>
                    <a:pt x="7056" y="2196"/>
                  </a:cubicBezTo>
                  <a:cubicBezTo>
                    <a:pt x="6750" y="2481"/>
                    <a:pt x="6432" y="2754"/>
                    <a:pt x="6115" y="3006"/>
                  </a:cubicBezTo>
                  <a:cubicBezTo>
                    <a:pt x="5962" y="3137"/>
                    <a:pt x="5798" y="3257"/>
                    <a:pt x="5634" y="3366"/>
                  </a:cubicBezTo>
                  <a:cubicBezTo>
                    <a:pt x="5481" y="3487"/>
                    <a:pt x="5317" y="3585"/>
                    <a:pt x="5175" y="3684"/>
                  </a:cubicBezTo>
                  <a:cubicBezTo>
                    <a:pt x="5098" y="3728"/>
                    <a:pt x="5022" y="3760"/>
                    <a:pt x="4956" y="3793"/>
                  </a:cubicBezTo>
                  <a:lnTo>
                    <a:pt x="4912" y="3815"/>
                  </a:lnTo>
                  <a:lnTo>
                    <a:pt x="4890" y="3826"/>
                  </a:lnTo>
                  <a:lnTo>
                    <a:pt x="4879" y="3826"/>
                  </a:lnTo>
                  <a:cubicBezTo>
                    <a:pt x="4869" y="3837"/>
                    <a:pt x="4869" y="3837"/>
                    <a:pt x="4857" y="3837"/>
                  </a:cubicBezTo>
                  <a:cubicBezTo>
                    <a:pt x="4847" y="3848"/>
                    <a:pt x="4835" y="3848"/>
                    <a:pt x="4825" y="3848"/>
                  </a:cubicBezTo>
                  <a:cubicBezTo>
                    <a:pt x="4767" y="3873"/>
                    <a:pt x="4678" y="3885"/>
                    <a:pt x="4577" y="3885"/>
                  </a:cubicBezTo>
                  <a:cubicBezTo>
                    <a:pt x="4544" y="3885"/>
                    <a:pt x="4510" y="3883"/>
                    <a:pt x="4475" y="3881"/>
                  </a:cubicBezTo>
                  <a:cubicBezTo>
                    <a:pt x="4332" y="3881"/>
                    <a:pt x="4169" y="3848"/>
                    <a:pt x="3994" y="3804"/>
                  </a:cubicBezTo>
                  <a:cubicBezTo>
                    <a:pt x="3829" y="3760"/>
                    <a:pt x="3654" y="3706"/>
                    <a:pt x="3469" y="3640"/>
                  </a:cubicBezTo>
                  <a:cubicBezTo>
                    <a:pt x="3118" y="3498"/>
                    <a:pt x="2757" y="3323"/>
                    <a:pt x="2397" y="3126"/>
                  </a:cubicBezTo>
                  <a:cubicBezTo>
                    <a:pt x="2222" y="3016"/>
                    <a:pt x="2047" y="2918"/>
                    <a:pt x="1872" y="2809"/>
                  </a:cubicBezTo>
                  <a:cubicBezTo>
                    <a:pt x="1784" y="2743"/>
                    <a:pt x="1697" y="2688"/>
                    <a:pt x="1609" y="2634"/>
                  </a:cubicBezTo>
                  <a:lnTo>
                    <a:pt x="1488" y="2546"/>
                  </a:lnTo>
                  <a:lnTo>
                    <a:pt x="1379" y="2469"/>
                  </a:lnTo>
                  <a:lnTo>
                    <a:pt x="1347" y="2448"/>
                  </a:lnTo>
                  <a:cubicBezTo>
                    <a:pt x="1205" y="2347"/>
                    <a:pt x="1043" y="2298"/>
                    <a:pt x="882" y="2298"/>
                  </a:cubicBezTo>
                  <a:cubicBezTo>
                    <a:pt x="658" y="2298"/>
                    <a:pt x="438" y="2394"/>
                    <a:pt x="285" y="2579"/>
                  </a:cubicBezTo>
                  <a:cubicBezTo>
                    <a:pt x="1" y="2907"/>
                    <a:pt x="34" y="3410"/>
                    <a:pt x="373" y="3694"/>
                  </a:cubicBezTo>
                  <a:lnTo>
                    <a:pt x="450" y="3760"/>
                  </a:lnTo>
                  <a:lnTo>
                    <a:pt x="515" y="3815"/>
                  </a:lnTo>
                  <a:lnTo>
                    <a:pt x="647" y="3925"/>
                  </a:lnTo>
                  <a:cubicBezTo>
                    <a:pt x="745" y="4001"/>
                    <a:pt x="832" y="4078"/>
                    <a:pt x="931" y="4143"/>
                  </a:cubicBezTo>
                  <a:cubicBezTo>
                    <a:pt x="1116" y="4285"/>
                    <a:pt x="1303" y="4428"/>
                    <a:pt x="1500" y="4559"/>
                  </a:cubicBezTo>
                  <a:cubicBezTo>
                    <a:pt x="1893" y="4822"/>
                    <a:pt x="2298" y="5073"/>
                    <a:pt x="2747" y="5281"/>
                  </a:cubicBezTo>
                  <a:cubicBezTo>
                    <a:pt x="2976" y="5390"/>
                    <a:pt x="3206" y="5488"/>
                    <a:pt x="3457" y="5576"/>
                  </a:cubicBezTo>
                  <a:cubicBezTo>
                    <a:pt x="3709" y="5663"/>
                    <a:pt x="3972" y="5740"/>
                    <a:pt x="4267" y="5784"/>
                  </a:cubicBezTo>
                  <a:cubicBezTo>
                    <a:pt x="4416" y="5801"/>
                    <a:pt x="4578" y="5815"/>
                    <a:pt x="4749" y="5815"/>
                  </a:cubicBezTo>
                  <a:cubicBezTo>
                    <a:pt x="4902" y="5815"/>
                    <a:pt x="5063" y="5804"/>
                    <a:pt x="5229" y="5773"/>
                  </a:cubicBezTo>
                  <a:lnTo>
                    <a:pt x="5360" y="5740"/>
                  </a:lnTo>
                  <a:lnTo>
                    <a:pt x="5492" y="5707"/>
                  </a:lnTo>
                  <a:lnTo>
                    <a:pt x="5557" y="5685"/>
                  </a:lnTo>
                  <a:lnTo>
                    <a:pt x="5590" y="5675"/>
                  </a:lnTo>
                  <a:lnTo>
                    <a:pt x="5612" y="5663"/>
                  </a:lnTo>
                  <a:lnTo>
                    <a:pt x="5722" y="5631"/>
                  </a:lnTo>
                  <a:cubicBezTo>
                    <a:pt x="5853" y="5576"/>
                    <a:pt x="5984" y="5522"/>
                    <a:pt x="6104" y="5466"/>
                  </a:cubicBezTo>
                  <a:cubicBezTo>
                    <a:pt x="6345" y="5347"/>
                    <a:pt x="6563" y="5226"/>
                    <a:pt x="6772" y="5095"/>
                  </a:cubicBezTo>
                  <a:cubicBezTo>
                    <a:pt x="6979" y="4963"/>
                    <a:pt x="7176" y="4832"/>
                    <a:pt x="7373" y="4701"/>
                  </a:cubicBezTo>
                  <a:cubicBezTo>
                    <a:pt x="7756" y="4438"/>
                    <a:pt x="8128" y="4165"/>
                    <a:pt x="8489" y="3881"/>
                  </a:cubicBezTo>
                  <a:cubicBezTo>
                    <a:pt x="8850" y="3596"/>
                    <a:pt x="9200" y="3301"/>
                    <a:pt x="9539" y="3006"/>
                  </a:cubicBezTo>
                  <a:cubicBezTo>
                    <a:pt x="9714" y="2863"/>
                    <a:pt x="9889" y="2710"/>
                    <a:pt x="10053" y="2557"/>
                  </a:cubicBezTo>
                  <a:lnTo>
                    <a:pt x="10316" y="2328"/>
                  </a:lnTo>
                  <a:lnTo>
                    <a:pt x="10436" y="2218"/>
                  </a:lnTo>
                  <a:lnTo>
                    <a:pt x="10567" y="2087"/>
                  </a:lnTo>
                  <a:cubicBezTo>
                    <a:pt x="10589" y="2076"/>
                    <a:pt x="10611" y="2054"/>
                    <a:pt x="10632" y="2032"/>
                  </a:cubicBezTo>
                  <a:cubicBezTo>
                    <a:pt x="11081" y="1540"/>
                    <a:pt x="11059" y="775"/>
                    <a:pt x="10567" y="326"/>
                  </a:cubicBezTo>
                  <a:cubicBezTo>
                    <a:pt x="10334" y="108"/>
                    <a:pt x="10039" y="1"/>
                    <a:pt x="9746"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1" name="Google Shape;2538;p65">
              <a:extLst>
                <a:ext uri="{FF2B5EF4-FFF2-40B4-BE49-F238E27FC236}">
                  <a16:creationId xmlns:a16="http://schemas.microsoft.com/office/drawing/2014/main" id="{A979DA88-89A6-47B3-8BF7-CEE9ECE91925}"/>
                </a:ext>
              </a:extLst>
            </p:cNvPr>
            <p:cNvSpPr/>
            <p:nvPr/>
          </p:nvSpPr>
          <p:spPr>
            <a:xfrm>
              <a:off x="4486550" y="1840800"/>
              <a:ext cx="217150" cy="216600"/>
            </a:xfrm>
            <a:custGeom>
              <a:avLst/>
              <a:gdLst/>
              <a:ahLst/>
              <a:cxnLst/>
              <a:rect l="l" t="t" r="r" b="b"/>
              <a:pathLst>
                <a:path w="8686" h="8664" extrusionOk="0">
                  <a:moveTo>
                    <a:pt x="5951" y="0"/>
                  </a:moveTo>
                  <a:lnTo>
                    <a:pt x="3370" y="219"/>
                  </a:lnTo>
                  <a:lnTo>
                    <a:pt x="3119" y="241"/>
                  </a:lnTo>
                  <a:cubicBezTo>
                    <a:pt x="2757" y="273"/>
                    <a:pt x="2473" y="317"/>
                    <a:pt x="2222" y="372"/>
                  </a:cubicBezTo>
                  <a:cubicBezTo>
                    <a:pt x="2013" y="416"/>
                    <a:pt x="1838" y="470"/>
                    <a:pt x="1697" y="536"/>
                  </a:cubicBezTo>
                  <a:cubicBezTo>
                    <a:pt x="1095" y="810"/>
                    <a:pt x="1084" y="1258"/>
                    <a:pt x="931" y="2101"/>
                  </a:cubicBezTo>
                  <a:cubicBezTo>
                    <a:pt x="920" y="2122"/>
                    <a:pt x="920" y="2133"/>
                    <a:pt x="920" y="2144"/>
                  </a:cubicBezTo>
                  <a:lnTo>
                    <a:pt x="920" y="2166"/>
                  </a:lnTo>
                  <a:lnTo>
                    <a:pt x="822" y="2592"/>
                  </a:lnTo>
                  <a:cubicBezTo>
                    <a:pt x="778" y="2745"/>
                    <a:pt x="734" y="2910"/>
                    <a:pt x="679" y="3063"/>
                  </a:cubicBezTo>
                  <a:cubicBezTo>
                    <a:pt x="384" y="3992"/>
                    <a:pt x="1" y="4802"/>
                    <a:pt x="132" y="5283"/>
                  </a:cubicBezTo>
                  <a:cubicBezTo>
                    <a:pt x="285" y="5798"/>
                    <a:pt x="679" y="6267"/>
                    <a:pt x="832" y="6421"/>
                  </a:cubicBezTo>
                  <a:cubicBezTo>
                    <a:pt x="865" y="6454"/>
                    <a:pt x="876" y="6476"/>
                    <a:pt x="876" y="6476"/>
                  </a:cubicBezTo>
                  <a:lnTo>
                    <a:pt x="876" y="6486"/>
                  </a:lnTo>
                  <a:lnTo>
                    <a:pt x="876" y="6552"/>
                  </a:lnTo>
                  <a:cubicBezTo>
                    <a:pt x="865" y="6639"/>
                    <a:pt x="844" y="6749"/>
                    <a:pt x="822" y="6869"/>
                  </a:cubicBezTo>
                  <a:cubicBezTo>
                    <a:pt x="810" y="6967"/>
                    <a:pt x="788" y="7077"/>
                    <a:pt x="767" y="7186"/>
                  </a:cubicBezTo>
                  <a:cubicBezTo>
                    <a:pt x="756" y="7274"/>
                    <a:pt x="745" y="7361"/>
                    <a:pt x="723" y="7449"/>
                  </a:cubicBezTo>
                  <a:cubicBezTo>
                    <a:pt x="970" y="7394"/>
                    <a:pt x="1247" y="7370"/>
                    <a:pt x="1543" y="7370"/>
                  </a:cubicBezTo>
                  <a:cubicBezTo>
                    <a:pt x="3320" y="7370"/>
                    <a:pt x="5806" y="8241"/>
                    <a:pt x="6903" y="8663"/>
                  </a:cubicBezTo>
                  <a:cubicBezTo>
                    <a:pt x="6892" y="8543"/>
                    <a:pt x="6892" y="8433"/>
                    <a:pt x="6903" y="8313"/>
                  </a:cubicBezTo>
                  <a:cubicBezTo>
                    <a:pt x="6903" y="7799"/>
                    <a:pt x="6947" y="7329"/>
                    <a:pt x="7013" y="6924"/>
                  </a:cubicBezTo>
                  <a:cubicBezTo>
                    <a:pt x="7100" y="6311"/>
                    <a:pt x="7341" y="5426"/>
                    <a:pt x="7657" y="4507"/>
                  </a:cubicBezTo>
                  <a:cubicBezTo>
                    <a:pt x="7669" y="4452"/>
                    <a:pt x="7691" y="4397"/>
                    <a:pt x="7713" y="4332"/>
                  </a:cubicBezTo>
                  <a:cubicBezTo>
                    <a:pt x="7723" y="4299"/>
                    <a:pt x="7745" y="4255"/>
                    <a:pt x="7756" y="4222"/>
                  </a:cubicBezTo>
                  <a:cubicBezTo>
                    <a:pt x="7866" y="3938"/>
                    <a:pt x="7975" y="3654"/>
                    <a:pt x="8095" y="3380"/>
                  </a:cubicBezTo>
                  <a:cubicBezTo>
                    <a:pt x="8598" y="2188"/>
                    <a:pt x="8686" y="842"/>
                    <a:pt x="7450" y="438"/>
                  </a:cubicBezTo>
                  <a:cubicBezTo>
                    <a:pt x="7363" y="405"/>
                    <a:pt x="7275" y="372"/>
                    <a:pt x="7188" y="350"/>
                  </a:cubicBezTo>
                  <a:cubicBezTo>
                    <a:pt x="6607" y="164"/>
                    <a:pt x="6126" y="44"/>
                    <a:pt x="5984" y="11"/>
                  </a:cubicBezTo>
                  <a:cubicBezTo>
                    <a:pt x="5962" y="0"/>
                    <a:pt x="5951" y="0"/>
                    <a:pt x="59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2" name="Google Shape;2539;p65">
              <a:extLst>
                <a:ext uri="{FF2B5EF4-FFF2-40B4-BE49-F238E27FC236}">
                  <a16:creationId xmlns:a16="http://schemas.microsoft.com/office/drawing/2014/main" id="{B0A9494F-EC11-4019-BD09-176ACE8A797B}"/>
                </a:ext>
              </a:extLst>
            </p:cNvPr>
            <p:cNvSpPr/>
            <p:nvPr/>
          </p:nvSpPr>
          <p:spPr>
            <a:xfrm>
              <a:off x="4570775" y="1840800"/>
              <a:ext cx="65400" cy="21050"/>
            </a:xfrm>
            <a:custGeom>
              <a:avLst/>
              <a:gdLst/>
              <a:ahLst/>
              <a:cxnLst/>
              <a:rect l="l" t="t" r="r" b="b"/>
              <a:pathLst>
                <a:path w="2616" h="842" extrusionOk="0">
                  <a:moveTo>
                    <a:pt x="2582" y="0"/>
                  </a:moveTo>
                  <a:lnTo>
                    <a:pt x="1" y="219"/>
                  </a:lnTo>
                  <a:cubicBezTo>
                    <a:pt x="88" y="460"/>
                    <a:pt x="329" y="755"/>
                    <a:pt x="909" y="832"/>
                  </a:cubicBezTo>
                  <a:cubicBezTo>
                    <a:pt x="965" y="839"/>
                    <a:pt x="1019" y="842"/>
                    <a:pt x="1074" y="842"/>
                  </a:cubicBezTo>
                  <a:cubicBezTo>
                    <a:pt x="1798" y="842"/>
                    <a:pt x="2391" y="266"/>
                    <a:pt x="2615" y="11"/>
                  </a:cubicBezTo>
                  <a:cubicBezTo>
                    <a:pt x="2593" y="0"/>
                    <a:pt x="2582" y="0"/>
                    <a:pt x="258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3" name="Google Shape;2540;p65">
              <a:extLst>
                <a:ext uri="{FF2B5EF4-FFF2-40B4-BE49-F238E27FC236}">
                  <a16:creationId xmlns:a16="http://schemas.microsoft.com/office/drawing/2014/main" id="{529671B7-6583-49A3-9127-36BC429DD16C}"/>
                </a:ext>
              </a:extLst>
            </p:cNvPr>
            <p:cNvSpPr/>
            <p:nvPr/>
          </p:nvSpPr>
          <p:spPr>
            <a:xfrm>
              <a:off x="4563400" y="1839400"/>
              <a:ext cx="73575" cy="45975"/>
            </a:xfrm>
            <a:custGeom>
              <a:avLst/>
              <a:gdLst/>
              <a:ahLst/>
              <a:cxnLst/>
              <a:rect l="l" t="t" r="r" b="b"/>
              <a:pathLst>
                <a:path w="2943" h="1839" extrusionOk="0">
                  <a:moveTo>
                    <a:pt x="2878" y="1"/>
                  </a:moveTo>
                  <a:cubicBezTo>
                    <a:pt x="2860" y="1"/>
                    <a:pt x="2840" y="10"/>
                    <a:pt x="2833" y="23"/>
                  </a:cubicBezTo>
                  <a:cubicBezTo>
                    <a:pt x="2812" y="45"/>
                    <a:pt x="1624" y="1722"/>
                    <a:pt x="846" y="1722"/>
                  </a:cubicBezTo>
                  <a:cubicBezTo>
                    <a:pt x="826" y="1722"/>
                    <a:pt x="807" y="1721"/>
                    <a:pt x="788" y="1719"/>
                  </a:cubicBezTo>
                  <a:cubicBezTo>
                    <a:pt x="602" y="1686"/>
                    <a:pt x="482" y="1610"/>
                    <a:pt x="395" y="1478"/>
                  </a:cubicBezTo>
                  <a:cubicBezTo>
                    <a:pt x="132" y="1041"/>
                    <a:pt x="471" y="144"/>
                    <a:pt x="471" y="144"/>
                  </a:cubicBezTo>
                  <a:cubicBezTo>
                    <a:pt x="482" y="111"/>
                    <a:pt x="471" y="78"/>
                    <a:pt x="438" y="67"/>
                  </a:cubicBezTo>
                  <a:cubicBezTo>
                    <a:pt x="430" y="64"/>
                    <a:pt x="422" y="63"/>
                    <a:pt x="414" y="63"/>
                  </a:cubicBezTo>
                  <a:cubicBezTo>
                    <a:pt x="390" y="63"/>
                    <a:pt x="370" y="75"/>
                    <a:pt x="361" y="100"/>
                  </a:cubicBezTo>
                  <a:cubicBezTo>
                    <a:pt x="340" y="133"/>
                    <a:pt x="1" y="1051"/>
                    <a:pt x="296" y="1533"/>
                  </a:cubicBezTo>
                  <a:cubicBezTo>
                    <a:pt x="395" y="1708"/>
                    <a:pt x="558" y="1807"/>
                    <a:pt x="777" y="1828"/>
                  </a:cubicBezTo>
                  <a:cubicBezTo>
                    <a:pt x="799" y="1839"/>
                    <a:pt x="821" y="1839"/>
                    <a:pt x="854" y="1839"/>
                  </a:cubicBezTo>
                  <a:cubicBezTo>
                    <a:pt x="1696" y="1839"/>
                    <a:pt x="2877" y="166"/>
                    <a:pt x="2932" y="89"/>
                  </a:cubicBezTo>
                  <a:cubicBezTo>
                    <a:pt x="2943" y="67"/>
                    <a:pt x="2943" y="23"/>
                    <a:pt x="2910" y="13"/>
                  </a:cubicBezTo>
                  <a:cubicBezTo>
                    <a:pt x="2902" y="4"/>
                    <a:pt x="2890" y="1"/>
                    <a:pt x="28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4" name="Google Shape;2541;p65">
              <a:extLst>
                <a:ext uri="{FF2B5EF4-FFF2-40B4-BE49-F238E27FC236}">
                  <a16:creationId xmlns:a16="http://schemas.microsoft.com/office/drawing/2014/main" id="{9D0B91F9-BD37-4ECD-AE92-D0572F91B26D}"/>
                </a:ext>
              </a:extLst>
            </p:cNvPr>
            <p:cNvSpPr/>
            <p:nvPr/>
          </p:nvSpPr>
          <p:spPr>
            <a:xfrm>
              <a:off x="4507075" y="1854175"/>
              <a:ext cx="21900" cy="51450"/>
            </a:xfrm>
            <a:custGeom>
              <a:avLst/>
              <a:gdLst/>
              <a:ahLst/>
              <a:cxnLst/>
              <a:rect l="l" t="t" r="r" b="b"/>
              <a:pathLst>
                <a:path w="876" h="2058" extrusionOk="0">
                  <a:moveTo>
                    <a:pt x="876" y="1"/>
                  </a:moveTo>
                  <a:lnTo>
                    <a:pt x="876" y="1"/>
                  </a:lnTo>
                  <a:cubicBezTo>
                    <a:pt x="274" y="275"/>
                    <a:pt x="263" y="723"/>
                    <a:pt x="110" y="1566"/>
                  </a:cubicBezTo>
                  <a:cubicBezTo>
                    <a:pt x="99" y="1587"/>
                    <a:pt x="99" y="1598"/>
                    <a:pt x="99" y="1609"/>
                  </a:cubicBezTo>
                  <a:lnTo>
                    <a:pt x="99" y="1631"/>
                  </a:lnTo>
                  <a:lnTo>
                    <a:pt x="1" y="2057"/>
                  </a:lnTo>
                  <a:cubicBezTo>
                    <a:pt x="492" y="1467"/>
                    <a:pt x="821" y="570"/>
                    <a:pt x="876"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5" name="Google Shape;2542;p65">
              <a:extLst>
                <a:ext uri="{FF2B5EF4-FFF2-40B4-BE49-F238E27FC236}">
                  <a16:creationId xmlns:a16="http://schemas.microsoft.com/office/drawing/2014/main" id="{DC01CB8D-C501-478D-8586-F4FB0E9DADDE}"/>
                </a:ext>
              </a:extLst>
            </p:cNvPr>
            <p:cNvSpPr/>
            <p:nvPr/>
          </p:nvSpPr>
          <p:spPr>
            <a:xfrm>
              <a:off x="4634500" y="1849550"/>
              <a:ext cx="69200" cy="104200"/>
            </a:xfrm>
            <a:custGeom>
              <a:avLst/>
              <a:gdLst/>
              <a:ahLst/>
              <a:cxnLst/>
              <a:rect l="l" t="t" r="r" b="b"/>
              <a:pathLst>
                <a:path w="2768" h="4168" extrusionOk="0">
                  <a:moveTo>
                    <a:pt x="1270" y="0"/>
                  </a:moveTo>
                  <a:cubicBezTo>
                    <a:pt x="591" y="142"/>
                    <a:pt x="1" y="766"/>
                    <a:pt x="66" y="2079"/>
                  </a:cubicBezTo>
                  <a:cubicBezTo>
                    <a:pt x="128" y="3152"/>
                    <a:pt x="892" y="4168"/>
                    <a:pt x="1612" y="4168"/>
                  </a:cubicBezTo>
                  <a:cubicBezTo>
                    <a:pt x="1655" y="4168"/>
                    <a:pt x="1697" y="4164"/>
                    <a:pt x="1739" y="4157"/>
                  </a:cubicBezTo>
                  <a:cubicBezTo>
                    <a:pt x="1751" y="4102"/>
                    <a:pt x="1773" y="4047"/>
                    <a:pt x="1795" y="3982"/>
                  </a:cubicBezTo>
                  <a:cubicBezTo>
                    <a:pt x="1805" y="3949"/>
                    <a:pt x="1827" y="3905"/>
                    <a:pt x="1838" y="3872"/>
                  </a:cubicBezTo>
                  <a:cubicBezTo>
                    <a:pt x="1948" y="3588"/>
                    <a:pt x="2057" y="3304"/>
                    <a:pt x="2177" y="3030"/>
                  </a:cubicBezTo>
                  <a:cubicBezTo>
                    <a:pt x="2680" y="1838"/>
                    <a:pt x="2768" y="492"/>
                    <a:pt x="1532" y="88"/>
                  </a:cubicBezTo>
                  <a:cubicBezTo>
                    <a:pt x="1445" y="55"/>
                    <a:pt x="1357" y="22"/>
                    <a:pt x="1270" y="0"/>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6" name="Google Shape;2543;p65">
              <a:extLst>
                <a:ext uri="{FF2B5EF4-FFF2-40B4-BE49-F238E27FC236}">
                  <a16:creationId xmlns:a16="http://schemas.microsoft.com/office/drawing/2014/main" id="{1C848588-340D-4885-AE8F-C654C962FDB9}"/>
                </a:ext>
              </a:extLst>
            </p:cNvPr>
            <p:cNvSpPr/>
            <p:nvPr/>
          </p:nvSpPr>
          <p:spPr>
            <a:xfrm>
              <a:off x="4635325" y="1861025"/>
              <a:ext cx="213850" cy="207650"/>
            </a:xfrm>
            <a:custGeom>
              <a:avLst/>
              <a:gdLst/>
              <a:ahLst/>
              <a:cxnLst/>
              <a:rect l="l" t="t" r="r" b="b"/>
              <a:pathLst>
                <a:path w="8554" h="8306" extrusionOk="0">
                  <a:moveTo>
                    <a:pt x="1332" y="0"/>
                  </a:moveTo>
                  <a:cubicBezTo>
                    <a:pt x="1239" y="0"/>
                    <a:pt x="1144" y="11"/>
                    <a:pt x="1050" y="33"/>
                  </a:cubicBezTo>
                  <a:cubicBezTo>
                    <a:pt x="405" y="186"/>
                    <a:pt x="0" y="832"/>
                    <a:pt x="165" y="1488"/>
                  </a:cubicBezTo>
                  <a:lnTo>
                    <a:pt x="186" y="1576"/>
                  </a:lnTo>
                  <a:lnTo>
                    <a:pt x="208" y="1652"/>
                  </a:lnTo>
                  <a:lnTo>
                    <a:pt x="241" y="1817"/>
                  </a:lnTo>
                  <a:lnTo>
                    <a:pt x="328" y="2145"/>
                  </a:lnTo>
                  <a:cubicBezTo>
                    <a:pt x="394" y="2363"/>
                    <a:pt x="449" y="2582"/>
                    <a:pt x="515" y="2801"/>
                  </a:cubicBezTo>
                  <a:cubicBezTo>
                    <a:pt x="635" y="3227"/>
                    <a:pt x="777" y="3665"/>
                    <a:pt x="919" y="4092"/>
                  </a:cubicBezTo>
                  <a:cubicBezTo>
                    <a:pt x="1072" y="4529"/>
                    <a:pt x="1225" y="4955"/>
                    <a:pt x="1412" y="5393"/>
                  </a:cubicBezTo>
                  <a:cubicBezTo>
                    <a:pt x="1510" y="5601"/>
                    <a:pt x="1608" y="5820"/>
                    <a:pt x="1718" y="6039"/>
                  </a:cubicBezTo>
                  <a:cubicBezTo>
                    <a:pt x="1827" y="6257"/>
                    <a:pt x="1947" y="6476"/>
                    <a:pt x="2090" y="6705"/>
                  </a:cubicBezTo>
                  <a:cubicBezTo>
                    <a:pt x="2166" y="6815"/>
                    <a:pt x="2243" y="6935"/>
                    <a:pt x="2341" y="7045"/>
                  </a:cubicBezTo>
                  <a:lnTo>
                    <a:pt x="2352" y="7067"/>
                  </a:lnTo>
                  <a:lnTo>
                    <a:pt x="2363" y="7077"/>
                  </a:lnTo>
                  <a:lnTo>
                    <a:pt x="2374" y="7099"/>
                  </a:lnTo>
                  <a:lnTo>
                    <a:pt x="2418" y="7143"/>
                  </a:lnTo>
                  <a:cubicBezTo>
                    <a:pt x="2450" y="7187"/>
                    <a:pt x="2483" y="7220"/>
                    <a:pt x="2516" y="7252"/>
                  </a:cubicBezTo>
                  <a:cubicBezTo>
                    <a:pt x="2538" y="7286"/>
                    <a:pt x="2571" y="7307"/>
                    <a:pt x="2603" y="7340"/>
                  </a:cubicBezTo>
                  <a:cubicBezTo>
                    <a:pt x="2637" y="7373"/>
                    <a:pt x="2669" y="7395"/>
                    <a:pt x="2702" y="7427"/>
                  </a:cubicBezTo>
                  <a:cubicBezTo>
                    <a:pt x="2965" y="7646"/>
                    <a:pt x="3238" y="7799"/>
                    <a:pt x="3512" y="7909"/>
                  </a:cubicBezTo>
                  <a:cubicBezTo>
                    <a:pt x="3774" y="8018"/>
                    <a:pt x="4037" y="8095"/>
                    <a:pt x="4288" y="8149"/>
                  </a:cubicBezTo>
                  <a:cubicBezTo>
                    <a:pt x="4540" y="8204"/>
                    <a:pt x="4791" y="8237"/>
                    <a:pt x="5032" y="8259"/>
                  </a:cubicBezTo>
                  <a:cubicBezTo>
                    <a:pt x="5334" y="8292"/>
                    <a:pt x="5627" y="8305"/>
                    <a:pt x="5918" y="8305"/>
                  </a:cubicBezTo>
                  <a:cubicBezTo>
                    <a:pt x="6101" y="8305"/>
                    <a:pt x="6283" y="8300"/>
                    <a:pt x="6465" y="8292"/>
                  </a:cubicBezTo>
                  <a:cubicBezTo>
                    <a:pt x="6694" y="8280"/>
                    <a:pt x="6924" y="8270"/>
                    <a:pt x="7153" y="8248"/>
                  </a:cubicBezTo>
                  <a:cubicBezTo>
                    <a:pt x="7274" y="8226"/>
                    <a:pt x="7384" y="8215"/>
                    <a:pt x="7504" y="8204"/>
                  </a:cubicBezTo>
                  <a:lnTo>
                    <a:pt x="7679" y="8182"/>
                  </a:lnTo>
                  <a:lnTo>
                    <a:pt x="7766" y="8171"/>
                  </a:lnTo>
                  <a:lnTo>
                    <a:pt x="7854" y="8149"/>
                  </a:lnTo>
                  <a:cubicBezTo>
                    <a:pt x="8259" y="8095"/>
                    <a:pt x="8554" y="7734"/>
                    <a:pt x="8532" y="7318"/>
                  </a:cubicBezTo>
                  <a:cubicBezTo>
                    <a:pt x="8501" y="6901"/>
                    <a:pt x="8161" y="6583"/>
                    <a:pt x="7751" y="6583"/>
                  </a:cubicBezTo>
                  <a:cubicBezTo>
                    <a:pt x="7731" y="6583"/>
                    <a:pt x="7710" y="6584"/>
                    <a:pt x="7690" y="6585"/>
                  </a:cubicBezTo>
                  <a:lnTo>
                    <a:pt x="7646" y="6585"/>
                  </a:lnTo>
                  <a:lnTo>
                    <a:pt x="7515" y="6596"/>
                  </a:lnTo>
                  <a:lnTo>
                    <a:pt x="7362" y="6596"/>
                  </a:lnTo>
                  <a:cubicBezTo>
                    <a:pt x="7263" y="6607"/>
                    <a:pt x="7153" y="6607"/>
                    <a:pt x="7055" y="6607"/>
                  </a:cubicBezTo>
                  <a:lnTo>
                    <a:pt x="6453" y="6607"/>
                  </a:lnTo>
                  <a:cubicBezTo>
                    <a:pt x="6049" y="6585"/>
                    <a:pt x="5644" y="6552"/>
                    <a:pt x="5272" y="6487"/>
                  </a:cubicBezTo>
                  <a:cubicBezTo>
                    <a:pt x="5087" y="6443"/>
                    <a:pt x="4912" y="6410"/>
                    <a:pt x="4747" y="6355"/>
                  </a:cubicBezTo>
                  <a:cubicBezTo>
                    <a:pt x="4572" y="6301"/>
                    <a:pt x="4419" y="6246"/>
                    <a:pt x="4288" y="6170"/>
                  </a:cubicBezTo>
                  <a:cubicBezTo>
                    <a:pt x="4168" y="6104"/>
                    <a:pt x="4059" y="6027"/>
                    <a:pt x="4003" y="5962"/>
                  </a:cubicBezTo>
                  <a:cubicBezTo>
                    <a:pt x="3993" y="5951"/>
                    <a:pt x="3982" y="5951"/>
                    <a:pt x="3982" y="5940"/>
                  </a:cubicBezTo>
                  <a:lnTo>
                    <a:pt x="3960" y="5918"/>
                  </a:lnTo>
                  <a:cubicBezTo>
                    <a:pt x="3949" y="5907"/>
                    <a:pt x="3949" y="5896"/>
                    <a:pt x="3949" y="5896"/>
                  </a:cubicBezTo>
                  <a:lnTo>
                    <a:pt x="3938" y="5885"/>
                  </a:lnTo>
                  <a:lnTo>
                    <a:pt x="3927" y="5874"/>
                  </a:lnTo>
                  <a:lnTo>
                    <a:pt x="3927" y="5864"/>
                  </a:lnTo>
                  <a:cubicBezTo>
                    <a:pt x="3884" y="5808"/>
                    <a:pt x="3850" y="5743"/>
                    <a:pt x="3807" y="5667"/>
                  </a:cubicBezTo>
                  <a:cubicBezTo>
                    <a:pt x="3730" y="5524"/>
                    <a:pt x="3653" y="5349"/>
                    <a:pt x="3577" y="5174"/>
                  </a:cubicBezTo>
                  <a:cubicBezTo>
                    <a:pt x="3512" y="4999"/>
                    <a:pt x="3446" y="4814"/>
                    <a:pt x="3380" y="4627"/>
                  </a:cubicBezTo>
                  <a:cubicBezTo>
                    <a:pt x="3249" y="4255"/>
                    <a:pt x="3140" y="3851"/>
                    <a:pt x="3030" y="3457"/>
                  </a:cubicBezTo>
                  <a:cubicBezTo>
                    <a:pt x="2931" y="3052"/>
                    <a:pt x="2833" y="2648"/>
                    <a:pt x="2756" y="2243"/>
                  </a:cubicBezTo>
                  <a:lnTo>
                    <a:pt x="2625" y="1620"/>
                  </a:lnTo>
                  <a:lnTo>
                    <a:pt x="2571" y="1313"/>
                  </a:lnTo>
                  <a:lnTo>
                    <a:pt x="2549" y="1160"/>
                  </a:lnTo>
                  <a:lnTo>
                    <a:pt x="2538" y="1083"/>
                  </a:lnTo>
                  <a:lnTo>
                    <a:pt x="2527" y="1018"/>
                  </a:lnTo>
                  <a:lnTo>
                    <a:pt x="2527" y="1007"/>
                  </a:lnTo>
                  <a:cubicBezTo>
                    <a:pt x="2516" y="985"/>
                    <a:pt x="2516" y="952"/>
                    <a:pt x="2505" y="920"/>
                  </a:cubicBezTo>
                  <a:cubicBezTo>
                    <a:pt x="2375" y="368"/>
                    <a:pt x="1877" y="0"/>
                    <a:pt x="1332" y="0"/>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7" name="Google Shape;2544;p65">
              <a:extLst>
                <a:ext uri="{FF2B5EF4-FFF2-40B4-BE49-F238E27FC236}">
                  <a16:creationId xmlns:a16="http://schemas.microsoft.com/office/drawing/2014/main" id="{DDB2310E-6AB0-4C88-8535-214981FAA363}"/>
                </a:ext>
              </a:extLst>
            </p:cNvPr>
            <p:cNvSpPr/>
            <p:nvPr/>
          </p:nvSpPr>
          <p:spPr>
            <a:xfrm>
              <a:off x="4507350" y="1999775"/>
              <a:ext cx="95175" cy="12775"/>
            </a:xfrm>
            <a:custGeom>
              <a:avLst/>
              <a:gdLst/>
              <a:ahLst/>
              <a:cxnLst/>
              <a:rect l="l" t="t" r="r" b="b"/>
              <a:pathLst>
                <a:path w="3807" h="511" extrusionOk="0">
                  <a:moveTo>
                    <a:pt x="2164" y="1"/>
                  </a:moveTo>
                  <a:cubicBezTo>
                    <a:pt x="1964" y="1"/>
                    <a:pt x="1752" y="18"/>
                    <a:pt x="1531" y="62"/>
                  </a:cubicBezTo>
                  <a:cubicBezTo>
                    <a:pt x="1235" y="119"/>
                    <a:pt x="961" y="144"/>
                    <a:pt x="714" y="144"/>
                  </a:cubicBezTo>
                  <a:cubicBezTo>
                    <a:pt x="441" y="144"/>
                    <a:pt x="201" y="113"/>
                    <a:pt x="0" y="62"/>
                  </a:cubicBezTo>
                  <a:lnTo>
                    <a:pt x="0" y="62"/>
                  </a:lnTo>
                  <a:cubicBezTo>
                    <a:pt x="33" y="95"/>
                    <a:pt x="44" y="117"/>
                    <a:pt x="44" y="117"/>
                  </a:cubicBezTo>
                  <a:lnTo>
                    <a:pt x="44" y="127"/>
                  </a:lnTo>
                  <a:lnTo>
                    <a:pt x="44" y="193"/>
                  </a:lnTo>
                  <a:cubicBezTo>
                    <a:pt x="236" y="235"/>
                    <a:pt x="456" y="260"/>
                    <a:pt x="702" y="260"/>
                  </a:cubicBezTo>
                  <a:cubicBezTo>
                    <a:pt x="960" y="260"/>
                    <a:pt x="1245" y="233"/>
                    <a:pt x="1553" y="171"/>
                  </a:cubicBezTo>
                  <a:cubicBezTo>
                    <a:pt x="1758" y="131"/>
                    <a:pt x="1956" y="115"/>
                    <a:pt x="2144" y="115"/>
                  </a:cubicBezTo>
                  <a:cubicBezTo>
                    <a:pt x="3043" y="115"/>
                    <a:pt x="3710" y="490"/>
                    <a:pt x="3719" y="499"/>
                  </a:cubicBezTo>
                  <a:cubicBezTo>
                    <a:pt x="3719" y="499"/>
                    <a:pt x="3730" y="510"/>
                    <a:pt x="3741" y="510"/>
                  </a:cubicBezTo>
                  <a:cubicBezTo>
                    <a:pt x="3763" y="510"/>
                    <a:pt x="3785" y="499"/>
                    <a:pt x="3796" y="477"/>
                  </a:cubicBezTo>
                  <a:cubicBezTo>
                    <a:pt x="3807" y="445"/>
                    <a:pt x="3807" y="412"/>
                    <a:pt x="3774" y="390"/>
                  </a:cubicBezTo>
                  <a:cubicBezTo>
                    <a:pt x="3738" y="372"/>
                    <a:pt x="3076" y="1"/>
                    <a:pt x="216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8" name="Google Shape;2545;p65">
              <a:extLst>
                <a:ext uri="{FF2B5EF4-FFF2-40B4-BE49-F238E27FC236}">
                  <a16:creationId xmlns:a16="http://schemas.microsoft.com/office/drawing/2014/main" id="{4AA43E79-02BC-4496-BE2B-C6E4A69359E7}"/>
                </a:ext>
              </a:extLst>
            </p:cNvPr>
            <p:cNvSpPr/>
            <p:nvPr/>
          </p:nvSpPr>
          <p:spPr>
            <a:xfrm>
              <a:off x="4531400" y="1896950"/>
              <a:ext cx="80975" cy="29725"/>
            </a:xfrm>
            <a:custGeom>
              <a:avLst/>
              <a:gdLst/>
              <a:ahLst/>
              <a:cxnLst/>
              <a:rect l="l" t="t" r="r" b="b"/>
              <a:pathLst>
                <a:path w="3239" h="1189" extrusionOk="0">
                  <a:moveTo>
                    <a:pt x="3165" y="1"/>
                  </a:moveTo>
                  <a:cubicBezTo>
                    <a:pt x="3153" y="1"/>
                    <a:pt x="3141" y="3"/>
                    <a:pt x="3129" y="8"/>
                  </a:cubicBezTo>
                  <a:cubicBezTo>
                    <a:pt x="3118" y="18"/>
                    <a:pt x="1620" y="1068"/>
                    <a:pt x="931" y="1068"/>
                  </a:cubicBezTo>
                  <a:cubicBezTo>
                    <a:pt x="275" y="1068"/>
                    <a:pt x="132" y="380"/>
                    <a:pt x="132" y="346"/>
                  </a:cubicBezTo>
                  <a:cubicBezTo>
                    <a:pt x="123" y="320"/>
                    <a:pt x="99" y="300"/>
                    <a:pt x="73" y="300"/>
                  </a:cubicBezTo>
                  <a:cubicBezTo>
                    <a:pt x="67" y="300"/>
                    <a:pt x="61" y="301"/>
                    <a:pt x="56" y="303"/>
                  </a:cubicBezTo>
                  <a:cubicBezTo>
                    <a:pt x="23" y="303"/>
                    <a:pt x="1" y="336"/>
                    <a:pt x="12" y="368"/>
                  </a:cubicBezTo>
                  <a:cubicBezTo>
                    <a:pt x="12" y="380"/>
                    <a:pt x="176" y="1189"/>
                    <a:pt x="931" y="1189"/>
                  </a:cubicBezTo>
                  <a:cubicBezTo>
                    <a:pt x="1663" y="1189"/>
                    <a:pt x="3140" y="149"/>
                    <a:pt x="3206" y="106"/>
                  </a:cubicBezTo>
                  <a:cubicBezTo>
                    <a:pt x="3228" y="95"/>
                    <a:pt x="3238" y="51"/>
                    <a:pt x="3216" y="30"/>
                  </a:cubicBezTo>
                  <a:cubicBezTo>
                    <a:pt x="3203" y="9"/>
                    <a:pt x="3185" y="1"/>
                    <a:pt x="31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9" name="Google Shape;2546;p65">
              <a:extLst>
                <a:ext uri="{FF2B5EF4-FFF2-40B4-BE49-F238E27FC236}">
                  <a16:creationId xmlns:a16="http://schemas.microsoft.com/office/drawing/2014/main" id="{19F12346-10B9-41F0-A414-72A34EE7F422}"/>
                </a:ext>
              </a:extLst>
            </p:cNvPr>
            <p:cNvSpPr/>
            <p:nvPr/>
          </p:nvSpPr>
          <p:spPr>
            <a:xfrm>
              <a:off x="4597575" y="1669225"/>
              <a:ext cx="124450" cy="143625"/>
            </a:xfrm>
            <a:custGeom>
              <a:avLst/>
              <a:gdLst/>
              <a:ahLst/>
              <a:cxnLst/>
              <a:rect l="l" t="t" r="r" b="b"/>
              <a:pathLst>
                <a:path w="4978" h="5745" extrusionOk="0">
                  <a:moveTo>
                    <a:pt x="1347" y="1"/>
                  </a:moveTo>
                  <a:cubicBezTo>
                    <a:pt x="305" y="1"/>
                    <a:pt x="1" y="1176"/>
                    <a:pt x="1" y="1176"/>
                  </a:cubicBezTo>
                  <a:cubicBezTo>
                    <a:pt x="12" y="2466"/>
                    <a:pt x="854" y="5540"/>
                    <a:pt x="2560" y="5726"/>
                  </a:cubicBezTo>
                  <a:cubicBezTo>
                    <a:pt x="2680" y="5738"/>
                    <a:pt x="2794" y="5744"/>
                    <a:pt x="2902" y="5744"/>
                  </a:cubicBezTo>
                  <a:cubicBezTo>
                    <a:pt x="4978" y="5744"/>
                    <a:pt x="4978" y="3571"/>
                    <a:pt x="4978" y="3571"/>
                  </a:cubicBezTo>
                  <a:lnTo>
                    <a:pt x="4978" y="3571"/>
                  </a:lnTo>
                  <a:cubicBezTo>
                    <a:pt x="4978" y="3571"/>
                    <a:pt x="4486" y="4321"/>
                    <a:pt x="3912" y="4321"/>
                  </a:cubicBezTo>
                  <a:cubicBezTo>
                    <a:pt x="3677" y="4321"/>
                    <a:pt x="3429" y="4196"/>
                    <a:pt x="3195" y="3845"/>
                  </a:cubicBezTo>
                  <a:cubicBezTo>
                    <a:pt x="2440" y="2718"/>
                    <a:pt x="3359" y="585"/>
                    <a:pt x="1882" y="92"/>
                  </a:cubicBezTo>
                  <a:cubicBezTo>
                    <a:pt x="1685" y="28"/>
                    <a:pt x="1507" y="1"/>
                    <a:pt x="13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0" name="Google Shape;2547;p65">
              <a:extLst>
                <a:ext uri="{FF2B5EF4-FFF2-40B4-BE49-F238E27FC236}">
                  <a16:creationId xmlns:a16="http://schemas.microsoft.com/office/drawing/2014/main" id="{51F53824-AD71-4C89-8A02-C56588F2CD1D}"/>
                </a:ext>
              </a:extLst>
            </p:cNvPr>
            <p:cNvSpPr/>
            <p:nvPr/>
          </p:nvSpPr>
          <p:spPr>
            <a:xfrm>
              <a:off x="4536100" y="1696425"/>
              <a:ext cx="129050" cy="120100"/>
            </a:xfrm>
            <a:custGeom>
              <a:avLst/>
              <a:gdLst/>
              <a:ahLst/>
              <a:cxnLst/>
              <a:rect l="l" t="t" r="r" b="b"/>
              <a:pathLst>
                <a:path w="5162" h="4804" extrusionOk="0">
                  <a:moveTo>
                    <a:pt x="2897" y="0"/>
                  </a:moveTo>
                  <a:cubicBezTo>
                    <a:pt x="1749" y="0"/>
                    <a:pt x="809" y="394"/>
                    <a:pt x="513" y="1280"/>
                  </a:cubicBezTo>
                  <a:cubicBezTo>
                    <a:pt x="0" y="2757"/>
                    <a:pt x="713" y="4803"/>
                    <a:pt x="2291" y="4803"/>
                  </a:cubicBezTo>
                  <a:cubicBezTo>
                    <a:pt x="2464" y="4803"/>
                    <a:pt x="2649" y="4779"/>
                    <a:pt x="2843" y="4725"/>
                  </a:cubicBezTo>
                  <a:cubicBezTo>
                    <a:pt x="2843" y="4725"/>
                    <a:pt x="2843" y="4725"/>
                    <a:pt x="2844" y="4725"/>
                  </a:cubicBezTo>
                  <a:cubicBezTo>
                    <a:pt x="2888" y="4725"/>
                    <a:pt x="4067" y="4715"/>
                    <a:pt x="4615" y="3632"/>
                  </a:cubicBezTo>
                  <a:cubicBezTo>
                    <a:pt x="5162" y="2570"/>
                    <a:pt x="5031" y="1947"/>
                    <a:pt x="4834" y="1280"/>
                  </a:cubicBezTo>
                  <a:cubicBezTo>
                    <a:pt x="4681" y="776"/>
                    <a:pt x="4024" y="0"/>
                    <a:pt x="28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1" name="Google Shape;2548;p65">
              <a:extLst>
                <a:ext uri="{FF2B5EF4-FFF2-40B4-BE49-F238E27FC236}">
                  <a16:creationId xmlns:a16="http://schemas.microsoft.com/office/drawing/2014/main" id="{32C21076-A6C2-4A9A-B537-765D16411736}"/>
                </a:ext>
              </a:extLst>
            </p:cNvPr>
            <p:cNvSpPr/>
            <p:nvPr/>
          </p:nvSpPr>
          <p:spPr>
            <a:xfrm>
              <a:off x="4540225" y="1769000"/>
              <a:ext cx="16650" cy="29800"/>
            </a:xfrm>
            <a:custGeom>
              <a:avLst/>
              <a:gdLst/>
              <a:ahLst/>
              <a:cxnLst/>
              <a:rect l="l" t="t" r="r" b="b"/>
              <a:pathLst>
                <a:path w="666" h="1192" extrusionOk="0">
                  <a:moveTo>
                    <a:pt x="375" y="0"/>
                  </a:moveTo>
                  <a:cubicBezTo>
                    <a:pt x="301" y="0"/>
                    <a:pt x="224" y="43"/>
                    <a:pt x="162" y="170"/>
                  </a:cubicBezTo>
                  <a:cubicBezTo>
                    <a:pt x="1" y="513"/>
                    <a:pt x="100" y="1192"/>
                    <a:pt x="502" y="1192"/>
                  </a:cubicBezTo>
                  <a:cubicBezTo>
                    <a:pt x="536" y="1192"/>
                    <a:pt x="572" y="1187"/>
                    <a:pt x="610" y="1177"/>
                  </a:cubicBezTo>
                  <a:lnTo>
                    <a:pt x="665" y="170"/>
                  </a:lnTo>
                  <a:cubicBezTo>
                    <a:pt x="665" y="170"/>
                    <a:pt x="524" y="0"/>
                    <a:pt x="375" y="0"/>
                  </a:cubicBezTo>
                  <a:close/>
                </a:path>
              </a:pathLst>
            </a:custGeom>
            <a:solidFill>
              <a:srgbClr val="A2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2" name="Google Shape;2549;p65">
              <a:extLst>
                <a:ext uri="{FF2B5EF4-FFF2-40B4-BE49-F238E27FC236}">
                  <a16:creationId xmlns:a16="http://schemas.microsoft.com/office/drawing/2014/main" id="{0F77E7C1-A7BB-469A-8FB7-EB89D7322CF0}"/>
                </a:ext>
              </a:extLst>
            </p:cNvPr>
            <p:cNvSpPr/>
            <p:nvPr/>
          </p:nvSpPr>
          <p:spPr>
            <a:xfrm>
              <a:off x="4540975" y="1791575"/>
              <a:ext cx="29025" cy="29275"/>
            </a:xfrm>
            <a:custGeom>
              <a:avLst/>
              <a:gdLst/>
              <a:ahLst/>
              <a:cxnLst/>
              <a:rect l="l" t="t" r="r" b="b"/>
              <a:pathLst>
                <a:path w="1161" h="1171" extrusionOk="0">
                  <a:moveTo>
                    <a:pt x="580" y="1"/>
                  </a:moveTo>
                  <a:cubicBezTo>
                    <a:pt x="504" y="1"/>
                    <a:pt x="427" y="23"/>
                    <a:pt x="351" y="44"/>
                  </a:cubicBezTo>
                  <a:cubicBezTo>
                    <a:pt x="143" y="142"/>
                    <a:pt x="1" y="339"/>
                    <a:pt x="1" y="580"/>
                  </a:cubicBezTo>
                  <a:cubicBezTo>
                    <a:pt x="1" y="908"/>
                    <a:pt x="263" y="1171"/>
                    <a:pt x="580" y="1171"/>
                  </a:cubicBezTo>
                  <a:cubicBezTo>
                    <a:pt x="898" y="1171"/>
                    <a:pt x="1160" y="908"/>
                    <a:pt x="1160" y="580"/>
                  </a:cubicBezTo>
                  <a:cubicBezTo>
                    <a:pt x="1160" y="373"/>
                    <a:pt x="1029" y="164"/>
                    <a:pt x="854" y="66"/>
                  </a:cubicBezTo>
                  <a:lnTo>
                    <a:pt x="789" y="142"/>
                  </a:lnTo>
                  <a:cubicBezTo>
                    <a:pt x="964" y="230"/>
                    <a:pt x="1073" y="383"/>
                    <a:pt x="1073" y="580"/>
                  </a:cubicBezTo>
                  <a:cubicBezTo>
                    <a:pt x="1073" y="854"/>
                    <a:pt x="854" y="1073"/>
                    <a:pt x="580" y="1073"/>
                  </a:cubicBezTo>
                  <a:cubicBezTo>
                    <a:pt x="307" y="1073"/>
                    <a:pt x="88" y="854"/>
                    <a:pt x="88" y="580"/>
                  </a:cubicBezTo>
                  <a:cubicBezTo>
                    <a:pt x="88" y="394"/>
                    <a:pt x="208" y="219"/>
                    <a:pt x="373" y="142"/>
                  </a:cubicBezTo>
                  <a:cubicBezTo>
                    <a:pt x="427" y="110"/>
                    <a:pt x="482" y="99"/>
                    <a:pt x="548" y="99"/>
                  </a:cubicBezTo>
                  <a:cubicBezTo>
                    <a:pt x="580" y="77"/>
                    <a:pt x="592" y="44"/>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3" name="Google Shape;2550;p65">
              <a:extLst>
                <a:ext uri="{FF2B5EF4-FFF2-40B4-BE49-F238E27FC236}">
                  <a16:creationId xmlns:a16="http://schemas.microsoft.com/office/drawing/2014/main" id="{0EF0FB87-1FB2-4E15-A112-BA175F3CEAF3}"/>
                </a:ext>
              </a:extLst>
            </p:cNvPr>
            <p:cNvSpPr/>
            <p:nvPr/>
          </p:nvSpPr>
          <p:spPr>
            <a:xfrm>
              <a:off x="4575700" y="1807700"/>
              <a:ext cx="55550" cy="48325"/>
            </a:xfrm>
            <a:custGeom>
              <a:avLst/>
              <a:gdLst/>
              <a:ahLst/>
              <a:cxnLst/>
              <a:rect l="l" t="t" r="r" b="b"/>
              <a:pathLst>
                <a:path w="2222" h="1933" extrusionOk="0">
                  <a:moveTo>
                    <a:pt x="2035" y="1"/>
                  </a:moveTo>
                  <a:cubicBezTo>
                    <a:pt x="2035" y="1"/>
                    <a:pt x="1915" y="44"/>
                    <a:pt x="1718" y="154"/>
                  </a:cubicBezTo>
                  <a:cubicBezTo>
                    <a:pt x="1675" y="176"/>
                    <a:pt x="1631" y="197"/>
                    <a:pt x="1587" y="209"/>
                  </a:cubicBezTo>
                  <a:cubicBezTo>
                    <a:pt x="1219" y="368"/>
                    <a:pt x="672" y="553"/>
                    <a:pt x="189" y="553"/>
                  </a:cubicBezTo>
                  <a:cubicBezTo>
                    <a:pt x="140" y="553"/>
                    <a:pt x="92" y="551"/>
                    <a:pt x="44" y="547"/>
                  </a:cubicBezTo>
                  <a:lnTo>
                    <a:pt x="1" y="1576"/>
                  </a:lnTo>
                  <a:cubicBezTo>
                    <a:pt x="1" y="1576"/>
                    <a:pt x="232" y="1932"/>
                    <a:pt x="806" y="1932"/>
                  </a:cubicBezTo>
                  <a:cubicBezTo>
                    <a:pt x="1149" y="1932"/>
                    <a:pt x="1613" y="1805"/>
                    <a:pt x="2221" y="1401"/>
                  </a:cubicBezTo>
                  <a:cubicBezTo>
                    <a:pt x="1915" y="1051"/>
                    <a:pt x="1904" y="394"/>
                    <a:pt x="2035"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4" name="Google Shape;2551;p65">
              <a:extLst>
                <a:ext uri="{FF2B5EF4-FFF2-40B4-BE49-F238E27FC236}">
                  <a16:creationId xmlns:a16="http://schemas.microsoft.com/office/drawing/2014/main" id="{1EE12573-CA3B-40E6-BF21-434912034473}"/>
                </a:ext>
              </a:extLst>
            </p:cNvPr>
            <p:cNvSpPr/>
            <p:nvPr/>
          </p:nvSpPr>
          <p:spPr>
            <a:xfrm>
              <a:off x="4576250" y="1811525"/>
              <a:ext cx="42425" cy="22200"/>
            </a:xfrm>
            <a:custGeom>
              <a:avLst/>
              <a:gdLst/>
              <a:ahLst/>
              <a:cxnLst/>
              <a:rect l="l" t="t" r="r" b="b"/>
              <a:pathLst>
                <a:path w="1697" h="888" extrusionOk="0">
                  <a:moveTo>
                    <a:pt x="1696" y="1"/>
                  </a:moveTo>
                  <a:lnTo>
                    <a:pt x="1696" y="1"/>
                  </a:lnTo>
                  <a:cubicBezTo>
                    <a:pt x="1653" y="23"/>
                    <a:pt x="1609" y="44"/>
                    <a:pt x="1565" y="56"/>
                  </a:cubicBezTo>
                  <a:cubicBezTo>
                    <a:pt x="1197" y="215"/>
                    <a:pt x="650" y="400"/>
                    <a:pt x="167" y="400"/>
                  </a:cubicBezTo>
                  <a:cubicBezTo>
                    <a:pt x="118" y="400"/>
                    <a:pt x="70" y="398"/>
                    <a:pt x="22" y="394"/>
                  </a:cubicBezTo>
                  <a:lnTo>
                    <a:pt x="1" y="887"/>
                  </a:lnTo>
                  <a:cubicBezTo>
                    <a:pt x="449" y="788"/>
                    <a:pt x="1247" y="537"/>
                    <a:pt x="16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5" name="Google Shape;2552;p65">
              <a:extLst>
                <a:ext uri="{FF2B5EF4-FFF2-40B4-BE49-F238E27FC236}">
                  <a16:creationId xmlns:a16="http://schemas.microsoft.com/office/drawing/2014/main" id="{44EAD74A-C8BA-41D3-A0CD-B1F637EEEE18}"/>
                </a:ext>
              </a:extLst>
            </p:cNvPr>
            <p:cNvSpPr/>
            <p:nvPr/>
          </p:nvSpPr>
          <p:spPr>
            <a:xfrm>
              <a:off x="4548650" y="1716975"/>
              <a:ext cx="82325" cy="105000"/>
            </a:xfrm>
            <a:custGeom>
              <a:avLst/>
              <a:gdLst/>
              <a:ahLst/>
              <a:cxnLst/>
              <a:rect l="l" t="t" r="r" b="b"/>
              <a:pathLst>
                <a:path w="3293" h="4200" extrusionOk="0">
                  <a:moveTo>
                    <a:pt x="1804" y="1"/>
                  </a:moveTo>
                  <a:cubicBezTo>
                    <a:pt x="1401" y="1"/>
                    <a:pt x="1057" y="157"/>
                    <a:pt x="820" y="228"/>
                  </a:cubicBezTo>
                  <a:cubicBezTo>
                    <a:pt x="317" y="381"/>
                    <a:pt x="11" y="1026"/>
                    <a:pt x="11" y="1935"/>
                  </a:cubicBezTo>
                  <a:cubicBezTo>
                    <a:pt x="0" y="3050"/>
                    <a:pt x="22" y="3619"/>
                    <a:pt x="241" y="3838"/>
                  </a:cubicBezTo>
                  <a:cubicBezTo>
                    <a:pt x="498" y="4105"/>
                    <a:pt x="847" y="4199"/>
                    <a:pt x="1213" y="4199"/>
                  </a:cubicBezTo>
                  <a:cubicBezTo>
                    <a:pt x="2092" y="4199"/>
                    <a:pt x="3068" y="3653"/>
                    <a:pt x="3107" y="3630"/>
                  </a:cubicBezTo>
                  <a:lnTo>
                    <a:pt x="3117" y="3630"/>
                  </a:lnTo>
                  <a:cubicBezTo>
                    <a:pt x="3128" y="3553"/>
                    <a:pt x="3150" y="3466"/>
                    <a:pt x="3161" y="3389"/>
                  </a:cubicBezTo>
                  <a:cubicBezTo>
                    <a:pt x="3282" y="2722"/>
                    <a:pt x="3292" y="2098"/>
                    <a:pt x="3226" y="1508"/>
                  </a:cubicBezTo>
                  <a:cubicBezTo>
                    <a:pt x="3260" y="885"/>
                    <a:pt x="2888" y="304"/>
                    <a:pt x="2297" y="86"/>
                  </a:cubicBezTo>
                  <a:cubicBezTo>
                    <a:pt x="2126" y="24"/>
                    <a:pt x="1961" y="1"/>
                    <a:pt x="1804"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6" name="Google Shape;2553;p65">
              <a:extLst>
                <a:ext uri="{FF2B5EF4-FFF2-40B4-BE49-F238E27FC236}">
                  <a16:creationId xmlns:a16="http://schemas.microsoft.com/office/drawing/2014/main" id="{E13F1DB3-DCB9-40EE-9A6F-651F34D8C96B}"/>
                </a:ext>
              </a:extLst>
            </p:cNvPr>
            <p:cNvSpPr/>
            <p:nvPr/>
          </p:nvSpPr>
          <p:spPr>
            <a:xfrm>
              <a:off x="4579275" y="1744550"/>
              <a:ext cx="21350" cy="12050"/>
            </a:xfrm>
            <a:custGeom>
              <a:avLst/>
              <a:gdLst/>
              <a:ahLst/>
              <a:cxnLst/>
              <a:rect l="l" t="t" r="r" b="b"/>
              <a:pathLst>
                <a:path w="854" h="482" extrusionOk="0">
                  <a:moveTo>
                    <a:pt x="175" y="0"/>
                  </a:moveTo>
                  <a:cubicBezTo>
                    <a:pt x="175" y="0"/>
                    <a:pt x="0" y="22"/>
                    <a:pt x="55" y="186"/>
                  </a:cubicBezTo>
                  <a:cubicBezTo>
                    <a:pt x="120" y="350"/>
                    <a:pt x="482" y="175"/>
                    <a:pt x="744" y="482"/>
                  </a:cubicBezTo>
                  <a:cubicBezTo>
                    <a:pt x="744" y="482"/>
                    <a:pt x="853" y="76"/>
                    <a:pt x="1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7" name="Google Shape;2554;p65">
              <a:extLst>
                <a:ext uri="{FF2B5EF4-FFF2-40B4-BE49-F238E27FC236}">
                  <a16:creationId xmlns:a16="http://schemas.microsoft.com/office/drawing/2014/main" id="{11A4CA70-D544-4312-957E-2AB61CDEC171}"/>
                </a:ext>
              </a:extLst>
            </p:cNvPr>
            <p:cNvSpPr/>
            <p:nvPr/>
          </p:nvSpPr>
          <p:spPr>
            <a:xfrm>
              <a:off x="4585000" y="1773250"/>
              <a:ext cx="19450" cy="7675"/>
            </a:xfrm>
            <a:custGeom>
              <a:avLst/>
              <a:gdLst/>
              <a:ahLst/>
              <a:cxnLst/>
              <a:rect l="l" t="t" r="r" b="b"/>
              <a:pathLst>
                <a:path w="778" h="307" extrusionOk="0">
                  <a:moveTo>
                    <a:pt x="394" y="0"/>
                  </a:moveTo>
                  <a:cubicBezTo>
                    <a:pt x="176" y="0"/>
                    <a:pt x="1" y="66"/>
                    <a:pt x="1" y="153"/>
                  </a:cubicBezTo>
                  <a:cubicBezTo>
                    <a:pt x="1" y="230"/>
                    <a:pt x="176" y="307"/>
                    <a:pt x="394" y="307"/>
                  </a:cubicBezTo>
                  <a:cubicBezTo>
                    <a:pt x="613" y="307"/>
                    <a:pt x="778" y="230"/>
                    <a:pt x="778" y="153"/>
                  </a:cubicBezTo>
                  <a:cubicBezTo>
                    <a:pt x="778" y="66"/>
                    <a:pt x="613" y="0"/>
                    <a:pt x="394" y="0"/>
                  </a:cubicBezTo>
                  <a:close/>
                </a:path>
              </a:pathLst>
            </a:custGeom>
            <a:solidFill>
              <a:srgbClr val="A53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8" name="Google Shape;2555;p65">
              <a:extLst>
                <a:ext uri="{FF2B5EF4-FFF2-40B4-BE49-F238E27FC236}">
                  <a16:creationId xmlns:a16="http://schemas.microsoft.com/office/drawing/2014/main" id="{D9DC1238-A8E6-42F0-8137-3FCE8591CD63}"/>
                </a:ext>
              </a:extLst>
            </p:cNvPr>
            <p:cNvSpPr/>
            <p:nvPr/>
          </p:nvSpPr>
          <p:spPr>
            <a:xfrm>
              <a:off x="4545625" y="1773250"/>
              <a:ext cx="3300" cy="7675"/>
            </a:xfrm>
            <a:custGeom>
              <a:avLst/>
              <a:gdLst/>
              <a:ahLst/>
              <a:cxnLst/>
              <a:rect l="l" t="t" r="r" b="b"/>
              <a:pathLst>
                <a:path w="132" h="307" extrusionOk="0">
                  <a:moveTo>
                    <a:pt x="12" y="0"/>
                  </a:moveTo>
                  <a:lnTo>
                    <a:pt x="0" y="296"/>
                  </a:lnTo>
                  <a:cubicBezTo>
                    <a:pt x="34" y="296"/>
                    <a:pt x="66" y="307"/>
                    <a:pt x="88" y="307"/>
                  </a:cubicBezTo>
                  <a:cubicBezTo>
                    <a:pt x="110" y="307"/>
                    <a:pt x="121" y="307"/>
                    <a:pt x="132" y="296"/>
                  </a:cubicBezTo>
                  <a:lnTo>
                    <a:pt x="132" y="0"/>
                  </a:lnTo>
                  <a:close/>
                </a:path>
              </a:pathLst>
            </a:custGeom>
            <a:solidFill>
              <a:srgbClr val="A12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9" name="Google Shape;2556;p65">
              <a:extLst>
                <a:ext uri="{FF2B5EF4-FFF2-40B4-BE49-F238E27FC236}">
                  <a16:creationId xmlns:a16="http://schemas.microsoft.com/office/drawing/2014/main" id="{C40D8766-4537-4735-B9ED-197A281CC04D}"/>
                </a:ext>
              </a:extLst>
            </p:cNvPr>
            <p:cNvSpPr/>
            <p:nvPr/>
          </p:nvSpPr>
          <p:spPr>
            <a:xfrm>
              <a:off x="4548900" y="1773250"/>
              <a:ext cx="8775" cy="7425"/>
            </a:xfrm>
            <a:custGeom>
              <a:avLst/>
              <a:gdLst/>
              <a:ahLst/>
              <a:cxnLst/>
              <a:rect l="l" t="t" r="r" b="b"/>
              <a:pathLst>
                <a:path w="351" h="297" extrusionOk="0">
                  <a:moveTo>
                    <a:pt x="1" y="0"/>
                  </a:moveTo>
                  <a:lnTo>
                    <a:pt x="1" y="296"/>
                  </a:lnTo>
                  <a:cubicBezTo>
                    <a:pt x="198" y="296"/>
                    <a:pt x="351" y="230"/>
                    <a:pt x="351" y="153"/>
                  </a:cubicBezTo>
                  <a:cubicBezTo>
                    <a:pt x="351" y="66"/>
                    <a:pt x="198" y="0"/>
                    <a:pt x="1" y="0"/>
                  </a:cubicBezTo>
                  <a:close/>
                </a:path>
              </a:pathLst>
            </a:custGeom>
            <a:solidFill>
              <a:srgbClr val="A531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0" name="Google Shape;2557;p65">
              <a:extLst>
                <a:ext uri="{FF2B5EF4-FFF2-40B4-BE49-F238E27FC236}">
                  <a16:creationId xmlns:a16="http://schemas.microsoft.com/office/drawing/2014/main" id="{FD5D5ED6-7ED7-4537-AB20-C7F8FE6B262E}"/>
                </a:ext>
              </a:extLst>
            </p:cNvPr>
            <p:cNvSpPr/>
            <p:nvPr/>
          </p:nvSpPr>
          <p:spPr>
            <a:xfrm>
              <a:off x="4583350" y="1760125"/>
              <a:ext cx="5800" cy="10400"/>
            </a:xfrm>
            <a:custGeom>
              <a:avLst/>
              <a:gdLst/>
              <a:ahLst/>
              <a:cxnLst/>
              <a:rect l="l" t="t" r="r" b="b"/>
              <a:pathLst>
                <a:path w="232" h="416" extrusionOk="0">
                  <a:moveTo>
                    <a:pt x="122" y="0"/>
                  </a:moveTo>
                  <a:cubicBezTo>
                    <a:pt x="56" y="0"/>
                    <a:pt x="1" y="99"/>
                    <a:pt x="1" y="209"/>
                  </a:cubicBezTo>
                  <a:cubicBezTo>
                    <a:pt x="1" y="328"/>
                    <a:pt x="56" y="416"/>
                    <a:pt x="122" y="416"/>
                  </a:cubicBezTo>
                  <a:cubicBezTo>
                    <a:pt x="187" y="416"/>
                    <a:pt x="231" y="328"/>
                    <a:pt x="231" y="209"/>
                  </a:cubicBezTo>
                  <a:cubicBezTo>
                    <a:pt x="231" y="99"/>
                    <a:pt x="187" y="0"/>
                    <a:pt x="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1" name="Google Shape;2558;p65">
              <a:extLst>
                <a:ext uri="{FF2B5EF4-FFF2-40B4-BE49-F238E27FC236}">
                  <a16:creationId xmlns:a16="http://schemas.microsoft.com/office/drawing/2014/main" id="{2C751ABA-0F9C-42B0-BBD3-1308506552ED}"/>
                </a:ext>
              </a:extLst>
            </p:cNvPr>
            <p:cNvSpPr/>
            <p:nvPr/>
          </p:nvSpPr>
          <p:spPr>
            <a:xfrm>
              <a:off x="4554650" y="1760125"/>
              <a:ext cx="6050" cy="10400"/>
            </a:xfrm>
            <a:custGeom>
              <a:avLst/>
              <a:gdLst/>
              <a:ahLst/>
              <a:cxnLst/>
              <a:rect l="l" t="t" r="r" b="b"/>
              <a:pathLst>
                <a:path w="242" h="416" extrusionOk="0">
                  <a:moveTo>
                    <a:pt x="121" y="0"/>
                  </a:moveTo>
                  <a:cubicBezTo>
                    <a:pt x="55" y="0"/>
                    <a:pt x="1" y="99"/>
                    <a:pt x="1" y="209"/>
                  </a:cubicBezTo>
                  <a:cubicBezTo>
                    <a:pt x="1" y="328"/>
                    <a:pt x="55" y="416"/>
                    <a:pt x="121" y="416"/>
                  </a:cubicBezTo>
                  <a:cubicBezTo>
                    <a:pt x="186" y="416"/>
                    <a:pt x="242" y="328"/>
                    <a:pt x="242" y="209"/>
                  </a:cubicBezTo>
                  <a:cubicBezTo>
                    <a:pt x="242" y="99"/>
                    <a:pt x="186" y="0"/>
                    <a:pt x="1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2" name="Google Shape;2559;p65">
              <a:extLst>
                <a:ext uri="{FF2B5EF4-FFF2-40B4-BE49-F238E27FC236}">
                  <a16:creationId xmlns:a16="http://schemas.microsoft.com/office/drawing/2014/main" id="{A842D289-84A1-45D6-B59B-A2E4AFCA022A}"/>
                </a:ext>
              </a:extLst>
            </p:cNvPr>
            <p:cNvSpPr/>
            <p:nvPr/>
          </p:nvSpPr>
          <p:spPr>
            <a:xfrm>
              <a:off x="4558200" y="1785650"/>
              <a:ext cx="24925" cy="7300"/>
            </a:xfrm>
            <a:custGeom>
              <a:avLst/>
              <a:gdLst/>
              <a:ahLst/>
              <a:cxnLst/>
              <a:rect l="l" t="t" r="r" b="b"/>
              <a:pathLst>
                <a:path w="997" h="292" extrusionOk="0">
                  <a:moveTo>
                    <a:pt x="946" y="1"/>
                  </a:moveTo>
                  <a:cubicBezTo>
                    <a:pt x="937" y="1"/>
                    <a:pt x="928" y="3"/>
                    <a:pt x="919" y="8"/>
                  </a:cubicBezTo>
                  <a:cubicBezTo>
                    <a:pt x="904" y="23"/>
                    <a:pt x="676" y="204"/>
                    <a:pt x="424" y="204"/>
                  </a:cubicBezTo>
                  <a:cubicBezTo>
                    <a:pt x="311" y="204"/>
                    <a:pt x="193" y="168"/>
                    <a:pt x="88" y="63"/>
                  </a:cubicBezTo>
                  <a:cubicBezTo>
                    <a:pt x="77" y="52"/>
                    <a:pt x="64" y="46"/>
                    <a:pt x="50" y="46"/>
                  </a:cubicBezTo>
                  <a:cubicBezTo>
                    <a:pt x="37" y="46"/>
                    <a:pt x="23" y="52"/>
                    <a:pt x="12" y="63"/>
                  </a:cubicBezTo>
                  <a:cubicBezTo>
                    <a:pt x="1" y="73"/>
                    <a:pt x="1" y="106"/>
                    <a:pt x="12" y="128"/>
                  </a:cubicBezTo>
                  <a:cubicBezTo>
                    <a:pt x="143" y="248"/>
                    <a:pt x="285" y="292"/>
                    <a:pt x="416" y="292"/>
                  </a:cubicBezTo>
                  <a:cubicBezTo>
                    <a:pt x="712" y="292"/>
                    <a:pt x="975" y="85"/>
                    <a:pt x="975" y="85"/>
                  </a:cubicBezTo>
                  <a:cubicBezTo>
                    <a:pt x="996" y="63"/>
                    <a:pt x="996" y="29"/>
                    <a:pt x="985" y="19"/>
                  </a:cubicBezTo>
                  <a:cubicBezTo>
                    <a:pt x="972" y="6"/>
                    <a:pt x="959" y="1"/>
                    <a:pt x="94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3" name="Google Shape;2560;p65">
              <a:extLst>
                <a:ext uri="{FF2B5EF4-FFF2-40B4-BE49-F238E27FC236}">
                  <a16:creationId xmlns:a16="http://schemas.microsoft.com/office/drawing/2014/main" id="{3611927E-481F-4804-934E-8816D5C7A362}"/>
                </a:ext>
              </a:extLst>
            </p:cNvPr>
            <p:cNvSpPr/>
            <p:nvPr/>
          </p:nvSpPr>
          <p:spPr>
            <a:xfrm>
              <a:off x="4564225" y="1761125"/>
              <a:ext cx="9600" cy="15425"/>
            </a:xfrm>
            <a:custGeom>
              <a:avLst/>
              <a:gdLst/>
              <a:ahLst/>
              <a:cxnLst/>
              <a:rect l="l" t="t" r="r" b="b"/>
              <a:pathLst>
                <a:path w="384" h="617" extrusionOk="0">
                  <a:moveTo>
                    <a:pt x="225" y="0"/>
                  </a:moveTo>
                  <a:cubicBezTo>
                    <a:pt x="209" y="0"/>
                    <a:pt x="195" y="12"/>
                    <a:pt x="187" y="37"/>
                  </a:cubicBezTo>
                  <a:lnTo>
                    <a:pt x="12" y="540"/>
                  </a:lnTo>
                  <a:cubicBezTo>
                    <a:pt x="0" y="551"/>
                    <a:pt x="0" y="562"/>
                    <a:pt x="12" y="573"/>
                  </a:cubicBezTo>
                  <a:cubicBezTo>
                    <a:pt x="12" y="595"/>
                    <a:pt x="22" y="595"/>
                    <a:pt x="44" y="606"/>
                  </a:cubicBezTo>
                  <a:cubicBezTo>
                    <a:pt x="44" y="606"/>
                    <a:pt x="77" y="617"/>
                    <a:pt x="132" y="617"/>
                  </a:cubicBezTo>
                  <a:cubicBezTo>
                    <a:pt x="197" y="617"/>
                    <a:pt x="274" y="606"/>
                    <a:pt x="362" y="562"/>
                  </a:cubicBezTo>
                  <a:cubicBezTo>
                    <a:pt x="384" y="540"/>
                    <a:pt x="384" y="519"/>
                    <a:pt x="372" y="497"/>
                  </a:cubicBezTo>
                  <a:cubicBezTo>
                    <a:pt x="364" y="481"/>
                    <a:pt x="351" y="470"/>
                    <a:pt x="331" y="470"/>
                  </a:cubicBezTo>
                  <a:cubicBezTo>
                    <a:pt x="324" y="470"/>
                    <a:pt x="315" y="472"/>
                    <a:pt x="307" y="475"/>
                  </a:cubicBezTo>
                  <a:cubicBezTo>
                    <a:pt x="241" y="519"/>
                    <a:pt x="165" y="519"/>
                    <a:pt x="121" y="519"/>
                  </a:cubicBezTo>
                  <a:lnTo>
                    <a:pt x="274" y="70"/>
                  </a:lnTo>
                  <a:cubicBezTo>
                    <a:pt x="285" y="37"/>
                    <a:pt x="274" y="15"/>
                    <a:pt x="241" y="4"/>
                  </a:cubicBezTo>
                  <a:cubicBezTo>
                    <a:pt x="235" y="1"/>
                    <a:pt x="230" y="0"/>
                    <a:pt x="22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4" name="Google Shape;2561;p65">
              <a:extLst>
                <a:ext uri="{FF2B5EF4-FFF2-40B4-BE49-F238E27FC236}">
                  <a16:creationId xmlns:a16="http://schemas.microsoft.com/office/drawing/2014/main" id="{A3A1774F-B689-42A9-A77F-590A6BE926C4}"/>
                </a:ext>
              </a:extLst>
            </p:cNvPr>
            <p:cNvSpPr/>
            <p:nvPr/>
          </p:nvSpPr>
          <p:spPr>
            <a:xfrm>
              <a:off x="4617000" y="1795950"/>
              <a:ext cx="10675" cy="11775"/>
            </a:xfrm>
            <a:custGeom>
              <a:avLst/>
              <a:gdLst/>
              <a:ahLst/>
              <a:cxnLst/>
              <a:rect l="l" t="t" r="r" b="b"/>
              <a:pathLst>
                <a:path w="427" h="471" extrusionOk="0">
                  <a:moveTo>
                    <a:pt x="1" y="1"/>
                  </a:moveTo>
                  <a:cubicBezTo>
                    <a:pt x="1" y="11"/>
                    <a:pt x="154" y="373"/>
                    <a:pt x="373" y="471"/>
                  </a:cubicBezTo>
                  <a:lnTo>
                    <a:pt x="383" y="471"/>
                  </a:lnTo>
                  <a:cubicBezTo>
                    <a:pt x="394" y="394"/>
                    <a:pt x="416" y="307"/>
                    <a:pt x="427" y="230"/>
                  </a:cubicBezTo>
                  <a:cubicBezTo>
                    <a:pt x="416" y="230"/>
                    <a:pt x="198" y="186"/>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5" name="Google Shape;2562;p65">
              <a:extLst>
                <a:ext uri="{FF2B5EF4-FFF2-40B4-BE49-F238E27FC236}">
                  <a16:creationId xmlns:a16="http://schemas.microsoft.com/office/drawing/2014/main" id="{304ECF45-9D62-45CE-B6CC-2118B1B10052}"/>
                </a:ext>
              </a:extLst>
            </p:cNvPr>
            <p:cNvSpPr/>
            <p:nvPr/>
          </p:nvSpPr>
          <p:spPr>
            <a:xfrm>
              <a:off x="4622200" y="1767875"/>
              <a:ext cx="26125" cy="33775"/>
            </a:xfrm>
            <a:custGeom>
              <a:avLst/>
              <a:gdLst/>
              <a:ahLst/>
              <a:cxnLst/>
              <a:rect l="l" t="t" r="r" b="b"/>
              <a:pathLst>
                <a:path w="1045" h="1351" extrusionOk="0">
                  <a:moveTo>
                    <a:pt x="509" y="1"/>
                  </a:moveTo>
                  <a:cubicBezTo>
                    <a:pt x="245" y="1"/>
                    <a:pt x="0" y="325"/>
                    <a:pt x="0" y="325"/>
                  </a:cubicBezTo>
                  <a:lnTo>
                    <a:pt x="0" y="1277"/>
                  </a:lnTo>
                  <a:cubicBezTo>
                    <a:pt x="80" y="1328"/>
                    <a:pt x="159" y="1351"/>
                    <a:pt x="235" y="1351"/>
                  </a:cubicBezTo>
                  <a:cubicBezTo>
                    <a:pt x="692" y="1351"/>
                    <a:pt x="1044" y="530"/>
                    <a:pt x="810" y="183"/>
                  </a:cubicBezTo>
                  <a:cubicBezTo>
                    <a:pt x="715" y="49"/>
                    <a:pt x="611" y="1"/>
                    <a:pt x="509" y="1"/>
                  </a:cubicBezTo>
                  <a:close/>
                </a:path>
              </a:pathLst>
            </a:custGeom>
            <a:solidFill>
              <a:srgbClr val="B549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6" name="Google Shape;2563;p65">
              <a:extLst>
                <a:ext uri="{FF2B5EF4-FFF2-40B4-BE49-F238E27FC236}">
                  <a16:creationId xmlns:a16="http://schemas.microsoft.com/office/drawing/2014/main" id="{CA6BDF4B-D978-4654-9134-8CCEF19E24FD}"/>
                </a:ext>
              </a:extLst>
            </p:cNvPr>
            <p:cNvSpPr/>
            <p:nvPr/>
          </p:nvSpPr>
          <p:spPr>
            <a:xfrm>
              <a:off x="4617825" y="1793225"/>
              <a:ext cx="29000" cy="29000"/>
            </a:xfrm>
            <a:custGeom>
              <a:avLst/>
              <a:gdLst/>
              <a:ahLst/>
              <a:cxnLst/>
              <a:rect l="l" t="t" r="r" b="b"/>
              <a:pathLst>
                <a:path w="1160" h="1160" extrusionOk="0">
                  <a:moveTo>
                    <a:pt x="580" y="0"/>
                  </a:moveTo>
                  <a:cubicBezTo>
                    <a:pt x="503" y="0"/>
                    <a:pt x="427" y="11"/>
                    <a:pt x="350" y="44"/>
                  </a:cubicBezTo>
                  <a:cubicBezTo>
                    <a:pt x="143" y="132"/>
                    <a:pt x="0" y="339"/>
                    <a:pt x="0" y="580"/>
                  </a:cubicBezTo>
                  <a:cubicBezTo>
                    <a:pt x="0" y="897"/>
                    <a:pt x="263" y="1160"/>
                    <a:pt x="580" y="1160"/>
                  </a:cubicBezTo>
                  <a:cubicBezTo>
                    <a:pt x="908" y="1160"/>
                    <a:pt x="1160" y="897"/>
                    <a:pt x="1160" y="580"/>
                  </a:cubicBezTo>
                  <a:cubicBezTo>
                    <a:pt x="1160" y="361"/>
                    <a:pt x="1028" y="164"/>
                    <a:pt x="853" y="66"/>
                  </a:cubicBezTo>
                  <a:lnTo>
                    <a:pt x="788" y="142"/>
                  </a:lnTo>
                  <a:cubicBezTo>
                    <a:pt x="963" y="219"/>
                    <a:pt x="1072" y="383"/>
                    <a:pt x="1072" y="580"/>
                  </a:cubicBezTo>
                  <a:cubicBezTo>
                    <a:pt x="1072" y="853"/>
                    <a:pt x="853" y="1072"/>
                    <a:pt x="580" y="1072"/>
                  </a:cubicBezTo>
                  <a:cubicBezTo>
                    <a:pt x="306" y="1072"/>
                    <a:pt x="88" y="853"/>
                    <a:pt x="88" y="580"/>
                  </a:cubicBezTo>
                  <a:cubicBezTo>
                    <a:pt x="88" y="383"/>
                    <a:pt x="208" y="219"/>
                    <a:pt x="372" y="132"/>
                  </a:cubicBezTo>
                  <a:cubicBezTo>
                    <a:pt x="427" y="110"/>
                    <a:pt x="493" y="88"/>
                    <a:pt x="558" y="88"/>
                  </a:cubicBezTo>
                  <a:cubicBezTo>
                    <a:pt x="580" y="66"/>
                    <a:pt x="591" y="33"/>
                    <a:pt x="5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7" name="Google Shape;2564;p65">
              <a:extLst>
                <a:ext uri="{FF2B5EF4-FFF2-40B4-BE49-F238E27FC236}">
                  <a16:creationId xmlns:a16="http://schemas.microsoft.com/office/drawing/2014/main" id="{EABF079E-2010-432E-8147-76F7D4F1D3B4}"/>
                </a:ext>
              </a:extLst>
            </p:cNvPr>
            <p:cNvSpPr/>
            <p:nvPr/>
          </p:nvSpPr>
          <p:spPr>
            <a:xfrm>
              <a:off x="4622725" y="1775875"/>
              <a:ext cx="14800" cy="19275"/>
            </a:xfrm>
            <a:custGeom>
              <a:avLst/>
              <a:gdLst/>
              <a:ahLst/>
              <a:cxnLst/>
              <a:rect l="l" t="t" r="r" b="b"/>
              <a:pathLst>
                <a:path w="592" h="771" extrusionOk="0">
                  <a:moveTo>
                    <a:pt x="543" y="1"/>
                  </a:moveTo>
                  <a:cubicBezTo>
                    <a:pt x="538" y="1"/>
                    <a:pt x="532" y="2"/>
                    <a:pt x="526" y="5"/>
                  </a:cubicBezTo>
                  <a:cubicBezTo>
                    <a:pt x="504" y="5"/>
                    <a:pt x="56" y="191"/>
                    <a:pt x="1" y="716"/>
                  </a:cubicBezTo>
                  <a:cubicBezTo>
                    <a:pt x="1" y="749"/>
                    <a:pt x="12" y="770"/>
                    <a:pt x="45" y="770"/>
                  </a:cubicBezTo>
                  <a:cubicBezTo>
                    <a:pt x="67" y="770"/>
                    <a:pt x="88" y="760"/>
                    <a:pt x="88" y="727"/>
                  </a:cubicBezTo>
                  <a:cubicBezTo>
                    <a:pt x="144" y="257"/>
                    <a:pt x="537" y="92"/>
                    <a:pt x="559" y="92"/>
                  </a:cubicBezTo>
                  <a:cubicBezTo>
                    <a:pt x="581" y="82"/>
                    <a:pt x="592" y="48"/>
                    <a:pt x="581" y="27"/>
                  </a:cubicBezTo>
                  <a:cubicBezTo>
                    <a:pt x="573" y="11"/>
                    <a:pt x="559" y="1"/>
                    <a:pt x="5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8" name="Google Shape;2565;p65">
              <a:extLst>
                <a:ext uri="{FF2B5EF4-FFF2-40B4-BE49-F238E27FC236}">
                  <a16:creationId xmlns:a16="http://schemas.microsoft.com/office/drawing/2014/main" id="{F166612B-02DA-4FA0-A2D7-FF3E48B615BE}"/>
                </a:ext>
              </a:extLst>
            </p:cNvPr>
            <p:cNvSpPr/>
            <p:nvPr/>
          </p:nvSpPr>
          <p:spPr>
            <a:xfrm>
              <a:off x="4626300" y="1782875"/>
              <a:ext cx="10125" cy="5175"/>
            </a:xfrm>
            <a:custGeom>
              <a:avLst/>
              <a:gdLst/>
              <a:ahLst/>
              <a:cxnLst/>
              <a:rect l="l" t="t" r="r" b="b"/>
              <a:pathLst>
                <a:path w="405" h="207" extrusionOk="0">
                  <a:moveTo>
                    <a:pt x="102" y="1"/>
                  </a:moveTo>
                  <a:cubicBezTo>
                    <a:pt x="82" y="1"/>
                    <a:pt x="63" y="3"/>
                    <a:pt x="44" y="9"/>
                  </a:cubicBezTo>
                  <a:cubicBezTo>
                    <a:pt x="22" y="9"/>
                    <a:pt x="1" y="42"/>
                    <a:pt x="11" y="64"/>
                  </a:cubicBezTo>
                  <a:cubicBezTo>
                    <a:pt x="20" y="82"/>
                    <a:pt x="36" y="100"/>
                    <a:pt x="54" y="100"/>
                  </a:cubicBezTo>
                  <a:cubicBezTo>
                    <a:pt x="58" y="100"/>
                    <a:pt x="62" y="99"/>
                    <a:pt x="66" y="97"/>
                  </a:cubicBezTo>
                  <a:cubicBezTo>
                    <a:pt x="76" y="94"/>
                    <a:pt x="86" y="93"/>
                    <a:pt x="96" y="93"/>
                  </a:cubicBezTo>
                  <a:cubicBezTo>
                    <a:pt x="179" y="93"/>
                    <a:pt x="278" y="166"/>
                    <a:pt x="317" y="196"/>
                  </a:cubicBezTo>
                  <a:cubicBezTo>
                    <a:pt x="329" y="196"/>
                    <a:pt x="339" y="206"/>
                    <a:pt x="351" y="206"/>
                  </a:cubicBezTo>
                  <a:cubicBezTo>
                    <a:pt x="361" y="206"/>
                    <a:pt x="372" y="196"/>
                    <a:pt x="383" y="184"/>
                  </a:cubicBezTo>
                  <a:cubicBezTo>
                    <a:pt x="405" y="162"/>
                    <a:pt x="394" y="140"/>
                    <a:pt x="383" y="119"/>
                  </a:cubicBezTo>
                  <a:cubicBezTo>
                    <a:pt x="364" y="109"/>
                    <a:pt x="230" y="1"/>
                    <a:pt x="1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9" name="Google Shape;2566;p65">
              <a:extLst>
                <a:ext uri="{FF2B5EF4-FFF2-40B4-BE49-F238E27FC236}">
                  <a16:creationId xmlns:a16="http://schemas.microsoft.com/office/drawing/2014/main" id="{8C12D62E-812B-4FE5-A231-BF1D0B496049}"/>
                </a:ext>
              </a:extLst>
            </p:cNvPr>
            <p:cNvSpPr/>
            <p:nvPr/>
          </p:nvSpPr>
          <p:spPr>
            <a:xfrm>
              <a:off x="4537975" y="1703800"/>
              <a:ext cx="98850" cy="46800"/>
            </a:xfrm>
            <a:custGeom>
              <a:avLst/>
              <a:gdLst/>
              <a:ahLst/>
              <a:cxnLst/>
              <a:rect l="l" t="t" r="r" b="b"/>
              <a:pathLst>
                <a:path w="3954" h="1872" extrusionOk="0">
                  <a:moveTo>
                    <a:pt x="2147" y="0"/>
                  </a:moveTo>
                  <a:cubicBezTo>
                    <a:pt x="1766" y="0"/>
                    <a:pt x="1399" y="68"/>
                    <a:pt x="1149" y="175"/>
                  </a:cubicBezTo>
                  <a:cubicBezTo>
                    <a:pt x="328" y="537"/>
                    <a:pt x="0" y="1565"/>
                    <a:pt x="252" y="1630"/>
                  </a:cubicBezTo>
                  <a:cubicBezTo>
                    <a:pt x="263" y="1633"/>
                    <a:pt x="273" y="1635"/>
                    <a:pt x="284" y="1635"/>
                  </a:cubicBezTo>
                  <a:cubicBezTo>
                    <a:pt x="423" y="1635"/>
                    <a:pt x="595" y="1415"/>
                    <a:pt x="715" y="1229"/>
                  </a:cubicBezTo>
                  <a:lnTo>
                    <a:pt x="715" y="1229"/>
                  </a:lnTo>
                  <a:cubicBezTo>
                    <a:pt x="662" y="1363"/>
                    <a:pt x="659" y="1504"/>
                    <a:pt x="865" y="1521"/>
                  </a:cubicBezTo>
                  <a:cubicBezTo>
                    <a:pt x="878" y="1522"/>
                    <a:pt x="892" y="1523"/>
                    <a:pt x="907" y="1523"/>
                  </a:cubicBezTo>
                  <a:cubicBezTo>
                    <a:pt x="1170" y="1523"/>
                    <a:pt x="1531" y="1284"/>
                    <a:pt x="1763" y="1107"/>
                  </a:cubicBezTo>
                  <a:lnTo>
                    <a:pt x="1763" y="1107"/>
                  </a:lnTo>
                  <a:cubicBezTo>
                    <a:pt x="1621" y="1246"/>
                    <a:pt x="1502" y="1428"/>
                    <a:pt x="1707" y="1521"/>
                  </a:cubicBezTo>
                  <a:cubicBezTo>
                    <a:pt x="1757" y="1544"/>
                    <a:pt x="1819" y="1554"/>
                    <a:pt x="1888" y="1554"/>
                  </a:cubicBezTo>
                  <a:cubicBezTo>
                    <a:pt x="2313" y="1554"/>
                    <a:pt x="3008" y="1182"/>
                    <a:pt x="3009" y="1181"/>
                  </a:cubicBezTo>
                  <a:lnTo>
                    <a:pt x="3009" y="1181"/>
                  </a:lnTo>
                  <a:cubicBezTo>
                    <a:pt x="3008" y="1182"/>
                    <a:pt x="2582" y="1706"/>
                    <a:pt x="2844" y="1849"/>
                  </a:cubicBezTo>
                  <a:cubicBezTo>
                    <a:pt x="2873" y="1865"/>
                    <a:pt x="2906" y="1871"/>
                    <a:pt x="2942" y="1871"/>
                  </a:cubicBezTo>
                  <a:cubicBezTo>
                    <a:pt x="3237" y="1871"/>
                    <a:pt x="3741" y="1412"/>
                    <a:pt x="3741" y="1412"/>
                  </a:cubicBezTo>
                  <a:cubicBezTo>
                    <a:pt x="3954" y="354"/>
                    <a:pt x="3015" y="0"/>
                    <a:pt x="21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0" name="Google Shape;2567;p65">
              <a:extLst>
                <a:ext uri="{FF2B5EF4-FFF2-40B4-BE49-F238E27FC236}">
                  <a16:creationId xmlns:a16="http://schemas.microsoft.com/office/drawing/2014/main" id="{D9F3A1FE-CE63-4DD9-B8B4-8F39AD0BB4C9}"/>
                </a:ext>
              </a:extLst>
            </p:cNvPr>
            <p:cNvSpPr/>
            <p:nvPr/>
          </p:nvSpPr>
          <p:spPr>
            <a:xfrm>
              <a:off x="4612625" y="1739075"/>
              <a:ext cx="24900" cy="38850"/>
            </a:xfrm>
            <a:custGeom>
              <a:avLst/>
              <a:gdLst/>
              <a:ahLst/>
              <a:cxnLst/>
              <a:rect l="l" t="t" r="r" b="b"/>
              <a:pathLst>
                <a:path w="996" h="1554" extrusionOk="0">
                  <a:moveTo>
                    <a:pt x="755" y="1"/>
                  </a:moveTo>
                  <a:lnTo>
                    <a:pt x="208" y="219"/>
                  </a:lnTo>
                  <a:cubicBezTo>
                    <a:pt x="208" y="219"/>
                    <a:pt x="1" y="1542"/>
                    <a:pt x="329" y="1554"/>
                  </a:cubicBezTo>
                  <a:cubicBezTo>
                    <a:pt x="667" y="1554"/>
                    <a:pt x="996" y="1039"/>
                    <a:pt x="75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1" name="Google Shape;2568;p65">
              <a:extLst>
                <a:ext uri="{FF2B5EF4-FFF2-40B4-BE49-F238E27FC236}">
                  <a16:creationId xmlns:a16="http://schemas.microsoft.com/office/drawing/2014/main" id="{CB860C87-18BF-40ED-B7C5-BA2711D7577F}"/>
                </a:ext>
              </a:extLst>
            </p:cNvPr>
            <p:cNvSpPr/>
            <p:nvPr/>
          </p:nvSpPr>
          <p:spPr>
            <a:xfrm>
              <a:off x="4546175" y="1744550"/>
              <a:ext cx="21625" cy="12050"/>
            </a:xfrm>
            <a:custGeom>
              <a:avLst/>
              <a:gdLst/>
              <a:ahLst/>
              <a:cxnLst/>
              <a:rect l="l" t="t" r="r" b="b"/>
              <a:pathLst>
                <a:path w="865" h="482" extrusionOk="0">
                  <a:moveTo>
                    <a:pt x="679" y="0"/>
                  </a:moveTo>
                  <a:cubicBezTo>
                    <a:pt x="0" y="76"/>
                    <a:pt x="110" y="482"/>
                    <a:pt x="110" y="482"/>
                  </a:cubicBezTo>
                  <a:cubicBezTo>
                    <a:pt x="372" y="175"/>
                    <a:pt x="734" y="350"/>
                    <a:pt x="799" y="186"/>
                  </a:cubicBezTo>
                  <a:cubicBezTo>
                    <a:pt x="865" y="22"/>
                    <a:pt x="679" y="0"/>
                    <a:pt x="6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2" name="Google Shape;2569;p65">
              <a:extLst>
                <a:ext uri="{FF2B5EF4-FFF2-40B4-BE49-F238E27FC236}">
                  <a16:creationId xmlns:a16="http://schemas.microsoft.com/office/drawing/2014/main" id="{74273653-541F-4822-93B4-1198B3A7E948}"/>
                </a:ext>
              </a:extLst>
            </p:cNvPr>
            <p:cNvSpPr/>
            <p:nvPr/>
          </p:nvSpPr>
          <p:spPr>
            <a:xfrm>
              <a:off x="4471700" y="2068300"/>
              <a:ext cx="194825" cy="139625"/>
            </a:xfrm>
            <a:custGeom>
              <a:avLst/>
              <a:gdLst/>
              <a:ahLst/>
              <a:cxnLst/>
              <a:rect l="l" t="t" r="r" b="b"/>
              <a:pathLst>
                <a:path w="7793" h="5585" extrusionOk="0">
                  <a:moveTo>
                    <a:pt x="1273" y="1"/>
                  </a:moveTo>
                  <a:cubicBezTo>
                    <a:pt x="1273" y="1"/>
                    <a:pt x="1197" y="121"/>
                    <a:pt x="1066" y="318"/>
                  </a:cubicBezTo>
                  <a:lnTo>
                    <a:pt x="1000" y="449"/>
                  </a:lnTo>
                  <a:cubicBezTo>
                    <a:pt x="803" y="788"/>
                    <a:pt x="563" y="1302"/>
                    <a:pt x="366" y="1948"/>
                  </a:cubicBezTo>
                  <a:cubicBezTo>
                    <a:pt x="354" y="2002"/>
                    <a:pt x="332" y="2057"/>
                    <a:pt x="322" y="2111"/>
                  </a:cubicBezTo>
                  <a:cubicBezTo>
                    <a:pt x="234" y="2407"/>
                    <a:pt x="169" y="2735"/>
                    <a:pt x="125" y="3074"/>
                  </a:cubicBezTo>
                  <a:cubicBezTo>
                    <a:pt x="1" y="4049"/>
                    <a:pt x="5012" y="5584"/>
                    <a:pt x="6958" y="5584"/>
                  </a:cubicBezTo>
                  <a:cubicBezTo>
                    <a:pt x="7414" y="5584"/>
                    <a:pt x="7701" y="5500"/>
                    <a:pt x="7716" y="5305"/>
                  </a:cubicBezTo>
                  <a:cubicBezTo>
                    <a:pt x="7792" y="4211"/>
                    <a:pt x="7738" y="3326"/>
                    <a:pt x="7617" y="2626"/>
                  </a:cubicBezTo>
                  <a:cubicBezTo>
                    <a:pt x="7607" y="2582"/>
                    <a:pt x="7595" y="2527"/>
                    <a:pt x="7595" y="2483"/>
                  </a:cubicBezTo>
                  <a:cubicBezTo>
                    <a:pt x="7453" y="1739"/>
                    <a:pt x="7245" y="1236"/>
                    <a:pt x="7103" y="930"/>
                  </a:cubicBezTo>
                  <a:cubicBezTo>
                    <a:pt x="7070" y="876"/>
                    <a:pt x="7048" y="832"/>
                    <a:pt x="7026" y="788"/>
                  </a:cubicBezTo>
                  <a:cubicBezTo>
                    <a:pt x="6939" y="635"/>
                    <a:pt x="6885" y="570"/>
                    <a:pt x="6885" y="570"/>
                  </a:cubicBezTo>
                  <a:cubicBezTo>
                    <a:pt x="6885" y="570"/>
                    <a:pt x="6556" y="580"/>
                    <a:pt x="6053" y="591"/>
                  </a:cubicBezTo>
                  <a:lnTo>
                    <a:pt x="5900" y="591"/>
                  </a:lnTo>
                  <a:cubicBezTo>
                    <a:pt x="5777" y="594"/>
                    <a:pt x="5646" y="595"/>
                    <a:pt x="5508" y="595"/>
                  </a:cubicBezTo>
                  <a:cubicBezTo>
                    <a:pt x="5057" y="595"/>
                    <a:pt x="4533" y="581"/>
                    <a:pt x="3997" y="548"/>
                  </a:cubicBezTo>
                  <a:cubicBezTo>
                    <a:pt x="3953" y="536"/>
                    <a:pt x="3898" y="536"/>
                    <a:pt x="3854" y="536"/>
                  </a:cubicBezTo>
                  <a:cubicBezTo>
                    <a:pt x="3701" y="526"/>
                    <a:pt x="3548" y="504"/>
                    <a:pt x="3395" y="493"/>
                  </a:cubicBezTo>
                  <a:cubicBezTo>
                    <a:pt x="3341" y="493"/>
                    <a:pt x="3297" y="482"/>
                    <a:pt x="3242" y="482"/>
                  </a:cubicBezTo>
                  <a:cubicBezTo>
                    <a:pt x="2782" y="427"/>
                    <a:pt x="2345" y="351"/>
                    <a:pt x="1963" y="252"/>
                  </a:cubicBezTo>
                  <a:cubicBezTo>
                    <a:pt x="1907" y="241"/>
                    <a:pt x="1864" y="220"/>
                    <a:pt x="1809" y="208"/>
                  </a:cubicBezTo>
                  <a:cubicBezTo>
                    <a:pt x="1613" y="154"/>
                    <a:pt x="1426" y="88"/>
                    <a:pt x="12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 name="Google Shape;2570;p65">
              <a:extLst>
                <a:ext uri="{FF2B5EF4-FFF2-40B4-BE49-F238E27FC236}">
                  <a16:creationId xmlns:a16="http://schemas.microsoft.com/office/drawing/2014/main" id="{F81A6767-5285-4F7E-8B6E-388D9B26FFEB}"/>
                </a:ext>
              </a:extLst>
            </p:cNvPr>
            <p:cNvSpPr/>
            <p:nvPr/>
          </p:nvSpPr>
          <p:spPr>
            <a:xfrm>
              <a:off x="4496700" y="2076225"/>
              <a:ext cx="152600" cy="18900"/>
            </a:xfrm>
            <a:custGeom>
              <a:avLst/>
              <a:gdLst/>
              <a:ahLst/>
              <a:cxnLst/>
              <a:rect l="l" t="t" r="r" b="b"/>
              <a:pathLst>
                <a:path w="6104" h="756" extrusionOk="0">
                  <a:moveTo>
                    <a:pt x="66" y="1"/>
                  </a:moveTo>
                  <a:lnTo>
                    <a:pt x="0" y="132"/>
                  </a:lnTo>
                  <a:cubicBezTo>
                    <a:pt x="175" y="231"/>
                    <a:pt x="372" y="307"/>
                    <a:pt x="601" y="384"/>
                  </a:cubicBezTo>
                  <a:cubicBezTo>
                    <a:pt x="645" y="394"/>
                    <a:pt x="700" y="406"/>
                    <a:pt x="744" y="428"/>
                  </a:cubicBezTo>
                  <a:cubicBezTo>
                    <a:pt x="1170" y="547"/>
                    <a:pt x="1663" y="635"/>
                    <a:pt x="2231" y="690"/>
                  </a:cubicBezTo>
                  <a:cubicBezTo>
                    <a:pt x="2275" y="690"/>
                    <a:pt x="2329" y="701"/>
                    <a:pt x="2373" y="701"/>
                  </a:cubicBezTo>
                  <a:lnTo>
                    <a:pt x="2833" y="734"/>
                  </a:lnTo>
                  <a:cubicBezTo>
                    <a:pt x="2888" y="734"/>
                    <a:pt x="2931" y="734"/>
                    <a:pt x="2986" y="744"/>
                  </a:cubicBezTo>
                  <a:cubicBezTo>
                    <a:pt x="3194" y="744"/>
                    <a:pt x="3413" y="756"/>
                    <a:pt x="3642" y="756"/>
                  </a:cubicBezTo>
                  <a:lnTo>
                    <a:pt x="3806" y="756"/>
                  </a:lnTo>
                  <a:cubicBezTo>
                    <a:pt x="4211" y="744"/>
                    <a:pt x="4604" y="734"/>
                    <a:pt x="4954" y="712"/>
                  </a:cubicBezTo>
                  <a:cubicBezTo>
                    <a:pt x="5010" y="712"/>
                    <a:pt x="5053" y="701"/>
                    <a:pt x="5108" y="701"/>
                  </a:cubicBezTo>
                  <a:cubicBezTo>
                    <a:pt x="5513" y="668"/>
                    <a:pt x="5851" y="635"/>
                    <a:pt x="6103" y="613"/>
                  </a:cubicBezTo>
                  <a:cubicBezTo>
                    <a:pt x="6070" y="559"/>
                    <a:pt x="6048" y="515"/>
                    <a:pt x="6026" y="471"/>
                  </a:cubicBezTo>
                  <a:cubicBezTo>
                    <a:pt x="5786" y="493"/>
                    <a:pt x="5458" y="526"/>
                    <a:pt x="5086" y="547"/>
                  </a:cubicBezTo>
                  <a:cubicBezTo>
                    <a:pt x="5031" y="559"/>
                    <a:pt x="4988" y="559"/>
                    <a:pt x="4933" y="559"/>
                  </a:cubicBezTo>
                  <a:cubicBezTo>
                    <a:pt x="4523" y="582"/>
                    <a:pt x="4051" y="600"/>
                    <a:pt x="3561" y="600"/>
                  </a:cubicBezTo>
                  <a:cubicBezTo>
                    <a:pt x="3371" y="600"/>
                    <a:pt x="3179" y="597"/>
                    <a:pt x="2986" y="591"/>
                  </a:cubicBezTo>
                  <a:cubicBezTo>
                    <a:pt x="2942" y="591"/>
                    <a:pt x="2888" y="581"/>
                    <a:pt x="2844" y="581"/>
                  </a:cubicBezTo>
                  <a:cubicBezTo>
                    <a:pt x="2691" y="569"/>
                    <a:pt x="2538" y="569"/>
                    <a:pt x="2385" y="547"/>
                  </a:cubicBezTo>
                  <a:cubicBezTo>
                    <a:pt x="2329" y="547"/>
                    <a:pt x="2286" y="547"/>
                    <a:pt x="2231" y="537"/>
                  </a:cubicBezTo>
                  <a:cubicBezTo>
                    <a:pt x="1728" y="493"/>
                    <a:pt x="1247" y="406"/>
                    <a:pt x="809" y="285"/>
                  </a:cubicBezTo>
                  <a:cubicBezTo>
                    <a:pt x="766" y="274"/>
                    <a:pt x="711" y="253"/>
                    <a:pt x="667" y="241"/>
                  </a:cubicBezTo>
                  <a:cubicBezTo>
                    <a:pt x="448" y="176"/>
                    <a:pt x="251" y="99"/>
                    <a:pt x="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 name="Google Shape;2571;p65">
              <a:extLst>
                <a:ext uri="{FF2B5EF4-FFF2-40B4-BE49-F238E27FC236}">
                  <a16:creationId xmlns:a16="http://schemas.microsoft.com/office/drawing/2014/main" id="{D58B4A1B-BF1E-4C23-8FFF-717829963A63}"/>
                </a:ext>
              </a:extLst>
            </p:cNvPr>
            <p:cNvSpPr/>
            <p:nvPr/>
          </p:nvSpPr>
          <p:spPr>
            <a:xfrm>
              <a:off x="4550825" y="2080350"/>
              <a:ext cx="5750" cy="103100"/>
            </a:xfrm>
            <a:custGeom>
              <a:avLst/>
              <a:gdLst/>
              <a:ahLst/>
              <a:cxnLst/>
              <a:rect l="l" t="t" r="r" b="b"/>
              <a:pathLst>
                <a:path w="230" h="4124" extrusionOk="0">
                  <a:moveTo>
                    <a:pt x="77" y="0"/>
                  </a:moveTo>
                  <a:cubicBezTo>
                    <a:pt x="77" y="98"/>
                    <a:pt x="66" y="229"/>
                    <a:pt x="66" y="372"/>
                  </a:cubicBezTo>
                  <a:lnTo>
                    <a:pt x="66" y="525"/>
                  </a:lnTo>
                  <a:cubicBezTo>
                    <a:pt x="44" y="1170"/>
                    <a:pt x="11" y="2078"/>
                    <a:pt x="11" y="3008"/>
                  </a:cubicBezTo>
                  <a:lnTo>
                    <a:pt x="11" y="3161"/>
                  </a:lnTo>
                  <a:cubicBezTo>
                    <a:pt x="1" y="3456"/>
                    <a:pt x="1" y="3751"/>
                    <a:pt x="11" y="4047"/>
                  </a:cubicBezTo>
                  <a:cubicBezTo>
                    <a:pt x="11" y="4091"/>
                    <a:pt x="44" y="4123"/>
                    <a:pt x="77" y="4123"/>
                  </a:cubicBezTo>
                  <a:cubicBezTo>
                    <a:pt x="121" y="4123"/>
                    <a:pt x="154" y="4079"/>
                    <a:pt x="154" y="4047"/>
                  </a:cubicBezTo>
                  <a:lnTo>
                    <a:pt x="154" y="3194"/>
                  </a:lnTo>
                  <a:lnTo>
                    <a:pt x="154" y="3041"/>
                  </a:lnTo>
                  <a:cubicBezTo>
                    <a:pt x="164" y="2111"/>
                    <a:pt x="186" y="1192"/>
                    <a:pt x="208" y="536"/>
                  </a:cubicBezTo>
                  <a:cubicBezTo>
                    <a:pt x="208" y="481"/>
                    <a:pt x="208" y="438"/>
                    <a:pt x="220" y="382"/>
                  </a:cubicBezTo>
                  <a:cubicBezTo>
                    <a:pt x="220" y="241"/>
                    <a:pt x="220" y="120"/>
                    <a:pt x="230" y="11"/>
                  </a:cubicBezTo>
                  <a:cubicBezTo>
                    <a:pt x="176" y="11"/>
                    <a:pt x="132" y="0"/>
                    <a:pt x="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5" name="Google Shape;2572;p65">
              <a:extLst>
                <a:ext uri="{FF2B5EF4-FFF2-40B4-BE49-F238E27FC236}">
                  <a16:creationId xmlns:a16="http://schemas.microsoft.com/office/drawing/2014/main" id="{00703C5F-9A85-4F97-B387-ED04905184BC}"/>
                </a:ext>
              </a:extLst>
            </p:cNvPr>
            <p:cNvSpPr/>
            <p:nvPr/>
          </p:nvSpPr>
          <p:spPr>
            <a:xfrm>
              <a:off x="4542900" y="2081700"/>
              <a:ext cx="28750" cy="78775"/>
            </a:xfrm>
            <a:custGeom>
              <a:avLst/>
              <a:gdLst/>
              <a:ahLst/>
              <a:cxnLst/>
              <a:rect l="l" t="t" r="r" b="b"/>
              <a:pathLst>
                <a:path w="1150" h="3151" extrusionOk="0">
                  <a:moveTo>
                    <a:pt x="1006" y="0"/>
                  </a:moveTo>
                  <a:cubicBezTo>
                    <a:pt x="1006" y="99"/>
                    <a:pt x="996" y="230"/>
                    <a:pt x="996" y="362"/>
                  </a:cubicBezTo>
                  <a:cubicBezTo>
                    <a:pt x="996" y="416"/>
                    <a:pt x="985" y="460"/>
                    <a:pt x="985" y="515"/>
                  </a:cubicBezTo>
                  <a:cubicBezTo>
                    <a:pt x="952" y="1357"/>
                    <a:pt x="908" y="2549"/>
                    <a:pt x="875" y="2834"/>
                  </a:cubicBezTo>
                  <a:cubicBezTo>
                    <a:pt x="865" y="2899"/>
                    <a:pt x="831" y="2932"/>
                    <a:pt x="788" y="2965"/>
                  </a:cubicBezTo>
                  <a:cubicBezTo>
                    <a:pt x="743" y="2991"/>
                    <a:pt x="683" y="3001"/>
                    <a:pt x="617" y="3001"/>
                  </a:cubicBezTo>
                  <a:cubicBezTo>
                    <a:pt x="570" y="3001"/>
                    <a:pt x="521" y="2996"/>
                    <a:pt x="471" y="2987"/>
                  </a:cubicBezTo>
                  <a:cubicBezTo>
                    <a:pt x="427" y="2975"/>
                    <a:pt x="372" y="2965"/>
                    <a:pt x="328" y="2954"/>
                  </a:cubicBezTo>
                  <a:cubicBezTo>
                    <a:pt x="241" y="2932"/>
                    <a:pt x="165" y="2899"/>
                    <a:pt x="121" y="2888"/>
                  </a:cubicBezTo>
                  <a:cubicBezTo>
                    <a:pt x="109" y="2882"/>
                    <a:pt x="96" y="2879"/>
                    <a:pt x="85" y="2879"/>
                  </a:cubicBezTo>
                  <a:cubicBezTo>
                    <a:pt x="55" y="2879"/>
                    <a:pt x="30" y="2897"/>
                    <a:pt x="22" y="2921"/>
                  </a:cubicBezTo>
                  <a:cubicBezTo>
                    <a:pt x="0" y="2965"/>
                    <a:pt x="22" y="3009"/>
                    <a:pt x="55" y="3019"/>
                  </a:cubicBezTo>
                  <a:cubicBezTo>
                    <a:pt x="77" y="3031"/>
                    <a:pt x="186" y="3074"/>
                    <a:pt x="328" y="3107"/>
                  </a:cubicBezTo>
                  <a:cubicBezTo>
                    <a:pt x="372" y="3118"/>
                    <a:pt x="416" y="3129"/>
                    <a:pt x="471" y="3140"/>
                  </a:cubicBezTo>
                  <a:cubicBezTo>
                    <a:pt x="515" y="3140"/>
                    <a:pt x="569" y="3150"/>
                    <a:pt x="613" y="3150"/>
                  </a:cubicBezTo>
                  <a:cubicBezTo>
                    <a:pt x="700" y="3150"/>
                    <a:pt x="788" y="3129"/>
                    <a:pt x="865" y="3096"/>
                  </a:cubicBezTo>
                  <a:cubicBezTo>
                    <a:pt x="952" y="3041"/>
                    <a:pt x="1006" y="2954"/>
                    <a:pt x="1018" y="2844"/>
                  </a:cubicBezTo>
                  <a:cubicBezTo>
                    <a:pt x="1062" y="2560"/>
                    <a:pt x="1105" y="1368"/>
                    <a:pt x="1138" y="525"/>
                  </a:cubicBezTo>
                  <a:lnTo>
                    <a:pt x="1138" y="372"/>
                  </a:lnTo>
                  <a:cubicBezTo>
                    <a:pt x="1149" y="230"/>
                    <a:pt x="1149" y="110"/>
                    <a:pt x="1149" y="12"/>
                  </a:cubicBezTo>
                  <a:cubicBezTo>
                    <a:pt x="1105" y="0"/>
                    <a:pt x="10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6" name="Google Shape;2573;p65">
              <a:extLst>
                <a:ext uri="{FF2B5EF4-FFF2-40B4-BE49-F238E27FC236}">
                  <a16:creationId xmlns:a16="http://schemas.microsoft.com/office/drawing/2014/main" id="{D372DCDE-0DBC-4495-B515-C3543108A40F}"/>
                </a:ext>
              </a:extLst>
            </p:cNvPr>
            <p:cNvSpPr/>
            <p:nvPr/>
          </p:nvSpPr>
          <p:spPr>
            <a:xfrm>
              <a:off x="4619200" y="2083075"/>
              <a:ext cx="42950" cy="50875"/>
            </a:xfrm>
            <a:custGeom>
              <a:avLst/>
              <a:gdLst/>
              <a:ahLst/>
              <a:cxnLst/>
              <a:rect l="l" t="t" r="r" b="b"/>
              <a:pathLst>
                <a:path w="1718" h="2035" extrusionOk="0">
                  <a:moveTo>
                    <a:pt x="0" y="0"/>
                  </a:moveTo>
                  <a:cubicBezTo>
                    <a:pt x="11" y="98"/>
                    <a:pt x="22" y="197"/>
                    <a:pt x="33" y="285"/>
                  </a:cubicBezTo>
                  <a:cubicBezTo>
                    <a:pt x="44" y="339"/>
                    <a:pt x="44" y="383"/>
                    <a:pt x="54" y="438"/>
                  </a:cubicBezTo>
                  <a:cubicBezTo>
                    <a:pt x="153" y="1029"/>
                    <a:pt x="394" y="1466"/>
                    <a:pt x="754" y="1739"/>
                  </a:cubicBezTo>
                  <a:cubicBezTo>
                    <a:pt x="1083" y="1991"/>
                    <a:pt x="1444" y="2035"/>
                    <a:pt x="1695" y="2035"/>
                  </a:cubicBezTo>
                  <a:lnTo>
                    <a:pt x="1717" y="2035"/>
                  </a:lnTo>
                  <a:cubicBezTo>
                    <a:pt x="1707" y="1991"/>
                    <a:pt x="1695" y="1936"/>
                    <a:pt x="1695" y="1892"/>
                  </a:cubicBezTo>
                  <a:cubicBezTo>
                    <a:pt x="1466" y="1892"/>
                    <a:pt x="1138" y="1838"/>
                    <a:pt x="842" y="1619"/>
                  </a:cubicBezTo>
                  <a:cubicBezTo>
                    <a:pt x="514" y="1379"/>
                    <a:pt x="306" y="973"/>
                    <a:pt x="208" y="427"/>
                  </a:cubicBezTo>
                  <a:cubicBezTo>
                    <a:pt x="197" y="372"/>
                    <a:pt x="186" y="329"/>
                    <a:pt x="186" y="273"/>
                  </a:cubicBezTo>
                  <a:cubicBezTo>
                    <a:pt x="164" y="186"/>
                    <a:pt x="164" y="98"/>
                    <a:pt x="1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7" name="Google Shape;2574;p65">
              <a:extLst>
                <a:ext uri="{FF2B5EF4-FFF2-40B4-BE49-F238E27FC236}">
                  <a16:creationId xmlns:a16="http://schemas.microsoft.com/office/drawing/2014/main" id="{111CCDA9-FB78-4B97-8188-47BD0019E267}"/>
                </a:ext>
              </a:extLst>
            </p:cNvPr>
            <p:cNvSpPr/>
            <p:nvPr/>
          </p:nvSpPr>
          <p:spPr>
            <a:xfrm>
              <a:off x="4479725" y="2073500"/>
              <a:ext cx="41050" cy="47600"/>
            </a:xfrm>
            <a:custGeom>
              <a:avLst/>
              <a:gdLst/>
              <a:ahLst/>
              <a:cxnLst/>
              <a:rect l="l" t="t" r="r" b="b"/>
              <a:pathLst>
                <a:path w="1642" h="1904" extrusionOk="0">
                  <a:moveTo>
                    <a:pt x="1488" y="0"/>
                  </a:moveTo>
                  <a:cubicBezTo>
                    <a:pt x="1455" y="99"/>
                    <a:pt x="1411" y="219"/>
                    <a:pt x="1346" y="350"/>
                  </a:cubicBezTo>
                  <a:cubicBezTo>
                    <a:pt x="1324" y="394"/>
                    <a:pt x="1302" y="438"/>
                    <a:pt x="1280" y="493"/>
                  </a:cubicBezTo>
                  <a:cubicBezTo>
                    <a:pt x="1029" y="996"/>
                    <a:pt x="613" y="1608"/>
                    <a:pt x="45" y="1740"/>
                  </a:cubicBezTo>
                  <a:cubicBezTo>
                    <a:pt x="33" y="1794"/>
                    <a:pt x="11" y="1849"/>
                    <a:pt x="1" y="1903"/>
                  </a:cubicBezTo>
                  <a:cubicBezTo>
                    <a:pt x="417" y="1838"/>
                    <a:pt x="821" y="1521"/>
                    <a:pt x="1171" y="985"/>
                  </a:cubicBezTo>
                  <a:cubicBezTo>
                    <a:pt x="1270" y="831"/>
                    <a:pt x="1357" y="678"/>
                    <a:pt x="1423" y="537"/>
                  </a:cubicBezTo>
                  <a:cubicBezTo>
                    <a:pt x="1445" y="481"/>
                    <a:pt x="1467" y="438"/>
                    <a:pt x="1488" y="394"/>
                  </a:cubicBezTo>
                  <a:cubicBezTo>
                    <a:pt x="1554" y="263"/>
                    <a:pt x="1598" y="143"/>
                    <a:pt x="1642" y="44"/>
                  </a:cubicBezTo>
                  <a:cubicBezTo>
                    <a:pt x="1586" y="33"/>
                    <a:pt x="1543" y="12"/>
                    <a:pt x="148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8" name="Google Shape;2575;p65">
              <a:extLst>
                <a:ext uri="{FF2B5EF4-FFF2-40B4-BE49-F238E27FC236}">
                  <a16:creationId xmlns:a16="http://schemas.microsoft.com/office/drawing/2014/main" id="{B7F2CA01-0681-48B3-9676-4733BC8F5CB4}"/>
                </a:ext>
              </a:extLst>
            </p:cNvPr>
            <p:cNvSpPr/>
            <p:nvPr/>
          </p:nvSpPr>
          <p:spPr>
            <a:xfrm>
              <a:off x="4595675" y="2085775"/>
              <a:ext cx="73575" cy="107250"/>
            </a:xfrm>
            <a:custGeom>
              <a:avLst/>
              <a:gdLst/>
              <a:ahLst/>
              <a:cxnLst/>
              <a:rect l="l" t="t" r="r" b="b"/>
              <a:pathLst>
                <a:path w="2943" h="4290" extrusionOk="0">
                  <a:moveTo>
                    <a:pt x="420" y="0"/>
                  </a:moveTo>
                  <a:cubicBezTo>
                    <a:pt x="372" y="0"/>
                    <a:pt x="329" y="40"/>
                    <a:pt x="329" y="89"/>
                  </a:cubicBezTo>
                  <a:cubicBezTo>
                    <a:pt x="307" y="231"/>
                    <a:pt x="1" y="3480"/>
                    <a:pt x="1280" y="4147"/>
                  </a:cubicBezTo>
                  <a:cubicBezTo>
                    <a:pt x="1455" y="4246"/>
                    <a:pt x="1630" y="4289"/>
                    <a:pt x="1805" y="4289"/>
                  </a:cubicBezTo>
                  <a:cubicBezTo>
                    <a:pt x="1991" y="4289"/>
                    <a:pt x="2177" y="4234"/>
                    <a:pt x="2341" y="4125"/>
                  </a:cubicBezTo>
                  <a:cubicBezTo>
                    <a:pt x="2724" y="3874"/>
                    <a:pt x="2942" y="3337"/>
                    <a:pt x="2899" y="2780"/>
                  </a:cubicBezTo>
                  <a:cubicBezTo>
                    <a:pt x="2899" y="2725"/>
                    <a:pt x="2844" y="2681"/>
                    <a:pt x="2789" y="2681"/>
                  </a:cubicBezTo>
                  <a:cubicBezTo>
                    <a:pt x="2724" y="2693"/>
                    <a:pt x="2691" y="2736"/>
                    <a:pt x="2691" y="2802"/>
                  </a:cubicBezTo>
                  <a:cubicBezTo>
                    <a:pt x="2735" y="3283"/>
                    <a:pt x="2549" y="3731"/>
                    <a:pt x="2221" y="3950"/>
                  </a:cubicBezTo>
                  <a:cubicBezTo>
                    <a:pt x="2096" y="4035"/>
                    <a:pt x="1954" y="4079"/>
                    <a:pt x="1806" y="4079"/>
                  </a:cubicBezTo>
                  <a:cubicBezTo>
                    <a:pt x="1666" y="4079"/>
                    <a:pt x="1521" y="4040"/>
                    <a:pt x="1379" y="3961"/>
                  </a:cubicBezTo>
                  <a:cubicBezTo>
                    <a:pt x="219" y="3359"/>
                    <a:pt x="526" y="144"/>
                    <a:pt x="526" y="111"/>
                  </a:cubicBezTo>
                  <a:cubicBezTo>
                    <a:pt x="536" y="56"/>
                    <a:pt x="492" y="2"/>
                    <a:pt x="438" y="2"/>
                  </a:cubicBezTo>
                  <a:cubicBezTo>
                    <a:pt x="432" y="1"/>
                    <a:pt x="426" y="0"/>
                    <a:pt x="4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9" name="Google Shape;2576;p65">
              <a:extLst>
                <a:ext uri="{FF2B5EF4-FFF2-40B4-BE49-F238E27FC236}">
                  <a16:creationId xmlns:a16="http://schemas.microsoft.com/office/drawing/2014/main" id="{8493BECC-7B55-42FE-BB74-4B2FAC1B6627}"/>
                </a:ext>
              </a:extLst>
            </p:cNvPr>
            <p:cNvSpPr/>
            <p:nvPr/>
          </p:nvSpPr>
          <p:spPr>
            <a:xfrm>
              <a:off x="4042225" y="1866175"/>
              <a:ext cx="235450" cy="166700"/>
            </a:xfrm>
            <a:custGeom>
              <a:avLst/>
              <a:gdLst/>
              <a:ahLst/>
              <a:cxnLst/>
              <a:rect l="l" t="t" r="r" b="b"/>
              <a:pathLst>
                <a:path w="9418" h="6668" extrusionOk="0">
                  <a:moveTo>
                    <a:pt x="4970" y="4777"/>
                  </a:moveTo>
                  <a:cubicBezTo>
                    <a:pt x="4972" y="4777"/>
                    <a:pt x="4975" y="4778"/>
                    <a:pt x="4977" y="4778"/>
                  </a:cubicBezTo>
                  <a:lnTo>
                    <a:pt x="4977" y="4778"/>
                  </a:lnTo>
                  <a:cubicBezTo>
                    <a:pt x="4967" y="4781"/>
                    <a:pt x="4959" y="4783"/>
                    <a:pt x="4955" y="4783"/>
                  </a:cubicBezTo>
                  <a:cubicBezTo>
                    <a:pt x="4955" y="4783"/>
                    <a:pt x="4960" y="4777"/>
                    <a:pt x="4970" y="4777"/>
                  </a:cubicBezTo>
                  <a:close/>
                  <a:moveTo>
                    <a:pt x="1359" y="0"/>
                  </a:moveTo>
                  <a:cubicBezTo>
                    <a:pt x="1228" y="0"/>
                    <a:pt x="1094" y="22"/>
                    <a:pt x="963" y="68"/>
                  </a:cubicBezTo>
                  <a:cubicBezTo>
                    <a:pt x="328" y="287"/>
                    <a:pt x="0" y="976"/>
                    <a:pt x="230" y="1611"/>
                  </a:cubicBezTo>
                  <a:lnTo>
                    <a:pt x="251" y="1665"/>
                  </a:lnTo>
                  <a:lnTo>
                    <a:pt x="273" y="1709"/>
                  </a:lnTo>
                  <a:lnTo>
                    <a:pt x="307" y="1807"/>
                  </a:lnTo>
                  <a:lnTo>
                    <a:pt x="394" y="1993"/>
                  </a:lnTo>
                  <a:lnTo>
                    <a:pt x="558" y="2354"/>
                  </a:lnTo>
                  <a:cubicBezTo>
                    <a:pt x="678" y="2584"/>
                    <a:pt x="788" y="2824"/>
                    <a:pt x="919" y="3054"/>
                  </a:cubicBezTo>
                  <a:cubicBezTo>
                    <a:pt x="1170" y="3514"/>
                    <a:pt x="1444" y="3973"/>
                    <a:pt x="1750" y="4421"/>
                  </a:cubicBezTo>
                  <a:cubicBezTo>
                    <a:pt x="1903" y="4640"/>
                    <a:pt x="2078" y="4859"/>
                    <a:pt x="2253" y="5077"/>
                  </a:cubicBezTo>
                  <a:cubicBezTo>
                    <a:pt x="2439" y="5296"/>
                    <a:pt x="2636" y="5504"/>
                    <a:pt x="2855" y="5712"/>
                  </a:cubicBezTo>
                  <a:cubicBezTo>
                    <a:pt x="3085" y="5909"/>
                    <a:pt x="3325" y="6106"/>
                    <a:pt x="3620" y="6281"/>
                  </a:cubicBezTo>
                  <a:cubicBezTo>
                    <a:pt x="3773" y="6358"/>
                    <a:pt x="3927" y="6434"/>
                    <a:pt x="4102" y="6499"/>
                  </a:cubicBezTo>
                  <a:cubicBezTo>
                    <a:pt x="4277" y="6565"/>
                    <a:pt x="4452" y="6620"/>
                    <a:pt x="4648" y="6652"/>
                  </a:cubicBezTo>
                  <a:lnTo>
                    <a:pt x="4648" y="6642"/>
                  </a:lnTo>
                  <a:cubicBezTo>
                    <a:pt x="4737" y="6658"/>
                    <a:pt x="4825" y="6668"/>
                    <a:pt x="4914" y="6668"/>
                  </a:cubicBezTo>
                  <a:cubicBezTo>
                    <a:pt x="4946" y="6668"/>
                    <a:pt x="4978" y="6667"/>
                    <a:pt x="5010" y="6664"/>
                  </a:cubicBezTo>
                  <a:cubicBezTo>
                    <a:pt x="5119" y="6664"/>
                    <a:pt x="5229" y="6652"/>
                    <a:pt x="5316" y="6631"/>
                  </a:cubicBezTo>
                  <a:cubicBezTo>
                    <a:pt x="5513" y="6587"/>
                    <a:pt x="5677" y="6521"/>
                    <a:pt x="5830" y="6456"/>
                  </a:cubicBezTo>
                  <a:cubicBezTo>
                    <a:pt x="5972" y="6390"/>
                    <a:pt x="6104" y="6314"/>
                    <a:pt x="6223" y="6237"/>
                  </a:cubicBezTo>
                  <a:cubicBezTo>
                    <a:pt x="6344" y="6161"/>
                    <a:pt x="6454" y="6073"/>
                    <a:pt x="6552" y="5996"/>
                  </a:cubicBezTo>
                  <a:cubicBezTo>
                    <a:pt x="6760" y="5833"/>
                    <a:pt x="6935" y="5668"/>
                    <a:pt x="7110" y="5493"/>
                  </a:cubicBezTo>
                  <a:cubicBezTo>
                    <a:pt x="7274" y="5318"/>
                    <a:pt x="7438" y="5143"/>
                    <a:pt x="7591" y="4968"/>
                  </a:cubicBezTo>
                  <a:cubicBezTo>
                    <a:pt x="7886" y="4618"/>
                    <a:pt x="8170" y="4258"/>
                    <a:pt x="8433" y="3896"/>
                  </a:cubicBezTo>
                  <a:cubicBezTo>
                    <a:pt x="8564" y="3711"/>
                    <a:pt x="8685" y="3524"/>
                    <a:pt x="8816" y="3339"/>
                  </a:cubicBezTo>
                  <a:cubicBezTo>
                    <a:pt x="8870" y="3251"/>
                    <a:pt x="8936" y="3152"/>
                    <a:pt x="8991" y="3054"/>
                  </a:cubicBezTo>
                  <a:lnTo>
                    <a:pt x="9089" y="2912"/>
                  </a:lnTo>
                  <a:lnTo>
                    <a:pt x="9177" y="2759"/>
                  </a:lnTo>
                  <a:cubicBezTo>
                    <a:pt x="9417" y="2376"/>
                    <a:pt x="9308" y="1873"/>
                    <a:pt x="8936" y="1621"/>
                  </a:cubicBezTo>
                  <a:cubicBezTo>
                    <a:pt x="8787" y="1522"/>
                    <a:pt x="8619" y="1474"/>
                    <a:pt x="8454" y="1474"/>
                  </a:cubicBezTo>
                  <a:cubicBezTo>
                    <a:pt x="8182" y="1474"/>
                    <a:pt x="7918" y="1602"/>
                    <a:pt x="7755" y="1840"/>
                  </a:cubicBezTo>
                  <a:lnTo>
                    <a:pt x="7744" y="1862"/>
                  </a:lnTo>
                  <a:lnTo>
                    <a:pt x="7667" y="1982"/>
                  </a:lnTo>
                  <a:lnTo>
                    <a:pt x="7580" y="2114"/>
                  </a:lnTo>
                  <a:cubicBezTo>
                    <a:pt x="7514" y="2190"/>
                    <a:pt x="7460" y="2277"/>
                    <a:pt x="7405" y="2365"/>
                  </a:cubicBezTo>
                  <a:cubicBezTo>
                    <a:pt x="7285" y="2529"/>
                    <a:pt x="7154" y="2693"/>
                    <a:pt x="7033" y="2857"/>
                  </a:cubicBezTo>
                  <a:cubicBezTo>
                    <a:pt x="6782" y="3174"/>
                    <a:pt x="6519" y="3492"/>
                    <a:pt x="6245" y="3776"/>
                  </a:cubicBezTo>
                  <a:cubicBezTo>
                    <a:pt x="6114" y="3918"/>
                    <a:pt x="5983" y="4061"/>
                    <a:pt x="5841" y="4192"/>
                  </a:cubicBezTo>
                  <a:cubicBezTo>
                    <a:pt x="5698" y="4312"/>
                    <a:pt x="5567" y="4433"/>
                    <a:pt x="5425" y="4531"/>
                  </a:cubicBezTo>
                  <a:cubicBezTo>
                    <a:pt x="5294" y="4629"/>
                    <a:pt x="5163" y="4717"/>
                    <a:pt x="5064" y="4749"/>
                  </a:cubicBezTo>
                  <a:cubicBezTo>
                    <a:pt x="5034" y="4761"/>
                    <a:pt x="5008" y="4770"/>
                    <a:pt x="4988" y="4776"/>
                  </a:cubicBezTo>
                  <a:lnTo>
                    <a:pt x="4988" y="4776"/>
                  </a:lnTo>
                  <a:lnTo>
                    <a:pt x="4988" y="4771"/>
                  </a:lnTo>
                  <a:cubicBezTo>
                    <a:pt x="4889" y="4749"/>
                    <a:pt x="4780" y="4695"/>
                    <a:pt x="4660" y="4608"/>
                  </a:cubicBezTo>
                  <a:cubicBezTo>
                    <a:pt x="4539" y="4520"/>
                    <a:pt x="4408" y="4399"/>
                    <a:pt x="4277" y="4258"/>
                  </a:cubicBezTo>
                  <a:cubicBezTo>
                    <a:pt x="4025" y="3973"/>
                    <a:pt x="3785" y="3623"/>
                    <a:pt x="3566" y="3251"/>
                  </a:cubicBezTo>
                  <a:cubicBezTo>
                    <a:pt x="3347" y="2868"/>
                    <a:pt x="3150" y="2464"/>
                    <a:pt x="2964" y="2048"/>
                  </a:cubicBezTo>
                  <a:cubicBezTo>
                    <a:pt x="2877" y="1840"/>
                    <a:pt x="2789" y="1632"/>
                    <a:pt x="2713" y="1424"/>
                  </a:cubicBezTo>
                  <a:cubicBezTo>
                    <a:pt x="2669" y="1315"/>
                    <a:pt x="2636" y="1205"/>
                    <a:pt x="2592" y="1107"/>
                  </a:cubicBezTo>
                  <a:lnTo>
                    <a:pt x="2548" y="943"/>
                  </a:lnTo>
                  <a:lnTo>
                    <a:pt x="2516" y="867"/>
                  </a:lnTo>
                  <a:lnTo>
                    <a:pt x="2505" y="834"/>
                  </a:lnTo>
                  <a:lnTo>
                    <a:pt x="2505" y="812"/>
                  </a:lnTo>
                  <a:lnTo>
                    <a:pt x="2494" y="801"/>
                  </a:lnTo>
                  <a:cubicBezTo>
                    <a:pt x="2321" y="308"/>
                    <a:pt x="1855" y="0"/>
                    <a:pt x="1359" y="0"/>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0" name="Google Shape;2577;p65">
              <a:extLst>
                <a:ext uri="{FF2B5EF4-FFF2-40B4-BE49-F238E27FC236}">
                  <a16:creationId xmlns:a16="http://schemas.microsoft.com/office/drawing/2014/main" id="{C928975F-BA9E-4F26-A97E-DA5DEA0152C7}"/>
                </a:ext>
              </a:extLst>
            </p:cNvPr>
            <p:cNvSpPr/>
            <p:nvPr/>
          </p:nvSpPr>
          <p:spPr>
            <a:xfrm>
              <a:off x="4030200" y="1852700"/>
              <a:ext cx="102000" cy="109250"/>
            </a:xfrm>
            <a:custGeom>
              <a:avLst/>
              <a:gdLst/>
              <a:ahLst/>
              <a:cxnLst/>
              <a:rect l="l" t="t" r="r" b="b"/>
              <a:pathLst>
                <a:path w="4080" h="4370" extrusionOk="0">
                  <a:moveTo>
                    <a:pt x="1495" y="0"/>
                  </a:moveTo>
                  <a:cubicBezTo>
                    <a:pt x="881" y="0"/>
                    <a:pt x="286" y="407"/>
                    <a:pt x="153" y="1088"/>
                  </a:cubicBezTo>
                  <a:cubicBezTo>
                    <a:pt x="153" y="1110"/>
                    <a:pt x="153" y="1121"/>
                    <a:pt x="142" y="1132"/>
                  </a:cubicBezTo>
                  <a:cubicBezTo>
                    <a:pt x="0" y="2062"/>
                    <a:pt x="1564" y="4370"/>
                    <a:pt x="1564" y="4370"/>
                  </a:cubicBezTo>
                  <a:lnTo>
                    <a:pt x="4079" y="3003"/>
                  </a:lnTo>
                  <a:cubicBezTo>
                    <a:pt x="4079" y="3003"/>
                    <a:pt x="3806" y="2554"/>
                    <a:pt x="3007" y="1143"/>
                  </a:cubicBezTo>
                  <a:cubicBezTo>
                    <a:pt x="2832" y="826"/>
                    <a:pt x="2647" y="585"/>
                    <a:pt x="2461" y="399"/>
                  </a:cubicBezTo>
                  <a:cubicBezTo>
                    <a:pt x="2183" y="126"/>
                    <a:pt x="1836" y="0"/>
                    <a:pt x="14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1" name="Google Shape;2578;p65">
              <a:extLst>
                <a:ext uri="{FF2B5EF4-FFF2-40B4-BE49-F238E27FC236}">
                  <a16:creationId xmlns:a16="http://schemas.microsoft.com/office/drawing/2014/main" id="{EB927E25-5DBE-4082-A999-8F6641D6F370}"/>
                </a:ext>
              </a:extLst>
            </p:cNvPr>
            <p:cNvSpPr/>
            <p:nvPr/>
          </p:nvSpPr>
          <p:spPr>
            <a:xfrm>
              <a:off x="4250575" y="2712550"/>
              <a:ext cx="42950" cy="30650"/>
            </a:xfrm>
            <a:custGeom>
              <a:avLst/>
              <a:gdLst/>
              <a:ahLst/>
              <a:cxnLst/>
              <a:rect l="l" t="t" r="r" b="b"/>
              <a:pathLst>
                <a:path w="1718" h="1226" extrusionOk="0">
                  <a:moveTo>
                    <a:pt x="1718" y="0"/>
                  </a:moveTo>
                  <a:lnTo>
                    <a:pt x="1" y="55"/>
                  </a:lnTo>
                  <a:lnTo>
                    <a:pt x="143" y="1226"/>
                  </a:lnTo>
                  <a:lnTo>
                    <a:pt x="1642" y="1226"/>
                  </a:lnTo>
                  <a:lnTo>
                    <a:pt x="1718"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2" name="Google Shape;2579;p65">
              <a:extLst>
                <a:ext uri="{FF2B5EF4-FFF2-40B4-BE49-F238E27FC236}">
                  <a16:creationId xmlns:a16="http://schemas.microsoft.com/office/drawing/2014/main" id="{C465B1AB-420B-4829-9433-DFEF58617DAD}"/>
                </a:ext>
              </a:extLst>
            </p:cNvPr>
            <p:cNvSpPr/>
            <p:nvPr/>
          </p:nvSpPr>
          <p:spPr>
            <a:xfrm>
              <a:off x="4191225" y="2648575"/>
              <a:ext cx="37225" cy="45950"/>
            </a:xfrm>
            <a:custGeom>
              <a:avLst/>
              <a:gdLst/>
              <a:ahLst/>
              <a:cxnLst/>
              <a:rect l="l" t="t" r="r" b="b"/>
              <a:pathLst>
                <a:path w="1489" h="1838" extrusionOk="0">
                  <a:moveTo>
                    <a:pt x="691" y="0"/>
                  </a:moveTo>
                  <a:lnTo>
                    <a:pt x="1" y="579"/>
                  </a:lnTo>
                  <a:lnTo>
                    <a:pt x="800" y="1838"/>
                  </a:lnTo>
                  <a:lnTo>
                    <a:pt x="1489" y="1247"/>
                  </a:lnTo>
                  <a:lnTo>
                    <a:pt x="691"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3" name="Google Shape;2580;p65">
              <a:extLst>
                <a:ext uri="{FF2B5EF4-FFF2-40B4-BE49-F238E27FC236}">
                  <a16:creationId xmlns:a16="http://schemas.microsoft.com/office/drawing/2014/main" id="{13CCD5D1-6246-4ACE-B1EE-049C82DF8B49}"/>
                </a:ext>
              </a:extLst>
            </p:cNvPr>
            <p:cNvSpPr/>
            <p:nvPr/>
          </p:nvSpPr>
          <p:spPr>
            <a:xfrm>
              <a:off x="4136825" y="2657600"/>
              <a:ext cx="88075" cy="143575"/>
            </a:xfrm>
            <a:custGeom>
              <a:avLst/>
              <a:gdLst/>
              <a:ahLst/>
              <a:cxnLst/>
              <a:rect l="l" t="t" r="r" b="b"/>
              <a:pathLst>
                <a:path w="3523" h="5743" extrusionOk="0">
                  <a:moveTo>
                    <a:pt x="2208" y="1"/>
                  </a:moveTo>
                  <a:cubicBezTo>
                    <a:pt x="2153" y="1"/>
                    <a:pt x="2088" y="19"/>
                    <a:pt x="2013" y="65"/>
                  </a:cubicBezTo>
                  <a:cubicBezTo>
                    <a:pt x="1970" y="87"/>
                    <a:pt x="1914" y="120"/>
                    <a:pt x="1849" y="153"/>
                  </a:cubicBezTo>
                  <a:cubicBezTo>
                    <a:pt x="1805" y="175"/>
                    <a:pt x="1761" y="196"/>
                    <a:pt x="1707" y="218"/>
                  </a:cubicBezTo>
                  <a:cubicBezTo>
                    <a:pt x="1280" y="405"/>
                    <a:pt x="580" y="678"/>
                    <a:pt x="220" y="952"/>
                  </a:cubicBezTo>
                  <a:cubicBezTo>
                    <a:pt x="110" y="1028"/>
                    <a:pt x="45" y="1093"/>
                    <a:pt x="1" y="1170"/>
                  </a:cubicBezTo>
                  <a:lnTo>
                    <a:pt x="2910" y="5742"/>
                  </a:lnTo>
                  <a:cubicBezTo>
                    <a:pt x="2910" y="5742"/>
                    <a:pt x="2913" y="5743"/>
                    <a:pt x="2918" y="5743"/>
                  </a:cubicBezTo>
                  <a:cubicBezTo>
                    <a:pt x="2949" y="5743"/>
                    <a:pt x="3070" y="5735"/>
                    <a:pt x="3183" y="5622"/>
                  </a:cubicBezTo>
                  <a:cubicBezTo>
                    <a:pt x="3358" y="5458"/>
                    <a:pt x="3523" y="5086"/>
                    <a:pt x="3370" y="4233"/>
                  </a:cubicBezTo>
                  <a:cubicBezTo>
                    <a:pt x="3260" y="3565"/>
                    <a:pt x="3085" y="2811"/>
                    <a:pt x="3173" y="2231"/>
                  </a:cubicBezTo>
                  <a:cubicBezTo>
                    <a:pt x="3271" y="1662"/>
                    <a:pt x="3282" y="1477"/>
                    <a:pt x="3282" y="1477"/>
                  </a:cubicBezTo>
                  <a:cubicBezTo>
                    <a:pt x="3315" y="1028"/>
                    <a:pt x="2298" y="930"/>
                    <a:pt x="2461" y="186"/>
                  </a:cubicBezTo>
                  <a:cubicBezTo>
                    <a:pt x="2461" y="186"/>
                    <a:pt x="2385" y="1"/>
                    <a:pt x="22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4" name="Google Shape;2581;p65">
              <a:extLst>
                <a:ext uri="{FF2B5EF4-FFF2-40B4-BE49-F238E27FC236}">
                  <a16:creationId xmlns:a16="http://schemas.microsoft.com/office/drawing/2014/main" id="{5441A777-080B-4DF4-AAA6-DFA9B554F857}"/>
                </a:ext>
              </a:extLst>
            </p:cNvPr>
            <p:cNvSpPr/>
            <p:nvPr/>
          </p:nvSpPr>
          <p:spPr>
            <a:xfrm>
              <a:off x="4136825" y="2681375"/>
              <a:ext cx="79600" cy="119800"/>
            </a:xfrm>
            <a:custGeom>
              <a:avLst/>
              <a:gdLst/>
              <a:ahLst/>
              <a:cxnLst/>
              <a:rect l="l" t="t" r="r" b="b"/>
              <a:pathLst>
                <a:path w="3184" h="4792" extrusionOk="0">
                  <a:moveTo>
                    <a:pt x="220" y="1"/>
                  </a:moveTo>
                  <a:cubicBezTo>
                    <a:pt x="110" y="77"/>
                    <a:pt x="45" y="142"/>
                    <a:pt x="1" y="219"/>
                  </a:cubicBezTo>
                  <a:lnTo>
                    <a:pt x="2910" y="4791"/>
                  </a:lnTo>
                  <a:cubicBezTo>
                    <a:pt x="2910" y="4791"/>
                    <a:pt x="2913" y="4792"/>
                    <a:pt x="2918" y="4792"/>
                  </a:cubicBezTo>
                  <a:cubicBezTo>
                    <a:pt x="2949" y="4792"/>
                    <a:pt x="3070" y="4784"/>
                    <a:pt x="3183" y="4671"/>
                  </a:cubicBezTo>
                  <a:lnTo>
                    <a:pt x="220" y="1"/>
                  </a:lnTo>
                  <a:close/>
                </a:path>
              </a:pathLst>
            </a:custGeom>
            <a:solidFill>
              <a:srgbClr val="BD1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5" name="Google Shape;2582;p65">
              <a:extLst>
                <a:ext uri="{FF2B5EF4-FFF2-40B4-BE49-F238E27FC236}">
                  <a16:creationId xmlns:a16="http://schemas.microsoft.com/office/drawing/2014/main" id="{911D2478-ED5E-442D-8A00-1DEFD9F6560C}"/>
                </a:ext>
              </a:extLst>
            </p:cNvPr>
            <p:cNvSpPr/>
            <p:nvPr/>
          </p:nvSpPr>
          <p:spPr>
            <a:xfrm>
              <a:off x="4208900" y="2699050"/>
              <a:ext cx="15175" cy="14375"/>
            </a:xfrm>
            <a:custGeom>
              <a:avLst/>
              <a:gdLst/>
              <a:ahLst/>
              <a:cxnLst/>
              <a:rect l="l" t="t" r="r" b="b"/>
              <a:pathLst>
                <a:path w="607" h="575" extrusionOk="0">
                  <a:moveTo>
                    <a:pt x="297" y="1"/>
                  </a:moveTo>
                  <a:cubicBezTo>
                    <a:pt x="267" y="1"/>
                    <a:pt x="246" y="4"/>
                    <a:pt x="246" y="4"/>
                  </a:cubicBezTo>
                  <a:cubicBezTo>
                    <a:pt x="1" y="530"/>
                    <a:pt x="192" y="575"/>
                    <a:pt x="265" y="575"/>
                  </a:cubicBezTo>
                  <a:cubicBezTo>
                    <a:pt x="280" y="575"/>
                    <a:pt x="290" y="573"/>
                    <a:pt x="290" y="573"/>
                  </a:cubicBezTo>
                  <a:cubicBezTo>
                    <a:pt x="290" y="573"/>
                    <a:pt x="607" y="409"/>
                    <a:pt x="552" y="179"/>
                  </a:cubicBezTo>
                  <a:cubicBezTo>
                    <a:pt x="513" y="23"/>
                    <a:pt x="374" y="1"/>
                    <a:pt x="29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6" name="Google Shape;2583;p65">
              <a:extLst>
                <a:ext uri="{FF2B5EF4-FFF2-40B4-BE49-F238E27FC236}">
                  <a16:creationId xmlns:a16="http://schemas.microsoft.com/office/drawing/2014/main" id="{FFEC8693-1B72-4DF2-965B-46D93EE537ED}"/>
                </a:ext>
              </a:extLst>
            </p:cNvPr>
            <p:cNvSpPr/>
            <p:nvPr/>
          </p:nvSpPr>
          <p:spPr>
            <a:xfrm>
              <a:off x="4190975" y="2704300"/>
              <a:ext cx="25725" cy="8825"/>
            </a:xfrm>
            <a:custGeom>
              <a:avLst/>
              <a:gdLst/>
              <a:ahLst/>
              <a:cxnLst/>
              <a:rect l="l" t="t" r="r" b="b"/>
              <a:pathLst>
                <a:path w="1029" h="353" extrusionOk="0">
                  <a:moveTo>
                    <a:pt x="700" y="0"/>
                  </a:moveTo>
                  <a:cubicBezTo>
                    <a:pt x="532" y="0"/>
                    <a:pt x="298" y="37"/>
                    <a:pt x="55" y="188"/>
                  </a:cubicBezTo>
                  <a:cubicBezTo>
                    <a:pt x="11" y="221"/>
                    <a:pt x="0" y="275"/>
                    <a:pt x="33" y="309"/>
                  </a:cubicBezTo>
                  <a:cubicBezTo>
                    <a:pt x="47" y="338"/>
                    <a:pt x="77" y="352"/>
                    <a:pt x="107" y="352"/>
                  </a:cubicBezTo>
                  <a:cubicBezTo>
                    <a:pt x="123" y="352"/>
                    <a:pt x="139" y="348"/>
                    <a:pt x="154" y="341"/>
                  </a:cubicBezTo>
                  <a:cubicBezTo>
                    <a:pt x="364" y="209"/>
                    <a:pt x="564" y="179"/>
                    <a:pt x="705" y="179"/>
                  </a:cubicBezTo>
                  <a:cubicBezTo>
                    <a:pt x="821" y="179"/>
                    <a:pt x="898" y="199"/>
                    <a:pt x="908" y="199"/>
                  </a:cubicBezTo>
                  <a:cubicBezTo>
                    <a:pt x="917" y="204"/>
                    <a:pt x="927" y="206"/>
                    <a:pt x="937" y="206"/>
                  </a:cubicBezTo>
                  <a:cubicBezTo>
                    <a:pt x="974" y="206"/>
                    <a:pt x="1009" y="178"/>
                    <a:pt x="1017" y="144"/>
                  </a:cubicBezTo>
                  <a:cubicBezTo>
                    <a:pt x="1029" y="100"/>
                    <a:pt x="1007" y="46"/>
                    <a:pt x="952" y="35"/>
                  </a:cubicBezTo>
                  <a:cubicBezTo>
                    <a:pt x="947" y="30"/>
                    <a:pt x="849" y="0"/>
                    <a:pt x="7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7" name="Google Shape;2584;p65">
              <a:extLst>
                <a:ext uri="{FF2B5EF4-FFF2-40B4-BE49-F238E27FC236}">
                  <a16:creationId xmlns:a16="http://schemas.microsoft.com/office/drawing/2014/main" id="{8041A9A9-91D0-4174-8AF2-C9421779B6DA}"/>
                </a:ext>
              </a:extLst>
            </p:cNvPr>
            <p:cNvSpPr/>
            <p:nvPr/>
          </p:nvSpPr>
          <p:spPr>
            <a:xfrm>
              <a:off x="4214500" y="2706600"/>
              <a:ext cx="12300" cy="21000"/>
            </a:xfrm>
            <a:custGeom>
              <a:avLst/>
              <a:gdLst/>
              <a:ahLst/>
              <a:cxnLst/>
              <a:rect l="l" t="t" r="r" b="b"/>
              <a:pathLst>
                <a:path w="492" h="840" extrusionOk="0">
                  <a:moveTo>
                    <a:pt x="99" y="0"/>
                  </a:moveTo>
                  <a:cubicBezTo>
                    <a:pt x="80" y="0"/>
                    <a:pt x="61" y="7"/>
                    <a:pt x="44" y="20"/>
                  </a:cubicBezTo>
                  <a:cubicBezTo>
                    <a:pt x="11" y="52"/>
                    <a:pt x="0" y="107"/>
                    <a:pt x="22" y="140"/>
                  </a:cubicBezTo>
                  <a:cubicBezTo>
                    <a:pt x="131" y="293"/>
                    <a:pt x="295" y="577"/>
                    <a:pt x="273" y="730"/>
                  </a:cubicBezTo>
                  <a:cubicBezTo>
                    <a:pt x="273" y="752"/>
                    <a:pt x="273" y="774"/>
                    <a:pt x="285" y="796"/>
                  </a:cubicBezTo>
                  <a:cubicBezTo>
                    <a:pt x="295" y="818"/>
                    <a:pt x="317" y="829"/>
                    <a:pt x="350" y="840"/>
                  </a:cubicBezTo>
                  <a:cubicBezTo>
                    <a:pt x="394" y="840"/>
                    <a:pt x="438" y="807"/>
                    <a:pt x="448" y="763"/>
                  </a:cubicBezTo>
                  <a:cubicBezTo>
                    <a:pt x="492" y="490"/>
                    <a:pt x="208" y="85"/>
                    <a:pt x="175" y="42"/>
                  </a:cubicBezTo>
                  <a:cubicBezTo>
                    <a:pt x="155" y="15"/>
                    <a:pt x="127" y="0"/>
                    <a:pt x="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8" name="Google Shape;2585;p65">
              <a:extLst>
                <a:ext uri="{FF2B5EF4-FFF2-40B4-BE49-F238E27FC236}">
                  <a16:creationId xmlns:a16="http://schemas.microsoft.com/office/drawing/2014/main" id="{B94D5199-11FC-4BBD-8DFF-5EECB4728C79}"/>
                </a:ext>
              </a:extLst>
            </p:cNvPr>
            <p:cNvSpPr/>
            <p:nvPr/>
          </p:nvSpPr>
          <p:spPr>
            <a:xfrm>
              <a:off x="4201375" y="2676550"/>
              <a:ext cx="21350" cy="32450"/>
            </a:xfrm>
            <a:custGeom>
              <a:avLst/>
              <a:gdLst/>
              <a:ahLst/>
              <a:cxnLst/>
              <a:rect l="l" t="t" r="r" b="b"/>
              <a:pathLst>
                <a:path w="854" h="1298" extrusionOk="0">
                  <a:moveTo>
                    <a:pt x="330" y="189"/>
                  </a:moveTo>
                  <a:cubicBezTo>
                    <a:pt x="339" y="189"/>
                    <a:pt x="350" y="191"/>
                    <a:pt x="361" y="194"/>
                  </a:cubicBezTo>
                  <a:cubicBezTo>
                    <a:pt x="404" y="204"/>
                    <a:pt x="448" y="237"/>
                    <a:pt x="481" y="281"/>
                  </a:cubicBezTo>
                  <a:lnTo>
                    <a:pt x="481" y="292"/>
                  </a:lnTo>
                  <a:cubicBezTo>
                    <a:pt x="601" y="478"/>
                    <a:pt x="569" y="894"/>
                    <a:pt x="525" y="1090"/>
                  </a:cubicBezTo>
                  <a:cubicBezTo>
                    <a:pt x="481" y="1025"/>
                    <a:pt x="394" y="894"/>
                    <a:pt x="306" y="675"/>
                  </a:cubicBezTo>
                  <a:cubicBezTo>
                    <a:pt x="197" y="456"/>
                    <a:pt x="208" y="292"/>
                    <a:pt x="263" y="226"/>
                  </a:cubicBezTo>
                  <a:cubicBezTo>
                    <a:pt x="279" y="202"/>
                    <a:pt x="301" y="189"/>
                    <a:pt x="330" y="189"/>
                  </a:cubicBezTo>
                  <a:close/>
                  <a:moveTo>
                    <a:pt x="330" y="1"/>
                  </a:moveTo>
                  <a:cubicBezTo>
                    <a:pt x="246" y="1"/>
                    <a:pt x="171" y="36"/>
                    <a:pt x="110" y="106"/>
                  </a:cubicBezTo>
                  <a:cubicBezTo>
                    <a:pt x="0" y="248"/>
                    <a:pt x="11" y="500"/>
                    <a:pt x="120" y="762"/>
                  </a:cubicBezTo>
                  <a:cubicBezTo>
                    <a:pt x="208" y="937"/>
                    <a:pt x="273" y="1057"/>
                    <a:pt x="328" y="1145"/>
                  </a:cubicBezTo>
                  <a:cubicBezTo>
                    <a:pt x="394" y="1254"/>
                    <a:pt x="438" y="1298"/>
                    <a:pt x="448" y="1298"/>
                  </a:cubicBezTo>
                  <a:lnTo>
                    <a:pt x="579" y="1167"/>
                  </a:lnTo>
                  <a:lnTo>
                    <a:pt x="579" y="1156"/>
                  </a:lnTo>
                  <a:lnTo>
                    <a:pt x="711" y="1188"/>
                  </a:lnTo>
                  <a:cubicBezTo>
                    <a:pt x="722" y="1112"/>
                    <a:pt x="853" y="500"/>
                    <a:pt x="645" y="182"/>
                  </a:cubicBezTo>
                  <a:lnTo>
                    <a:pt x="645" y="172"/>
                  </a:lnTo>
                  <a:cubicBezTo>
                    <a:pt x="579" y="84"/>
                    <a:pt x="503" y="29"/>
                    <a:pt x="394" y="7"/>
                  </a:cubicBezTo>
                  <a:cubicBezTo>
                    <a:pt x="372" y="3"/>
                    <a:pt x="351" y="1"/>
                    <a:pt x="3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9" name="Google Shape;2586;p65">
              <a:extLst>
                <a:ext uri="{FF2B5EF4-FFF2-40B4-BE49-F238E27FC236}">
                  <a16:creationId xmlns:a16="http://schemas.microsoft.com/office/drawing/2014/main" id="{063397CE-C301-41D6-B08A-74A150512E03}"/>
                </a:ext>
              </a:extLst>
            </p:cNvPr>
            <p:cNvSpPr/>
            <p:nvPr/>
          </p:nvSpPr>
          <p:spPr>
            <a:xfrm>
              <a:off x="4216125" y="2697550"/>
              <a:ext cx="23275" cy="16575"/>
            </a:xfrm>
            <a:custGeom>
              <a:avLst/>
              <a:gdLst/>
              <a:ahLst/>
              <a:cxnLst/>
              <a:rect l="l" t="t" r="r" b="b"/>
              <a:pathLst>
                <a:path w="931" h="663" extrusionOk="0">
                  <a:moveTo>
                    <a:pt x="569" y="1"/>
                  </a:moveTo>
                  <a:cubicBezTo>
                    <a:pt x="349" y="1"/>
                    <a:pt x="103" y="166"/>
                    <a:pt x="66" y="185"/>
                  </a:cubicBezTo>
                  <a:lnTo>
                    <a:pt x="176" y="348"/>
                  </a:lnTo>
                  <a:cubicBezTo>
                    <a:pt x="268" y="284"/>
                    <a:pt x="445" y="197"/>
                    <a:pt x="564" y="197"/>
                  </a:cubicBezTo>
                  <a:cubicBezTo>
                    <a:pt x="586" y="197"/>
                    <a:pt x="607" y="200"/>
                    <a:pt x="624" y="207"/>
                  </a:cubicBezTo>
                  <a:cubicBezTo>
                    <a:pt x="646" y="207"/>
                    <a:pt x="668" y="229"/>
                    <a:pt x="689" y="283"/>
                  </a:cubicBezTo>
                  <a:cubicBezTo>
                    <a:pt x="711" y="370"/>
                    <a:pt x="689" y="404"/>
                    <a:pt x="657" y="425"/>
                  </a:cubicBezTo>
                  <a:cubicBezTo>
                    <a:pt x="618" y="456"/>
                    <a:pt x="549" y="470"/>
                    <a:pt x="471" y="470"/>
                  </a:cubicBezTo>
                  <a:cubicBezTo>
                    <a:pt x="351" y="470"/>
                    <a:pt x="209" y="436"/>
                    <a:pt x="110" y="370"/>
                  </a:cubicBezTo>
                  <a:lnTo>
                    <a:pt x="1" y="535"/>
                  </a:lnTo>
                  <a:cubicBezTo>
                    <a:pt x="129" y="612"/>
                    <a:pt x="310" y="662"/>
                    <a:pt x="475" y="662"/>
                  </a:cubicBezTo>
                  <a:cubicBezTo>
                    <a:pt x="592" y="662"/>
                    <a:pt x="700" y="637"/>
                    <a:pt x="777" y="579"/>
                  </a:cubicBezTo>
                  <a:cubicBezTo>
                    <a:pt x="843" y="535"/>
                    <a:pt x="930" y="425"/>
                    <a:pt x="876" y="229"/>
                  </a:cubicBezTo>
                  <a:cubicBezTo>
                    <a:pt x="832" y="97"/>
                    <a:pt x="755" y="42"/>
                    <a:pt x="689" y="20"/>
                  </a:cubicBezTo>
                  <a:cubicBezTo>
                    <a:pt x="651" y="6"/>
                    <a:pt x="611" y="1"/>
                    <a:pt x="5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0" name="Google Shape;2587;p65">
              <a:extLst>
                <a:ext uri="{FF2B5EF4-FFF2-40B4-BE49-F238E27FC236}">
                  <a16:creationId xmlns:a16="http://schemas.microsoft.com/office/drawing/2014/main" id="{5FB8B786-FFBC-4D66-AD4E-1EE8D7AE6E49}"/>
                </a:ext>
              </a:extLst>
            </p:cNvPr>
            <p:cNvSpPr/>
            <p:nvPr/>
          </p:nvSpPr>
          <p:spPr>
            <a:xfrm>
              <a:off x="4142025" y="2661400"/>
              <a:ext cx="41025" cy="37250"/>
            </a:xfrm>
            <a:custGeom>
              <a:avLst/>
              <a:gdLst/>
              <a:ahLst/>
              <a:cxnLst/>
              <a:rect l="l" t="t" r="r" b="b"/>
              <a:pathLst>
                <a:path w="1641" h="1490" extrusionOk="0">
                  <a:moveTo>
                    <a:pt x="1641" y="1"/>
                  </a:moveTo>
                  <a:lnTo>
                    <a:pt x="1641" y="1"/>
                  </a:lnTo>
                  <a:cubicBezTo>
                    <a:pt x="1597" y="23"/>
                    <a:pt x="1553" y="44"/>
                    <a:pt x="1499" y="66"/>
                  </a:cubicBezTo>
                  <a:cubicBezTo>
                    <a:pt x="1466" y="351"/>
                    <a:pt x="1324" y="821"/>
                    <a:pt x="887" y="1128"/>
                  </a:cubicBezTo>
                  <a:cubicBezTo>
                    <a:pt x="637" y="1302"/>
                    <a:pt x="394" y="1363"/>
                    <a:pt x="186" y="1363"/>
                  </a:cubicBezTo>
                  <a:cubicBezTo>
                    <a:pt x="120" y="1363"/>
                    <a:pt x="58" y="1357"/>
                    <a:pt x="0" y="1346"/>
                  </a:cubicBezTo>
                  <a:lnTo>
                    <a:pt x="0" y="1346"/>
                  </a:lnTo>
                  <a:lnTo>
                    <a:pt x="88" y="1488"/>
                  </a:lnTo>
                  <a:cubicBezTo>
                    <a:pt x="111" y="1489"/>
                    <a:pt x="135" y="1490"/>
                    <a:pt x="160" y="1490"/>
                  </a:cubicBezTo>
                  <a:cubicBezTo>
                    <a:pt x="397" y="1490"/>
                    <a:pt x="676" y="1435"/>
                    <a:pt x="963" y="1237"/>
                  </a:cubicBezTo>
                  <a:cubicBezTo>
                    <a:pt x="1488" y="865"/>
                    <a:pt x="1608" y="307"/>
                    <a:pt x="1641" y="1"/>
                  </a:cubicBezTo>
                  <a:close/>
                </a:path>
              </a:pathLst>
            </a:custGeom>
            <a:solidFill>
              <a:srgbClr val="BD1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1" name="Google Shape;2588;p65">
              <a:extLst>
                <a:ext uri="{FF2B5EF4-FFF2-40B4-BE49-F238E27FC236}">
                  <a16:creationId xmlns:a16="http://schemas.microsoft.com/office/drawing/2014/main" id="{EE6FD45E-E77B-411B-9911-D063BAA781BF}"/>
                </a:ext>
              </a:extLst>
            </p:cNvPr>
            <p:cNvSpPr/>
            <p:nvPr/>
          </p:nvSpPr>
          <p:spPr>
            <a:xfrm>
              <a:off x="4207650" y="2712475"/>
              <a:ext cx="11250" cy="10525"/>
            </a:xfrm>
            <a:custGeom>
              <a:avLst/>
              <a:gdLst/>
              <a:ahLst/>
              <a:cxnLst/>
              <a:rect l="l" t="t" r="r" b="b"/>
              <a:pathLst>
                <a:path w="450" h="421" extrusionOk="0">
                  <a:moveTo>
                    <a:pt x="95" y="0"/>
                  </a:moveTo>
                  <a:cubicBezTo>
                    <a:pt x="72" y="0"/>
                    <a:pt x="50" y="9"/>
                    <a:pt x="34" y="25"/>
                  </a:cubicBezTo>
                  <a:cubicBezTo>
                    <a:pt x="0" y="58"/>
                    <a:pt x="0" y="101"/>
                    <a:pt x="22" y="135"/>
                  </a:cubicBezTo>
                  <a:cubicBezTo>
                    <a:pt x="22" y="145"/>
                    <a:pt x="34" y="145"/>
                    <a:pt x="34" y="157"/>
                  </a:cubicBezTo>
                  <a:lnTo>
                    <a:pt x="296" y="397"/>
                  </a:lnTo>
                  <a:cubicBezTo>
                    <a:pt x="311" y="412"/>
                    <a:pt x="331" y="420"/>
                    <a:pt x="351" y="420"/>
                  </a:cubicBezTo>
                  <a:cubicBezTo>
                    <a:pt x="375" y="420"/>
                    <a:pt x="398" y="409"/>
                    <a:pt x="416" y="386"/>
                  </a:cubicBezTo>
                  <a:cubicBezTo>
                    <a:pt x="449" y="353"/>
                    <a:pt x="449" y="298"/>
                    <a:pt x="416" y="266"/>
                  </a:cubicBezTo>
                  <a:lnTo>
                    <a:pt x="165" y="25"/>
                  </a:lnTo>
                  <a:cubicBezTo>
                    <a:pt x="143" y="9"/>
                    <a:pt x="118" y="0"/>
                    <a:pt x="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2" name="Google Shape;2589;p65">
              <a:extLst>
                <a:ext uri="{FF2B5EF4-FFF2-40B4-BE49-F238E27FC236}">
                  <a16:creationId xmlns:a16="http://schemas.microsoft.com/office/drawing/2014/main" id="{948203FD-2545-4F2E-8289-093592B42C79}"/>
                </a:ext>
              </a:extLst>
            </p:cNvPr>
            <p:cNvSpPr/>
            <p:nvPr/>
          </p:nvSpPr>
          <p:spPr>
            <a:xfrm>
              <a:off x="4208200" y="2722225"/>
              <a:ext cx="11250" cy="10375"/>
            </a:xfrm>
            <a:custGeom>
              <a:avLst/>
              <a:gdLst/>
              <a:ahLst/>
              <a:cxnLst/>
              <a:rect l="l" t="t" r="r" b="b"/>
              <a:pathLst>
                <a:path w="450" h="415" extrusionOk="0">
                  <a:moveTo>
                    <a:pt x="98" y="0"/>
                  </a:moveTo>
                  <a:cubicBezTo>
                    <a:pt x="74" y="0"/>
                    <a:pt x="51" y="11"/>
                    <a:pt x="33" y="29"/>
                  </a:cubicBezTo>
                  <a:cubicBezTo>
                    <a:pt x="0" y="61"/>
                    <a:pt x="0" y="105"/>
                    <a:pt x="22" y="138"/>
                  </a:cubicBezTo>
                  <a:cubicBezTo>
                    <a:pt x="22" y="138"/>
                    <a:pt x="22" y="149"/>
                    <a:pt x="33" y="149"/>
                  </a:cubicBezTo>
                  <a:lnTo>
                    <a:pt x="285" y="390"/>
                  </a:lnTo>
                  <a:cubicBezTo>
                    <a:pt x="301" y="406"/>
                    <a:pt x="323" y="415"/>
                    <a:pt x="345" y="415"/>
                  </a:cubicBezTo>
                  <a:cubicBezTo>
                    <a:pt x="367" y="415"/>
                    <a:pt x="389" y="406"/>
                    <a:pt x="405" y="390"/>
                  </a:cubicBezTo>
                  <a:cubicBezTo>
                    <a:pt x="449" y="357"/>
                    <a:pt x="438" y="302"/>
                    <a:pt x="405" y="270"/>
                  </a:cubicBezTo>
                  <a:lnTo>
                    <a:pt x="153" y="29"/>
                  </a:lnTo>
                  <a:cubicBezTo>
                    <a:pt x="138" y="9"/>
                    <a:pt x="118" y="0"/>
                    <a:pt x="9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3" name="Google Shape;2590;p65">
              <a:extLst>
                <a:ext uri="{FF2B5EF4-FFF2-40B4-BE49-F238E27FC236}">
                  <a16:creationId xmlns:a16="http://schemas.microsoft.com/office/drawing/2014/main" id="{F25FCE5B-E3C1-4D09-BB2E-A05AB1608C63}"/>
                </a:ext>
              </a:extLst>
            </p:cNvPr>
            <p:cNvSpPr/>
            <p:nvPr/>
          </p:nvSpPr>
          <p:spPr>
            <a:xfrm>
              <a:off x="4208750" y="2731900"/>
              <a:ext cx="11225" cy="10550"/>
            </a:xfrm>
            <a:custGeom>
              <a:avLst/>
              <a:gdLst/>
              <a:ahLst/>
              <a:cxnLst/>
              <a:rect l="l" t="t" r="r" b="b"/>
              <a:pathLst>
                <a:path w="449" h="422" extrusionOk="0">
                  <a:moveTo>
                    <a:pt x="93" y="0"/>
                  </a:moveTo>
                  <a:cubicBezTo>
                    <a:pt x="71" y="0"/>
                    <a:pt x="49" y="8"/>
                    <a:pt x="33" y="25"/>
                  </a:cubicBezTo>
                  <a:cubicBezTo>
                    <a:pt x="0" y="58"/>
                    <a:pt x="0" y="102"/>
                    <a:pt x="22" y="134"/>
                  </a:cubicBezTo>
                  <a:cubicBezTo>
                    <a:pt x="22" y="145"/>
                    <a:pt x="22" y="145"/>
                    <a:pt x="33" y="156"/>
                  </a:cubicBezTo>
                  <a:lnTo>
                    <a:pt x="284" y="396"/>
                  </a:lnTo>
                  <a:cubicBezTo>
                    <a:pt x="301" y="413"/>
                    <a:pt x="323" y="421"/>
                    <a:pt x="346" y="421"/>
                  </a:cubicBezTo>
                  <a:cubicBezTo>
                    <a:pt x="369" y="421"/>
                    <a:pt x="394" y="413"/>
                    <a:pt x="416" y="396"/>
                  </a:cubicBezTo>
                  <a:cubicBezTo>
                    <a:pt x="449" y="353"/>
                    <a:pt x="449" y="298"/>
                    <a:pt x="405" y="265"/>
                  </a:cubicBezTo>
                  <a:lnTo>
                    <a:pt x="153" y="25"/>
                  </a:lnTo>
                  <a:cubicBezTo>
                    <a:pt x="137" y="8"/>
                    <a:pt x="115" y="0"/>
                    <a:pt x="9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4" name="Google Shape;2591;p65">
              <a:extLst>
                <a:ext uri="{FF2B5EF4-FFF2-40B4-BE49-F238E27FC236}">
                  <a16:creationId xmlns:a16="http://schemas.microsoft.com/office/drawing/2014/main" id="{F707E0FA-B37E-4027-9D30-A488F85B97FD}"/>
                </a:ext>
              </a:extLst>
            </p:cNvPr>
            <p:cNvSpPr/>
            <p:nvPr/>
          </p:nvSpPr>
          <p:spPr>
            <a:xfrm>
              <a:off x="4209825" y="2742000"/>
              <a:ext cx="11250" cy="10550"/>
            </a:xfrm>
            <a:custGeom>
              <a:avLst/>
              <a:gdLst/>
              <a:ahLst/>
              <a:cxnLst/>
              <a:rect l="l" t="t" r="r" b="b"/>
              <a:pathLst>
                <a:path w="450" h="422" extrusionOk="0">
                  <a:moveTo>
                    <a:pt x="95" y="1"/>
                  </a:moveTo>
                  <a:cubicBezTo>
                    <a:pt x="72" y="1"/>
                    <a:pt x="50" y="9"/>
                    <a:pt x="34" y="26"/>
                  </a:cubicBezTo>
                  <a:cubicBezTo>
                    <a:pt x="12" y="58"/>
                    <a:pt x="1" y="102"/>
                    <a:pt x="23" y="135"/>
                  </a:cubicBezTo>
                  <a:cubicBezTo>
                    <a:pt x="34" y="146"/>
                    <a:pt x="34" y="146"/>
                    <a:pt x="34" y="157"/>
                  </a:cubicBezTo>
                  <a:lnTo>
                    <a:pt x="297" y="398"/>
                  </a:lnTo>
                  <a:cubicBezTo>
                    <a:pt x="313" y="414"/>
                    <a:pt x="335" y="422"/>
                    <a:pt x="356" y="422"/>
                  </a:cubicBezTo>
                  <a:cubicBezTo>
                    <a:pt x="378" y="422"/>
                    <a:pt x="400" y="414"/>
                    <a:pt x="416" y="398"/>
                  </a:cubicBezTo>
                  <a:cubicBezTo>
                    <a:pt x="450" y="354"/>
                    <a:pt x="450" y="299"/>
                    <a:pt x="416" y="266"/>
                  </a:cubicBezTo>
                  <a:lnTo>
                    <a:pt x="165" y="26"/>
                  </a:lnTo>
                  <a:cubicBezTo>
                    <a:pt x="143" y="9"/>
                    <a:pt x="119"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5" name="Google Shape;2592;p65">
              <a:extLst>
                <a:ext uri="{FF2B5EF4-FFF2-40B4-BE49-F238E27FC236}">
                  <a16:creationId xmlns:a16="http://schemas.microsoft.com/office/drawing/2014/main" id="{D7315FF9-488A-46C8-AC94-39EA5BA67A0F}"/>
                </a:ext>
              </a:extLst>
            </p:cNvPr>
            <p:cNvSpPr/>
            <p:nvPr/>
          </p:nvSpPr>
          <p:spPr>
            <a:xfrm>
              <a:off x="4212025" y="2752425"/>
              <a:ext cx="11250" cy="10525"/>
            </a:xfrm>
            <a:custGeom>
              <a:avLst/>
              <a:gdLst/>
              <a:ahLst/>
              <a:cxnLst/>
              <a:rect l="l" t="t" r="r" b="b"/>
              <a:pathLst>
                <a:path w="450" h="421" extrusionOk="0">
                  <a:moveTo>
                    <a:pt x="104" y="1"/>
                  </a:moveTo>
                  <a:cubicBezTo>
                    <a:pt x="78" y="1"/>
                    <a:pt x="51" y="11"/>
                    <a:pt x="34" y="35"/>
                  </a:cubicBezTo>
                  <a:cubicBezTo>
                    <a:pt x="12" y="57"/>
                    <a:pt x="0" y="100"/>
                    <a:pt x="22" y="144"/>
                  </a:cubicBezTo>
                  <a:cubicBezTo>
                    <a:pt x="34" y="144"/>
                    <a:pt x="34" y="156"/>
                    <a:pt x="44" y="156"/>
                  </a:cubicBezTo>
                  <a:lnTo>
                    <a:pt x="296" y="396"/>
                  </a:lnTo>
                  <a:cubicBezTo>
                    <a:pt x="312" y="412"/>
                    <a:pt x="334" y="420"/>
                    <a:pt x="356" y="420"/>
                  </a:cubicBezTo>
                  <a:cubicBezTo>
                    <a:pt x="378" y="420"/>
                    <a:pt x="400" y="412"/>
                    <a:pt x="416" y="396"/>
                  </a:cubicBezTo>
                  <a:cubicBezTo>
                    <a:pt x="449" y="363"/>
                    <a:pt x="449" y="297"/>
                    <a:pt x="416" y="265"/>
                  </a:cubicBezTo>
                  <a:lnTo>
                    <a:pt x="165" y="24"/>
                  </a:lnTo>
                  <a:cubicBezTo>
                    <a:pt x="149" y="9"/>
                    <a:pt x="127" y="1"/>
                    <a:pt x="1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6" name="Google Shape;2593;p65">
              <a:extLst>
                <a:ext uri="{FF2B5EF4-FFF2-40B4-BE49-F238E27FC236}">
                  <a16:creationId xmlns:a16="http://schemas.microsoft.com/office/drawing/2014/main" id="{3C429C37-EA23-4D6B-82BF-1BEF3D48D79F}"/>
                </a:ext>
              </a:extLst>
            </p:cNvPr>
            <p:cNvSpPr/>
            <p:nvPr/>
          </p:nvSpPr>
          <p:spPr>
            <a:xfrm>
              <a:off x="4198900" y="2190525"/>
              <a:ext cx="227800" cy="499625"/>
            </a:xfrm>
            <a:custGeom>
              <a:avLst/>
              <a:gdLst/>
              <a:ahLst/>
              <a:cxnLst/>
              <a:rect l="l" t="t" r="r" b="b"/>
              <a:pathLst>
                <a:path w="9112" h="19985" extrusionOk="0">
                  <a:moveTo>
                    <a:pt x="7756" y="1"/>
                  </a:moveTo>
                  <a:lnTo>
                    <a:pt x="7099" y="231"/>
                  </a:lnTo>
                  <a:lnTo>
                    <a:pt x="6946" y="285"/>
                  </a:lnTo>
                  <a:lnTo>
                    <a:pt x="4190" y="1259"/>
                  </a:lnTo>
                  <a:lnTo>
                    <a:pt x="4266" y="1729"/>
                  </a:lnTo>
                  <a:lnTo>
                    <a:pt x="5513" y="9090"/>
                  </a:lnTo>
                  <a:cubicBezTo>
                    <a:pt x="4966" y="9626"/>
                    <a:pt x="4441" y="10359"/>
                    <a:pt x="3971" y="11135"/>
                  </a:cubicBezTo>
                  <a:cubicBezTo>
                    <a:pt x="3960" y="11147"/>
                    <a:pt x="3960" y="11157"/>
                    <a:pt x="3949" y="11169"/>
                  </a:cubicBezTo>
                  <a:cubicBezTo>
                    <a:pt x="3884" y="11289"/>
                    <a:pt x="3818" y="11398"/>
                    <a:pt x="3752" y="11519"/>
                  </a:cubicBezTo>
                  <a:cubicBezTo>
                    <a:pt x="3402" y="12109"/>
                    <a:pt x="3096" y="12722"/>
                    <a:pt x="2834" y="13269"/>
                  </a:cubicBezTo>
                  <a:cubicBezTo>
                    <a:pt x="2484" y="14012"/>
                    <a:pt x="1532" y="15620"/>
                    <a:pt x="832" y="16801"/>
                  </a:cubicBezTo>
                  <a:cubicBezTo>
                    <a:pt x="362" y="17589"/>
                    <a:pt x="0" y="18179"/>
                    <a:pt x="0" y="18179"/>
                  </a:cubicBezTo>
                  <a:cubicBezTo>
                    <a:pt x="405" y="19066"/>
                    <a:pt x="1280" y="19985"/>
                    <a:pt x="1280" y="19985"/>
                  </a:cubicBezTo>
                  <a:cubicBezTo>
                    <a:pt x="1335" y="19951"/>
                    <a:pt x="1390" y="19919"/>
                    <a:pt x="1455" y="19886"/>
                  </a:cubicBezTo>
                  <a:cubicBezTo>
                    <a:pt x="2232" y="19460"/>
                    <a:pt x="2822" y="19011"/>
                    <a:pt x="3555" y="18114"/>
                  </a:cubicBezTo>
                  <a:cubicBezTo>
                    <a:pt x="3687" y="17961"/>
                    <a:pt x="3818" y="17797"/>
                    <a:pt x="3949" y="17632"/>
                  </a:cubicBezTo>
                  <a:cubicBezTo>
                    <a:pt x="4244" y="17261"/>
                    <a:pt x="4529" y="16878"/>
                    <a:pt x="4802" y="16495"/>
                  </a:cubicBezTo>
                  <a:cubicBezTo>
                    <a:pt x="7022" y="13454"/>
                    <a:pt x="8740" y="10206"/>
                    <a:pt x="8740" y="10206"/>
                  </a:cubicBezTo>
                  <a:cubicBezTo>
                    <a:pt x="9112" y="7460"/>
                    <a:pt x="8291" y="2713"/>
                    <a:pt x="7919" y="821"/>
                  </a:cubicBezTo>
                  <a:lnTo>
                    <a:pt x="7887" y="657"/>
                  </a:lnTo>
                  <a:cubicBezTo>
                    <a:pt x="7810" y="241"/>
                    <a:pt x="7756" y="1"/>
                    <a:pt x="7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7" name="Google Shape;2594;p65">
              <a:extLst>
                <a:ext uri="{FF2B5EF4-FFF2-40B4-BE49-F238E27FC236}">
                  <a16:creationId xmlns:a16="http://schemas.microsoft.com/office/drawing/2014/main" id="{D4CD0F02-7324-49FC-A504-5EBC877C2A98}"/>
                </a:ext>
              </a:extLst>
            </p:cNvPr>
            <p:cNvSpPr/>
            <p:nvPr/>
          </p:nvSpPr>
          <p:spPr>
            <a:xfrm>
              <a:off x="4213400" y="2229300"/>
              <a:ext cx="141925" cy="419000"/>
            </a:xfrm>
            <a:custGeom>
              <a:avLst/>
              <a:gdLst/>
              <a:ahLst/>
              <a:cxnLst/>
              <a:rect l="l" t="t" r="r" b="b"/>
              <a:pathLst>
                <a:path w="5677" h="16760" extrusionOk="0">
                  <a:moveTo>
                    <a:pt x="4228" y="1"/>
                  </a:moveTo>
                  <a:cubicBezTo>
                    <a:pt x="4222" y="1"/>
                    <a:pt x="4217" y="1"/>
                    <a:pt x="4211" y="3"/>
                  </a:cubicBezTo>
                  <a:cubicBezTo>
                    <a:pt x="4179" y="3"/>
                    <a:pt x="4145" y="47"/>
                    <a:pt x="4157" y="90"/>
                  </a:cubicBezTo>
                  <a:cubicBezTo>
                    <a:pt x="4189" y="353"/>
                    <a:pt x="5195" y="6511"/>
                    <a:pt x="5513" y="7714"/>
                  </a:cubicBezTo>
                  <a:cubicBezTo>
                    <a:pt x="5283" y="7966"/>
                    <a:pt x="3829" y="9628"/>
                    <a:pt x="22" y="16650"/>
                  </a:cubicBezTo>
                  <a:cubicBezTo>
                    <a:pt x="0" y="16694"/>
                    <a:pt x="11" y="16738"/>
                    <a:pt x="55" y="16760"/>
                  </a:cubicBezTo>
                  <a:lnTo>
                    <a:pt x="88" y="16760"/>
                  </a:lnTo>
                  <a:cubicBezTo>
                    <a:pt x="110" y="16760"/>
                    <a:pt x="142" y="16749"/>
                    <a:pt x="154" y="16727"/>
                  </a:cubicBezTo>
                  <a:cubicBezTo>
                    <a:pt x="4233" y="9212"/>
                    <a:pt x="5633" y="7802"/>
                    <a:pt x="5655" y="7791"/>
                  </a:cubicBezTo>
                  <a:cubicBezTo>
                    <a:pt x="5677" y="7780"/>
                    <a:pt x="5677" y="7747"/>
                    <a:pt x="5677" y="7714"/>
                  </a:cubicBezTo>
                  <a:cubicBezTo>
                    <a:pt x="5360" y="6631"/>
                    <a:pt x="4310" y="124"/>
                    <a:pt x="4299" y="58"/>
                  </a:cubicBezTo>
                  <a:cubicBezTo>
                    <a:pt x="4289" y="29"/>
                    <a:pt x="4263" y="1"/>
                    <a:pt x="422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8" name="Google Shape;2595;p65">
              <a:extLst>
                <a:ext uri="{FF2B5EF4-FFF2-40B4-BE49-F238E27FC236}">
                  <a16:creationId xmlns:a16="http://schemas.microsoft.com/office/drawing/2014/main" id="{A7C040DB-5119-4128-BAAF-EBE643CA01C3}"/>
                </a:ext>
              </a:extLst>
            </p:cNvPr>
            <p:cNvSpPr/>
            <p:nvPr/>
          </p:nvSpPr>
          <p:spPr>
            <a:xfrm>
              <a:off x="4292700" y="2465075"/>
              <a:ext cx="5500" cy="13425"/>
            </a:xfrm>
            <a:custGeom>
              <a:avLst/>
              <a:gdLst/>
              <a:ahLst/>
              <a:cxnLst/>
              <a:rect l="l" t="t" r="r" b="b"/>
              <a:pathLst>
                <a:path w="220" h="537" extrusionOk="0">
                  <a:moveTo>
                    <a:pt x="197" y="0"/>
                  </a:moveTo>
                  <a:cubicBezTo>
                    <a:pt x="120" y="143"/>
                    <a:pt x="55" y="328"/>
                    <a:pt x="0" y="537"/>
                  </a:cubicBezTo>
                  <a:cubicBezTo>
                    <a:pt x="66" y="416"/>
                    <a:pt x="132" y="307"/>
                    <a:pt x="197" y="187"/>
                  </a:cubicBezTo>
                  <a:cubicBezTo>
                    <a:pt x="208" y="175"/>
                    <a:pt x="208" y="165"/>
                    <a:pt x="219" y="153"/>
                  </a:cubicBezTo>
                  <a:lnTo>
                    <a:pt x="197" y="0"/>
                  </a:lnTo>
                  <a:close/>
                </a:path>
              </a:pathLst>
            </a:custGeom>
            <a:solidFill>
              <a:srgbClr val="7E72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9" name="Google Shape;2596;p65">
              <a:extLst>
                <a:ext uri="{FF2B5EF4-FFF2-40B4-BE49-F238E27FC236}">
                  <a16:creationId xmlns:a16="http://schemas.microsoft.com/office/drawing/2014/main" id="{6DFEA40D-475E-44E7-BC7A-71627C410EE3}"/>
                </a:ext>
              </a:extLst>
            </p:cNvPr>
            <p:cNvSpPr/>
            <p:nvPr/>
          </p:nvSpPr>
          <p:spPr>
            <a:xfrm>
              <a:off x="4286675" y="2468900"/>
              <a:ext cx="15350" cy="48700"/>
            </a:xfrm>
            <a:custGeom>
              <a:avLst/>
              <a:gdLst/>
              <a:ahLst/>
              <a:cxnLst/>
              <a:rect l="l" t="t" r="r" b="b"/>
              <a:pathLst>
                <a:path w="614" h="1948" extrusionOk="0">
                  <a:moveTo>
                    <a:pt x="460" y="0"/>
                  </a:moveTo>
                  <a:cubicBezTo>
                    <a:pt x="449" y="12"/>
                    <a:pt x="449" y="22"/>
                    <a:pt x="438" y="34"/>
                  </a:cubicBezTo>
                  <a:cubicBezTo>
                    <a:pt x="373" y="154"/>
                    <a:pt x="307" y="263"/>
                    <a:pt x="241" y="384"/>
                  </a:cubicBezTo>
                  <a:cubicBezTo>
                    <a:pt x="121" y="799"/>
                    <a:pt x="44" y="1346"/>
                    <a:pt x="1" y="1947"/>
                  </a:cubicBezTo>
                  <a:cubicBezTo>
                    <a:pt x="220" y="1587"/>
                    <a:pt x="416" y="1259"/>
                    <a:pt x="613" y="952"/>
                  </a:cubicBezTo>
                  <a:lnTo>
                    <a:pt x="46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0" name="Google Shape;2597;p65">
              <a:extLst>
                <a:ext uri="{FF2B5EF4-FFF2-40B4-BE49-F238E27FC236}">
                  <a16:creationId xmlns:a16="http://schemas.microsoft.com/office/drawing/2014/main" id="{39BD9A05-55EF-424F-A380-39F4A193D59A}"/>
                </a:ext>
              </a:extLst>
            </p:cNvPr>
            <p:cNvSpPr/>
            <p:nvPr/>
          </p:nvSpPr>
          <p:spPr>
            <a:xfrm>
              <a:off x="4287775" y="2614375"/>
              <a:ext cx="23000" cy="29000"/>
            </a:xfrm>
            <a:custGeom>
              <a:avLst/>
              <a:gdLst/>
              <a:ahLst/>
              <a:cxnLst/>
              <a:rect l="l" t="t" r="r" b="b"/>
              <a:pathLst>
                <a:path w="920" h="1160" extrusionOk="0">
                  <a:moveTo>
                    <a:pt x="919" y="0"/>
                  </a:moveTo>
                  <a:cubicBezTo>
                    <a:pt x="613" y="394"/>
                    <a:pt x="317" y="788"/>
                    <a:pt x="0" y="1160"/>
                  </a:cubicBezTo>
                  <a:cubicBezTo>
                    <a:pt x="132" y="1007"/>
                    <a:pt x="263" y="843"/>
                    <a:pt x="394" y="678"/>
                  </a:cubicBezTo>
                  <a:cubicBezTo>
                    <a:pt x="569" y="460"/>
                    <a:pt x="744" y="230"/>
                    <a:pt x="919" y="0"/>
                  </a:cubicBezTo>
                  <a:close/>
                </a:path>
              </a:pathLst>
            </a:custGeom>
            <a:solidFill>
              <a:srgbClr val="7E72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1" name="Google Shape;2598;p65">
              <a:extLst>
                <a:ext uri="{FF2B5EF4-FFF2-40B4-BE49-F238E27FC236}">
                  <a16:creationId xmlns:a16="http://schemas.microsoft.com/office/drawing/2014/main" id="{317E6946-3E9C-4ACD-97CC-A28E52170B4C}"/>
                </a:ext>
              </a:extLst>
            </p:cNvPr>
            <p:cNvSpPr/>
            <p:nvPr/>
          </p:nvSpPr>
          <p:spPr>
            <a:xfrm>
              <a:off x="4283400" y="2498425"/>
              <a:ext cx="35575" cy="144950"/>
            </a:xfrm>
            <a:custGeom>
              <a:avLst/>
              <a:gdLst/>
              <a:ahLst/>
              <a:cxnLst/>
              <a:rect l="l" t="t" r="r" b="b"/>
              <a:pathLst>
                <a:path w="1423" h="5798" extrusionOk="0">
                  <a:moveTo>
                    <a:pt x="777" y="1"/>
                  </a:moveTo>
                  <a:cubicBezTo>
                    <a:pt x="569" y="329"/>
                    <a:pt x="351" y="690"/>
                    <a:pt x="110" y="1094"/>
                  </a:cubicBezTo>
                  <a:cubicBezTo>
                    <a:pt x="0" y="2878"/>
                    <a:pt x="120" y="5000"/>
                    <a:pt x="175" y="5798"/>
                  </a:cubicBezTo>
                  <a:cubicBezTo>
                    <a:pt x="307" y="5645"/>
                    <a:pt x="438" y="5481"/>
                    <a:pt x="569" y="5316"/>
                  </a:cubicBezTo>
                  <a:cubicBezTo>
                    <a:pt x="744" y="5098"/>
                    <a:pt x="919" y="4868"/>
                    <a:pt x="1094" y="4638"/>
                  </a:cubicBezTo>
                  <a:cubicBezTo>
                    <a:pt x="1192" y="4497"/>
                    <a:pt x="1302" y="4354"/>
                    <a:pt x="1411" y="4212"/>
                  </a:cubicBezTo>
                  <a:lnTo>
                    <a:pt x="1411" y="4201"/>
                  </a:lnTo>
                  <a:cubicBezTo>
                    <a:pt x="1422" y="4190"/>
                    <a:pt x="1422" y="4190"/>
                    <a:pt x="1422" y="4179"/>
                  </a:cubicBezTo>
                  <a:lnTo>
                    <a:pt x="7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2" name="Google Shape;2599;p65">
              <a:extLst>
                <a:ext uri="{FF2B5EF4-FFF2-40B4-BE49-F238E27FC236}">
                  <a16:creationId xmlns:a16="http://schemas.microsoft.com/office/drawing/2014/main" id="{92290898-E51E-4A8A-BAD3-CCC44E3C58B7}"/>
                </a:ext>
              </a:extLst>
            </p:cNvPr>
            <p:cNvSpPr/>
            <p:nvPr/>
          </p:nvSpPr>
          <p:spPr>
            <a:xfrm>
              <a:off x="4286125" y="2492700"/>
              <a:ext cx="16700" cy="33100"/>
            </a:xfrm>
            <a:custGeom>
              <a:avLst/>
              <a:gdLst/>
              <a:ahLst/>
              <a:cxnLst/>
              <a:rect l="l" t="t" r="r" b="b"/>
              <a:pathLst>
                <a:path w="668" h="1324" extrusionOk="0">
                  <a:moveTo>
                    <a:pt x="635" y="0"/>
                  </a:moveTo>
                  <a:cubicBezTo>
                    <a:pt x="438" y="307"/>
                    <a:pt x="242" y="635"/>
                    <a:pt x="23" y="995"/>
                  </a:cubicBezTo>
                  <a:cubicBezTo>
                    <a:pt x="11" y="1105"/>
                    <a:pt x="1" y="1214"/>
                    <a:pt x="1" y="1323"/>
                  </a:cubicBezTo>
                  <a:cubicBezTo>
                    <a:pt x="242" y="919"/>
                    <a:pt x="460" y="558"/>
                    <a:pt x="668" y="230"/>
                  </a:cubicBezTo>
                  <a:lnTo>
                    <a:pt x="635" y="0"/>
                  </a:lnTo>
                  <a:close/>
                </a:path>
              </a:pathLst>
            </a:custGeom>
            <a:solidFill>
              <a:srgbClr val="003C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3" name="Google Shape;2600;p65">
              <a:extLst>
                <a:ext uri="{FF2B5EF4-FFF2-40B4-BE49-F238E27FC236}">
                  <a16:creationId xmlns:a16="http://schemas.microsoft.com/office/drawing/2014/main" id="{1B9AEEEF-DE3B-476A-A37F-ECEBF5257D95}"/>
                </a:ext>
              </a:extLst>
            </p:cNvPr>
            <p:cNvSpPr/>
            <p:nvPr/>
          </p:nvSpPr>
          <p:spPr>
            <a:xfrm>
              <a:off x="4184675" y="2107125"/>
              <a:ext cx="219625" cy="129975"/>
            </a:xfrm>
            <a:custGeom>
              <a:avLst/>
              <a:gdLst/>
              <a:ahLst/>
              <a:cxnLst/>
              <a:rect l="l" t="t" r="r" b="b"/>
              <a:pathLst>
                <a:path w="8785" h="5199" extrusionOk="0">
                  <a:moveTo>
                    <a:pt x="7493" y="1"/>
                  </a:moveTo>
                  <a:lnTo>
                    <a:pt x="209" y="1532"/>
                  </a:lnTo>
                  <a:cubicBezTo>
                    <a:pt x="209" y="1532"/>
                    <a:pt x="0" y="3501"/>
                    <a:pt x="449" y="4595"/>
                  </a:cubicBezTo>
                  <a:cubicBezTo>
                    <a:pt x="622" y="5021"/>
                    <a:pt x="1592" y="5198"/>
                    <a:pt x="2804" y="5198"/>
                  </a:cubicBezTo>
                  <a:cubicBezTo>
                    <a:pt x="4731" y="5198"/>
                    <a:pt x="7269" y="4750"/>
                    <a:pt x="8182" y="4146"/>
                  </a:cubicBezTo>
                  <a:cubicBezTo>
                    <a:pt x="8784" y="3742"/>
                    <a:pt x="7493" y="1"/>
                    <a:pt x="74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4" name="Google Shape;2601;p65">
              <a:extLst>
                <a:ext uri="{FF2B5EF4-FFF2-40B4-BE49-F238E27FC236}">
                  <a16:creationId xmlns:a16="http://schemas.microsoft.com/office/drawing/2014/main" id="{4DFA67B9-E386-4C47-A046-9D7CAECBD98D}"/>
                </a:ext>
              </a:extLst>
            </p:cNvPr>
            <p:cNvSpPr/>
            <p:nvPr/>
          </p:nvSpPr>
          <p:spPr>
            <a:xfrm>
              <a:off x="4351475" y="2153825"/>
              <a:ext cx="45425" cy="57250"/>
            </a:xfrm>
            <a:custGeom>
              <a:avLst/>
              <a:gdLst/>
              <a:ahLst/>
              <a:cxnLst/>
              <a:rect l="l" t="t" r="r" b="b"/>
              <a:pathLst>
                <a:path w="1817" h="2290" extrusionOk="0">
                  <a:moveTo>
                    <a:pt x="80" y="1"/>
                  </a:moveTo>
                  <a:cubicBezTo>
                    <a:pt x="75" y="1"/>
                    <a:pt x="71" y="2"/>
                    <a:pt x="66" y="3"/>
                  </a:cubicBezTo>
                  <a:cubicBezTo>
                    <a:pt x="22" y="3"/>
                    <a:pt x="1" y="47"/>
                    <a:pt x="1" y="90"/>
                  </a:cubicBezTo>
                  <a:cubicBezTo>
                    <a:pt x="12" y="134"/>
                    <a:pt x="197" y="1108"/>
                    <a:pt x="843" y="1753"/>
                  </a:cubicBezTo>
                  <a:cubicBezTo>
                    <a:pt x="941" y="1862"/>
                    <a:pt x="1051" y="1950"/>
                    <a:pt x="1182" y="2037"/>
                  </a:cubicBezTo>
                  <a:cubicBezTo>
                    <a:pt x="1303" y="2114"/>
                    <a:pt x="1434" y="2169"/>
                    <a:pt x="1565" y="2224"/>
                  </a:cubicBezTo>
                  <a:cubicBezTo>
                    <a:pt x="1641" y="2246"/>
                    <a:pt x="1729" y="2267"/>
                    <a:pt x="1816" y="2289"/>
                  </a:cubicBezTo>
                  <a:lnTo>
                    <a:pt x="1784" y="2125"/>
                  </a:lnTo>
                  <a:cubicBezTo>
                    <a:pt x="1729" y="2114"/>
                    <a:pt x="1685" y="2103"/>
                    <a:pt x="1631" y="2081"/>
                  </a:cubicBezTo>
                  <a:cubicBezTo>
                    <a:pt x="1500" y="2037"/>
                    <a:pt x="1379" y="1983"/>
                    <a:pt x="1259" y="1906"/>
                  </a:cubicBezTo>
                  <a:cubicBezTo>
                    <a:pt x="1171" y="1852"/>
                    <a:pt x="1084" y="1775"/>
                    <a:pt x="996" y="1699"/>
                  </a:cubicBezTo>
                  <a:cubicBezTo>
                    <a:pt x="351" y="1086"/>
                    <a:pt x="154" y="69"/>
                    <a:pt x="154" y="58"/>
                  </a:cubicBezTo>
                  <a:cubicBezTo>
                    <a:pt x="145" y="29"/>
                    <a:pt x="110" y="1"/>
                    <a:pt x="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5" name="Google Shape;2602;p65">
              <a:extLst>
                <a:ext uri="{FF2B5EF4-FFF2-40B4-BE49-F238E27FC236}">
                  <a16:creationId xmlns:a16="http://schemas.microsoft.com/office/drawing/2014/main" id="{9E4738BA-D3DC-4CDC-BFAB-E8D4616676B5}"/>
                </a:ext>
              </a:extLst>
            </p:cNvPr>
            <p:cNvSpPr/>
            <p:nvPr/>
          </p:nvSpPr>
          <p:spPr>
            <a:xfrm>
              <a:off x="4296525" y="2127375"/>
              <a:ext cx="10975" cy="99275"/>
            </a:xfrm>
            <a:custGeom>
              <a:avLst/>
              <a:gdLst/>
              <a:ahLst/>
              <a:cxnLst/>
              <a:rect l="l" t="t" r="r" b="b"/>
              <a:pathLst>
                <a:path w="439" h="3971" extrusionOk="0">
                  <a:moveTo>
                    <a:pt x="142" y="0"/>
                  </a:moveTo>
                  <a:cubicBezTo>
                    <a:pt x="99" y="0"/>
                    <a:pt x="44" y="11"/>
                    <a:pt x="1" y="22"/>
                  </a:cubicBezTo>
                  <a:cubicBezTo>
                    <a:pt x="11" y="120"/>
                    <a:pt x="22" y="241"/>
                    <a:pt x="33" y="383"/>
                  </a:cubicBezTo>
                  <a:cubicBezTo>
                    <a:pt x="33" y="427"/>
                    <a:pt x="44" y="482"/>
                    <a:pt x="44" y="525"/>
                  </a:cubicBezTo>
                  <a:cubicBezTo>
                    <a:pt x="99" y="1148"/>
                    <a:pt x="176" y="2035"/>
                    <a:pt x="230" y="2932"/>
                  </a:cubicBezTo>
                  <a:cubicBezTo>
                    <a:pt x="241" y="2986"/>
                    <a:pt x="241" y="3030"/>
                    <a:pt x="241" y="3085"/>
                  </a:cubicBezTo>
                  <a:cubicBezTo>
                    <a:pt x="263" y="3358"/>
                    <a:pt x="274" y="3632"/>
                    <a:pt x="285" y="3905"/>
                  </a:cubicBezTo>
                  <a:cubicBezTo>
                    <a:pt x="295" y="3938"/>
                    <a:pt x="329" y="3970"/>
                    <a:pt x="372" y="3970"/>
                  </a:cubicBezTo>
                  <a:cubicBezTo>
                    <a:pt x="405" y="3970"/>
                    <a:pt x="438" y="3938"/>
                    <a:pt x="438" y="3894"/>
                  </a:cubicBezTo>
                  <a:cubicBezTo>
                    <a:pt x="427" y="3610"/>
                    <a:pt x="405" y="3325"/>
                    <a:pt x="394" y="3041"/>
                  </a:cubicBezTo>
                  <a:cubicBezTo>
                    <a:pt x="383" y="2997"/>
                    <a:pt x="383" y="2942"/>
                    <a:pt x="383" y="2898"/>
                  </a:cubicBezTo>
                  <a:cubicBezTo>
                    <a:pt x="317" y="2002"/>
                    <a:pt x="252" y="1127"/>
                    <a:pt x="197" y="504"/>
                  </a:cubicBezTo>
                  <a:cubicBezTo>
                    <a:pt x="186" y="460"/>
                    <a:pt x="186" y="405"/>
                    <a:pt x="176" y="361"/>
                  </a:cubicBezTo>
                  <a:cubicBezTo>
                    <a:pt x="164" y="219"/>
                    <a:pt x="154" y="98"/>
                    <a:pt x="1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6" name="Google Shape;2603;p65">
              <a:extLst>
                <a:ext uri="{FF2B5EF4-FFF2-40B4-BE49-F238E27FC236}">
                  <a16:creationId xmlns:a16="http://schemas.microsoft.com/office/drawing/2014/main" id="{0A566067-8915-49D8-B76B-C2D8F49350BA}"/>
                </a:ext>
              </a:extLst>
            </p:cNvPr>
            <p:cNvSpPr/>
            <p:nvPr/>
          </p:nvSpPr>
          <p:spPr>
            <a:xfrm>
              <a:off x="4281200" y="2129550"/>
              <a:ext cx="32850" cy="75325"/>
            </a:xfrm>
            <a:custGeom>
              <a:avLst/>
              <a:gdLst/>
              <a:ahLst/>
              <a:cxnLst/>
              <a:rect l="l" t="t" r="r" b="b"/>
              <a:pathLst>
                <a:path w="1314" h="3013" extrusionOk="0">
                  <a:moveTo>
                    <a:pt x="154" y="1"/>
                  </a:moveTo>
                  <a:cubicBezTo>
                    <a:pt x="99" y="1"/>
                    <a:pt x="55" y="11"/>
                    <a:pt x="1" y="11"/>
                  </a:cubicBezTo>
                  <a:cubicBezTo>
                    <a:pt x="11" y="110"/>
                    <a:pt x="23" y="230"/>
                    <a:pt x="33" y="361"/>
                  </a:cubicBezTo>
                  <a:cubicBezTo>
                    <a:pt x="45" y="405"/>
                    <a:pt x="45" y="460"/>
                    <a:pt x="55" y="504"/>
                  </a:cubicBezTo>
                  <a:cubicBezTo>
                    <a:pt x="132" y="1324"/>
                    <a:pt x="242" y="2461"/>
                    <a:pt x="296" y="2746"/>
                  </a:cubicBezTo>
                  <a:cubicBezTo>
                    <a:pt x="318" y="2855"/>
                    <a:pt x="373" y="2932"/>
                    <a:pt x="460" y="2976"/>
                  </a:cubicBezTo>
                  <a:cubicBezTo>
                    <a:pt x="517" y="3000"/>
                    <a:pt x="581" y="3013"/>
                    <a:pt x="645" y="3013"/>
                  </a:cubicBezTo>
                  <a:cubicBezTo>
                    <a:pt x="667" y="3013"/>
                    <a:pt x="689" y="3011"/>
                    <a:pt x="712" y="3008"/>
                  </a:cubicBezTo>
                  <a:cubicBezTo>
                    <a:pt x="767" y="3008"/>
                    <a:pt x="810" y="2998"/>
                    <a:pt x="854" y="2998"/>
                  </a:cubicBezTo>
                  <a:cubicBezTo>
                    <a:pt x="908" y="2986"/>
                    <a:pt x="952" y="2965"/>
                    <a:pt x="1007" y="2954"/>
                  </a:cubicBezTo>
                  <a:cubicBezTo>
                    <a:pt x="1139" y="2921"/>
                    <a:pt x="1237" y="2867"/>
                    <a:pt x="1258" y="2855"/>
                  </a:cubicBezTo>
                  <a:cubicBezTo>
                    <a:pt x="1302" y="2833"/>
                    <a:pt x="1314" y="2801"/>
                    <a:pt x="1302" y="2757"/>
                  </a:cubicBezTo>
                  <a:cubicBezTo>
                    <a:pt x="1286" y="2732"/>
                    <a:pt x="1257" y="2720"/>
                    <a:pt x="1225" y="2720"/>
                  </a:cubicBezTo>
                  <a:cubicBezTo>
                    <a:pt x="1214" y="2720"/>
                    <a:pt x="1204" y="2721"/>
                    <a:pt x="1193" y="2724"/>
                  </a:cubicBezTo>
                  <a:cubicBezTo>
                    <a:pt x="1149" y="2746"/>
                    <a:pt x="1083" y="2779"/>
                    <a:pt x="996" y="2811"/>
                  </a:cubicBezTo>
                  <a:cubicBezTo>
                    <a:pt x="942" y="2823"/>
                    <a:pt x="898" y="2833"/>
                    <a:pt x="843" y="2845"/>
                  </a:cubicBezTo>
                  <a:cubicBezTo>
                    <a:pt x="788" y="2861"/>
                    <a:pt x="731" y="2869"/>
                    <a:pt x="677" y="2869"/>
                  </a:cubicBezTo>
                  <a:cubicBezTo>
                    <a:pt x="624" y="2869"/>
                    <a:pt x="575" y="2861"/>
                    <a:pt x="537" y="2845"/>
                  </a:cubicBezTo>
                  <a:cubicBezTo>
                    <a:pt x="482" y="2823"/>
                    <a:pt x="449" y="2779"/>
                    <a:pt x="439" y="2713"/>
                  </a:cubicBezTo>
                  <a:cubicBezTo>
                    <a:pt x="395" y="2451"/>
                    <a:pt x="274" y="1302"/>
                    <a:pt x="198" y="493"/>
                  </a:cubicBezTo>
                  <a:cubicBezTo>
                    <a:pt x="198" y="449"/>
                    <a:pt x="186" y="395"/>
                    <a:pt x="186" y="351"/>
                  </a:cubicBezTo>
                  <a:cubicBezTo>
                    <a:pt x="176" y="220"/>
                    <a:pt x="165" y="99"/>
                    <a:pt x="1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7" name="Google Shape;2605;p65">
              <a:extLst>
                <a:ext uri="{FF2B5EF4-FFF2-40B4-BE49-F238E27FC236}">
                  <a16:creationId xmlns:a16="http://schemas.microsoft.com/office/drawing/2014/main" id="{6DFDC4A7-64C7-4335-B50A-1BAB9F912696}"/>
                </a:ext>
              </a:extLst>
            </p:cNvPr>
            <p:cNvSpPr/>
            <p:nvPr/>
          </p:nvSpPr>
          <p:spPr>
            <a:xfrm>
              <a:off x="4205750" y="2229300"/>
              <a:ext cx="44025" cy="484925"/>
            </a:xfrm>
            <a:custGeom>
              <a:avLst/>
              <a:gdLst/>
              <a:ahLst/>
              <a:cxnLst/>
              <a:rect l="l" t="t" r="r" b="b"/>
              <a:pathLst>
                <a:path w="1761" h="19397" extrusionOk="0">
                  <a:moveTo>
                    <a:pt x="82" y="1"/>
                  </a:moveTo>
                  <a:cubicBezTo>
                    <a:pt x="77" y="1"/>
                    <a:pt x="71" y="1"/>
                    <a:pt x="66" y="3"/>
                  </a:cubicBezTo>
                  <a:cubicBezTo>
                    <a:pt x="33" y="3"/>
                    <a:pt x="0" y="36"/>
                    <a:pt x="0" y="80"/>
                  </a:cubicBezTo>
                  <a:cubicBezTo>
                    <a:pt x="0" y="134"/>
                    <a:pt x="404" y="5887"/>
                    <a:pt x="601" y="7561"/>
                  </a:cubicBezTo>
                  <a:cubicBezTo>
                    <a:pt x="601" y="7747"/>
                    <a:pt x="470" y="12625"/>
                    <a:pt x="733" y="14387"/>
                  </a:cubicBezTo>
                  <a:cubicBezTo>
                    <a:pt x="995" y="16169"/>
                    <a:pt x="1608" y="19309"/>
                    <a:pt x="1608" y="19341"/>
                  </a:cubicBezTo>
                  <a:cubicBezTo>
                    <a:pt x="1619" y="19374"/>
                    <a:pt x="1651" y="19396"/>
                    <a:pt x="1685" y="19396"/>
                  </a:cubicBezTo>
                  <a:lnTo>
                    <a:pt x="1695" y="19396"/>
                  </a:lnTo>
                  <a:cubicBezTo>
                    <a:pt x="1739" y="19396"/>
                    <a:pt x="1761" y="19352"/>
                    <a:pt x="1750" y="19309"/>
                  </a:cubicBezTo>
                  <a:cubicBezTo>
                    <a:pt x="1750" y="19275"/>
                    <a:pt x="1148" y="16147"/>
                    <a:pt x="886" y="14365"/>
                  </a:cubicBezTo>
                  <a:cubicBezTo>
                    <a:pt x="623" y="12593"/>
                    <a:pt x="754" y="7605"/>
                    <a:pt x="754" y="7561"/>
                  </a:cubicBezTo>
                  <a:lnTo>
                    <a:pt x="754" y="7550"/>
                  </a:lnTo>
                  <a:cubicBezTo>
                    <a:pt x="558" y="5877"/>
                    <a:pt x="153" y="124"/>
                    <a:pt x="153" y="68"/>
                  </a:cubicBezTo>
                  <a:cubicBezTo>
                    <a:pt x="143" y="30"/>
                    <a:pt x="117" y="1"/>
                    <a:pt x="8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8" name="Google Shape;2606;p65">
              <a:extLst>
                <a:ext uri="{FF2B5EF4-FFF2-40B4-BE49-F238E27FC236}">
                  <a16:creationId xmlns:a16="http://schemas.microsoft.com/office/drawing/2014/main" id="{25B72506-10FC-4294-A165-E7ACB7C48DF8}"/>
                </a:ext>
              </a:extLst>
            </p:cNvPr>
            <p:cNvSpPr/>
            <p:nvPr/>
          </p:nvSpPr>
          <p:spPr>
            <a:xfrm>
              <a:off x="4220775" y="2728125"/>
              <a:ext cx="85075" cy="73850"/>
            </a:xfrm>
            <a:custGeom>
              <a:avLst/>
              <a:gdLst/>
              <a:ahLst/>
              <a:cxnLst/>
              <a:rect l="l" t="t" r="r" b="b"/>
              <a:pathLst>
                <a:path w="3403" h="2954" extrusionOk="0">
                  <a:moveTo>
                    <a:pt x="2090" y="1"/>
                  </a:moveTo>
                  <a:cubicBezTo>
                    <a:pt x="1488" y="1"/>
                    <a:pt x="1378" y="110"/>
                    <a:pt x="1280" y="351"/>
                  </a:cubicBezTo>
                  <a:cubicBezTo>
                    <a:pt x="1259" y="372"/>
                    <a:pt x="1149" y="756"/>
                    <a:pt x="1138" y="778"/>
                  </a:cubicBezTo>
                  <a:cubicBezTo>
                    <a:pt x="1007" y="996"/>
                    <a:pt x="1247" y="897"/>
                    <a:pt x="613" y="1390"/>
                  </a:cubicBezTo>
                  <a:cubicBezTo>
                    <a:pt x="153" y="1751"/>
                    <a:pt x="34" y="2287"/>
                    <a:pt x="12" y="2637"/>
                  </a:cubicBezTo>
                  <a:cubicBezTo>
                    <a:pt x="0" y="2822"/>
                    <a:pt x="22" y="2954"/>
                    <a:pt x="22" y="2954"/>
                  </a:cubicBezTo>
                  <a:lnTo>
                    <a:pt x="3369" y="2954"/>
                  </a:lnTo>
                  <a:cubicBezTo>
                    <a:pt x="3369" y="2954"/>
                    <a:pt x="3381" y="2888"/>
                    <a:pt x="3391" y="2790"/>
                  </a:cubicBezTo>
                  <a:lnTo>
                    <a:pt x="3391" y="2637"/>
                  </a:lnTo>
                  <a:lnTo>
                    <a:pt x="3391" y="2593"/>
                  </a:lnTo>
                  <a:cubicBezTo>
                    <a:pt x="3402" y="2418"/>
                    <a:pt x="3391" y="2210"/>
                    <a:pt x="3359" y="2003"/>
                  </a:cubicBezTo>
                  <a:cubicBezTo>
                    <a:pt x="3325" y="1806"/>
                    <a:pt x="3282" y="1565"/>
                    <a:pt x="3227" y="1335"/>
                  </a:cubicBezTo>
                  <a:cubicBezTo>
                    <a:pt x="3216" y="1247"/>
                    <a:pt x="3194" y="1149"/>
                    <a:pt x="3172" y="1072"/>
                  </a:cubicBezTo>
                  <a:cubicBezTo>
                    <a:pt x="3118" y="854"/>
                    <a:pt x="3074" y="679"/>
                    <a:pt x="3041" y="591"/>
                  </a:cubicBezTo>
                  <a:cubicBezTo>
                    <a:pt x="2954" y="394"/>
                    <a:pt x="2888" y="1"/>
                    <a:pt x="20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9" name="Google Shape;2607;p65">
              <a:extLst>
                <a:ext uri="{FF2B5EF4-FFF2-40B4-BE49-F238E27FC236}">
                  <a16:creationId xmlns:a16="http://schemas.microsoft.com/office/drawing/2014/main" id="{37EB2C66-51ED-4B71-B6CC-6BAA4F436743}"/>
                </a:ext>
              </a:extLst>
            </p:cNvPr>
            <p:cNvSpPr/>
            <p:nvPr/>
          </p:nvSpPr>
          <p:spPr>
            <a:xfrm>
              <a:off x="4291600" y="2754650"/>
              <a:ext cx="13975" cy="43250"/>
            </a:xfrm>
            <a:custGeom>
              <a:avLst/>
              <a:gdLst/>
              <a:ahLst/>
              <a:cxnLst/>
              <a:rect l="l" t="t" r="r" b="b"/>
              <a:pathLst>
                <a:path w="559" h="1730" extrusionOk="0">
                  <a:moveTo>
                    <a:pt x="329" y="1"/>
                  </a:moveTo>
                  <a:cubicBezTo>
                    <a:pt x="317" y="33"/>
                    <a:pt x="1" y="711"/>
                    <a:pt x="208" y="1280"/>
                  </a:cubicBezTo>
                  <a:cubicBezTo>
                    <a:pt x="274" y="1467"/>
                    <a:pt x="394" y="1620"/>
                    <a:pt x="558" y="1729"/>
                  </a:cubicBezTo>
                  <a:lnTo>
                    <a:pt x="558" y="1576"/>
                  </a:lnTo>
                  <a:lnTo>
                    <a:pt x="558" y="1532"/>
                  </a:lnTo>
                  <a:cubicBezTo>
                    <a:pt x="471" y="1445"/>
                    <a:pt x="405" y="1346"/>
                    <a:pt x="361" y="1226"/>
                  </a:cubicBezTo>
                  <a:cubicBezTo>
                    <a:pt x="230" y="898"/>
                    <a:pt x="317" y="504"/>
                    <a:pt x="394" y="274"/>
                  </a:cubicBezTo>
                  <a:cubicBezTo>
                    <a:pt x="383" y="186"/>
                    <a:pt x="361" y="88"/>
                    <a:pt x="339" y="11"/>
                  </a:cubicBezTo>
                  <a:lnTo>
                    <a:pt x="32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0" name="Google Shape;2608;p65">
              <a:extLst>
                <a:ext uri="{FF2B5EF4-FFF2-40B4-BE49-F238E27FC236}">
                  <a16:creationId xmlns:a16="http://schemas.microsoft.com/office/drawing/2014/main" id="{99946A00-5387-492C-BD80-ECB7B457A06B}"/>
                </a:ext>
              </a:extLst>
            </p:cNvPr>
            <p:cNvSpPr/>
            <p:nvPr/>
          </p:nvSpPr>
          <p:spPr>
            <a:xfrm>
              <a:off x="4220775" y="2794025"/>
              <a:ext cx="84800" cy="7950"/>
            </a:xfrm>
            <a:custGeom>
              <a:avLst/>
              <a:gdLst/>
              <a:ahLst/>
              <a:cxnLst/>
              <a:rect l="l" t="t" r="r" b="b"/>
              <a:pathLst>
                <a:path w="3392" h="318" extrusionOk="0">
                  <a:moveTo>
                    <a:pt x="12" y="1"/>
                  </a:moveTo>
                  <a:cubicBezTo>
                    <a:pt x="0" y="186"/>
                    <a:pt x="22" y="318"/>
                    <a:pt x="22" y="318"/>
                  </a:cubicBezTo>
                  <a:lnTo>
                    <a:pt x="3369" y="318"/>
                  </a:lnTo>
                  <a:cubicBezTo>
                    <a:pt x="3369" y="318"/>
                    <a:pt x="3391" y="186"/>
                    <a:pt x="339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1" name="Google Shape;2609;p65">
              <a:extLst>
                <a:ext uri="{FF2B5EF4-FFF2-40B4-BE49-F238E27FC236}">
                  <a16:creationId xmlns:a16="http://schemas.microsoft.com/office/drawing/2014/main" id="{62CE8CB9-EE14-42D7-A4DD-8E66849EA0C7}"/>
                </a:ext>
              </a:extLst>
            </p:cNvPr>
            <p:cNvSpPr/>
            <p:nvPr/>
          </p:nvSpPr>
          <p:spPr>
            <a:xfrm>
              <a:off x="4240450" y="2712425"/>
              <a:ext cx="26275" cy="28050"/>
            </a:xfrm>
            <a:custGeom>
              <a:avLst/>
              <a:gdLst/>
              <a:ahLst/>
              <a:cxnLst/>
              <a:rect l="l" t="t" r="r" b="b"/>
              <a:pathLst>
                <a:path w="1051" h="1122" extrusionOk="0">
                  <a:moveTo>
                    <a:pt x="340" y="191"/>
                  </a:moveTo>
                  <a:cubicBezTo>
                    <a:pt x="482" y="235"/>
                    <a:pt x="657" y="541"/>
                    <a:pt x="778" y="837"/>
                  </a:cubicBezTo>
                  <a:cubicBezTo>
                    <a:pt x="515" y="694"/>
                    <a:pt x="231" y="487"/>
                    <a:pt x="209" y="334"/>
                  </a:cubicBezTo>
                  <a:cubicBezTo>
                    <a:pt x="198" y="312"/>
                    <a:pt x="198" y="268"/>
                    <a:pt x="253" y="224"/>
                  </a:cubicBezTo>
                  <a:cubicBezTo>
                    <a:pt x="285" y="202"/>
                    <a:pt x="307" y="191"/>
                    <a:pt x="318" y="191"/>
                  </a:cubicBezTo>
                  <a:close/>
                  <a:moveTo>
                    <a:pt x="334" y="0"/>
                  </a:moveTo>
                  <a:cubicBezTo>
                    <a:pt x="272" y="0"/>
                    <a:pt x="194" y="17"/>
                    <a:pt x="122" y="82"/>
                  </a:cubicBezTo>
                  <a:cubicBezTo>
                    <a:pt x="12" y="191"/>
                    <a:pt x="1" y="290"/>
                    <a:pt x="12" y="366"/>
                  </a:cubicBezTo>
                  <a:cubicBezTo>
                    <a:pt x="78" y="727"/>
                    <a:pt x="822" y="1077"/>
                    <a:pt x="909" y="1121"/>
                  </a:cubicBezTo>
                  <a:lnTo>
                    <a:pt x="941" y="1121"/>
                  </a:lnTo>
                  <a:cubicBezTo>
                    <a:pt x="963" y="1121"/>
                    <a:pt x="997" y="1121"/>
                    <a:pt x="1007" y="1099"/>
                  </a:cubicBezTo>
                  <a:cubicBezTo>
                    <a:pt x="1040" y="1077"/>
                    <a:pt x="1051" y="1034"/>
                    <a:pt x="1040" y="1000"/>
                  </a:cubicBezTo>
                  <a:cubicBezTo>
                    <a:pt x="985" y="847"/>
                    <a:pt x="734" y="103"/>
                    <a:pt x="395" y="5"/>
                  </a:cubicBezTo>
                  <a:cubicBezTo>
                    <a:pt x="377" y="2"/>
                    <a:pt x="357" y="0"/>
                    <a:pt x="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2" name="Google Shape;2610;p65">
              <a:extLst>
                <a:ext uri="{FF2B5EF4-FFF2-40B4-BE49-F238E27FC236}">
                  <a16:creationId xmlns:a16="http://schemas.microsoft.com/office/drawing/2014/main" id="{A061D452-EDE5-41C1-9AEA-A28150B0C767}"/>
                </a:ext>
              </a:extLst>
            </p:cNvPr>
            <p:cNvSpPr/>
            <p:nvPr/>
          </p:nvSpPr>
          <p:spPr>
            <a:xfrm>
              <a:off x="4265625" y="2712425"/>
              <a:ext cx="26000" cy="28050"/>
            </a:xfrm>
            <a:custGeom>
              <a:avLst/>
              <a:gdLst/>
              <a:ahLst/>
              <a:cxnLst/>
              <a:rect l="l" t="t" r="r" b="b"/>
              <a:pathLst>
                <a:path w="1040" h="1122" extrusionOk="0">
                  <a:moveTo>
                    <a:pt x="722" y="191"/>
                  </a:moveTo>
                  <a:cubicBezTo>
                    <a:pt x="744" y="191"/>
                    <a:pt x="766" y="202"/>
                    <a:pt x="799" y="224"/>
                  </a:cubicBezTo>
                  <a:cubicBezTo>
                    <a:pt x="843" y="268"/>
                    <a:pt x="843" y="312"/>
                    <a:pt x="843" y="334"/>
                  </a:cubicBezTo>
                  <a:cubicBezTo>
                    <a:pt x="821" y="487"/>
                    <a:pt x="536" y="694"/>
                    <a:pt x="274" y="837"/>
                  </a:cubicBezTo>
                  <a:cubicBezTo>
                    <a:pt x="394" y="541"/>
                    <a:pt x="569" y="235"/>
                    <a:pt x="700" y="191"/>
                  </a:cubicBezTo>
                  <a:close/>
                  <a:moveTo>
                    <a:pt x="715" y="0"/>
                  </a:moveTo>
                  <a:cubicBezTo>
                    <a:pt x="693" y="0"/>
                    <a:pt x="674" y="2"/>
                    <a:pt x="656" y="5"/>
                  </a:cubicBezTo>
                  <a:cubicBezTo>
                    <a:pt x="318" y="103"/>
                    <a:pt x="55" y="847"/>
                    <a:pt x="11" y="1000"/>
                  </a:cubicBezTo>
                  <a:cubicBezTo>
                    <a:pt x="0" y="1034"/>
                    <a:pt x="11" y="1077"/>
                    <a:pt x="33" y="1099"/>
                  </a:cubicBezTo>
                  <a:cubicBezTo>
                    <a:pt x="55" y="1121"/>
                    <a:pt x="77" y="1121"/>
                    <a:pt x="99" y="1121"/>
                  </a:cubicBezTo>
                  <a:lnTo>
                    <a:pt x="143" y="1121"/>
                  </a:lnTo>
                  <a:cubicBezTo>
                    <a:pt x="230" y="1077"/>
                    <a:pt x="974" y="727"/>
                    <a:pt x="1028" y="366"/>
                  </a:cubicBezTo>
                  <a:cubicBezTo>
                    <a:pt x="1040" y="290"/>
                    <a:pt x="1040" y="191"/>
                    <a:pt x="930" y="82"/>
                  </a:cubicBezTo>
                  <a:cubicBezTo>
                    <a:pt x="850" y="17"/>
                    <a:pt x="775" y="0"/>
                    <a:pt x="7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3" name="Google Shape;2611;p65">
              <a:extLst>
                <a:ext uri="{FF2B5EF4-FFF2-40B4-BE49-F238E27FC236}">
                  <a16:creationId xmlns:a16="http://schemas.microsoft.com/office/drawing/2014/main" id="{B56A9A03-9CEC-40A9-A16E-5A2DA55BF801}"/>
                </a:ext>
              </a:extLst>
            </p:cNvPr>
            <p:cNvSpPr/>
            <p:nvPr/>
          </p:nvSpPr>
          <p:spPr>
            <a:xfrm>
              <a:off x="4261575" y="2733175"/>
              <a:ext cx="9625" cy="8625"/>
            </a:xfrm>
            <a:custGeom>
              <a:avLst/>
              <a:gdLst/>
              <a:ahLst/>
              <a:cxnLst/>
              <a:rect l="l" t="t" r="r" b="b"/>
              <a:pathLst>
                <a:path w="385" h="345" extrusionOk="0">
                  <a:moveTo>
                    <a:pt x="244" y="0"/>
                  </a:moveTo>
                  <a:cubicBezTo>
                    <a:pt x="226" y="0"/>
                    <a:pt x="206" y="5"/>
                    <a:pt x="184" y="17"/>
                  </a:cubicBezTo>
                  <a:cubicBezTo>
                    <a:pt x="184" y="17"/>
                    <a:pt x="156" y="4"/>
                    <a:pt x="123" y="4"/>
                  </a:cubicBezTo>
                  <a:cubicBezTo>
                    <a:pt x="75" y="4"/>
                    <a:pt x="16" y="31"/>
                    <a:pt x="9" y="160"/>
                  </a:cubicBezTo>
                  <a:cubicBezTo>
                    <a:pt x="1" y="291"/>
                    <a:pt x="83" y="345"/>
                    <a:pt x="138" y="345"/>
                  </a:cubicBezTo>
                  <a:cubicBezTo>
                    <a:pt x="152" y="345"/>
                    <a:pt x="165" y="341"/>
                    <a:pt x="173" y="335"/>
                  </a:cubicBezTo>
                  <a:cubicBezTo>
                    <a:pt x="173" y="335"/>
                    <a:pt x="193" y="341"/>
                    <a:pt x="220" y="341"/>
                  </a:cubicBezTo>
                  <a:cubicBezTo>
                    <a:pt x="257" y="341"/>
                    <a:pt x="306" y="330"/>
                    <a:pt x="337" y="280"/>
                  </a:cubicBezTo>
                  <a:cubicBezTo>
                    <a:pt x="385" y="214"/>
                    <a:pt x="358"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4" name="Google Shape;2612;p65">
              <a:extLst>
                <a:ext uri="{FF2B5EF4-FFF2-40B4-BE49-F238E27FC236}">
                  <a16:creationId xmlns:a16="http://schemas.microsoft.com/office/drawing/2014/main" id="{128611AA-3630-4A3E-808F-1012D93F17B2}"/>
                </a:ext>
              </a:extLst>
            </p:cNvPr>
            <p:cNvSpPr/>
            <p:nvPr/>
          </p:nvSpPr>
          <p:spPr>
            <a:xfrm>
              <a:off x="4246200" y="2736225"/>
              <a:ext cx="22725" cy="11900"/>
            </a:xfrm>
            <a:custGeom>
              <a:avLst/>
              <a:gdLst/>
              <a:ahLst/>
              <a:cxnLst/>
              <a:rect l="l" t="t" r="r" b="b"/>
              <a:pathLst>
                <a:path w="909" h="476" extrusionOk="0">
                  <a:moveTo>
                    <a:pt x="676" y="0"/>
                  </a:moveTo>
                  <a:cubicBezTo>
                    <a:pt x="509" y="0"/>
                    <a:pt x="232" y="50"/>
                    <a:pt x="33" y="322"/>
                  </a:cubicBezTo>
                  <a:cubicBezTo>
                    <a:pt x="1" y="366"/>
                    <a:pt x="11" y="432"/>
                    <a:pt x="55" y="464"/>
                  </a:cubicBezTo>
                  <a:cubicBezTo>
                    <a:pt x="67" y="475"/>
                    <a:pt x="88" y="475"/>
                    <a:pt x="110" y="475"/>
                  </a:cubicBezTo>
                  <a:cubicBezTo>
                    <a:pt x="132" y="475"/>
                    <a:pt x="165" y="464"/>
                    <a:pt x="186" y="442"/>
                  </a:cubicBezTo>
                  <a:cubicBezTo>
                    <a:pt x="348" y="228"/>
                    <a:pt x="567" y="196"/>
                    <a:pt x="688" y="196"/>
                  </a:cubicBezTo>
                  <a:cubicBezTo>
                    <a:pt x="740" y="196"/>
                    <a:pt x="774" y="202"/>
                    <a:pt x="777" y="202"/>
                  </a:cubicBezTo>
                  <a:cubicBezTo>
                    <a:pt x="784" y="203"/>
                    <a:pt x="792" y="204"/>
                    <a:pt x="799" y="204"/>
                  </a:cubicBezTo>
                  <a:cubicBezTo>
                    <a:pt x="846" y="204"/>
                    <a:pt x="888" y="172"/>
                    <a:pt x="898" y="125"/>
                  </a:cubicBezTo>
                  <a:cubicBezTo>
                    <a:pt x="908" y="70"/>
                    <a:pt x="865" y="27"/>
                    <a:pt x="821" y="16"/>
                  </a:cubicBezTo>
                  <a:cubicBezTo>
                    <a:pt x="814" y="12"/>
                    <a:pt x="758" y="0"/>
                    <a:pt x="6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5" name="Google Shape;2613;p65">
              <a:extLst>
                <a:ext uri="{FF2B5EF4-FFF2-40B4-BE49-F238E27FC236}">
                  <a16:creationId xmlns:a16="http://schemas.microsoft.com/office/drawing/2014/main" id="{9E6F6D91-4B1B-4194-9F52-4DDD55BD54A1}"/>
                </a:ext>
              </a:extLst>
            </p:cNvPr>
            <p:cNvSpPr/>
            <p:nvPr/>
          </p:nvSpPr>
          <p:spPr>
            <a:xfrm>
              <a:off x="4263700" y="2733825"/>
              <a:ext cx="24650" cy="16750"/>
            </a:xfrm>
            <a:custGeom>
              <a:avLst/>
              <a:gdLst/>
              <a:ahLst/>
              <a:cxnLst/>
              <a:rect l="l" t="t" r="r" b="b"/>
              <a:pathLst>
                <a:path w="986" h="670" extrusionOk="0">
                  <a:moveTo>
                    <a:pt x="89" y="0"/>
                  </a:moveTo>
                  <a:cubicBezTo>
                    <a:pt x="44" y="0"/>
                    <a:pt x="10" y="32"/>
                    <a:pt x="1" y="79"/>
                  </a:cubicBezTo>
                  <a:cubicBezTo>
                    <a:pt x="1" y="134"/>
                    <a:pt x="33" y="178"/>
                    <a:pt x="88" y="188"/>
                  </a:cubicBezTo>
                  <a:cubicBezTo>
                    <a:pt x="88" y="188"/>
                    <a:pt x="635" y="276"/>
                    <a:pt x="788" y="615"/>
                  </a:cubicBezTo>
                  <a:cubicBezTo>
                    <a:pt x="799" y="648"/>
                    <a:pt x="843" y="669"/>
                    <a:pt x="876" y="669"/>
                  </a:cubicBezTo>
                  <a:cubicBezTo>
                    <a:pt x="886" y="669"/>
                    <a:pt x="898" y="669"/>
                    <a:pt x="908" y="659"/>
                  </a:cubicBezTo>
                  <a:cubicBezTo>
                    <a:pt x="963" y="637"/>
                    <a:pt x="985" y="582"/>
                    <a:pt x="963" y="538"/>
                  </a:cubicBezTo>
                  <a:cubicBezTo>
                    <a:pt x="767" y="101"/>
                    <a:pt x="143" y="3"/>
                    <a:pt x="110" y="3"/>
                  </a:cubicBezTo>
                  <a:cubicBezTo>
                    <a:pt x="103" y="1"/>
                    <a:pt x="96" y="0"/>
                    <a:pt x="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6" name="Google Shape;2614;p65">
              <a:extLst>
                <a:ext uri="{FF2B5EF4-FFF2-40B4-BE49-F238E27FC236}">
                  <a16:creationId xmlns:a16="http://schemas.microsoft.com/office/drawing/2014/main" id="{18720776-6479-435D-8585-EE8BB0C61007}"/>
                </a:ext>
              </a:extLst>
            </p:cNvPr>
            <p:cNvSpPr/>
            <p:nvPr/>
          </p:nvSpPr>
          <p:spPr>
            <a:xfrm>
              <a:off x="4252225" y="2748250"/>
              <a:ext cx="26000" cy="6150"/>
            </a:xfrm>
            <a:custGeom>
              <a:avLst/>
              <a:gdLst/>
              <a:ahLst/>
              <a:cxnLst/>
              <a:rect l="l" t="t" r="r" b="b"/>
              <a:pathLst>
                <a:path w="1040" h="246" extrusionOk="0">
                  <a:moveTo>
                    <a:pt x="473" y="0"/>
                  </a:moveTo>
                  <a:cubicBezTo>
                    <a:pt x="245" y="0"/>
                    <a:pt x="95" y="38"/>
                    <a:pt x="88" y="38"/>
                  </a:cubicBezTo>
                  <a:cubicBezTo>
                    <a:pt x="33" y="60"/>
                    <a:pt x="1" y="114"/>
                    <a:pt x="22" y="158"/>
                  </a:cubicBezTo>
                  <a:cubicBezTo>
                    <a:pt x="31" y="201"/>
                    <a:pt x="66" y="231"/>
                    <a:pt x="103" y="231"/>
                  </a:cubicBezTo>
                  <a:cubicBezTo>
                    <a:pt x="112" y="231"/>
                    <a:pt x="122" y="228"/>
                    <a:pt x="132" y="224"/>
                  </a:cubicBezTo>
                  <a:cubicBezTo>
                    <a:pt x="138" y="224"/>
                    <a:pt x="273" y="191"/>
                    <a:pt x="476" y="191"/>
                  </a:cubicBezTo>
                  <a:cubicBezTo>
                    <a:pt x="602" y="191"/>
                    <a:pt x="755" y="203"/>
                    <a:pt x="919" y="246"/>
                  </a:cubicBezTo>
                  <a:lnTo>
                    <a:pt x="941" y="246"/>
                  </a:lnTo>
                  <a:cubicBezTo>
                    <a:pt x="985" y="246"/>
                    <a:pt x="1017" y="213"/>
                    <a:pt x="1029" y="169"/>
                  </a:cubicBezTo>
                  <a:cubicBezTo>
                    <a:pt x="1039" y="126"/>
                    <a:pt x="1017" y="71"/>
                    <a:pt x="963" y="60"/>
                  </a:cubicBezTo>
                  <a:cubicBezTo>
                    <a:pt x="781" y="14"/>
                    <a:pt x="612" y="0"/>
                    <a:pt x="4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7" name="Google Shape;2615;p65">
              <a:extLst>
                <a:ext uri="{FF2B5EF4-FFF2-40B4-BE49-F238E27FC236}">
                  <a16:creationId xmlns:a16="http://schemas.microsoft.com/office/drawing/2014/main" id="{D4EB84F4-F970-43DF-A3A5-DFD607D4CEFB}"/>
                </a:ext>
              </a:extLst>
            </p:cNvPr>
            <p:cNvSpPr/>
            <p:nvPr/>
          </p:nvSpPr>
          <p:spPr>
            <a:xfrm>
              <a:off x="4248650" y="2755775"/>
              <a:ext cx="26025" cy="6275"/>
            </a:xfrm>
            <a:custGeom>
              <a:avLst/>
              <a:gdLst/>
              <a:ahLst/>
              <a:cxnLst/>
              <a:rect l="l" t="t" r="r" b="b"/>
              <a:pathLst>
                <a:path w="1041" h="251" extrusionOk="0">
                  <a:moveTo>
                    <a:pt x="478" y="1"/>
                  </a:moveTo>
                  <a:cubicBezTo>
                    <a:pt x="248" y="1"/>
                    <a:pt x="96" y="43"/>
                    <a:pt x="88" y="43"/>
                  </a:cubicBezTo>
                  <a:cubicBezTo>
                    <a:pt x="34" y="54"/>
                    <a:pt x="1" y="109"/>
                    <a:pt x="23" y="163"/>
                  </a:cubicBezTo>
                  <a:cubicBezTo>
                    <a:pt x="32" y="209"/>
                    <a:pt x="71" y="232"/>
                    <a:pt x="109" y="232"/>
                  </a:cubicBezTo>
                  <a:cubicBezTo>
                    <a:pt x="117" y="232"/>
                    <a:pt x="125" y="231"/>
                    <a:pt x="132" y="229"/>
                  </a:cubicBezTo>
                  <a:cubicBezTo>
                    <a:pt x="139" y="229"/>
                    <a:pt x="286" y="189"/>
                    <a:pt x="500" y="189"/>
                  </a:cubicBezTo>
                  <a:cubicBezTo>
                    <a:pt x="620" y="189"/>
                    <a:pt x="760" y="201"/>
                    <a:pt x="909" y="240"/>
                  </a:cubicBezTo>
                  <a:cubicBezTo>
                    <a:pt x="920" y="251"/>
                    <a:pt x="931" y="251"/>
                    <a:pt x="942" y="251"/>
                  </a:cubicBezTo>
                  <a:cubicBezTo>
                    <a:pt x="985" y="251"/>
                    <a:pt x="1019" y="218"/>
                    <a:pt x="1029" y="175"/>
                  </a:cubicBezTo>
                  <a:cubicBezTo>
                    <a:pt x="1040" y="131"/>
                    <a:pt x="1019" y="76"/>
                    <a:pt x="963" y="65"/>
                  </a:cubicBezTo>
                  <a:cubicBezTo>
                    <a:pt x="783" y="16"/>
                    <a:pt x="616" y="1"/>
                    <a:pt x="4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8" name="Google Shape;2616;p65">
              <a:extLst>
                <a:ext uri="{FF2B5EF4-FFF2-40B4-BE49-F238E27FC236}">
                  <a16:creationId xmlns:a16="http://schemas.microsoft.com/office/drawing/2014/main" id="{FFB459F0-90F9-456D-A489-D1F3AFFC1015}"/>
                </a:ext>
              </a:extLst>
            </p:cNvPr>
            <p:cNvSpPr/>
            <p:nvPr/>
          </p:nvSpPr>
          <p:spPr>
            <a:xfrm>
              <a:off x="4244575" y="2764375"/>
              <a:ext cx="25975" cy="6175"/>
            </a:xfrm>
            <a:custGeom>
              <a:avLst/>
              <a:gdLst/>
              <a:ahLst/>
              <a:cxnLst/>
              <a:rect l="l" t="t" r="r" b="b"/>
              <a:pathLst>
                <a:path w="1039" h="247" extrusionOk="0">
                  <a:moveTo>
                    <a:pt x="478" y="1"/>
                  </a:moveTo>
                  <a:cubicBezTo>
                    <a:pt x="247" y="1"/>
                    <a:pt x="90" y="42"/>
                    <a:pt x="76" y="49"/>
                  </a:cubicBezTo>
                  <a:cubicBezTo>
                    <a:pt x="33" y="60"/>
                    <a:pt x="0" y="115"/>
                    <a:pt x="11" y="159"/>
                  </a:cubicBezTo>
                  <a:cubicBezTo>
                    <a:pt x="21" y="206"/>
                    <a:pt x="63" y="237"/>
                    <a:pt x="110" y="237"/>
                  </a:cubicBezTo>
                  <a:cubicBezTo>
                    <a:pt x="117" y="237"/>
                    <a:pt x="124" y="236"/>
                    <a:pt x="132" y="235"/>
                  </a:cubicBezTo>
                  <a:cubicBezTo>
                    <a:pt x="132" y="228"/>
                    <a:pt x="268" y="192"/>
                    <a:pt x="474" y="192"/>
                  </a:cubicBezTo>
                  <a:cubicBezTo>
                    <a:pt x="598" y="192"/>
                    <a:pt x="747" y="205"/>
                    <a:pt x="908" y="246"/>
                  </a:cubicBezTo>
                  <a:lnTo>
                    <a:pt x="930" y="246"/>
                  </a:lnTo>
                  <a:cubicBezTo>
                    <a:pt x="973" y="246"/>
                    <a:pt x="1017" y="224"/>
                    <a:pt x="1028" y="181"/>
                  </a:cubicBezTo>
                  <a:cubicBezTo>
                    <a:pt x="1039" y="126"/>
                    <a:pt x="1007" y="71"/>
                    <a:pt x="951" y="60"/>
                  </a:cubicBezTo>
                  <a:cubicBezTo>
                    <a:pt x="777" y="15"/>
                    <a:pt x="614" y="1"/>
                    <a:pt x="4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9" name="Google Shape;2617;p65">
              <a:extLst>
                <a:ext uri="{FF2B5EF4-FFF2-40B4-BE49-F238E27FC236}">
                  <a16:creationId xmlns:a16="http://schemas.microsoft.com/office/drawing/2014/main" id="{3162E1E1-DC06-415C-928C-B7D63979CFD8}"/>
                </a:ext>
              </a:extLst>
            </p:cNvPr>
            <p:cNvSpPr/>
            <p:nvPr/>
          </p:nvSpPr>
          <p:spPr>
            <a:xfrm>
              <a:off x="4191525" y="2153825"/>
              <a:ext cx="53625" cy="57800"/>
            </a:xfrm>
            <a:custGeom>
              <a:avLst/>
              <a:gdLst/>
              <a:ahLst/>
              <a:cxnLst/>
              <a:rect l="l" t="t" r="r" b="b"/>
              <a:pathLst>
                <a:path w="2145" h="2312" extrusionOk="0">
                  <a:moveTo>
                    <a:pt x="2062" y="1"/>
                  </a:moveTo>
                  <a:cubicBezTo>
                    <a:pt x="2026" y="1"/>
                    <a:pt x="2000" y="29"/>
                    <a:pt x="1991" y="58"/>
                  </a:cubicBezTo>
                  <a:cubicBezTo>
                    <a:pt x="1991" y="69"/>
                    <a:pt x="1882" y="615"/>
                    <a:pt x="1575" y="1140"/>
                  </a:cubicBezTo>
                  <a:cubicBezTo>
                    <a:pt x="1411" y="1425"/>
                    <a:pt x="1182" y="1709"/>
                    <a:pt x="886" y="1906"/>
                  </a:cubicBezTo>
                  <a:cubicBezTo>
                    <a:pt x="613" y="2081"/>
                    <a:pt x="317" y="2158"/>
                    <a:pt x="0" y="2158"/>
                  </a:cubicBezTo>
                  <a:cubicBezTo>
                    <a:pt x="0" y="2212"/>
                    <a:pt x="0" y="2256"/>
                    <a:pt x="11" y="2311"/>
                  </a:cubicBezTo>
                  <a:cubicBezTo>
                    <a:pt x="361" y="2311"/>
                    <a:pt x="679" y="2212"/>
                    <a:pt x="963" y="2037"/>
                  </a:cubicBezTo>
                  <a:cubicBezTo>
                    <a:pt x="1302" y="1819"/>
                    <a:pt x="1554" y="1502"/>
                    <a:pt x="1729" y="1184"/>
                  </a:cubicBezTo>
                  <a:cubicBezTo>
                    <a:pt x="2035" y="649"/>
                    <a:pt x="2133" y="124"/>
                    <a:pt x="2144" y="90"/>
                  </a:cubicBezTo>
                  <a:cubicBezTo>
                    <a:pt x="2144" y="47"/>
                    <a:pt x="2122" y="3"/>
                    <a:pt x="2079" y="3"/>
                  </a:cubicBezTo>
                  <a:cubicBezTo>
                    <a:pt x="2073" y="2"/>
                    <a:pt x="2067" y="1"/>
                    <a:pt x="20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0" name="Google Shape;2618;p65">
              <a:extLst>
                <a:ext uri="{FF2B5EF4-FFF2-40B4-BE49-F238E27FC236}">
                  <a16:creationId xmlns:a16="http://schemas.microsoft.com/office/drawing/2014/main" id="{59B1E87B-0ECE-4AB6-8374-0DE5204769D6}"/>
                </a:ext>
              </a:extLst>
            </p:cNvPr>
            <p:cNvSpPr/>
            <p:nvPr/>
          </p:nvSpPr>
          <p:spPr>
            <a:xfrm>
              <a:off x="4165275" y="1809350"/>
              <a:ext cx="222325" cy="366950"/>
            </a:xfrm>
            <a:custGeom>
              <a:avLst/>
              <a:gdLst/>
              <a:ahLst/>
              <a:cxnLst/>
              <a:rect l="l" t="t" r="r" b="b"/>
              <a:pathLst>
                <a:path w="8893" h="14678" extrusionOk="0">
                  <a:moveTo>
                    <a:pt x="3423" y="0"/>
                  </a:moveTo>
                  <a:cubicBezTo>
                    <a:pt x="3423" y="0"/>
                    <a:pt x="3248" y="143"/>
                    <a:pt x="2942" y="296"/>
                  </a:cubicBezTo>
                  <a:cubicBezTo>
                    <a:pt x="2920" y="318"/>
                    <a:pt x="2888" y="328"/>
                    <a:pt x="2855" y="340"/>
                  </a:cubicBezTo>
                  <a:cubicBezTo>
                    <a:pt x="2592" y="471"/>
                    <a:pt x="2242" y="591"/>
                    <a:pt x="1805" y="656"/>
                  </a:cubicBezTo>
                  <a:cubicBezTo>
                    <a:pt x="853" y="810"/>
                    <a:pt x="307" y="1827"/>
                    <a:pt x="208" y="3468"/>
                  </a:cubicBezTo>
                  <a:cubicBezTo>
                    <a:pt x="153" y="4288"/>
                    <a:pt x="98" y="5075"/>
                    <a:pt x="55" y="5831"/>
                  </a:cubicBezTo>
                  <a:lnTo>
                    <a:pt x="55" y="5972"/>
                  </a:lnTo>
                  <a:cubicBezTo>
                    <a:pt x="11" y="6891"/>
                    <a:pt x="0" y="7766"/>
                    <a:pt x="55" y="8631"/>
                  </a:cubicBezTo>
                  <a:cubicBezTo>
                    <a:pt x="66" y="8816"/>
                    <a:pt x="76" y="8991"/>
                    <a:pt x="98" y="9177"/>
                  </a:cubicBezTo>
                  <a:cubicBezTo>
                    <a:pt x="186" y="10074"/>
                    <a:pt x="536" y="13104"/>
                    <a:pt x="842" y="13957"/>
                  </a:cubicBezTo>
                  <a:cubicBezTo>
                    <a:pt x="1879" y="14461"/>
                    <a:pt x="3028" y="14677"/>
                    <a:pt x="4144" y="14677"/>
                  </a:cubicBezTo>
                  <a:cubicBezTo>
                    <a:pt x="6075" y="14677"/>
                    <a:pt x="7908" y="14030"/>
                    <a:pt x="8892" y="13115"/>
                  </a:cubicBezTo>
                  <a:cubicBezTo>
                    <a:pt x="8576" y="11846"/>
                    <a:pt x="8192" y="9538"/>
                    <a:pt x="8051" y="8554"/>
                  </a:cubicBezTo>
                  <a:cubicBezTo>
                    <a:pt x="8029" y="8368"/>
                    <a:pt x="8007" y="8182"/>
                    <a:pt x="7985" y="8007"/>
                  </a:cubicBezTo>
                  <a:cubicBezTo>
                    <a:pt x="7963" y="7843"/>
                    <a:pt x="7941" y="7679"/>
                    <a:pt x="7930" y="7515"/>
                  </a:cubicBezTo>
                  <a:cubicBezTo>
                    <a:pt x="7908" y="7329"/>
                    <a:pt x="7886" y="7143"/>
                    <a:pt x="7876" y="6968"/>
                  </a:cubicBezTo>
                  <a:cubicBezTo>
                    <a:pt x="7864" y="6782"/>
                    <a:pt x="7854" y="6607"/>
                    <a:pt x="7842" y="6421"/>
                  </a:cubicBezTo>
                  <a:cubicBezTo>
                    <a:pt x="7832" y="6235"/>
                    <a:pt x="7832" y="6060"/>
                    <a:pt x="7832" y="5885"/>
                  </a:cubicBezTo>
                  <a:cubicBezTo>
                    <a:pt x="7777" y="3500"/>
                    <a:pt x="8214" y="2330"/>
                    <a:pt x="8105" y="1762"/>
                  </a:cubicBezTo>
                  <a:cubicBezTo>
                    <a:pt x="7919" y="853"/>
                    <a:pt x="7044" y="919"/>
                    <a:pt x="6289" y="591"/>
                  </a:cubicBezTo>
                  <a:cubicBezTo>
                    <a:pt x="6267" y="580"/>
                    <a:pt x="6235" y="569"/>
                    <a:pt x="6213" y="558"/>
                  </a:cubicBezTo>
                  <a:cubicBezTo>
                    <a:pt x="5961" y="438"/>
                    <a:pt x="5732" y="274"/>
                    <a:pt x="554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1" name="Google Shape;2619;p65">
              <a:extLst>
                <a:ext uri="{FF2B5EF4-FFF2-40B4-BE49-F238E27FC236}">
                  <a16:creationId xmlns:a16="http://schemas.microsoft.com/office/drawing/2014/main" id="{52CF31D2-4DCB-4EC5-8B27-77EB9126D6B8}"/>
                </a:ext>
              </a:extLst>
            </p:cNvPr>
            <p:cNvSpPr/>
            <p:nvPr/>
          </p:nvSpPr>
          <p:spPr>
            <a:xfrm>
              <a:off x="4241825" y="1853525"/>
              <a:ext cx="90825" cy="30500"/>
            </a:xfrm>
            <a:custGeom>
              <a:avLst/>
              <a:gdLst/>
              <a:ahLst/>
              <a:cxnLst/>
              <a:rect l="l" t="t" r="r" b="b"/>
              <a:pathLst>
                <a:path w="3633" h="1220" extrusionOk="0">
                  <a:moveTo>
                    <a:pt x="49" y="0"/>
                  </a:moveTo>
                  <a:cubicBezTo>
                    <a:pt x="36" y="0"/>
                    <a:pt x="22" y="6"/>
                    <a:pt x="11" y="16"/>
                  </a:cubicBezTo>
                  <a:cubicBezTo>
                    <a:pt x="1" y="38"/>
                    <a:pt x="1" y="71"/>
                    <a:pt x="23" y="93"/>
                  </a:cubicBezTo>
                  <a:cubicBezTo>
                    <a:pt x="23" y="93"/>
                    <a:pt x="526" y="596"/>
                    <a:pt x="1215" y="935"/>
                  </a:cubicBezTo>
                  <a:cubicBezTo>
                    <a:pt x="1620" y="1121"/>
                    <a:pt x="2002" y="1220"/>
                    <a:pt x="2364" y="1220"/>
                  </a:cubicBezTo>
                  <a:lnTo>
                    <a:pt x="2374" y="1220"/>
                  </a:lnTo>
                  <a:cubicBezTo>
                    <a:pt x="2833" y="1220"/>
                    <a:pt x="3249" y="1055"/>
                    <a:pt x="3610" y="738"/>
                  </a:cubicBezTo>
                  <a:cubicBezTo>
                    <a:pt x="3632" y="717"/>
                    <a:pt x="3632" y="683"/>
                    <a:pt x="3621" y="661"/>
                  </a:cubicBezTo>
                  <a:cubicBezTo>
                    <a:pt x="3610" y="650"/>
                    <a:pt x="3599" y="645"/>
                    <a:pt x="3588" y="645"/>
                  </a:cubicBezTo>
                  <a:cubicBezTo>
                    <a:pt x="3577" y="645"/>
                    <a:pt x="3566" y="650"/>
                    <a:pt x="3555" y="661"/>
                  </a:cubicBezTo>
                  <a:cubicBezTo>
                    <a:pt x="3206" y="968"/>
                    <a:pt x="2808" y="1124"/>
                    <a:pt x="2367" y="1124"/>
                  </a:cubicBezTo>
                  <a:cubicBezTo>
                    <a:pt x="2023" y="1124"/>
                    <a:pt x="1652" y="1028"/>
                    <a:pt x="1258" y="836"/>
                  </a:cubicBezTo>
                  <a:cubicBezTo>
                    <a:pt x="580" y="520"/>
                    <a:pt x="88" y="16"/>
                    <a:pt x="77" y="16"/>
                  </a:cubicBezTo>
                  <a:cubicBezTo>
                    <a:pt x="72" y="6"/>
                    <a:pt x="61" y="0"/>
                    <a:pt x="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2" name="Google Shape;2620;p65">
              <a:extLst>
                <a:ext uri="{FF2B5EF4-FFF2-40B4-BE49-F238E27FC236}">
                  <a16:creationId xmlns:a16="http://schemas.microsoft.com/office/drawing/2014/main" id="{3AF3D4E8-F09A-4F8E-9457-0ABCE21A01F2}"/>
                </a:ext>
              </a:extLst>
            </p:cNvPr>
            <p:cNvSpPr/>
            <p:nvPr/>
          </p:nvSpPr>
          <p:spPr>
            <a:xfrm>
              <a:off x="4260150" y="1825175"/>
              <a:ext cx="39950" cy="13725"/>
            </a:xfrm>
            <a:custGeom>
              <a:avLst/>
              <a:gdLst/>
              <a:ahLst/>
              <a:cxnLst/>
              <a:rect l="l" t="t" r="r" b="b"/>
              <a:pathLst>
                <a:path w="1598" h="549" extrusionOk="0">
                  <a:moveTo>
                    <a:pt x="52" y="1"/>
                  </a:moveTo>
                  <a:cubicBezTo>
                    <a:pt x="39" y="1"/>
                    <a:pt x="25" y="10"/>
                    <a:pt x="12" y="23"/>
                  </a:cubicBezTo>
                  <a:cubicBezTo>
                    <a:pt x="0" y="45"/>
                    <a:pt x="12" y="79"/>
                    <a:pt x="22" y="89"/>
                  </a:cubicBezTo>
                  <a:cubicBezTo>
                    <a:pt x="55" y="111"/>
                    <a:pt x="646" y="548"/>
                    <a:pt x="1138" y="548"/>
                  </a:cubicBezTo>
                  <a:cubicBezTo>
                    <a:pt x="1302" y="548"/>
                    <a:pt x="1456" y="505"/>
                    <a:pt x="1575" y="385"/>
                  </a:cubicBezTo>
                  <a:cubicBezTo>
                    <a:pt x="1597" y="373"/>
                    <a:pt x="1597" y="341"/>
                    <a:pt x="1575" y="319"/>
                  </a:cubicBezTo>
                  <a:cubicBezTo>
                    <a:pt x="1569" y="306"/>
                    <a:pt x="1555" y="301"/>
                    <a:pt x="1540" y="301"/>
                  </a:cubicBezTo>
                  <a:cubicBezTo>
                    <a:pt x="1530" y="301"/>
                    <a:pt x="1519" y="304"/>
                    <a:pt x="1510" y="308"/>
                  </a:cubicBezTo>
                  <a:cubicBezTo>
                    <a:pt x="1408" y="405"/>
                    <a:pt x="1278" y="443"/>
                    <a:pt x="1138" y="443"/>
                  </a:cubicBezTo>
                  <a:cubicBezTo>
                    <a:pt x="667" y="443"/>
                    <a:pt x="85" y="13"/>
                    <a:pt x="77" y="13"/>
                  </a:cubicBezTo>
                  <a:cubicBezTo>
                    <a:pt x="69" y="4"/>
                    <a:pt x="60" y="1"/>
                    <a:pt x="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3" name="Google Shape;2621;p65">
              <a:extLst>
                <a:ext uri="{FF2B5EF4-FFF2-40B4-BE49-F238E27FC236}">
                  <a16:creationId xmlns:a16="http://schemas.microsoft.com/office/drawing/2014/main" id="{36ED2419-9845-4356-94E6-A1F7002CB33D}"/>
                </a:ext>
              </a:extLst>
            </p:cNvPr>
            <p:cNvSpPr/>
            <p:nvPr/>
          </p:nvSpPr>
          <p:spPr>
            <a:xfrm>
              <a:off x="4231150" y="2046825"/>
              <a:ext cx="117900" cy="44750"/>
            </a:xfrm>
            <a:custGeom>
              <a:avLst/>
              <a:gdLst/>
              <a:ahLst/>
              <a:cxnLst/>
              <a:rect l="l" t="t" r="r" b="b"/>
              <a:pathLst>
                <a:path w="4716" h="1790" extrusionOk="0">
                  <a:moveTo>
                    <a:pt x="56" y="1"/>
                  </a:moveTo>
                  <a:cubicBezTo>
                    <a:pt x="45" y="1"/>
                    <a:pt x="34" y="6"/>
                    <a:pt x="23" y="17"/>
                  </a:cubicBezTo>
                  <a:cubicBezTo>
                    <a:pt x="1" y="39"/>
                    <a:pt x="1" y="72"/>
                    <a:pt x="23" y="94"/>
                  </a:cubicBezTo>
                  <a:cubicBezTo>
                    <a:pt x="34" y="94"/>
                    <a:pt x="625" y="707"/>
                    <a:pt x="1488" y="1188"/>
                  </a:cubicBezTo>
                  <a:cubicBezTo>
                    <a:pt x="2003" y="1472"/>
                    <a:pt x="2506" y="1658"/>
                    <a:pt x="2987" y="1735"/>
                  </a:cubicBezTo>
                  <a:cubicBezTo>
                    <a:pt x="3184" y="1767"/>
                    <a:pt x="3370" y="1789"/>
                    <a:pt x="3556" y="1789"/>
                  </a:cubicBezTo>
                  <a:cubicBezTo>
                    <a:pt x="3950" y="1789"/>
                    <a:pt x="4322" y="1713"/>
                    <a:pt x="4682" y="1570"/>
                  </a:cubicBezTo>
                  <a:cubicBezTo>
                    <a:pt x="4704" y="1560"/>
                    <a:pt x="4716" y="1527"/>
                    <a:pt x="4704" y="1505"/>
                  </a:cubicBezTo>
                  <a:cubicBezTo>
                    <a:pt x="4696" y="1480"/>
                    <a:pt x="4682" y="1468"/>
                    <a:pt x="4666" y="1468"/>
                  </a:cubicBezTo>
                  <a:cubicBezTo>
                    <a:pt x="4661" y="1468"/>
                    <a:pt x="4655" y="1469"/>
                    <a:pt x="4650" y="1472"/>
                  </a:cubicBezTo>
                  <a:cubicBezTo>
                    <a:pt x="4285" y="1625"/>
                    <a:pt x="3917" y="1687"/>
                    <a:pt x="3560" y="1687"/>
                  </a:cubicBezTo>
                  <a:cubicBezTo>
                    <a:pt x="2792" y="1687"/>
                    <a:pt x="2073" y="1399"/>
                    <a:pt x="1544" y="1100"/>
                  </a:cubicBezTo>
                  <a:cubicBezTo>
                    <a:pt x="679" y="619"/>
                    <a:pt x="88" y="29"/>
                    <a:pt x="88" y="17"/>
                  </a:cubicBezTo>
                  <a:cubicBezTo>
                    <a:pt x="77" y="6"/>
                    <a:pt x="67" y="1"/>
                    <a:pt x="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4" name="Google Shape;2622;p65">
              <a:extLst>
                <a:ext uri="{FF2B5EF4-FFF2-40B4-BE49-F238E27FC236}">
                  <a16:creationId xmlns:a16="http://schemas.microsoft.com/office/drawing/2014/main" id="{E3333340-6A78-4CBA-8BBF-D5113F8ABD83}"/>
                </a:ext>
              </a:extLst>
            </p:cNvPr>
            <p:cNvSpPr/>
            <p:nvPr/>
          </p:nvSpPr>
          <p:spPr>
            <a:xfrm>
              <a:off x="4166075" y="1956450"/>
              <a:ext cx="195275" cy="28750"/>
            </a:xfrm>
            <a:custGeom>
              <a:avLst/>
              <a:gdLst/>
              <a:ahLst/>
              <a:cxnLst/>
              <a:rect l="l" t="t" r="r" b="b"/>
              <a:pathLst>
                <a:path w="7811" h="1150" extrusionOk="0">
                  <a:moveTo>
                    <a:pt x="7800" y="1"/>
                  </a:moveTo>
                  <a:lnTo>
                    <a:pt x="1" y="613"/>
                  </a:lnTo>
                  <a:lnTo>
                    <a:pt x="44" y="1150"/>
                  </a:lnTo>
                  <a:lnTo>
                    <a:pt x="7810" y="537"/>
                  </a:lnTo>
                  <a:cubicBezTo>
                    <a:pt x="7800" y="351"/>
                    <a:pt x="7800" y="176"/>
                    <a:pt x="7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5" name="Google Shape;2623;p65">
              <a:extLst>
                <a:ext uri="{FF2B5EF4-FFF2-40B4-BE49-F238E27FC236}">
                  <a16:creationId xmlns:a16="http://schemas.microsoft.com/office/drawing/2014/main" id="{61624486-4F69-4379-9A48-276CEE9B02A9}"/>
                </a:ext>
              </a:extLst>
            </p:cNvPr>
            <p:cNvSpPr/>
            <p:nvPr/>
          </p:nvSpPr>
          <p:spPr>
            <a:xfrm>
              <a:off x="4166075" y="1983550"/>
              <a:ext cx="197450" cy="29000"/>
            </a:xfrm>
            <a:custGeom>
              <a:avLst/>
              <a:gdLst/>
              <a:ahLst/>
              <a:cxnLst/>
              <a:rect l="l" t="t" r="r" b="b"/>
              <a:pathLst>
                <a:path w="7898" h="1160" extrusionOk="0">
                  <a:moveTo>
                    <a:pt x="7844" y="0"/>
                  </a:moveTo>
                  <a:lnTo>
                    <a:pt x="1" y="623"/>
                  </a:lnTo>
                  <a:lnTo>
                    <a:pt x="44" y="1159"/>
                  </a:lnTo>
                  <a:lnTo>
                    <a:pt x="7898" y="547"/>
                  </a:lnTo>
                  <a:cubicBezTo>
                    <a:pt x="7876" y="361"/>
                    <a:pt x="7854" y="175"/>
                    <a:pt x="78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6" name="Google Shape;2624;p65">
              <a:extLst>
                <a:ext uri="{FF2B5EF4-FFF2-40B4-BE49-F238E27FC236}">
                  <a16:creationId xmlns:a16="http://schemas.microsoft.com/office/drawing/2014/main" id="{A35A20F6-1CC3-445C-8E2E-45EAA0D9C017}"/>
                </a:ext>
              </a:extLst>
            </p:cNvPr>
            <p:cNvSpPr/>
            <p:nvPr/>
          </p:nvSpPr>
          <p:spPr>
            <a:xfrm>
              <a:off x="4166625" y="2009500"/>
              <a:ext cx="199925" cy="29300"/>
            </a:xfrm>
            <a:custGeom>
              <a:avLst/>
              <a:gdLst/>
              <a:ahLst/>
              <a:cxnLst/>
              <a:rect l="l" t="t" r="r" b="b"/>
              <a:pathLst>
                <a:path w="7997" h="1172" extrusionOk="0">
                  <a:moveTo>
                    <a:pt x="7931" y="1"/>
                  </a:moveTo>
                  <a:lnTo>
                    <a:pt x="1" y="625"/>
                  </a:lnTo>
                  <a:cubicBezTo>
                    <a:pt x="12" y="810"/>
                    <a:pt x="22" y="985"/>
                    <a:pt x="44" y="1171"/>
                  </a:cubicBezTo>
                  <a:lnTo>
                    <a:pt x="7997" y="548"/>
                  </a:lnTo>
                  <a:cubicBezTo>
                    <a:pt x="7975" y="362"/>
                    <a:pt x="7953" y="176"/>
                    <a:pt x="79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7" name="Google Shape;2625;p65">
              <a:extLst>
                <a:ext uri="{FF2B5EF4-FFF2-40B4-BE49-F238E27FC236}">
                  <a16:creationId xmlns:a16="http://schemas.microsoft.com/office/drawing/2014/main" id="{0DFC4712-6C3D-4DC4-8BEA-B70AFC780DF3}"/>
                </a:ext>
              </a:extLst>
            </p:cNvPr>
            <p:cNvSpPr/>
            <p:nvPr/>
          </p:nvSpPr>
          <p:spPr>
            <a:xfrm>
              <a:off x="4166625" y="1905475"/>
              <a:ext cx="42675" cy="54300"/>
            </a:xfrm>
            <a:custGeom>
              <a:avLst/>
              <a:gdLst/>
              <a:ahLst/>
              <a:cxnLst/>
              <a:rect l="l" t="t" r="r" b="b"/>
              <a:pathLst>
                <a:path w="1707" h="2172" extrusionOk="0">
                  <a:moveTo>
                    <a:pt x="1652" y="0"/>
                  </a:moveTo>
                  <a:cubicBezTo>
                    <a:pt x="1641" y="0"/>
                    <a:pt x="1630" y="6"/>
                    <a:pt x="1619" y="17"/>
                  </a:cubicBezTo>
                  <a:cubicBezTo>
                    <a:pt x="1619" y="39"/>
                    <a:pt x="909" y="1033"/>
                    <a:pt x="1" y="2018"/>
                  </a:cubicBezTo>
                  <a:lnTo>
                    <a:pt x="1" y="2171"/>
                  </a:lnTo>
                  <a:cubicBezTo>
                    <a:pt x="941" y="1154"/>
                    <a:pt x="1685" y="93"/>
                    <a:pt x="1696" y="82"/>
                  </a:cubicBezTo>
                  <a:cubicBezTo>
                    <a:pt x="1707" y="60"/>
                    <a:pt x="1707" y="27"/>
                    <a:pt x="1685" y="17"/>
                  </a:cubicBezTo>
                  <a:cubicBezTo>
                    <a:pt x="1674" y="6"/>
                    <a:pt x="1663" y="0"/>
                    <a:pt x="16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8" name="Google Shape;2626;p65">
              <a:extLst>
                <a:ext uri="{FF2B5EF4-FFF2-40B4-BE49-F238E27FC236}">
                  <a16:creationId xmlns:a16="http://schemas.microsoft.com/office/drawing/2014/main" id="{B67E019E-696A-4747-9C66-4F4A7B81B0C9}"/>
                </a:ext>
              </a:extLst>
            </p:cNvPr>
            <p:cNvSpPr/>
            <p:nvPr/>
          </p:nvSpPr>
          <p:spPr>
            <a:xfrm>
              <a:off x="4191525" y="1922200"/>
              <a:ext cx="25725" cy="6400"/>
            </a:xfrm>
            <a:custGeom>
              <a:avLst/>
              <a:gdLst/>
              <a:ahLst/>
              <a:cxnLst/>
              <a:rect l="l" t="t" r="r" b="b"/>
              <a:pathLst>
                <a:path w="1029" h="256" extrusionOk="0">
                  <a:moveTo>
                    <a:pt x="991" y="1"/>
                  </a:moveTo>
                  <a:cubicBezTo>
                    <a:pt x="986" y="1"/>
                    <a:pt x="980" y="2"/>
                    <a:pt x="973" y="4"/>
                  </a:cubicBezTo>
                  <a:lnTo>
                    <a:pt x="44" y="157"/>
                  </a:lnTo>
                  <a:cubicBezTo>
                    <a:pt x="11" y="157"/>
                    <a:pt x="0" y="179"/>
                    <a:pt x="0" y="211"/>
                  </a:cubicBezTo>
                  <a:cubicBezTo>
                    <a:pt x="0" y="233"/>
                    <a:pt x="22" y="255"/>
                    <a:pt x="55" y="255"/>
                  </a:cubicBezTo>
                  <a:lnTo>
                    <a:pt x="995" y="102"/>
                  </a:lnTo>
                  <a:cubicBezTo>
                    <a:pt x="1017" y="91"/>
                    <a:pt x="1029" y="70"/>
                    <a:pt x="1029" y="36"/>
                  </a:cubicBezTo>
                  <a:cubicBezTo>
                    <a:pt x="1029" y="19"/>
                    <a:pt x="1014" y="1"/>
                    <a:pt x="9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9" name="Google Shape;2627;p65">
              <a:extLst>
                <a:ext uri="{FF2B5EF4-FFF2-40B4-BE49-F238E27FC236}">
                  <a16:creationId xmlns:a16="http://schemas.microsoft.com/office/drawing/2014/main" id="{C928BE59-9B23-4B20-93C2-E757FA2D71C9}"/>
                </a:ext>
              </a:extLst>
            </p:cNvPr>
            <p:cNvSpPr/>
            <p:nvPr/>
          </p:nvSpPr>
          <p:spPr>
            <a:xfrm>
              <a:off x="3956625" y="1831175"/>
              <a:ext cx="275950" cy="178350"/>
            </a:xfrm>
            <a:custGeom>
              <a:avLst/>
              <a:gdLst/>
              <a:ahLst/>
              <a:cxnLst/>
              <a:rect l="l" t="t" r="r" b="b"/>
              <a:pathLst>
                <a:path w="11038" h="7134" extrusionOk="0">
                  <a:moveTo>
                    <a:pt x="9576" y="0"/>
                  </a:moveTo>
                  <a:cubicBezTo>
                    <a:pt x="9146" y="0"/>
                    <a:pt x="8725" y="220"/>
                    <a:pt x="8488" y="615"/>
                  </a:cubicBezTo>
                  <a:cubicBezTo>
                    <a:pt x="8478" y="626"/>
                    <a:pt x="7953" y="1501"/>
                    <a:pt x="7197" y="2452"/>
                  </a:cubicBezTo>
                  <a:cubicBezTo>
                    <a:pt x="5962" y="4027"/>
                    <a:pt x="5207" y="4465"/>
                    <a:pt x="4912" y="4574"/>
                  </a:cubicBezTo>
                  <a:cubicBezTo>
                    <a:pt x="4769" y="4542"/>
                    <a:pt x="4256" y="4202"/>
                    <a:pt x="3566" y="3076"/>
                  </a:cubicBezTo>
                  <a:cubicBezTo>
                    <a:pt x="3009" y="2179"/>
                    <a:pt x="2647" y="1282"/>
                    <a:pt x="2637" y="1282"/>
                  </a:cubicBezTo>
                  <a:cubicBezTo>
                    <a:pt x="2437" y="782"/>
                    <a:pt x="1957" y="479"/>
                    <a:pt x="1450" y="479"/>
                  </a:cubicBezTo>
                  <a:cubicBezTo>
                    <a:pt x="1292" y="479"/>
                    <a:pt x="1130" y="508"/>
                    <a:pt x="974" y="571"/>
                  </a:cubicBezTo>
                  <a:cubicBezTo>
                    <a:pt x="318" y="845"/>
                    <a:pt x="0" y="1589"/>
                    <a:pt x="274" y="2245"/>
                  </a:cubicBezTo>
                  <a:cubicBezTo>
                    <a:pt x="296" y="2299"/>
                    <a:pt x="810" y="3568"/>
                    <a:pt x="1609" y="4761"/>
                  </a:cubicBezTo>
                  <a:cubicBezTo>
                    <a:pt x="2112" y="5526"/>
                    <a:pt x="2637" y="6106"/>
                    <a:pt x="3150" y="6499"/>
                  </a:cubicBezTo>
                  <a:cubicBezTo>
                    <a:pt x="3534" y="6773"/>
                    <a:pt x="3927" y="6970"/>
                    <a:pt x="4321" y="7068"/>
                  </a:cubicBezTo>
                  <a:cubicBezTo>
                    <a:pt x="4529" y="7112"/>
                    <a:pt x="4725" y="7134"/>
                    <a:pt x="4922" y="7134"/>
                  </a:cubicBezTo>
                  <a:cubicBezTo>
                    <a:pt x="5229" y="7134"/>
                    <a:pt x="5535" y="7079"/>
                    <a:pt x="5819" y="6970"/>
                  </a:cubicBezTo>
                  <a:cubicBezTo>
                    <a:pt x="6859" y="6565"/>
                    <a:pt x="7974" y="5614"/>
                    <a:pt x="9210" y="4039"/>
                  </a:cubicBezTo>
                  <a:cubicBezTo>
                    <a:pt x="10053" y="2955"/>
                    <a:pt x="10654" y="1982"/>
                    <a:pt x="10676" y="1939"/>
                  </a:cubicBezTo>
                  <a:cubicBezTo>
                    <a:pt x="11037" y="1337"/>
                    <a:pt x="10851" y="549"/>
                    <a:pt x="10238" y="189"/>
                  </a:cubicBezTo>
                  <a:cubicBezTo>
                    <a:pt x="10031" y="61"/>
                    <a:pt x="9802" y="0"/>
                    <a:pt x="95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0" name="Google Shape;2628;p65">
              <a:extLst>
                <a:ext uri="{FF2B5EF4-FFF2-40B4-BE49-F238E27FC236}">
                  <a16:creationId xmlns:a16="http://schemas.microsoft.com/office/drawing/2014/main" id="{1CF24B60-C745-477B-9411-AC8992220576}"/>
                </a:ext>
              </a:extLst>
            </p:cNvPr>
            <p:cNvSpPr/>
            <p:nvPr/>
          </p:nvSpPr>
          <p:spPr>
            <a:xfrm>
              <a:off x="4250850" y="1765050"/>
              <a:ext cx="54450" cy="56450"/>
            </a:xfrm>
            <a:custGeom>
              <a:avLst/>
              <a:gdLst/>
              <a:ahLst/>
              <a:cxnLst/>
              <a:rect l="l" t="t" r="r" b="b"/>
              <a:pathLst>
                <a:path w="2178" h="2258" extrusionOk="0">
                  <a:moveTo>
                    <a:pt x="0" y="0"/>
                  </a:moveTo>
                  <a:lnTo>
                    <a:pt x="0" y="1903"/>
                  </a:lnTo>
                  <a:cubicBezTo>
                    <a:pt x="0" y="1903"/>
                    <a:pt x="520" y="2257"/>
                    <a:pt x="1163" y="2257"/>
                  </a:cubicBezTo>
                  <a:cubicBezTo>
                    <a:pt x="1424" y="2257"/>
                    <a:pt x="1706" y="2199"/>
                    <a:pt x="1981" y="2035"/>
                  </a:cubicBezTo>
                  <a:lnTo>
                    <a:pt x="2178" y="1903"/>
                  </a:lnTo>
                  <a:lnTo>
                    <a:pt x="2178" y="1357"/>
                  </a:lnTo>
                  <a:lnTo>
                    <a:pt x="1915" y="1193"/>
                  </a:lnTo>
                  <a:lnTo>
                    <a:pt x="0" y="0"/>
                  </a:ln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1" name="Google Shape;2629;p65">
              <a:extLst>
                <a:ext uri="{FF2B5EF4-FFF2-40B4-BE49-F238E27FC236}">
                  <a16:creationId xmlns:a16="http://schemas.microsoft.com/office/drawing/2014/main" id="{1CE5F4CB-AD16-40C5-BAD5-89E9E350C5C1}"/>
                </a:ext>
              </a:extLst>
            </p:cNvPr>
            <p:cNvSpPr/>
            <p:nvPr/>
          </p:nvSpPr>
          <p:spPr>
            <a:xfrm>
              <a:off x="4265350" y="1786650"/>
              <a:ext cx="39950" cy="29275"/>
            </a:xfrm>
            <a:custGeom>
              <a:avLst/>
              <a:gdLst/>
              <a:ahLst/>
              <a:cxnLst/>
              <a:rect l="l" t="t" r="r" b="b"/>
              <a:pathLst>
                <a:path w="1598" h="1171" extrusionOk="0">
                  <a:moveTo>
                    <a:pt x="1" y="1"/>
                  </a:moveTo>
                  <a:cubicBezTo>
                    <a:pt x="1" y="1"/>
                    <a:pt x="591" y="854"/>
                    <a:pt x="1401" y="1171"/>
                  </a:cubicBezTo>
                  <a:lnTo>
                    <a:pt x="1598" y="1039"/>
                  </a:lnTo>
                  <a:lnTo>
                    <a:pt x="1598" y="493"/>
                  </a:lnTo>
                  <a:lnTo>
                    <a:pt x="1335" y="329"/>
                  </a:ln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2" name="Google Shape;2630;p65">
              <a:extLst>
                <a:ext uri="{FF2B5EF4-FFF2-40B4-BE49-F238E27FC236}">
                  <a16:creationId xmlns:a16="http://schemas.microsoft.com/office/drawing/2014/main" id="{F49F2230-EDFD-478D-9020-9FB23EB7B360}"/>
                </a:ext>
              </a:extLst>
            </p:cNvPr>
            <p:cNvSpPr/>
            <p:nvPr/>
          </p:nvSpPr>
          <p:spPr>
            <a:xfrm>
              <a:off x="4311300" y="1685200"/>
              <a:ext cx="27350" cy="28450"/>
            </a:xfrm>
            <a:custGeom>
              <a:avLst/>
              <a:gdLst/>
              <a:ahLst/>
              <a:cxnLst/>
              <a:rect l="l" t="t" r="r" b="b"/>
              <a:pathLst>
                <a:path w="1094" h="1138" extrusionOk="0">
                  <a:moveTo>
                    <a:pt x="33" y="0"/>
                  </a:moveTo>
                  <a:cubicBezTo>
                    <a:pt x="0" y="362"/>
                    <a:pt x="700" y="1138"/>
                    <a:pt x="700" y="1138"/>
                  </a:cubicBezTo>
                  <a:cubicBezTo>
                    <a:pt x="1094" y="274"/>
                    <a:pt x="33" y="0"/>
                    <a:pt x="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3" name="Google Shape;2631;p65">
              <a:extLst>
                <a:ext uri="{FF2B5EF4-FFF2-40B4-BE49-F238E27FC236}">
                  <a16:creationId xmlns:a16="http://schemas.microsoft.com/office/drawing/2014/main" id="{4AA61513-F65C-4F74-BDD9-D2278B4C4C8D}"/>
                </a:ext>
              </a:extLst>
            </p:cNvPr>
            <p:cNvSpPr/>
            <p:nvPr/>
          </p:nvSpPr>
          <p:spPr>
            <a:xfrm>
              <a:off x="4322225" y="1734125"/>
              <a:ext cx="16375" cy="29075"/>
            </a:xfrm>
            <a:custGeom>
              <a:avLst/>
              <a:gdLst/>
              <a:ahLst/>
              <a:cxnLst/>
              <a:rect l="l" t="t" r="r" b="b"/>
              <a:pathLst>
                <a:path w="655" h="1163" extrusionOk="0">
                  <a:moveTo>
                    <a:pt x="287" y="0"/>
                  </a:moveTo>
                  <a:cubicBezTo>
                    <a:pt x="141" y="0"/>
                    <a:pt x="1" y="165"/>
                    <a:pt x="1" y="165"/>
                  </a:cubicBezTo>
                  <a:lnTo>
                    <a:pt x="55" y="1150"/>
                  </a:lnTo>
                  <a:cubicBezTo>
                    <a:pt x="90" y="1159"/>
                    <a:pt x="124" y="1163"/>
                    <a:pt x="156" y="1163"/>
                  </a:cubicBezTo>
                  <a:cubicBezTo>
                    <a:pt x="554" y="1163"/>
                    <a:pt x="655" y="500"/>
                    <a:pt x="492" y="165"/>
                  </a:cubicBezTo>
                  <a:cubicBezTo>
                    <a:pt x="434" y="41"/>
                    <a:pt x="360" y="0"/>
                    <a:pt x="287" y="0"/>
                  </a:cubicBezTo>
                  <a:close/>
                </a:path>
              </a:pathLst>
            </a:custGeom>
            <a:solidFill>
              <a:srgbClr val="E65F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4" name="Google Shape;2632;p65">
              <a:extLst>
                <a:ext uri="{FF2B5EF4-FFF2-40B4-BE49-F238E27FC236}">
                  <a16:creationId xmlns:a16="http://schemas.microsoft.com/office/drawing/2014/main" id="{40DD0265-27E3-4F06-8A25-0CBC04F7E1E8}"/>
                </a:ext>
              </a:extLst>
            </p:cNvPr>
            <p:cNvSpPr/>
            <p:nvPr/>
          </p:nvSpPr>
          <p:spPr>
            <a:xfrm>
              <a:off x="4244275" y="1684375"/>
              <a:ext cx="86450" cy="114350"/>
            </a:xfrm>
            <a:custGeom>
              <a:avLst/>
              <a:gdLst/>
              <a:ahLst/>
              <a:cxnLst/>
              <a:rect l="l" t="t" r="r" b="b"/>
              <a:pathLst>
                <a:path w="3458" h="4574" extrusionOk="0">
                  <a:moveTo>
                    <a:pt x="1784" y="0"/>
                  </a:moveTo>
                  <a:cubicBezTo>
                    <a:pt x="1574" y="0"/>
                    <a:pt x="1353" y="22"/>
                    <a:pt x="1128" y="67"/>
                  </a:cubicBezTo>
                  <a:cubicBezTo>
                    <a:pt x="1" y="285"/>
                    <a:pt x="154" y="1467"/>
                    <a:pt x="154" y="1467"/>
                  </a:cubicBezTo>
                  <a:lnTo>
                    <a:pt x="187" y="2133"/>
                  </a:lnTo>
                  <a:lnTo>
                    <a:pt x="253" y="3370"/>
                  </a:lnTo>
                  <a:lnTo>
                    <a:pt x="263" y="3599"/>
                  </a:lnTo>
                  <a:lnTo>
                    <a:pt x="263" y="3610"/>
                  </a:lnTo>
                  <a:cubicBezTo>
                    <a:pt x="307" y="3643"/>
                    <a:pt x="1106" y="4573"/>
                    <a:pt x="2276" y="4573"/>
                  </a:cubicBezTo>
                  <a:cubicBezTo>
                    <a:pt x="3457" y="4573"/>
                    <a:pt x="3457" y="3435"/>
                    <a:pt x="3457" y="3435"/>
                  </a:cubicBezTo>
                  <a:lnTo>
                    <a:pt x="3425" y="2549"/>
                  </a:lnTo>
                  <a:lnTo>
                    <a:pt x="3414" y="2254"/>
                  </a:lnTo>
                  <a:lnTo>
                    <a:pt x="3381" y="1073"/>
                  </a:lnTo>
                  <a:cubicBezTo>
                    <a:pt x="3359" y="832"/>
                    <a:pt x="3272" y="635"/>
                    <a:pt x="3119" y="471"/>
                  </a:cubicBezTo>
                  <a:cubicBezTo>
                    <a:pt x="2839" y="160"/>
                    <a:pt x="2351" y="0"/>
                    <a:pt x="1784" y="0"/>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5" name="Google Shape;2633;p65">
              <a:extLst>
                <a:ext uri="{FF2B5EF4-FFF2-40B4-BE49-F238E27FC236}">
                  <a16:creationId xmlns:a16="http://schemas.microsoft.com/office/drawing/2014/main" id="{11E512F2-5E80-420C-9A42-C833BA49F746}"/>
                </a:ext>
              </a:extLst>
            </p:cNvPr>
            <p:cNvSpPr/>
            <p:nvPr/>
          </p:nvSpPr>
          <p:spPr>
            <a:xfrm>
              <a:off x="4235825" y="1684375"/>
              <a:ext cx="86425" cy="62650"/>
            </a:xfrm>
            <a:custGeom>
              <a:avLst/>
              <a:gdLst/>
              <a:ahLst/>
              <a:cxnLst/>
              <a:rect l="l" t="t" r="r" b="b"/>
              <a:pathLst>
                <a:path w="3457" h="2506" extrusionOk="0">
                  <a:moveTo>
                    <a:pt x="2122" y="0"/>
                  </a:moveTo>
                  <a:cubicBezTo>
                    <a:pt x="1912" y="0"/>
                    <a:pt x="1691" y="22"/>
                    <a:pt x="1466" y="67"/>
                  </a:cubicBezTo>
                  <a:cubicBezTo>
                    <a:pt x="339" y="285"/>
                    <a:pt x="88" y="832"/>
                    <a:pt x="88" y="832"/>
                  </a:cubicBezTo>
                  <a:cubicBezTo>
                    <a:pt x="0" y="1105"/>
                    <a:pt x="76" y="1335"/>
                    <a:pt x="98" y="1576"/>
                  </a:cubicBezTo>
                  <a:cubicBezTo>
                    <a:pt x="120" y="1817"/>
                    <a:pt x="208" y="1958"/>
                    <a:pt x="273" y="2046"/>
                  </a:cubicBezTo>
                  <a:cubicBezTo>
                    <a:pt x="601" y="2123"/>
                    <a:pt x="755" y="2298"/>
                    <a:pt x="820" y="2473"/>
                  </a:cubicBezTo>
                  <a:lnTo>
                    <a:pt x="1116" y="2505"/>
                  </a:lnTo>
                  <a:cubicBezTo>
                    <a:pt x="1116" y="2505"/>
                    <a:pt x="1148" y="2035"/>
                    <a:pt x="1050" y="1664"/>
                  </a:cubicBezTo>
                  <a:cubicBezTo>
                    <a:pt x="973" y="1390"/>
                    <a:pt x="1236" y="1302"/>
                    <a:pt x="1301" y="1051"/>
                  </a:cubicBezTo>
                  <a:cubicBezTo>
                    <a:pt x="1313" y="985"/>
                    <a:pt x="1335" y="952"/>
                    <a:pt x="1301" y="843"/>
                  </a:cubicBezTo>
                  <a:cubicBezTo>
                    <a:pt x="1301" y="843"/>
                    <a:pt x="1575" y="627"/>
                    <a:pt x="1946" y="627"/>
                  </a:cubicBezTo>
                  <a:cubicBezTo>
                    <a:pt x="2033" y="627"/>
                    <a:pt x="2125" y="639"/>
                    <a:pt x="2220" y="668"/>
                  </a:cubicBezTo>
                  <a:cubicBezTo>
                    <a:pt x="2463" y="742"/>
                    <a:pt x="2695" y="793"/>
                    <a:pt x="2896" y="793"/>
                  </a:cubicBezTo>
                  <a:cubicBezTo>
                    <a:pt x="3113" y="793"/>
                    <a:pt x="3294" y="734"/>
                    <a:pt x="3413" y="580"/>
                  </a:cubicBezTo>
                  <a:cubicBezTo>
                    <a:pt x="3435" y="548"/>
                    <a:pt x="3457" y="515"/>
                    <a:pt x="3457" y="471"/>
                  </a:cubicBezTo>
                  <a:cubicBezTo>
                    <a:pt x="3177" y="160"/>
                    <a:pt x="2689" y="0"/>
                    <a:pt x="21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6" name="Google Shape;2634;p65">
              <a:extLst>
                <a:ext uri="{FF2B5EF4-FFF2-40B4-BE49-F238E27FC236}">
                  <a16:creationId xmlns:a16="http://schemas.microsoft.com/office/drawing/2014/main" id="{ED24CB0F-D56C-43A8-AB4E-229A80B5F11D}"/>
                </a:ext>
              </a:extLst>
            </p:cNvPr>
            <p:cNvSpPr/>
            <p:nvPr/>
          </p:nvSpPr>
          <p:spPr>
            <a:xfrm>
              <a:off x="4238275" y="1710650"/>
              <a:ext cx="30100" cy="36375"/>
            </a:xfrm>
            <a:custGeom>
              <a:avLst/>
              <a:gdLst/>
              <a:ahLst/>
              <a:cxnLst/>
              <a:rect l="l" t="t" r="r" b="b"/>
              <a:pathLst>
                <a:path w="1204" h="1455" extrusionOk="0">
                  <a:moveTo>
                    <a:pt x="1203" y="0"/>
                  </a:moveTo>
                  <a:cubicBezTo>
                    <a:pt x="887" y="98"/>
                    <a:pt x="384" y="219"/>
                    <a:pt x="0" y="525"/>
                  </a:cubicBezTo>
                  <a:cubicBezTo>
                    <a:pt x="22" y="766"/>
                    <a:pt x="110" y="919"/>
                    <a:pt x="175" y="995"/>
                  </a:cubicBezTo>
                  <a:cubicBezTo>
                    <a:pt x="503" y="1072"/>
                    <a:pt x="657" y="1247"/>
                    <a:pt x="722" y="1422"/>
                  </a:cubicBezTo>
                  <a:lnTo>
                    <a:pt x="1018" y="1454"/>
                  </a:lnTo>
                  <a:cubicBezTo>
                    <a:pt x="1018" y="1454"/>
                    <a:pt x="1050" y="984"/>
                    <a:pt x="952" y="613"/>
                  </a:cubicBezTo>
                  <a:cubicBezTo>
                    <a:pt x="875" y="339"/>
                    <a:pt x="1138" y="251"/>
                    <a:pt x="120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7" name="Google Shape;2635;p65">
              <a:extLst>
                <a:ext uri="{FF2B5EF4-FFF2-40B4-BE49-F238E27FC236}">
                  <a16:creationId xmlns:a16="http://schemas.microsoft.com/office/drawing/2014/main" id="{8903E59E-2403-4F57-8DF8-45A5177EE553}"/>
                </a:ext>
              </a:extLst>
            </p:cNvPr>
            <p:cNvSpPr/>
            <p:nvPr/>
          </p:nvSpPr>
          <p:spPr>
            <a:xfrm>
              <a:off x="4231700" y="1662875"/>
              <a:ext cx="92450" cy="41500"/>
            </a:xfrm>
            <a:custGeom>
              <a:avLst/>
              <a:gdLst/>
              <a:ahLst/>
              <a:cxnLst/>
              <a:rect l="l" t="t" r="r" b="b"/>
              <a:pathLst>
                <a:path w="3698" h="1660" extrusionOk="0">
                  <a:moveTo>
                    <a:pt x="2018" y="0"/>
                  </a:moveTo>
                  <a:cubicBezTo>
                    <a:pt x="1920" y="0"/>
                    <a:pt x="1815" y="6"/>
                    <a:pt x="1707" y="18"/>
                  </a:cubicBezTo>
                  <a:lnTo>
                    <a:pt x="1685" y="18"/>
                  </a:lnTo>
                  <a:cubicBezTo>
                    <a:pt x="1641" y="30"/>
                    <a:pt x="1587" y="30"/>
                    <a:pt x="1543" y="40"/>
                  </a:cubicBezTo>
                  <a:cubicBezTo>
                    <a:pt x="1401" y="62"/>
                    <a:pt x="1270" y="95"/>
                    <a:pt x="1150" y="139"/>
                  </a:cubicBezTo>
                  <a:cubicBezTo>
                    <a:pt x="1116" y="150"/>
                    <a:pt x="1095" y="161"/>
                    <a:pt x="1062" y="171"/>
                  </a:cubicBezTo>
                  <a:cubicBezTo>
                    <a:pt x="843" y="259"/>
                    <a:pt x="668" y="380"/>
                    <a:pt x="526" y="500"/>
                  </a:cubicBezTo>
                  <a:cubicBezTo>
                    <a:pt x="482" y="543"/>
                    <a:pt x="438" y="587"/>
                    <a:pt x="406" y="631"/>
                  </a:cubicBezTo>
                  <a:cubicBezTo>
                    <a:pt x="1" y="1112"/>
                    <a:pt x="66" y="1659"/>
                    <a:pt x="66" y="1659"/>
                  </a:cubicBezTo>
                  <a:cubicBezTo>
                    <a:pt x="66" y="1659"/>
                    <a:pt x="1904" y="937"/>
                    <a:pt x="3206" y="893"/>
                  </a:cubicBezTo>
                  <a:lnTo>
                    <a:pt x="3315" y="893"/>
                  </a:lnTo>
                  <a:cubicBezTo>
                    <a:pt x="3447" y="893"/>
                    <a:pt x="3578" y="893"/>
                    <a:pt x="3698" y="915"/>
                  </a:cubicBezTo>
                  <a:cubicBezTo>
                    <a:pt x="3698" y="915"/>
                    <a:pt x="3447" y="248"/>
                    <a:pt x="2550" y="52"/>
                  </a:cubicBezTo>
                  <a:cubicBezTo>
                    <a:pt x="2451" y="30"/>
                    <a:pt x="2342" y="18"/>
                    <a:pt x="2222" y="8"/>
                  </a:cubicBezTo>
                  <a:cubicBezTo>
                    <a:pt x="2157" y="3"/>
                    <a:pt x="2089" y="0"/>
                    <a:pt x="20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8" name="Google Shape;2636;p65">
              <a:extLst>
                <a:ext uri="{FF2B5EF4-FFF2-40B4-BE49-F238E27FC236}">
                  <a16:creationId xmlns:a16="http://schemas.microsoft.com/office/drawing/2014/main" id="{D4681F95-CF96-4DBC-888F-DF5A03D5C652}"/>
                </a:ext>
              </a:extLst>
            </p:cNvPr>
            <p:cNvSpPr/>
            <p:nvPr/>
          </p:nvSpPr>
          <p:spPr>
            <a:xfrm>
              <a:off x="4287225" y="1663050"/>
              <a:ext cx="27925" cy="24350"/>
            </a:xfrm>
            <a:custGeom>
              <a:avLst/>
              <a:gdLst/>
              <a:ahLst/>
              <a:cxnLst/>
              <a:rect l="l" t="t" r="r" b="b"/>
              <a:pathLst>
                <a:path w="1117" h="974" extrusionOk="0">
                  <a:moveTo>
                    <a:pt x="1" y="1"/>
                  </a:moveTo>
                  <a:lnTo>
                    <a:pt x="1" y="1"/>
                  </a:lnTo>
                  <a:cubicBezTo>
                    <a:pt x="296" y="110"/>
                    <a:pt x="744" y="351"/>
                    <a:pt x="985" y="886"/>
                  </a:cubicBezTo>
                  <a:cubicBezTo>
                    <a:pt x="1007" y="920"/>
                    <a:pt x="1017" y="941"/>
                    <a:pt x="1029" y="974"/>
                  </a:cubicBezTo>
                  <a:lnTo>
                    <a:pt x="1116" y="941"/>
                  </a:lnTo>
                  <a:cubicBezTo>
                    <a:pt x="1105" y="920"/>
                    <a:pt x="1094" y="908"/>
                    <a:pt x="1094" y="886"/>
                  </a:cubicBezTo>
                  <a:cubicBezTo>
                    <a:pt x="898" y="449"/>
                    <a:pt x="591" y="186"/>
                    <a:pt x="329" y="45"/>
                  </a:cubicBezTo>
                  <a:cubicBezTo>
                    <a:pt x="230" y="23"/>
                    <a:pt x="121" y="11"/>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9" name="Google Shape;2637;p65">
              <a:extLst>
                <a:ext uri="{FF2B5EF4-FFF2-40B4-BE49-F238E27FC236}">
                  <a16:creationId xmlns:a16="http://schemas.microsoft.com/office/drawing/2014/main" id="{A0BD87B7-60E2-4B43-8A9D-E70108015448}"/>
                </a:ext>
              </a:extLst>
            </p:cNvPr>
            <p:cNvSpPr/>
            <p:nvPr/>
          </p:nvSpPr>
          <p:spPr>
            <a:xfrm>
              <a:off x="4270275" y="1663325"/>
              <a:ext cx="19175" cy="18900"/>
            </a:xfrm>
            <a:custGeom>
              <a:avLst/>
              <a:gdLst/>
              <a:ahLst/>
              <a:cxnLst/>
              <a:rect l="l" t="t" r="r" b="b"/>
              <a:pathLst>
                <a:path w="767" h="756" extrusionOk="0">
                  <a:moveTo>
                    <a:pt x="142" y="0"/>
                  </a:moveTo>
                  <a:cubicBezTo>
                    <a:pt x="98" y="12"/>
                    <a:pt x="44" y="12"/>
                    <a:pt x="0" y="22"/>
                  </a:cubicBezTo>
                  <a:cubicBezTo>
                    <a:pt x="460" y="219"/>
                    <a:pt x="679" y="744"/>
                    <a:pt x="679" y="755"/>
                  </a:cubicBezTo>
                  <a:lnTo>
                    <a:pt x="766" y="712"/>
                  </a:lnTo>
                  <a:cubicBezTo>
                    <a:pt x="755" y="690"/>
                    <a:pt x="569" y="241"/>
                    <a:pt x="1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0" name="Google Shape;2638;p65">
              <a:extLst>
                <a:ext uri="{FF2B5EF4-FFF2-40B4-BE49-F238E27FC236}">
                  <a16:creationId xmlns:a16="http://schemas.microsoft.com/office/drawing/2014/main" id="{8330D42E-B7D4-425B-A9FF-58FD6B1BE744}"/>
                </a:ext>
              </a:extLst>
            </p:cNvPr>
            <p:cNvSpPr/>
            <p:nvPr/>
          </p:nvSpPr>
          <p:spPr>
            <a:xfrm>
              <a:off x="4258250" y="1666350"/>
              <a:ext cx="14775" cy="24625"/>
            </a:xfrm>
            <a:custGeom>
              <a:avLst/>
              <a:gdLst/>
              <a:ahLst/>
              <a:cxnLst/>
              <a:rect l="l" t="t" r="r" b="b"/>
              <a:pathLst>
                <a:path w="591" h="985" extrusionOk="0">
                  <a:moveTo>
                    <a:pt x="88" y="0"/>
                  </a:moveTo>
                  <a:cubicBezTo>
                    <a:pt x="54" y="11"/>
                    <a:pt x="33" y="22"/>
                    <a:pt x="0" y="32"/>
                  </a:cubicBezTo>
                  <a:cubicBezTo>
                    <a:pt x="33" y="263"/>
                    <a:pt x="142" y="744"/>
                    <a:pt x="536" y="984"/>
                  </a:cubicBezTo>
                  <a:lnTo>
                    <a:pt x="591" y="907"/>
                  </a:lnTo>
                  <a:cubicBezTo>
                    <a:pt x="219" y="678"/>
                    <a:pt x="120" y="207"/>
                    <a:pt x="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1" name="Google Shape;2639;p65">
              <a:extLst>
                <a:ext uri="{FF2B5EF4-FFF2-40B4-BE49-F238E27FC236}">
                  <a16:creationId xmlns:a16="http://schemas.microsoft.com/office/drawing/2014/main" id="{589E9C83-0E79-47DF-A5BB-4FCEB3501553}"/>
                </a:ext>
              </a:extLst>
            </p:cNvPr>
            <p:cNvSpPr/>
            <p:nvPr/>
          </p:nvSpPr>
          <p:spPr>
            <a:xfrm>
              <a:off x="4240450" y="1675350"/>
              <a:ext cx="6050" cy="24925"/>
            </a:xfrm>
            <a:custGeom>
              <a:avLst/>
              <a:gdLst/>
              <a:ahLst/>
              <a:cxnLst/>
              <a:rect l="l" t="t" r="r" b="b"/>
              <a:pathLst>
                <a:path w="242" h="997" extrusionOk="0">
                  <a:moveTo>
                    <a:pt x="176" y="1"/>
                  </a:moveTo>
                  <a:lnTo>
                    <a:pt x="176" y="1"/>
                  </a:lnTo>
                  <a:cubicBezTo>
                    <a:pt x="132" y="44"/>
                    <a:pt x="88" y="88"/>
                    <a:pt x="56" y="132"/>
                  </a:cubicBezTo>
                  <a:cubicBezTo>
                    <a:pt x="12" y="406"/>
                    <a:pt x="1" y="734"/>
                    <a:pt x="154" y="996"/>
                  </a:cubicBezTo>
                  <a:lnTo>
                    <a:pt x="241" y="953"/>
                  </a:lnTo>
                  <a:cubicBezTo>
                    <a:pt x="66" y="657"/>
                    <a:pt x="110" y="274"/>
                    <a:pt x="1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2" name="Google Shape;2640;p65">
              <a:extLst>
                <a:ext uri="{FF2B5EF4-FFF2-40B4-BE49-F238E27FC236}">
                  <a16:creationId xmlns:a16="http://schemas.microsoft.com/office/drawing/2014/main" id="{CA57B538-FD2D-45AA-A61F-72D3C9FE6075}"/>
                </a:ext>
              </a:extLst>
            </p:cNvPr>
            <p:cNvSpPr/>
            <p:nvPr/>
          </p:nvSpPr>
          <p:spPr>
            <a:xfrm>
              <a:off x="4230625" y="1679125"/>
              <a:ext cx="98750" cy="40000"/>
            </a:xfrm>
            <a:custGeom>
              <a:avLst/>
              <a:gdLst/>
              <a:ahLst/>
              <a:cxnLst/>
              <a:rect l="l" t="t" r="r" b="b"/>
              <a:pathLst>
                <a:path w="3950" h="1600" extrusionOk="0">
                  <a:moveTo>
                    <a:pt x="2723" y="1"/>
                  </a:moveTo>
                  <a:cubicBezTo>
                    <a:pt x="1215" y="1"/>
                    <a:pt x="109" y="987"/>
                    <a:pt x="109" y="987"/>
                  </a:cubicBezTo>
                  <a:cubicBezTo>
                    <a:pt x="0" y="1370"/>
                    <a:pt x="284" y="1600"/>
                    <a:pt x="284" y="1600"/>
                  </a:cubicBezTo>
                  <a:cubicBezTo>
                    <a:pt x="1388" y="724"/>
                    <a:pt x="2575" y="571"/>
                    <a:pt x="3270" y="571"/>
                  </a:cubicBezTo>
                  <a:cubicBezTo>
                    <a:pt x="3642" y="571"/>
                    <a:pt x="3872" y="615"/>
                    <a:pt x="3872" y="615"/>
                  </a:cubicBezTo>
                  <a:cubicBezTo>
                    <a:pt x="3949" y="331"/>
                    <a:pt x="3741" y="156"/>
                    <a:pt x="3741" y="156"/>
                  </a:cubicBezTo>
                  <a:cubicBezTo>
                    <a:pt x="3388" y="46"/>
                    <a:pt x="3046" y="1"/>
                    <a:pt x="27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3" name="Google Shape;2641;p65">
              <a:extLst>
                <a:ext uri="{FF2B5EF4-FFF2-40B4-BE49-F238E27FC236}">
                  <a16:creationId xmlns:a16="http://schemas.microsoft.com/office/drawing/2014/main" id="{B6730D73-124D-41BF-BEFF-D58C5607E7EC}"/>
                </a:ext>
              </a:extLst>
            </p:cNvPr>
            <p:cNvSpPr/>
            <p:nvPr/>
          </p:nvSpPr>
          <p:spPr>
            <a:xfrm>
              <a:off x="4318125" y="1740725"/>
              <a:ext cx="11775" cy="7400"/>
            </a:xfrm>
            <a:custGeom>
              <a:avLst/>
              <a:gdLst/>
              <a:ahLst/>
              <a:cxnLst/>
              <a:rect l="l" t="t" r="r" b="b"/>
              <a:pathLst>
                <a:path w="471" h="296" extrusionOk="0">
                  <a:moveTo>
                    <a:pt x="383" y="0"/>
                  </a:moveTo>
                  <a:cubicBezTo>
                    <a:pt x="175" y="0"/>
                    <a:pt x="0" y="66"/>
                    <a:pt x="0" y="153"/>
                  </a:cubicBezTo>
                  <a:cubicBezTo>
                    <a:pt x="0" y="229"/>
                    <a:pt x="175" y="295"/>
                    <a:pt x="383" y="295"/>
                  </a:cubicBezTo>
                  <a:lnTo>
                    <a:pt x="471" y="295"/>
                  </a:lnTo>
                  <a:lnTo>
                    <a:pt x="460" y="0"/>
                  </a:lnTo>
                  <a:close/>
                </a:path>
              </a:pathLst>
            </a:custGeom>
            <a:solidFill>
              <a:srgbClr val="E868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4" name="Google Shape;2642;p65">
              <a:extLst>
                <a:ext uri="{FF2B5EF4-FFF2-40B4-BE49-F238E27FC236}">
                  <a16:creationId xmlns:a16="http://schemas.microsoft.com/office/drawing/2014/main" id="{4A6325FE-1CCD-4880-B8E7-D2CC94D83935}"/>
                </a:ext>
              </a:extLst>
            </p:cNvPr>
            <p:cNvSpPr/>
            <p:nvPr/>
          </p:nvSpPr>
          <p:spPr>
            <a:xfrm>
              <a:off x="4287225" y="1727850"/>
              <a:ext cx="5750" cy="10425"/>
            </a:xfrm>
            <a:custGeom>
              <a:avLst/>
              <a:gdLst/>
              <a:ahLst/>
              <a:cxnLst/>
              <a:rect l="l" t="t" r="r" b="b"/>
              <a:pathLst>
                <a:path w="230" h="417" extrusionOk="0">
                  <a:moveTo>
                    <a:pt x="121" y="1"/>
                  </a:moveTo>
                  <a:cubicBezTo>
                    <a:pt x="55" y="1"/>
                    <a:pt x="1" y="100"/>
                    <a:pt x="1" y="209"/>
                  </a:cubicBezTo>
                  <a:cubicBezTo>
                    <a:pt x="1" y="318"/>
                    <a:pt x="55" y="416"/>
                    <a:pt x="121" y="416"/>
                  </a:cubicBezTo>
                  <a:cubicBezTo>
                    <a:pt x="176" y="416"/>
                    <a:pt x="230" y="318"/>
                    <a:pt x="230" y="209"/>
                  </a:cubicBezTo>
                  <a:cubicBezTo>
                    <a:pt x="230" y="100"/>
                    <a:pt x="176" y="1"/>
                    <a:pt x="1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5" name="Google Shape;2643;p65">
              <a:extLst>
                <a:ext uri="{FF2B5EF4-FFF2-40B4-BE49-F238E27FC236}">
                  <a16:creationId xmlns:a16="http://schemas.microsoft.com/office/drawing/2014/main" id="{9874E7F1-5DF4-4291-92BD-99365C43F641}"/>
                </a:ext>
              </a:extLst>
            </p:cNvPr>
            <p:cNvSpPr/>
            <p:nvPr/>
          </p:nvSpPr>
          <p:spPr>
            <a:xfrm>
              <a:off x="4315375" y="1727850"/>
              <a:ext cx="5775" cy="10425"/>
            </a:xfrm>
            <a:custGeom>
              <a:avLst/>
              <a:gdLst/>
              <a:ahLst/>
              <a:cxnLst/>
              <a:rect l="l" t="t" r="r" b="b"/>
              <a:pathLst>
                <a:path w="231" h="417" extrusionOk="0">
                  <a:moveTo>
                    <a:pt x="110" y="1"/>
                  </a:moveTo>
                  <a:cubicBezTo>
                    <a:pt x="45" y="1"/>
                    <a:pt x="1" y="100"/>
                    <a:pt x="1" y="209"/>
                  </a:cubicBezTo>
                  <a:cubicBezTo>
                    <a:pt x="1" y="318"/>
                    <a:pt x="45" y="416"/>
                    <a:pt x="110" y="416"/>
                  </a:cubicBezTo>
                  <a:cubicBezTo>
                    <a:pt x="176" y="416"/>
                    <a:pt x="231" y="318"/>
                    <a:pt x="231" y="209"/>
                  </a:cubicBezTo>
                  <a:cubicBezTo>
                    <a:pt x="231" y="100"/>
                    <a:pt x="176" y="1"/>
                    <a:pt x="1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6" name="Google Shape;2644;p65">
              <a:extLst>
                <a:ext uri="{FF2B5EF4-FFF2-40B4-BE49-F238E27FC236}">
                  <a16:creationId xmlns:a16="http://schemas.microsoft.com/office/drawing/2014/main" id="{EC394C2D-4217-4D82-8BA9-76F6A66234D0}"/>
                </a:ext>
              </a:extLst>
            </p:cNvPr>
            <p:cNvSpPr/>
            <p:nvPr/>
          </p:nvSpPr>
          <p:spPr>
            <a:xfrm>
              <a:off x="4276550" y="1711125"/>
              <a:ext cx="15875" cy="12225"/>
            </a:xfrm>
            <a:custGeom>
              <a:avLst/>
              <a:gdLst/>
              <a:ahLst/>
              <a:cxnLst/>
              <a:rect l="l" t="t" r="r" b="b"/>
              <a:pathLst>
                <a:path w="635" h="489" extrusionOk="0">
                  <a:moveTo>
                    <a:pt x="536" y="1"/>
                  </a:moveTo>
                  <a:cubicBezTo>
                    <a:pt x="529" y="1"/>
                    <a:pt x="522" y="1"/>
                    <a:pt x="515" y="3"/>
                  </a:cubicBezTo>
                  <a:cubicBezTo>
                    <a:pt x="132" y="13"/>
                    <a:pt x="34" y="244"/>
                    <a:pt x="12" y="363"/>
                  </a:cubicBezTo>
                  <a:cubicBezTo>
                    <a:pt x="1" y="397"/>
                    <a:pt x="22" y="440"/>
                    <a:pt x="56" y="462"/>
                  </a:cubicBezTo>
                  <a:lnTo>
                    <a:pt x="66" y="473"/>
                  </a:lnTo>
                  <a:cubicBezTo>
                    <a:pt x="85" y="484"/>
                    <a:pt x="104" y="489"/>
                    <a:pt x="123" y="489"/>
                  </a:cubicBezTo>
                  <a:cubicBezTo>
                    <a:pt x="160" y="489"/>
                    <a:pt x="194" y="469"/>
                    <a:pt x="209" y="440"/>
                  </a:cubicBezTo>
                  <a:cubicBezTo>
                    <a:pt x="296" y="265"/>
                    <a:pt x="438" y="210"/>
                    <a:pt x="537" y="200"/>
                  </a:cubicBezTo>
                  <a:cubicBezTo>
                    <a:pt x="603" y="188"/>
                    <a:pt x="635" y="123"/>
                    <a:pt x="625" y="69"/>
                  </a:cubicBezTo>
                  <a:cubicBezTo>
                    <a:pt x="606" y="31"/>
                    <a:pt x="578" y="1"/>
                    <a:pt x="53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7" name="Google Shape;2645;p65">
              <a:extLst>
                <a:ext uri="{FF2B5EF4-FFF2-40B4-BE49-F238E27FC236}">
                  <a16:creationId xmlns:a16="http://schemas.microsoft.com/office/drawing/2014/main" id="{31B3D84A-60AE-46CC-B7B0-66947C50C1D6}"/>
                </a:ext>
              </a:extLst>
            </p:cNvPr>
            <p:cNvSpPr/>
            <p:nvPr/>
          </p:nvSpPr>
          <p:spPr>
            <a:xfrm>
              <a:off x="4310200" y="1711125"/>
              <a:ext cx="15875" cy="12225"/>
            </a:xfrm>
            <a:custGeom>
              <a:avLst/>
              <a:gdLst/>
              <a:ahLst/>
              <a:cxnLst/>
              <a:rect l="l" t="t" r="r" b="b"/>
              <a:pathLst>
                <a:path w="635" h="489" extrusionOk="0">
                  <a:moveTo>
                    <a:pt x="99" y="1"/>
                  </a:moveTo>
                  <a:cubicBezTo>
                    <a:pt x="55" y="1"/>
                    <a:pt x="21" y="31"/>
                    <a:pt x="11" y="69"/>
                  </a:cubicBezTo>
                  <a:cubicBezTo>
                    <a:pt x="0" y="123"/>
                    <a:pt x="33" y="188"/>
                    <a:pt x="88" y="200"/>
                  </a:cubicBezTo>
                  <a:cubicBezTo>
                    <a:pt x="197" y="210"/>
                    <a:pt x="339" y="265"/>
                    <a:pt x="427" y="440"/>
                  </a:cubicBezTo>
                  <a:cubicBezTo>
                    <a:pt x="441" y="469"/>
                    <a:pt x="475" y="489"/>
                    <a:pt x="512" y="489"/>
                  </a:cubicBezTo>
                  <a:cubicBezTo>
                    <a:pt x="531" y="489"/>
                    <a:pt x="551" y="484"/>
                    <a:pt x="569" y="473"/>
                  </a:cubicBezTo>
                  <a:lnTo>
                    <a:pt x="580" y="462"/>
                  </a:lnTo>
                  <a:cubicBezTo>
                    <a:pt x="613" y="440"/>
                    <a:pt x="635" y="397"/>
                    <a:pt x="623" y="363"/>
                  </a:cubicBezTo>
                  <a:cubicBezTo>
                    <a:pt x="602" y="244"/>
                    <a:pt x="504" y="13"/>
                    <a:pt x="120" y="3"/>
                  </a:cubicBezTo>
                  <a:cubicBezTo>
                    <a:pt x="113" y="1"/>
                    <a:pt x="106" y="1"/>
                    <a:pt x="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8" name="Google Shape;2646;p65">
              <a:extLst>
                <a:ext uri="{FF2B5EF4-FFF2-40B4-BE49-F238E27FC236}">
                  <a16:creationId xmlns:a16="http://schemas.microsoft.com/office/drawing/2014/main" id="{8E49CDBD-75B0-4F1F-AE13-60831F2A5761}"/>
                </a:ext>
              </a:extLst>
            </p:cNvPr>
            <p:cNvSpPr/>
            <p:nvPr/>
          </p:nvSpPr>
          <p:spPr>
            <a:xfrm>
              <a:off x="4289975" y="1750950"/>
              <a:ext cx="30650" cy="11125"/>
            </a:xfrm>
            <a:custGeom>
              <a:avLst/>
              <a:gdLst/>
              <a:ahLst/>
              <a:cxnLst/>
              <a:rect l="l" t="t" r="r" b="b"/>
              <a:pathLst>
                <a:path w="1226" h="445" extrusionOk="0">
                  <a:moveTo>
                    <a:pt x="50" y="1"/>
                  </a:moveTo>
                  <a:cubicBezTo>
                    <a:pt x="38" y="1"/>
                    <a:pt x="27" y="6"/>
                    <a:pt x="22" y="17"/>
                  </a:cubicBezTo>
                  <a:cubicBezTo>
                    <a:pt x="0" y="29"/>
                    <a:pt x="0" y="61"/>
                    <a:pt x="11" y="83"/>
                  </a:cubicBezTo>
                  <a:cubicBezTo>
                    <a:pt x="22" y="83"/>
                    <a:pt x="361" y="444"/>
                    <a:pt x="776" y="444"/>
                  </a:cubicBezTo>
                  <a:cubicBezTo>
                    <a:pt x="907" y="444"/>
                    <a:pt x="1050" y="401"/>
                    <a:pt x="1192" y="302"/>
                  </a:cubicBezTo>
                  <a:cubicBezTo>
                    <a:pt x="1214" y="291"/>
                    <a:pt x="1225" y="258"/>
                    <a:pt x="1203" y="236"/>
                  </a:cubicBezTo>
                  <a:cubicBezTo>
                    <a:pt x="1197" y="223"/>
                    <a:pt x="1183" y="218"/>
                    <a:pt x="1168" y="218"/>
                  </a:cubicBezTo>
                  <a:cubicBezTo>
                    <a:pt x="1158" y="218"/>
                    <a:pt x="1147" y="221"/>
                    <a:pt x="1138" y="226"/>
                  </a:cubicBezTo>
                  <a:cubicBezTo>
                    <a:pt x="1015" y="313"/>
                    <a:pt x="890" y="347"/>
                    <a:pt x="770" y="347"/>
                  </a:cubicBezTo>
                  <a:cubicBezTo>
                    <a:pt x="400" y="347"/>
                    <a:pt x="88" y="26"/>
                    <a:pt x="88" y="17"/>
                  </a:cubicBezTo>
                  <a:cubicBezTo>
                    <a:pt x="77" y="6"/>
                    <a:pt x="63" y="1"/>
                    <a:pt x="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9" name="Google Shape;2647;p65">
              <a:extLst>
                <a:ext uri="{FF2B5EF4-FFF2-40B4-BE49-F238E27FC236}">
                  <a16:creationId xmlns:a16="http://schemas.microsoft.com/office/drawing/2014/main" id="{16230287-3D3E-4487-AB70-550E8982BBD0}"/>
                </a:ext>
              </a:extLst>
            </p:cNvPr>
            <p:cNvSpPr/>
            <p:nvPr/>
          </p:nvSpPr>
          <p:spPr>
            <a:xfrm>
              <a:off x="4250575" y="1763150"/>
              <a:ext cx="9600" cy="11500"/>
            </a:xfrm>
            <a:custGeom>
              <a:avLst/>
              <a:gdLst/>
              <a:ahLst/>
              <a:cxnLst/>
              <a:rect l="l" t="t" r="r" b="b"/>
              <a:pathLst>
                <a:path w="384" h="460" extrusionOk="0">
                  <a:moveTo>
                    <a:pt x="383" y="0"/>
                  </a:moveTo>
                  <a:lnTo>
                    <a:pt x="383" y="0"/>
                  </a:lnTo>
                  <a:cubicBezTo>
                    <a:pt x="186" y="186"/>
                    <a:pt x="1" y="219"/>
                    <a:pt x="1" y="219"/>
                  </a:cubicBezTo>
                  <a:lnTo>
                    <a:pt x="11" y="448"/>
                  </a:lnTo>
                  <a:lnTo>
                    <a:pt x="11" y="459"/>
                  </a:lnTo>
                  <a:cubicBezTo>
                    <a:pt x="230" y="350"/>
                    <a:pt x="383" y="11"/>
                    <a:pt x="3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0" name="Google Shape;2648;p65">
              <a:extLst>
                <a:ext uri="{FF2B5EF4-FFF2-40B4-BE49-F238E27FC236}">
                  <a16:creationId xmlns:a16="http://schemas.microsoft.com/office/drawing/2014/main" id="{A5C92710-C823-4FD2-A3BF-8B168B08436B}"/>
                </a:ext>
              </a:extLst>
            </p:cNvPr>
            <p:cNvSpPr/>
            <p:nvPr/>
          </p:nvSpPr>
          <p:spPr>
            <a:xfrm>
              <a:off x="4229425" y="1735550"/>
              <a:ext cx="25550" cy="33050"/>
            </a:xfrm>
            <a:custGeom>
              <a:avLst/>
              <a:gdLst/>
              <a:ahLst/>
              <a:cxnLst/>
              <a:rect l="l" t="t" r="r" b="b"/>
              <a:pathLst>
                <a:path w="1022" h="1322" extrusionOk="0">
                  <a:moveTo>
                    <a:pt x="535" y="1"/>
                  </a:moveTo>
                  <a:cubicBezTo>
                    <a:pt x="434" y="1"/>
                    <a:pt x="330" y="50"/>
                    <a:pt x="234" y="185"/>
                  </a:cubicBezTo>
                  <a:cubicBezTo>
                    <a:pt x="0" y="522"/>
                    <a:pt x="350" y="1322"/>
                    <a:pt x="791" y="1322"/>
                  </a:cubicBezTo>
                  <a:cubicBezTo>
                    <a:pt x="866" y="1322"/>
                    <a:pt x="944" y="1298"/>
                    <a:pt x="1022" y="1246"/>
                  </a:cubicBezTo>
                  <a:lnTo>
                    <a:pt x="1022" y="317"/>
                  </a:lnTo>
                  <a:cubicBezTo>
                    <a:pt x="1022" y="317"/>
                    <a:pt x="791" y="1"/>
                    <a:pt x="535" y="1"/>
                  </a:cubicBezTo>
                  <a:close/>
                </a:path>
              </a:pathLst>
            </a:custGeom>
            <a:solidFill>
              <a:srgbClr val="EC83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1" name="Google Shape;2649;p65">
              <a:extLst>
                <a:ext uri="{FF2B5EF4-FFF2-40B4-BE49-F238E27FC236}">
                  <a16:creationId xmlns:a16="http://schemas.microsoft.com/office/drawing/2014/main" id="{8F73AB49-AF7A-4C58-9200-E09DC534E6C1}"/>
                </a:ext>
              </a:extLst>
            </p:cNvPr>
            <p:cNvSpPr/>
            <p:nvPr/>
          </p:nvSpPr>
          <p:spPr>
            <a:xfrm>
              <a:off x="4243475" y="1759300"/>
              <a:ext cx="5200" cy="5225"/>
            </a:xfrm>
            <a:custGeom>
              <a:avLst/>
              <a:gdLst/>
              <a:ahLst/>
              <a:cxnLst/>
              <a:rect l="l" t="t" r="r" b="b"/>
              <a:pathLst>
                <a:path w="208" h="209" extrusionOk="0">
                  <a:moveTo>
                    <a:pt x="110" y="1"/>
                  </a:moveTo>
                  <a:cubicBezTo>
                    <a:pt x="44" y="1"/>
                    <a:pt x="1" y="45"/>
                    <a:pt x="1" y="110"/>
                  </a:cubicBezTo>
                  <a:cubicBezTo>
                    <a:pt x="1" y="165"/>
                    <a:pt x="44" y="208"/>
                    <a:pt x="110" y="208"/>
                  </a:cubicBezTo>
                  <a:cubicBezTo>
                    <a:pt x="164" y="208"/>
                    <a:pt x="208" y="165"/>
                    <a:pt x="208" y="110"/>
                  </a:cubicBezTo>
                  <a:cubicBezTo>
                    <a:pt x="208" y="45"/>
                    <a:pt x="164" y="1"/>
                    <a:pt x="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2" name="Google Shape;2650;p65">
              <a:extLst>
                <a:ext uri="{FF2B5EF4-FFF2-40B4-BE49-F238E27FC236}">
                  <a16:creationId xmlns:a16="http://schemas.microsoft.com/office/drawing/2014/main" id="{D970843E-2605-4403-9F26-6858EEFCD308}"/>
                </a:ext>
              </a:extLst>
            </p:cNvPr>
            <p:cNvSpPr/>
            <p:nvPr/>
          </p:nvSpPr>
          <p:spPr>
            <a:xfrm>
              <a:off x="4240200" y="1743350"/>
              <a:ext cx="14500" cy="18975"/>
            </a:xfrm>
            <a:custGeom>
              <a:avLst/>
              <a:gdLst/>
              <a:ahLst/>
              <a:cxnLst/>
              <a:rect l="l" t="t" r="r" b="b"/>
              <a:pathLst>
                <a:path w="580" h="759" extrusionOk="0">
                  <a:moveTo>
                    <a:pt x="46" y="0"/>
                  </a:moveTo>
                  <a:cubicBezTo>
                    <a:pt x="28" y="0"/>
                    <a:pt x="8" y="10"/>
                    <a:pt x="0" y="26"/>
                  </a:cubicBezTo>
                  <a:cubicBezTo>
                    <a:pt x="0" y="48"/>
                    <a:pt x="11" y="81"/>
                    <a:pt x="33" y="92"/>
                  </a:cubicBezTo>
                  <a:cubicBezTo>
                    <a:pt x="44" y="92"/>
                    <a:pt x="438" y="256"/>
                    <a:pt x="482" y="715"/>
                  </a:cubicBezTo>
                  <a:cubicBezTo>
                    <a:pt x="482" y="737"/>
                    <a:pt x="503" y="759"/>
                    <a:pt x="525" y="759"/>
                  </a:cubicBezTo>
                  <a:lnTo>
                    <a:pt x="536" y="759"/>
                  </a:lnTo>
                  <a:cubicBezTo>
                    <a:pt x="558" y="748"/>
                    <a:pt x="580" y="726"/>
                    <a:pt x="580" y="705"/>
                  </a:cubicBezTo>
                  <a:cubicBezTo>
                    <a:pt x="514" y="190"/>
                    <a:pt x="88" y="5"/>
                    <a:pt x="66" y="5"/>
                  </a:cubicBezTo>
                  <a:cubicBezTo>
                    <a:pt x="60" y="2"/>
                    <a:pt x="53" y="0"/>
                    <a:pt x="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3" name="Google Shape;2651;p65">
              <a:extLst>
                <a:ext uri="{FF2B5EF4-FFF2-40B4-BE49-F238E27FC236}">
                  <a16:creationId xmlns:a16="http://schemas.microsoft.com/office/drawing/2014/main" id="{96F0C92C-4EA5-491F-A984-B6463CB9AE20}"/>
                </a:ext>
              </a:extLst>
            </p:cNvPr>
            <p:cNvSpPr/>
            <p:nvPr/>
          </p:nvSpPr>
          <p:spPr>
            <a:xfrm>
              <a:off x="4241300" y="1750150"/>
              <a:ext cx="9575" cy="5075"/>
            </a:xfrm>
            <a:custGeom>
              <a:avLst/>
              <a:gdLst/>
              <a:ahLst/>
              <a:cxnLst/>
              <a:rect l="l" t="t" r="r" b="b"/>
              <a:pathLst>
                <a:path w="383" h="203" extrusionOk="0">
                  <a:moveTo>
                    <a:pt x="303" y="0"/>
                  </a:moveTo>
                  <a:cubicBezTo>
                    <a:pt x="173" y="0"/>
                    <a:pt x="41" y="106"/>
                    <a:pt x="22" y="115"/>
                  </a:cubicBezTo>
                  <a:cubicBezTo>
                    <a:pt x="0" y="137"/>
                    <a:pt x="0" y="159"/>
                    <a:pt x="11" y="181"/>
                  </a:cubicBezTo>
                  <a:cubicBezTo>
                    <a:pt x="22" y="192"/>
                    <a:pt x="32" y="202"/>
                    <a:pt x="54" y="202"/>
                  </a:cubicBezTo>
                  <a:cubicBezTo>
                    <a:pt x="66" y="202"/>
                    <a:pt x="76" y="202"/>
                    <a:pt x="76" y="192"/>
                  </a:cubicBezTo>
                  <a:cubicBezTo>
                    <a:pt x="117" y="161"/>
                    <a:pt x="226" y="92"/>
                    <a:pt x="311" y="92"/>
                  </a:cubicBezTo>
                  <a:cubicBezTo>
                    <a:pt x="317" y="92"/>
                    <a:pt x="323" y="92"/>
                    <a:pt x="328" y="93"/>
                  </a:cubicBezTo>
                  <a:cubicBezTo>
                    <a:pt x="334" y="96"/>
                    <a:pt x="339" y="97"/>
                    <a:pt x="345" y="97"/>
                  </a:cubicBezTo>
                  <a:cubicBezTo>
                    <a:pt x="360" y="97"/>
                    <a:pt x="375" y="85"/>
                    <a:pt x="382" y="61"/>
                  </a:cubicBezTo>
                  <a:cubicBezTo>
                    <a:pt x="382" y="39"/>
                    <a:pt x="372" y="17"/>
                    <a:pt x="350" y="6"/>
                  </a:cubicBezTo>
                  <a:cubicBezTo>
                    <a:pt x="334" y="2"/>
                    <a:pt x="319" y="0"/>
                    <a:pt x="3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4" name="Google Shape;2652;p65">
              <a:extLst>
                <a:ext uri="{FF2B5EF4-FFF2-40B4-BE49-F238E27FC236}">
                  <a16:creationId xmlns:a16="http://schemas.microsoft.com/office/drawing/2014/main" id="{D23A0375-1361-4B24-88F6-C91ABF625397}"/>
                </a:ext>
              </a:extLst>
            </p:cNvPr>
            <p:cNvSpPr/>
            <p:nvPr/>
          </p:nvSpPr>
          <p:spPr>
            <a:xfrm>
              <a:off x="4302000" y="1720650"/>
              <a:ext cx="12050" cy="26650"/>
            </a:xfrm>
            <a:custGeom>
              <a:avLst/>
              <a:gdLst/>
              <a:ahLst/>
              <a:cxnLst/>
              <a:rect l="l" t="t" r="r" b="b"/>
              <a:pathLst>
                <a:path w="482" h="1066" extrusionOk="0">
                  <a:moveTo>
                    <a:pt x="52" y="0"/>
                  </a:moveTo>
                  <a:cubicBezTo>
                    <a:pt x="45" y="0"/>
                    <a:pt x="38" y="1"/>
                    <a:pt x="33" y="4"/>
                  </a:cubicBezTo>
                  <a:cubicBezTo>
                    <a:pt x="11" y="16"/>
                    <a:pt x="0" y="48"/>
                    <a:pt x="11" y="70"/>
                  </a:cubicBezTo>
                  <a:cubicBezTo>
                    <a:pt x="11" y="70"/>
                    <a:pt x="197" y="464"/>
                    <a:pt x="383" y="847"/>
                  </a:cubicBezTo>
                  <a:cubicBezTo>
                    <a:pt x="350" y="879"/>
                    <a:pt x="273" y="978"/>
                    <a:pt x="98" y="978"/>
                  </a:cubicBezTo>
                  <a:cubicBezTo>
                    <a:pt x="76" y="978"/>
                    <a:pt x="55" y="1000"/>
                    <a:pt x="55" y="1022"/>
                  </a:cubicBezTo>
                  <a:cubicBezTo>
                    <a:pt x="55" y="1044"/>
                    <a:pt x="76" y="1066"/>
                    <a:pt x="98" y="1066"/>
                  </a:cubicBezTo>
                  <a:cubicBezTo>
                    <a:pt x="383" y="1066"/>
                    <a:pt x="470" y="879"/>
                    <a:pt x="482" y="869"/>
                  </a:cubicBezTo>
                  <a:lnTo>
                    <a:pt x="482" y="825"/>
                  </a:lnTo>
                  <a:cubicBezTo>
                    <a:pt x="285" y="431"/>
                    <a:pt x="98" y="38"/>
                    <a:pt x="98" y="26"/>
                  </a:cubicBezTo>
                  <a:cubicBezTo>
                    <a:pt x="91" y="10"/>
                    <a:pt x="71" y="0"/>
                    <a:pt x="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5" name="Google Shape;2653;p65">
              <a:extLst>
                <a:ext uri="{FF2B5EF4-FFF2-40B4-BE49-F238E27FC236}">
                  <a16:creationId xmlns:a16="http://schemas.microsoft.com/office/drawing/2014/main" id="{99D2611C-3C0B-421E-B187-92ED8F27DB81}"/>
                </a:ext>
              </a:extLst>
            </p:cNvPr>
            <p:cNvSpPr/>
            <p:nvPr/>
          </p:nvSpPr>
          <p:spPr>
            <a:xfrm>
              <a:off x="3905750" y="2129550"/>
              <a:ext cx="233300" cy="92425"/>
            </a:xfrm>
            <a:custGeom>
              <a:avLst/>
              <a:gdLst/>
              <a:ahLst/>
              <a:cxnLst/>
              <a:rect l="l" t="t" r="r" b="b"/>
              <a:pathLst>
                <a:path w="9332" h="3697" extrusionOk="0">
                  <a:moveTo>
                    <a:pt x="8347" y="1"/>
                  </a:moveTo>
                  <a:cubicBezTo>
                    <a:pt x="8347" y="1"/>
                    <a:pt x="5609" y="545"/>
                    <a:pt x="3090" y="545"/>
                  </a:cubicBezTo>
                  <a:cubicBezTo>
                    <a:pt x="2437" y="545"/>
                    <a:pt x="1798" y="509"/>
                    <a:pt x="1226" y="417"/>
                  </a:cubicBezTo>
                  <a:lnTo>
                    <a:pt x="1226" y="417"/>
                  </a:lnTo>
                  <a:cubicBezTo>
                    <a:pt x="1226" y="417"/>
                    <a:pt x="1" y="3008"/>
                    <a:pt x="2210" y="3512"/>
                  </a:cubicBezTo>
                  <a:cubicBezTo>
                    <a:pt x="2775" y="3640"/>
                    <a:pt x="3365" y="3697"/>
                    <a:pt x="3952" y="3697"/>
                  </a:cubicBezTo>
                  <a:cubicBezTo>
                    <a:pt x="5663" y="3697"/>
                    <a:pt x="7354" y="3218"/>
                    <a:pt x="8347" y="2648"/>
                  </a:cubicBezTo>
                  <a:cubicBezTo>
                    <a:pt x="9331" y="2079"/>
                    <a:pt x="8347" y="1"/>
                    <a:pt x="83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6" name="Google Shape;2654;p65">
              <a:extLst>
                <a:ext uri="{FF2B5EF4-FFF2-40B4-BE49-F238E27FC236}">
                  <a16:creationId xmlns:a16="http://schemas.microsoft.com/office/drawing/2014/main" id="{9D4B7424-889A-4445-BD80-9C8D139F2164}"/>
                </a:ext>
              </a:extLst>
            </p:cNvPr>
            <p:cNvSpPr/>
            <p:nvPr/>
          </p:nvSpPr>
          <p:spPr>
            <a:xfrm>
              <a:off x="4150225" y="2720750"/>
              <a:ext cx="40225" cy="22450"/>
            </a:xfrm>
            <a:custGeom>
              <a:avLst/>
              <a:gdLst/>
              <a:ahLst/>
              <a:cxnLst/>
              <a:rect l="l" t="t" r="r" b="b"/>
              <a:pathLst>
                <a:path w="1609" h="898" extrusionOk="0">
                  <a:moveTo>
                    <a:pt x="0" y="1"/>
                  </a:moveTo>
                  <a:lnTo>
                    <a:pt x="121" y="898"/>
                  </a:lnTo>
                  <a:lnTo>
                    <a:pt x="1609" y="898"/>
                  </a:lnTo>
                  <a:lnTo>
                    <a:pt x="1488" y="1"/>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7" name="Google Shape;2655;p65">
              <a:extLst>
                <a:ext uri="{FF2B5EF4-FFF2-40B4-BE49-F238E27FC236}">
                  <a16:creationId xmlns:a16="http://schemas.microsoft.com/office/drawing/2014/main" id="{BB1788FB-A43D-4CC0-A7A3-BE9266F354BF}"/>
                </a:ext>
              </a:extLst>
            </p:cNvPr>
            <p:cNvSpPr/>
            <p:nvPr/>
          </p:nvSpPr>
          <p:spPr>
            <a:xfrm>
              <a:off x="4031825" y="2157725"/>
              <a:ext cx="158625" cy="572075"/>
            </a:xfrm>
            <a:custGeom>
              <a:avLst/>
              <a:gdLst/>
              <a:ahLst/>
              <a:cxnLst/>
              <a:rect l="l" t="t" r="r" b="b"/>
              <a:pathLst>
                <a:path w="6345" h="22883" extrusionOk="0">
                  <a:moveTo>
                    <a:pt x="3664" y="0"/>
                  </a:moveTo>
                  <a:lnTo>
                    <a:pt x="2330" y="416"/>
                  </a:lnTo>
                  <a:lnTo>
                    <a:pt x="2188" y="459"/>
                  </a:lnTo>
                  <a:lnTo>
                    <a:pt x="1" y="1138"/>
                  </a:lnTo>
                  <a:cubicBezTo>
                    <a:pt x="164" y="5371"/>
                    <a:pt x="1346" y="7175"/>
                    <a:pt x="2374" y="10566"/>
                  </a:cubicBezTo>
                  <a:cubicBezTo>
                    <a:pt x="2374" y="10566"/>
                    <a:pt x="2079" y="13946"/>
                    <a:pt x="2866" y="16779"/>
                  </a:cubicBezTo>
                  <a:cubicBezTo>
                    <a:pt x="3654" y="19612"/>
                    <a:pt x="4551" y="22882"/>
                    <a:pt x="4551" y="22882"/>
                  </a:cubicBezTo>
                  <a:lnTo>
                    <a:pt x="6345" y="22795"/>
                  </a:lnTo>
                  <a:lnTo>
                    <a:pt x="4955" y="9779"/>
                  </a:lnTo>
                  <a:lnTo>
                    <a:pt x="3916" y="1915"/>
                  </a:lnTo>
                  <a:lnTo>
                    <a:pt x="3895" y="1761"/>
                  </a:lnTo>
                  <a:lnTo>
                    <a:pt x="366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8" name="Google Shape;2656;p65">
              <a:extLst>
                <a:ext uri="{FF2B5EF4-FFF2-40B4-BE49-F238E27FC236}">
                  <a16:creationId xmlns:a16="http://schemas.microsoft.com/office/drawing/2014/main" id="{BF3F0418-46EB-42CA-B073-6276A704D058}"/>
                </a:ext>
              </a:extLst>
            </p:cNvPr>
            <p:cNvSpPr/>
            <p:nvPr/>
          </p:nvSpPr>
          <p:spPr>
            <a:xfrm>
              <a:off x="4080225" y="2147875"/>
              <a:ext cx="49525" cy="57725"/>
            </a:xfrm>
            <a:custGeom>
              <a:avLst/>
              <a:gdLst/>
              <a:ahLst/>
              <a:cxnLst/>
              <a:rect l="l" t="t" r="r" b="b"/>
              <a:pathLst>
                <a:path w="1981" h="2309" extrusionOk="0">
                  <a:moveTo>
                    <a:pt x="66" y="0"/>
                  </a:moveTo>
                  <a:cubicBezTo>
                    <a:pt x="22" y="12"/>
                    <a:pt x="0" y="55"/>
                    <a:pt x="12" y="88"/>
                  </a:cubicBezTo>
                  <a:cubicBezTo>
                    <a:pt x="12" y="121"/>
                    <a:pt x="77" y="449"/>
                    <a:pt x="252" y="853"/>
                  </a:cubicBezTo>
                  <a:cubicBezTo>
                    <a:pt x="427" y="1259"/>
                    <a:pt x="722" y="1740"/>
                    <a:pt x="1181" y="2035"/>
                  </a:cubicBezTo>
                  <a:cubicBezTo>
                    <a:pt x="1422" y="2188"/>
                    <a:pt x="1696" y="2287"/>
                    <a:pt x="1980" y="2309"/>
                  </a:cubicBezTo>
                  <a:lnTo>
                    <a:pt x="1959" y="2155"/>
                  </a:lnTo>
                  <a:cubicBezTo>
                    <a:pt x="1707" y="2134"/>
                    <a:pt x="1477" y="2046"/>
                    <a:pt x="1269" y="1915"/>
                  </a:cubicBezTo>
                  <a:cubicBezTo>
                    <a:pt x="843" y="1641"/>
                    <a:pt x="569" y="1193"/>
                    <a:pt x="394" y="810"/>
                  </a:cubicBezTo>
                  <a:cubicBezTo>
                    <a:pt x="219" y="405"/>
                    <a:pt x="153" y="66"/>
                    <a:pt x="153" y="66"/>
                  </a:cubicBezTo>
                  <a:cubicBezTo>
                    <a:pt x="143" y="22"/>
                    <a:pt x="110" y="0"/>
                    <a:pt x="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9" name="Google Shape;2657;p65">
              <a:extLst>
                <a:ext uri="{FF2B5EF4-FFF2-40B4-BE49-F238E27FC236}">
                  <a16:creationId xmlns:a16="http://schemas.microsoft.com/office/drawing/2014/main" id="{3DE4F5B9-EE5F-43D9-A785-B8C732462672}"/>
                </a:ext>
              </a:extLst>
            </p:cNvPr>
            <p:cNvSpPr/>
            <p:nvPr/>
          </p:nvSpPr>
          <p:spPr>
            <a:xfrm>
              <a:off x="4044125" y="2208850"/>
              <a:ext cx="113225" cy="525050"/>
            </a:xfrm>
            <a:custGeom>
              <a:avLst/>
              <a:gdLst/>
              <a:ahLst/>
              <a:cxnLst/>
              <a:rect l="l" t="t" r="r" b="b"/>
              <a:pathLst>
                <a:path w="4529" h="21002" extrusionOk="0">
                  <a:moveTo>
                    <a:pt x="77" y="1"/>
                  </a:moveTo>
                  <a:cubicBezTo>
                    <a:pt x="34" y="1"/>
                    <a:pt x="0" y="33"/>
                    <a:pt x="12" y="77"/>
                  </a:cubicBezTo>
                  <a:cubicBezTo>
                    <a:pt x="12" y="121"/>
                    <a:pt x="307" y="4102"/>
                    <a:pt x="2331" y="8117"/>
                  </a:cubicBezTo>
                  <a:cubicBezTo>
                    <a:pt x="2319" y="8423"/>
                    <a:pt x="2156" y="12120"/>
                    <a:pt x="2735" y="14471"/>
                  </a:cubicBezTo>
                  <a:cubicBezTo>
                    <a:pt x="3326" y="16899"/>
                    <a:pt x="4365" y="20903"/>
                    <a:pt x="4376" y="20947"/>
                  </a:cubicBezTo>
                  <a:cubicBezTo>
                    <a:pt x="4387" y="20980"/>
                    <a:pt x="4419" y="21002"/>
                    <a:pt x="4453" y="21002"/>
                  </a:cubicBezTo>
                  <a:lnTo>
                    <a:pt x="4474" y="21002"/>
                  </a:lnTo>
                  <a:cubicBezTo>
                    <a:pt x="4507" y="20990"/>
                    <a:pt x="4529" y="20947"/>
                    <a:pt x="4518" y="20903"/>
                  </a:cubicBezTo>
                  <a:cubicBezTo>
                    <a:pt x="4507" y="20870"/>
                    <a:pt x="3468" y="16867"/>
                    <a:pt x="2878" y="14439"/>
                  </a:cubicBezTo>
                  <a:cubicBezTo>
                    <a:pt x="2287" y="12011"/>
                    <a:pt x="2472" y="8139"/>
                    <a:pt x="2484" y="8105"/>
                  </a:cubicBezTo>
                  <a:cubicBezTo>
                    <a:pt x="2484" y="8084"/>
                    <a:pt x="2472" y="8073"/>
                    <a:pt x="2472" y="8062"/>
                  </a:cubicBezTo>
                  <a:cubicBezTo>
                    <a:pt x="460" y="4070"/>
                    <a:pt x="154" y="110"/>
                    <a:pt x="154" y="66"/>
                  </a:cubicBezTo>
                  <a:cubicBezTo>
                    <a:pt x="154" y="23"/>
                    <a:pt x="121" y="1"/>
                    <a:pt x="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0" name="Google Shape;2658;p65">
              <a:extLst>
                <a:ext uri="{FF2B5EF4-FFF2-40B4-BE49-F238E27FC236}">
                  <a16:creationId xmlns:a16="http://schemas.microsoft.com/office/drawing/2014/main" id="{128FF7C4-0CE0-4C1B-9AA9-A6FC4C3B3933}"/>
                </a:ext>
              </a:extLst>
            </p:cNvPr>
            <p:cNvSpPr/>
            <p:nvPr/>
          </p:nvSpPr>
          <p:spPr>
            <a:xfrm>
              <a:off x="4141475" y="2735425"/>
              <a:ext cx="140300" cy="66550"/>
            </a:xfrm>
            <a:custGeom>
              <a:avLst/>
              <a:gdLst/>
              <a:ahLst/>
              <a:cxnLst/>
              <a:rect l="l" t="t" r="r" b="b"/>
              <a:pathLst>
                <a:path w="5612" h="2662" extrusionOk="0">
                  <a:moveTo>
                    <a:pt x="1941" y="1"/>
                  </a:moveTo>
                  <a:cubicBezTo>
                    <a:pt x="1687" y="1"/>
                    <a:pt x="1359" y="247"/>
                    <a:pt x="1028" y="247"/>
                  </a:cubicBezTo>
                  <a:cubicBezTo>
                    <a:pt x="881" y="247"/>
                    <a:pt x="733" y="198"/>
                    <a:pt x="591" y="59"/>
                  </a:cubicBezTo>
                  <a:cubicBezTo>
                    <a:pt x="591" y="59"/>
                    <a:pt x="568" y="54"/>
                    <a:pt x="534" y="54"/>
                  </a:cubicBezTo>
                  <a:cubicBezTo>
                    <a:pt x="437" y="54"/>
                    <a:pt x="252" y="90"/>
                    <a:pt x="252" y="365"/>
                  </a:cubicBezTo>
                  <a:cubicBezTo>
                    <a:pt x="252" y="420"/>
                    <a:pt x="252" y="486"/>
                    <a:pt x="241" y="562"/>
                  </a:cubicBezTo>
                  <a:cubicBezTo>
                    <a:pt x="230" y="605"/>
                    <a:pt x="230" y="661"/>
                    <a:pt x="219" y="704"/>
                  </a:cubicBezTo>
                  <a:cubicBezTo>
                    <a:pt x="143" y="1174"/>
                    <a:pt x="0" y="1907"/>
                    <a:pt x="34" y="2367"/>
                  </a:cubicBezTo>
                  <a:cubicBezTo>
                    <a:pt x="44" y="2487"/>
                    <a:pt x="66" y="2586"/>
                    <a:pt x="99" y="2662"/>
                  </a:cubicBezTo>
                  <a:lnTo>
                    <a:pt x="5524" y="2662"/>
                  </a:lnTo>
                  <a:cubicBezTo>
                    <a:pt x="5524" y="2662"/>
                    <a:pt x="5612" y="2542"/>
                    <a:pt x="5568" y="2367"/>
                  </a:cubicBezTo>
                  <a:cubicBezTo>
                    <a:pt x="5524" y="2126"/>
                    <a:pt x="5294" y="1798"/>
                    <a:pt x="4496" y="1459"/>
                  </a:cubicBezTo>
                  <a:cubicBezTo>
                    <a:pt x="3872" y="1196"/>
                    <a:pt x="3140" y="945"/>
                    <a:pt x="2702" y="551"/>
                  </a:cubicBezTo>
                  <a:cubicBezTo>
                    <a:pt x="2275" y="168"/>
                    <a:pt x="2122" y="59"/>
                    <a:pt x="2122" y="59"/>
                  </a:cubicBezTo>
                  <a:cubicBezTo>
                    <a:pt x="2067" y="17"/>
                    <a:pt x="2007" y="1"/>
                    <a:pt x="19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1" name="Google Shape;2659;p65">
              <a:extLst>
                <a:ext uri="{FF2B5EF4-FFF2-40B4-BE49-F238E27FC236}">
                  <a16:creationId xmlns:a16="http://schemas.microsoft.com/office/drawing/2014/main" id="{B9FE8855-EBBB-44E3-9EC3-4B93A528D90C}"/>
                </a:ext>
              </a:extLst>
            </p:cNvPr>
            <p:cNvSpPr/>
            <p:nvPr/>
          </p:nvSpPr>
          <p:spPr>
            <a:xfrm>
              <a:off x="4142300" y="2794575"/>
              <a:ext cx="139475" cy="7400"/>
            </a:xfrm>
            <a:custGeom>
              <a:avLst/>
              <a:gdLst/>
              <a:ahLst/>
              <a:cxnLst/>
              <a:rect l="l" t="t" r="r" b="b"/>
              <a:pathLst>
                <a:path w="5579" h="296" extrusionOk="0">
                  <a:moveTo>
                    <a:pt x="1" y="1"/>
                  </a:moveTo>
                  <a:cubicBezTo>
                    <a:pt x="11" y="121"/>
                    <a:pt x="33" y="220"/>
                    <a:pt x="66" y="296"/>
                  </a:cubicBezTo>
                  <a:lnTo>
                    <a:pt x="5491" y="296"/>
                  </a:lnTo>
                  <a:cubicBezTo>
                    <a:pt x="5491" y="296"/>
                    <a:pt x="5579" y="176"/>
                    <a:pt x="55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2" name="Google Shape;2660;p65">
              <a:extLst>
                <a:ext uri="{FF2B5EF4-FFF2-40B4-BE49-F238E27FC236}">
                  <a16:creationId xmlns:a16="http://schemas.microsoft.com/office/drawing/2014/main" id="{9A1C9066-C5C5-4B66-9A89-2C264C2E4D3F}"/>
                </a:ext>
              </a:extLst>
            </p:cNvPr>
            <p:cNvSpPr/>
            <p:nvPr/>
          </p:nvSpPr>
          <p:spPr>
            <a:xfrm>
              <a:off x="4196450" y="2738150"/>
              <a:ext cx="13150" cy="13350"/>
            </a:xfrm>
            <a:custGeom>
              <a:avLst/>
              <a:gdLst/>
              <a:ahLst/>
              <a:cxnLst/>
              <a:rect l="l" t="t" r="r" b="b"/>
              <a:pathLst>
                <a:path w="526" h="534" extrusionOk="0">
                  <a:moveTo>
                    <a:pt x="234" y="0"/>
                  </a:moveTo>
                  <a:cubicBezTo>
                    <a:pt x="73" y="0"/>
                    <a:pt x="0" y="180"/>
                    <a:pt x="0" y="180"/>
                  </a:cubicBezTo>
                  <a:cubicBezTo>
                    <a:pt x="181" y="459"/>
                    <a:pt x="304" y="533"/>
                    <a:pt x="382" y="533"/>
                  </a:cubicBezTo>
                  <a:cubicBezTo>
                    <a:pt x="470" y="533"/>
                    <a:pt x="503" y="442"/>
                    <a:pt x="503" y="442"/>
                  </a:cubicBezTo>
                  <a:cubicBezTo>
                    <a:pt x="503" y="442"/>
                    <a:pt x="525" y="92"/>
                    <a:pt x="317" y="15"/>
                  </a:cubicBezTo>
                  <a:cubicBezTo>
                    <a:pt x="287" y="5"/>
                    <a:pt x="260" y="0"/>
                    <a:pt x="23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3" name="Google Shape;2661;p65">
              <a:extLst>
                <a:ext uri="{FF2B5EF4-FFF2-40B4-BE49-F238E27FC236}">
                  <a16:creationId xmlns:a16="http://schemas.microsoft.com/office/drawing/2014/main" id="{B69AA4E3-5BA0-4BC7-9D0F-3C8656E25426}"/>
                </a:ext>
              </a:extLst>
            </p:cNvPr>
            <p:cNvSpPr/>
            <p:nvPr/>
          </p:nvSpPr>
          <p:spPr>
            <a:xfrm>
              <a:off x="4192625" y="2745325"/>
              <a:ext cx="12850" cy="23850"/>
            </a:xfrm>
            <a:custGeom>
              <a:avLst/>
              <a:gdLst/>
              <a:ahLst/>
              <a:cxnLst/>
              <a:rect l="l" t="t" r="r" b="b"/>
              <a:pathLst>
                <a:path w="514" h="954" extrusionOk="0">
                  <a:moveTo>
                    <a:pt x="415" y="0"/>
                  </a:moveTo>
                  <a:cubicBezTo>
                    <a:pt x="393" y="0"/>
                    <a:pt x="371" y="8"/>
                    <a:pt x="350" y="24"/>
                  </a:cubicBezTo>
                  <a:cubicBezTo>
                    <a:pt x="339" y="34"/>
                    <a:pt x="0" y="330"/>
                    <a:pt x="0" y="866"/>
                  </a:cubicBezTo>
                  <a:cubicBezTo>
                    <a:pt x="0" y="909"/>
                    <a:pt x="44" y="953"/>
                    <a:pt x="88" y="953"/>
                  </a:cubicBezTo>
                  <a:cubicBezTo>
                    <a:pt x="142" y="953"/>
                    <a:pt x="175" y="909"/>
                    <a:pt x="175" y="866"/>
                  </a:cubicBezTo>
                  <a:cubicBezTo>
                    <a:pt x="175" y="418"/>
                    <a:pt x="460" y="166"/>
                    <a:pt x="470" y="155"/>
                  </a:cubicBezTo>
                  <a:cubicBezTo>
                    <a:pt x="503" y="122"/>
                    <a:pt x="514" y="68"/>
                    <a:pt x="481" y="34"/>
                  </a:cubicBezTo>
                  <a:cubicBezTo>
                    <a:pt x="464" y="11"/>
                    <a:pt x="440" y="0"/>
                    <a:pt x="4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4" name="Google Shape;2662;p65">
              <a:extLst>
                <a:ext uri="{FF2B5EF4-FFF2-40B4-BE49-F238E27FC236}">
                  <a16:creationId xmlns:a16="http://schemas.microsoft.com/office/drawing/2014/main" id="{AE6405DB-717E-4F16-9F8B-3CF900B4F207}"/>
                </a:ext>
              </a:extLst>
            </p:cNvPr>
            <p:cNvSpPr/>
            <p:nvPr/>
          </p:nvSpPr>
          <p:spPr>
            <a:xfrm>
              <a:off x="4203275" y="2743825"/>
              <a:ext cx="22175" cy="7850"/>
            </a:xfrm>
            <a:custGeom>
              <a:avLst/>
              <a:gdLst/>
              <a:ahLst/>
              <a:cxnLst/>
              <a:rect l="l" t="t" r="r" b="b"/>
              <a:pathLst>
                <a:path w="887" h="314" extrusionOk="0">
                  <a:moveTo>
                    <a:pt x="221" y="0"/>
                  </a:moveTo>
                  <a:cubicBezTo>
                    <a:pt x="153" y="0"/>
                    <a:pt x="103" y="4"/>
                    <a:pt x="88" y="7"/>
                  </a:cubicBezTo>
                  <a:cubicBezTo>
                    <a:pt x="44" y="7"/>
                    <a:pt x="0" y="51"/>
                    <a:pt x="12" y="94"/>
                  </a:cubicBezTo>
                  <a:cubicBezTo>
                    <a:pt x="12" y="150"/>
                    <a:pt x="55" y="182"/>
                    <a:pt x="99" y="182"/>
                  </a:cubicBezTo>
                  <a:cubicBezTo>
                    <a:pt x="126" y="180"/>
                    <a:pt x="157" y="180"/>
                    <a:pt x="189" y="180"/>
                  </a:cubicBezTo>
                  <a:cubicBezTo>
                    <a:pt x="377" y="180"/>
                    <a:pt x="631" y="208"/>
                    <a:pt x="734" y="291"/>
                  </a:cubicBezTo>
                  <a:cubicBezTo>
                    <a:pt x="744" y="303"/>
                    <a:pt x="766" y="313"/>
                    <a:pt x="788" y="313"/>
                  </a:cubicBezTo>
                  <a:cubicBezTo>
                    <a:pt x="810" y="313"/>
                    <a:pt x="843" y="303"/>
                    <a:pt x="853" y="281"/>
                  </a:cubicBezTo>
                  <a:cubicBezTo>
                    <a:pt x="887" y="248"/>
                    <a:pt x="887" y="193"/>
                    <a:pt x="853" y="160"/>
                  </a:cubicBezTo>
                  <a:cubicBezTo>
                    <a:pt x="704" y="26"/>
                    <a:pt x="399" y="0"/>
                    <a:pt x="22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5" name="Google Shape;2663;p65">
              <a:extLst>
                <a:ext uri="{FF2B5EF4-FFF2-40B4-BE49-F238E27FC236}">
                  <a16:creationId xmlns:a16="http://schemas.microsoft.com/office/drawing/2014/main" id="{17745386-F5E9-4FBD-B949-EDF4203E2B18}"/>
                </a:ext>
              </a:extLst>
            </p:cNvPr>
            <p:cNvSpPr/>
            <p:nvPr/>
          </p:nvSpPr>
          <p:spPr>
            <a:xfrm>
              <a:off x="4172925" y="2730850"/>
              <a:ext cx="31750" cy="19450"/>
            </a:xfrm>
            <a:custGeom>
              <a:avLst/>
              <a:gdLst/>
              <a:ahLst/>
              <a:cxnLst/>
              <a:rect l="l" t="t" r="r" b="b"/>
              <a:pathLst>
                <a:path w="1270" h="778" extrusionOk="0">
                  <a:moveTo>
                    <a:pt x="383" y="187"/>
                  </a:moveTo>
                  <a:cubicBezTo>
                    <a:pt x="613" y="187"/>
                    <a:pt x="941" y="450"/>
                    <a:pt x="1094" y="581"/>
                  </a:cubicBezTo>
                  <a:cubicBezTo>
                    <a:pt x="1071" y="584"/>
                    <a:pt x="1043" y="585"/>
                    <a:pt x="1010" y="585"/>
                  </a:cubicBezTo>
                  <a:cubicBezTo>
                    <a:pt x="919" y="585"/>
                    <a:pt x="790" y="575"/>
                    <a:pt x="613" y="559"/>
                  </a:cubicBezTo>
                  <a:cubicBezTo>
                    <a:pt x="383" y="526"/>
                    <a:pt x="241" y="428"/>
                    <a:pt x="219" y="340"/>
                  </a:cubicBezTo>
                  <a:cubicBezTo>
                    <a:pt x="208" y="307"/>
                    <a:pt x="208" y="275"/>
                    <a:pt x="241" y="253"/>
                  </a:cubicBezTo>
                  <a:cubicBezTo>
                    <a:pt x="274" y="209"/>
                    <a:pt x="317" y="187"/>
                    <a:pt x="383" y="187"/>
                  </a:cubicBezTo>
                  <a:close/>
                  <a:moveTo>
                    <a:pt x="383" y="1"/>
                  </a:moveTo>
                  <a:cubicBezTo>
                    <a:pt x="263" y="1"/>
                    <a:pt x="176" y="34"/>
                    <a:pt x="99" y="110"/>
                  </a:cubicBezTo>
                  <a:cubicBezTo>
                    <a:pt x="22" y="198"/>
                    <a:pt x="1" y="307"/>
                    <a:pt x="33" y="406"/>
                  </a:cubicBezTo>
                  <a:cubicBezTo>
                    <a:pt x="99" y="581"/>
                    <a:pt x="307" y="712"/>
                    <a:pt x="591" y="745"/>
                  </a:cubicBezTo>
                  <a:cubicBezTo>
                    <a:pt x="777" y="767"/>
                    <a:pt x="919" y="778"/>
                    <a:pt x="1029" y="778"/>
                  </a:cubicBezTo>
                  <a:cubicBezTo>
                    <a:pt x="1149" y="778"/>
                    <a:pt x="1214" y="767"/>
                    <a:pt x="1214" y="767"/>
                  </a:cubicBezTo>
                  <a:lnTo>
                    <a:pt x="1182" y="581"/>
                  </a:lnTo>
                  <a:lnTo>
                    <a:pt x="1171" y="581"/>
                  </a:lnTo>
                  <a:lnTo>
                    <a:pt x="1269" y="482"/>
                  </a:lnTo>
                  <a:cubicBezTo>
                    <a:pt x="1214" y="438"/>
                    <a:pt x="766" y="1"/>
                    <a:pt x="3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6" name="Google Shape;2664;p65">
              <a:extLst>
                <a:ext uri="{FF2B5EF4-FFF2-40B4-BE49-F238E27FC236}">
                  <a16:creationId xmlns:a16="http://schemas.microsoft.com/office/drawing/2014/main" id="{9CAEC305-2153-4C95-9677-F870A0913B8A}"/>
                </a:ext>
              </a:extLst>
            </p:cNvPr>
            <p:cNvSpPr/>
            <p:nvPr/>
          </p:nvSpPr>
          <p:spPr>
            <a:xfrm>
              <a:off x="4200275" y="2725050"/>
              <a:ext cx="18325" cy="22800"/>
            </a:xfrm>
            <a:custGeom>
              <a:avLst/>
              <a:gdLst/>
              <a:ahLst/>
              <a:cxnLst/>
              <a:rect l="l" t="t" r="r" b="b"/>
              <a:pathLst>
                <a:path w="733" h="912" extrusionOk="0">
                  <a:moveTo>
                    <a:pt x="378" y="1"/>
                  </a:moveTo>
                  <a:cubicBezTo>
                    <a:pt x="298" y="1"/>
                    <a:pt x="236" y="27"/>
                    <a:pt x="197" y="58"/>
                  </a:cubicBezTo>
                  <a:cubicBezTo>
                    <a:pt x="0" y="211"/>
                    <a:pt x="0" y="627"/>
                    <a:pt x="11" y="670"/>
                  </a:cubicBezTo>
                  <a:lnTo>
                    <a:pt x="197" y="670"/>
                  </a:lnTo>
                  <a:cubicBezTo>
                    <a:pt x="197" y="529"/>
                    <a:pt x="230" y="288"/>
                    <a:pt x="317" y="211"/>
                  </a:cubicBezTo>
                  <a:cubicBezTo>
                    <a:pt x="333" y="204"/>
                    <a:pt x="348" y="196"/>
                    <a:pt x="379" y="196"/>
                  </a:cubicBezTo>
                  <a:cubicBezTo>
                    <a:pt x="392" y="196"/>
                    <a:pt x="407" y="197"/>
                    <a:pt x="427" y="201"/>
                  </a:cubicBezTo>
                  <a:cubicBezTo>
                    <a:pt x="514" y="222"/>
                    <a:pt x="525" y="266"/>
                    <a:pt x="525" y="299"/>
                  </a:cubicBezTo>
                  <a:cubicBezTo>
                    <a:pt x="536" y="430"/>
                    <a:pt x="361" y="649"/>
                    <a:pt x="186" y="736"/>
                  </a:cubicBezTo>
                  <a:lnTo>
                    <a:pt x="273" y="911"/>
                  </a:lnTo>
                  <a:cubicBezTo>
                    <a:pt x="504" y="802"/>
                    <a:pt x="733" y="517"/>
                    <a:pt x="722" y="277"/>
                  </a:cubicBezTo>
                  <a:cubicBezTo>
                    <a:pt x="711" y="211"/>
                    <a:pt x="667" y="69"/>
                    <a:pt x="482" y="14"/>
                  </a:cubicBezTo>
                  <a:cubicBezTo>
                    <a:pt x="444" y="5"/>
                    <a:pt x="410" y="1"/>
                    <a:pt x="37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7" name="Google Shape;2665;p65">
              <a:extLst>
                <a:ext uri="{FF2B5EF4-FFF2-40B4-BE49-F238E27FC236}">
                  <a16:creationId xmlns:a16="http://schemas.microsoft.com/office/drawing/2014/main" id="{47C8CE58-9940-4423-85FE-B6AB49E299DF}"/>
                </a:ext>
              </a:extLst>
            </p:cNvPr>
            <p:cNvSpPr/>
            <p:nvPr/>
          </p:nvSpPr>
          <p:spPr>
            <a:xfrm>
              <a:off x="4146950" y="2749450"/>
              <a:ext cx="17800" cy="52525"/>
            </a:xfrm>
            <a:custGeom>
              <a:avLst/>
              <a:gdLst/>
              <a:ahLst/>
              <a:cxnLst/>
              <a:rect l="l" t="t" r="r" b="b"/>
              <a:pathLst>
                <a:path w="712" h="2101" extrusionOk="0">
                  <a:moveTo>
                    <a:pt x="22" y="1"/>
                  </a:moveTo>
                  <a:cubicBezTo>
                    <a:pt x="11" y="44"/>
                    <a:pt x="11" y="100"/>
                    <a:pt x="0" y="143"/>
                  </a:cubicBezTo>
                  <a:cubicBezTo>
                    <a:pt x="219" y="340"/>
                    <a:pt x="547" y="701"/>
                    <a:pt x="569" y="1237"/>
                  </a:cubicBezTo>
                  <a:cubicBezTo>
                    <a:pt x="591" y="1631"/>
                    <a:pt x="438" y="1915"/>
                    <a:pt x="274" y="2101"/>
                  </a:cubicBezTo>
                  <a:lnTo>
                    <a:pt x="438" y="2101"/>
                  </a:lnTo>
                  <a:cubicBezTo>
                    <a:pt x="591" y="1893"/>
                    <a:pt x="711" y="1609"/>
                    <a:pt x="700" y="1226"/>
                  </a:cubicBezTo>
                  <a:cubicBezTo>
                    <a:pt x="668" y="581"/>
                    <a:pt x="263" y="187"/>
                    <a:pt x="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8" name="Google Shape;2666;p65">
              <a:extLst>
                <a:ext uri="{FF2B5EF4-FFF2-40B4-BE49-F238E27FC236}">
                  <a16:creationId xmlns:a16="http://schemas.microsoft.com/office/drawing/2014/main" id="{964BA94E-AF02-447C-A8B3-6C77B191B3BE}"/>
                </a:ext>
              </a:extLst>
            </p:cNvPr>
            <p:cNvSpPr/>
            <p:nvPr/>
          </p:nvSpPr>
          <p:spPr>
            <a:xfrm>
              <a:off x="4204375" y="2750750"/>
              <a:ext cx="13425" cy="6375"/>
            </a:xfrm>
            <a:custGeom>
              <a:avLst/>
              <a:gdLst/>
              <a:ahLst/>
              <a:cxnLst/>
              <a:rect l="l" t="t" r="r" b="b"/>
              <a:pathLst>
                <a:path w="537" h="255" extrusionOk="0">
                  <a:moveTo>
                    <a:pt x="439" y="1"/>
                  </a:moveTo>
                  <a:cubicBezTo>
                    <a:pt x="431" y="1"/>
                    <a:pt x="423" y="2"/>
                    <a:pt x="416" y="4"/>
                  </a:cubicBezTo>
                  <a:lnTo>
                    <a:pt x="77" y="80"/>
                  </a:lnTo>
                  <a:cubicBezTo>
                    <a:pt x="33" y="91"/>
                    <a:pt x="0" y="146"/>
                    <a:pt x="11" y="189"/>
                  </a:cubicBezTo>
                  <a:cubicBezTo>
                    <a:pt x="22" y="233"/>
                    <a:pt x="55" y="255"/>
                    <a:pt x="99" y="255"/>
                  </a:cubicBezTo>
                  <a:lnTo>
                    <a:pt x="121" y="255"/>
                  </a:lnTo>
                  <a:lnTo>
                    <a:pt x="459" y="179"/>
                  </a:lnTo>
                  <a:cubicBezTo>
                    <a:pt x="503" y="157"/>
                    <a:pt x="536" y="113"/>
                    <a:pt x="525" y="69"/>
                  </a:cubicBezTo>
                  <a:cubicBezTo>
                    <a:pt x="516" y="24"/>
                    <a:pt x="477" y="1"/>
                    <a:pt x="4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9" name="Google Shape;2667;p65">
              <a:extLst>
                <a:ext uri="{FF2B5EF4-FFF2-40B4-BE49-F238E27FC236}">
                  <a16:creationId xmlns:a16="http://schemas.microsoft.com/office/drawing/2014/main" id="{AB1BA02D-DA4D-472B-AC27-A3C0BB889BF0}"/>
                </a:ext>
              </a:extLst>
            </p:cNvPr>
            <p:cNvSpPr/>
            <p:nvPr/>
          </p:nvSpPr>
          <p:spPr>
            <a:xfrm>
              <a:off x="4212850" y="2755675"/>
              <a:ext cx="13425" cy="6375"/>
            </a:xfrm>
            <a:custGeom>
              <a:avLst/>
              <a:gdLst/>
              <a:ahLst/>
              <a:cxnLst/>
              <a:rect l="l" t="t" r="r" b="b"/>
              <a:pathLst>
                <a:path w="537" h="255" extrusionOk="0">
                  <a:moveTo>
                    <a:pt x="439" y="1"/>
                  </a:moveTo>
                  <a:cubicBezTo>
                    <a:pt x="431" y="1"/>
                    <a:pt x="424" y="2"/>
                    <a:pt x="416" y="4"/>
                  </a:cubicBezTo>
                  <a:lnTo>
                    <a:pt x="77" y="80"/>
                  </a:lnTo>
                  <a:cubicBezTo>
                    <a:pt x="33" y="91"/>
                    <a:pt x="1" y="145"/>
                    <a:pt x="11" y="189"/>
                  </a:cubicBezTo>
                  <a:cubicBezTo>
                    <a:pt x="22" y="233"/>
                    <a:pt x="55" y="255"/>
                    <a:pt x="99" y="255"/>
                  </a:cubicBezTo>
                  <a:lnTo>
                    <a:pt x="120" y="255"/>
                  </a:lnTo>
                  <a:lnTo>
                    <a:pt x="460" y="179"/>
                  </a:lnTo>
                  <a:cubicBezTo>
                    <a:pt x="504" y="157"/>
                    <a:pt x="536" y="113"/>
                    <a:pt x="526" y="69"/>
                  </a:cubicBezTo>
                  <a:cubicBezTo>
                    <a:pt x="516" y="24"/>
                    <a:pt x="477" y="1"/>
                    <a:pt x="4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0" name="Google Shape;2668;p65">
              <a:extLst>
                <a:ext uri="{FF2B5EF4-FFF2-40B4-BE49-F238E27FC236}">
                  <a16:creationId xmlns:a16="http://schemas.microsoft.com/office/drawing/2014/main" id="{02AD0E68-6095-475F-81C5-D9AB62D70907}"/>
                </a:ext>
              </a:extLst>
            </p:cNvPr>
            <p:cNvSpPr/>
            <p:nvPr/>
          </p:nvSpPr>
          <p:spPr>
            <a:xfrm>
              <a:off x="4221325" y="2760350"/>
              <a:ext cx="13425" cy="6625"/>
            </a:xfrm>
            <a:custGeom>
              <a:avLst/>
              <a:gdLst/>
              <a:ahLst/>
              <a:cxnLst/>
              <a:rect l="l" t="t" r="r" b="b"/>
              <a:pathLst>
                <a:path w="537" h="265" extrusionOk="0">
                  <a:moveTo>
                    <a:pt x="433" y="0"/>
                  </a:moveTo>
                  <a:cubicBezTo>
                    <a:pt x="427" y="0"/>
                    <a:pt x="421" y="1"/>
                    <a:pt x="416" y="2"/>
                  </a:cubicBezTo>
                  <a:lnTo>
                    <a:pt x="77" y="90"/>
                  </a:lnTo>
                  <a:cubicBezTo>
                    <a:pt x="33" y="101"/>
                    <a:pt x="0" y="145"/>
                    <a:pt x="12" y="199"/>
                  </a:cubicBezTo>
                  <a:cubicBezTo>
                    <a:pt x="22" y="232"/>
                    <a:pt x="55" y="265"/>
                    <a:pt x="99" y="265"/>
                  </a:cubicBezTo>
                  <a:lnTo>
                    <a:pt x="121" y="265"/>
                  </a:lnTo>
                  <a:lnTo>
                    <a:pt x="460" y="177"/>
                  </a:lnTo>
                  <a:cubicBezTo>
                    <a:pt x="503" y="167"/>
                    <a:pt x="537" y="112"/>
                    <a:pt x="525" y="68"/>
                  </a:cubicBezTo>
                  <a:cubicBezTo>
                    <a:pt x="516" y="30"/>
                    <a:pt x="473" y="0"/>
                    <a:pt x="4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1" name="Google Shape;2669;p65">
              <a:extLst>
                <a:ext uri="{FF2B5EF4-FFF2-40B4-BE49-F238E27FC236}">
                  <a16:creationId xmlns:a16="http://schemas.microsoft.com/office/drawing/2014/main" id="{14CA51F8-0712-4B4D-84D7-D8FB3169835C}"/>
                </a:ext>
              </a:extLst>
            </p:cNvPr>
            <p:cNvSpPr/>
            <p:nvPr/>
          </p:nvSpPr>
          <p:spPr>
            <a:xfrm>
              <a:off x="4230625" y="2764725"/>
              <a:ext cx="13425" cy="6625"/>
            </a:xfrm>
            <a:custGeom>
              <a:avLst/>
              <a:gdLst/>
              <a:ahLst/>
              <a:cxnLst/>
              <a:rect l="l" t="t" r="r" b="b"/>
              <a:pathLst>
                <a:path w="537" h="265" extrusionOk="0">
                  <a:moveTo>
                    <a:pt x="433" y="0"/>
                  </a:moveTo>
                  <a:cubicBezTo>
                    <a:pt x="427" y="0"/>
                    <a:pt x="421" y="1"/>
                    <a:pt x="416" y="2"/>
                  </a:cubicBezTo>
                  <a:lnTo>
                    <a:pt x="77" y="90"/>
                  </a:lnTo>
                  <a:cubicBezTo>
                    <a:pt x="22" y="101"/>
                    <a:pt x="0" y="145"/>
                    <a:pt x="11" y="199"/>
                  </a:cubicBezTo>
                  <a:cubicBezTo>
                    <a:pt x="22" y="232"/>
                    <a:pt x="55" y="265"/>
                    <a:pt x="99" y="265"/>
                  </a:cubicBezTo>
                  <a:lnTo>
                    <a:pt x="121" y="265"/>
                  </a:lnTo>
                  <a:lnTo>
                    <a:pt x="459" y="177"/>
                  </a:lnTo>
                  <a:cubicBezTo>
                    <a:pt x="503" y="167"/>
                    <a:pt x="536" y="112"/>
                    <a:pt x="525" y="68"/>
                  </a:cubicBezTo>
                  <a:cubicBezTo>
                    <a:pt x="516" y="30"/>
                    <a:pt x="473" y="0"/>
                    <a:pt x="4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2" name="Google Shape;2670;p65">
              <a:extLst>
                <a:ext uri="{FF2B5EF4-FFF2-40B4-BE49-F238E27FC236}">
                  <a16:creationId xmlns:a16="http://schemas.microsoft.com/office/drawing/2014/main" id="{8771512B-748B-4A74-A4D8-8329D2A78EB9}"/>
                </a:ext>
              </a:extLst>
            </p:cNvPr>
            <p:cNvSpPr/>
            <p:nvPr/>
          </p:nvSpPr>
          <p:spPr>
            <a:xfrm>
              <a:off x="4240450" y="2768525"/>
              <a:ext cx="13450" cy="6400"/>
            </a:xfrm>
            <a:custGeom>
              <a:avLst/>
              <a:gdLst/>
              <a:ahLst/>
              <a:cxnLst/>
              <a:rect l="l" t="t" r="r" b="b"/>
              <a:pathLst>
                <a:path w="538" h="256" extrusionOk="0">
                  <a:moveTo>
                    <a:pt x="442" y="1"/>
                  </a:moveTo>
                  <a:cubicBezTo>
                    <a:pt x="434" y="1"/>
                    <a:pt x="425" y="2"/>
                    <a:pt x="416" y="3"/>
                  </a:cubicBezTo>
                  <a:lnTo>
                    <a:pt x="78" y="80"/>
                  </a:lnTo>
                  <a:cubicBezTo>
                    <a:pt x="34" y="91"/>
                    <a:pt x="1" y="146"/>
                    <a:pt x="23" y="190"/>
                  </a:cubicBezTo>
                  <a:cubicBezTo>
                    <a:pt x="23" y="233"/>
                    <a:pt x="66" y="255"/>
                    <a:pt x="100" y="255"/>
                  </a:cubicBezTo>
                  <a:lnTo>
                    <a:pt x="122" y="255"/>
                  </a:lnTo>
                  <a:lnTo>
                    <a:pt x="460" y="178"/>
                  </a:lnTo>
                  <a:cubicBezTo>
                    <a:pt x="515" y="156"/>
                    <a:pt x="537" y="113"/>
                    <a:pt x="526" y="69"/>
                  </a:cubicBezTo>
                  <a:cubicBezTo>
                    <a:pt x="517" y="23"/>
                    <a:pt x="485" y="1"/>
                    <a:pt x="4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3" name="Google Shape;2671;p65">
              <a:extLst>
                <a:ext uri="{FF2B5EF4-FFF2-40B4-BE49-F238E27FC236}">
                  <a16:creationId xmlns:a16="http://schemas.microsoft.com/office/drawing/2014/main" id="{AFCDF982-B410-458B-AA2B-3E32BCF4F35C}"/>
                </a:ext>
              </a:extLst>
            </p:cNvPr>
            <p:cNvSpPr/>
            <p:nvPr/>
          </p:nvSpPr>
          <p:spPr>
            <a:xfrm>
              <a:off x="3936375" y="2720750"/>
              <a:ext cx="38875" cy="22450"/>
            </a:xfrm>
            <a:custGeom>
              <a:avLst/>
              <a:gdLst/>
              <a:ahLst/>
              <a:cxnLst/>
              <a:rect l="l" t="t" r="r" b="b"/>
              <a:pathLst>
                <a:path w="1555" h="898" extrusionOk="0">
                  <a:moveTo>
                    <a:pt x="67" y="1"/>
                  </a:moveTo>
                  <a:lnTo>
                    <a:pt x="1" y="898"/>
                  </a:lnTo>
                  <a:lnTo>
                    <a:pt x="1488" y="898"/>
                  </a:lnTo>
                  <a:lnTo>
                    <a:pt x="1554" y="1"/>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4" name="Google Shape;2672;p65">
              <a:extLst>
                <a:ext uri="{FF2B5EF4-FFF2-40B4-BE49-F238E27FC236}">
                  <a16:creationId xmlns:a16="http://schemas.microsoft.com/office/drawing/2014/main" id="{68F66464-6928-4991-BE58-1A50896265D5}"/>
                </a:ext>
              </a:extLst>
            </p:cNvPr>
            <p:cNvSpPr/>
            <p:nvPr/>
          </p:nvSpPr>
          <p:spPr>
            <a:xfrm>
              <a:off x="3926000" y="2181525"/>
              <a:ext cx="100650" cy="548275"/>
            </a:xfrm>
            <a:custGeom>
              <a:avLst/>
              <a:gdLst/>
              <a:ahLst/>
              <a:cxnLst/>
              <a:rect l="l" t="t" r="r" b="b"/>
              <a:pathLst>
                <a:path w="4026" h="21931" extrusionOk="0">
                  <a:moveTo>
                    <a:pt x="88" y="0"/>
                  </a:moveTo>
                  <a:cubicBezTo>
                    <a:pt x="88" y="0"/>
                    <a:pt x="77" y="284"/>
                    <a:pt x="66" y="809"/>
                  </a:cubicBezTo>
                  <a:lnTo>
                    <a:pt x="66" y="963"/>
                  </a:lnTo>
                  <a:cubicBezTo>
                    <a:pt x="33" y="2461"/>
                    <a:pt x="0" y="5666"/>
                    <a:pt x="153" y="10041"/>
                  </a:cubicBezTo>
                  <a:lnTo>
                    <a:pt x="350" y="21930"/>
                  </a:lnTo>
                  <a:lnTo>
                    <a:pt x="2024" y="21930"/>
                  </a:lnTo>
                  <a:cubicBezTo>
                    <a:pt x="2024" y="21930"/>
                    <a:pt x="2549" y="16899"/>
                    <a:pt x="3096" y="13826"/>
                  </a:cubicBezTo>
                  <a:cubicBezTo>
                    <a:pt x="3610" y="10960"/>
                    <a:pt x="3184" y="9691"/>
                    <a:pt x="3184" y="9691"/>
                  </a:cubicBezTo>
                  <a:cubicBezTo>
                    <a:pt x="3184" y="9691"/>
                    <a:pt x="3971" y="2625"/>
                    <a:pt x="4025" y="798"/>
                  </a:cubicBezTo>
                  <a:lnTo>
                    <a:pt x="1346" y="263"/>
                  </a:lnTo>
                  <a:lnTo>
                    <a:pt x="1182" y="219"/>
                  </a:lnTo>
                  <a:lnTo>
                    <a:pt x="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5" name="Google Shape;2673;p65">
              <a:extLst>
                <a:ext uri="{FF2B5EF4-FFF2-40B4-BE49-F238E27FC236}">
                  <a16:creationId xmlns:a16="http://schemas.microsoft.com/office/drawing/2014/main" id="{6C167ABE-A1E5-42C3-9E50-89715D359674}"/>
                </a:ext>
              </a:extLst>
            </p:cNvPr>
            <p:cNvSpPr/>
            <p:nvPr/>
          </p:nvSpPr>
          <p:spPr>
            <a:xfrm>
              <a:off x="3927625" y="2147875"/>
              <a:ext cx="49550" cy="57725"/>
            </a:xfrm>
            <a:custGeom>
              <a:avLst/>
              <a:gdLst/>
              <a:ahLst/>
              <a:cxnLst/>
              <a:rect l="l" t="t" r="r" b="b"/>
              <a:pathLst>
                <a:path w="1982" h="2309" extrusionOk="0">
                  <a:moveTo>
                    <a:pt x="1915" y="0"/>
                  </a:moveTo>
                  <a:cubicBezTo>
                    <a:pt x="1872" y="0"/>
                    <a:pt x="1838" y="22"/>
                    <a:pt x="1828" y="66"/>
                  </a:cubicBezTo>
                  <a:cubicBezTo>
                    <a:pt x="1828" y="77"/>
                    <a:pt x="1653" y="952"/>
                    <a:pt x="1117" y="1565"/>
                  </a:cubicBezTo>
                  <a:cubicBezTo>
                    <a:pt x="997" y="1696"/>
                    <a:pt x="865" y="1816"/>
                    <a:pt x="712" y="1915"/>
                  </a:cubicBezTo>
                  <a:cubicBezTo>
                    <a:pt x="504" y="2057"/>
                    <a:pt x="263" y="2134"/>
                    <a:pt x="1" y="2155"/>
                  </a:cubicBezTo>
                  <a:lnTo>
                    <a:pt x="1" y="2309"/>
                  </a:lnTo>
                  <a:cubicBezTo>
                    <a:pt x="285" y="2287"/>
                    <a:pt x="559" y="2199"/>
                    <a:pt x="800" y="2035"/>
                  </a:cubicBezTo>
                  <a:cubicBezTo>
                    <a:pt x="985" y="1915"/>
                    <a:pt x="1150" y="1762"/>
                    <a:pt x="1281" y="1609"/>
                  </a:cubicBezTo>
                  <a:cubicBezTo>
                    <a:pt x="1806" y="963"/>
                    <a:pt x="1970" y="132"/>
                    <a:pt x="1981" y="88"/>
                  </a:cubicBezTo>
                  <a:cubicBezTo>
                    <a:pt x="1981" y="55"/>
                    <a:pt x="1959" y="12"/>
                    <a:pt x="19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6" name="Google Shape;2674;p65">
              <a:extLst>
                <a:ext uri="{FF2B5EF4-FFF2-40B4-BE49-F238E27FC236}">
                  <a16:creationId xmlns:a16="http://schemas.microsoft.com/office/drawing/2014/main" id="{E75AAA67-A6F4-4DE7-90A1-F7E073351EF3}"/>
                </a:ext>
              </a:extLst>
            </p:cNvPr>
            <p:cNvSpPr/>
            <p:nvPr/>
          </p:nvSpPr>
          <p:spPr>
            <a:xfrm>
              <a:off x="3966475" y="2216225"/>
              <a:ext cx="55250" cy="518775"/>
            </a:xfrm>
            <a:custGeom>
              <a:avLst/>
              <a:gdLst/>
              <a:ahLst/>
              <a:cxnLst/>
              <a:rect l="l" t="t" r="r" b="b"/>
              <a:pathLst>
                <a:path w="2210" h="20751" extrusionOk="0">
                  <a:moveTo>
                    <a:pt x="2144" y="1"/>
                  </a:moveTo>
                  <a:cubicBezTo>
                    <a:pt x="2100" y="1"/>
                    <a:pt x="2068" y="23"/>
                    <a:pt x="2056" y="66"/>
                  </a:cubicBezTo>
                  <a:lnTo>
                    <a:pt x="1105" y="8204"/>
                  </a:lnTo>
                  <a:lnTo>
                    <a:pt x="1105" y="8216"/>
                  </a:lnTo>
                  <a:cubicBezTo>
                    <a:pt x="1105" y="8237"/>
                    <a:pt x="1313" y="9626"/>
                    <a:pt x="1138" y="11388"/>
                  </a:cubicBezTo>
                  <a:cubicBezTo>
                    <a:pt x="963" y="13148"/>
                    <a:pt x="11" y="20586"/>
                    <a:pt x="11" y="20663"/>
                  </a:cubicBezTo>
                  <a:cubicBezTo>
                    <a:pt x="0" y="20707"/>
                    <a:pt x="33" y="20739"/>
                    <a:pt x="66" y="20750"/>
                  </a:cubicBezTo>
                  <a:lnTo>
                    <a:pt x="77" y="20750"/>
                  </a:lnTo>
                  <a:cubicBezTo>
                    <a:pt x="121" y="20750"/>
                    <a:pt x="153" y="20717"/>
                    <a:pt x="153" y="20685"/>
                  </a:cubicBezTo>
                  <a:cubicBezTo>
                    <a:pt x="165" y="20608"/>
                    <a:pt x="1105" y="13170"/>
                    <a:pt x="1280" y="11398"/>
                  </a:cubicBezTo>
                  <a:cubicBezTo>
                    <a:pt x="1455" y="9703"/>
                    <a:pt x="1269" y="8335"/>
                    <a:pt x="1258" y="8204"/>
                  </a:cubicBezTo>
                  <a:lnTo>
                    <a:pt x="2209" y="88"/>
                  </a:lnTo>
                  <a:cubicBezTo>
                    <a:pt x="2209" y="45"/>
                    <a:pt x="2188" y="12"/>
                    <a:pt x="21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7" name="Google Shape;2675;p65">
              <a:extLst>
                <a:ext uri="{FF2B5EF4-FFF2-40B4-BE49-F238E27FC236}">
                  <a16:creationId xmlns:a16="http://schemas.microsoft.com/office/drawing/2014/main" id="{CAC5847C-C0C5-4857-8AF0-A8302F4F8ACF}"/>
                </a:ext>
              </a:extLst>
            </p:cNvPr>
            <p:cNvSpPr/>
            <p:nvPr/>
          </p:nvSpPr>
          <p:spPr>
            <a:xfrm>
              <a:off x="3905750" y="2733050"/>
              <a:ext cx="79325" cy="68925"/>
            </a:xfrm>
            <a:custGeom>
              <a:avLst/>
              <a:gdLst/>
              <a:ahLst/>
              <a:cxnLst/>
              <a:rect l="l" t="t" r="r" b="b"/>
              <a:pathLst>
                <a:path w="3173" h="2757" extrusionOk="0">
                  <a:moveTo>
                    <a:pt x="1948" y="0"/>
                  </a:moveTo>
                  <a:cubicBezTo>
                    <a:pt x="1390" y="0"/>
                    <a:pt x="1292" y="110"/>
                    <a:pt x="1193" y="318"/>
                  </a:cubicBezTo>
                  <a:cubicBezTo>
                    <a:pt x="1182" y="350"/>
                    <a:pt x="1073" y="700"/>
                    <a:pt x="1062" y="722"/>
                  </a:cubicBezTo>
                  <a:cubicBezTo>
                    <a:pt x="941" y="931"/>
                    <a:pt x="1160" y="843"/>
                    <a:pt x="570" y="1291"/>
                  </a:cubicBezTo>
                  <a:cubicBezTo>
                    <a:pt x="143" y="1631"/>
                    <a:pt x="34" y="2134"/>
                    <a:pt x="12" y="2450"/>
                  </a:cubicBezTo>
                  <a:cubicBezTo>
                    <a:pt x="1" y="2637"/>
                    <a:pt x="12" y="2757"/>
                    <a:pt x="12" y="2757"/>
                  </a:cubicBezTo>
                  <a:lnTo>
                    <a:pt x="3151" y="2757"/>
                  </a:lnTo>
                  <a:cubicBezTo>
                    <a:pt x="3151" y="2757"/>
                    <a:pt x="3162" y="2702"/>
                    <a:pt x="3162" y="2604"/>
                  </a:cubicBezTo>
                  <a:cubicBezTo>
                    <a:pt x="3162" y="2560"/>
                    <a:pt x="3173" y="2516"/>
                    <a:pt x="3173" y="2450"/>
                  </a:cubicBezTo>
                  <a:lnTo>
                    <a:pt x="3173" y="2418"/>
                  </a:lnTo>
                  <a:cubicBezTo>
                    <a:pt x="3173" y="2254"/>
                    <a:pt x="3162" y="2057"/>
                    <a:pt x="3140" y="1871"/>
                  </a:cubicBezTo>
                  <a:cubicBezTo>
                    <a:pt x="3107" y="1685"/>
                    <a:pt x="3063" y="1466"/>
                    <a:pt x="3020" y="1247"/>
                  </a:cubicBezTo>
                  <a:cubicBezTo>
                    <a:pt x="2998" y="1160"/>
                    <a:pt x="2976" y="1072"/>
                    <a:pt x="2965" y="996"/>
                  </a:cubicBezTo>
                  <a:cubicBezTo>
                    <a:pt x="2910" y="799"/>
                    <a:pt x="2867" y="635"/>
                    <a:pt x="2834" y="559"/>
                  </a:cubicBezTo>
                  <a:cubicBezTo>
                    <a:pt x="2757" y="362"/>
                    <a:pt x="2692" y="0"/>
                    <a:pt x="19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8" name="Google Shape;2676;p65">
              <a:extLst>
                <a:ext uri="{FF2B5EF4-FFF2-40B4-BE49-F238E27FC236}">
                  <a16:creationId xmlns:a16="http://schemas.microsoft.com/office/drawing/2014/main" id="{13BDCF06-D610-4B0C-98F3-C42EB6871494}"/>
                </a:ext>
              </a:extLst>
            </p:cNvPr>
            <p:cNvSpPr/>
            <p:nvPr/>
          </p:nvSpPr>
          <p:spPr>
            <a:xfrm>
              <a:off x="3971925" y="2757950"/>
              <a:ext cx="13150" cy="40200"/>
            </a:xfrm>
            <a:custGeom>
              <a:avLst/>
              <a:gdLst/>
              <a:ahLst/>
              <a:cxnLst/>
              <a:rect l="l" t="t" r="r" b="b"/>
              <a:pathLst>
                <a:path w="526" h="1608" extrusionOk="0">
                  <a:moveTo>
                    <a:pt x="307" y="0"/>
                  </a:moveTo>
                  <a:cubicBezTo>
                    <a:pt x="297" y="22"/>
                    <a:pt x="1" y="656"/>
                    <a:pt x="187" y="1181"/>
                  </a:cubicBezTo>
                  <a:cubicBezTo>
                    <a:pt x="253" y="1356"/>
                    <a:pt x="362" y="1498"/>
                    <a:pt x="515" y="1608"/>
                  </a:cubicBezTo>
                  <a:cubicBezTo>
                    <a:pt x="515" y="1564"/>
                    <a:pt x="526" y="1520"/>
                    <a:pt x="526" y="1454"/>
                  </a:cubicBezTo>
                  <a:lnTo>
                    <a:pt x="526" y="1422"/>
                  </a:lnTo>
                  <a:cubicBezTo>
                    <a:pt x="438" y="1345"/>
                    <a:pt x="373" y="1247"/>
                    <a:pt x="329" y="1138"/>
                  </a:cubicBezTo>
                  <a:cubicBezTo>
                    <a:pt x="220" y="831"/>
                    <a:pt x="297" y="470"/>
                    <a:pt x="373" y="251"/>
                  </a:cubicBezTo>
                  <a:cubicBezTo>
                    <a:pt x="351" y="164"/>
                    <a:pt x="329" y="76"/>
                    <a:pt x="3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9" name="Google Shape;2677;p65">
              <a:extLst>
                <a:ext uri="{FF2B5EF4-FFF2-40B4-BE49-F238E27FC236}">
                  <a16:creationId xmlns:a16="http://schemas.microsoft.com/office/drawing/2014/main" id="{0F3BCA21-430C-46E2-8EE7-98EE84E9FCD8}"/>
                </a:ext>
              </a:extLst>
            </p:cNvPr>
            <p:cNvSpPr/>
            <p:nvPr/>
          </p:nvSpPr>
          <p:spPr>
            <a:xfrm>
              <a:off x="3905750" y="2794300"/>
              <a:ext cx="79325" cy="7675"/>
            </a:xfrm>
            <a:custGeom>
              <a:avLst/>
              <a:gdLst/>
              <a:ahLst/>
              <a:cxnLst/>
              <a:rect l="l" t="t" r="r" b="b"/>
              <a:pathLst>
                <a:path w="3173" h="307" extrusionOk="0">
                  <a:moveTo>
                    <a:pt x="12" y="0"/>
                  </a:moveTo>
                  <a:cubicBezTo>
                    <a:pt x="1" y="187"/>
                    <a:pt x="12" y="307"/>
                    <a:pt x="12" y="307"/>
                  </a:cubicBezTo>
                  <a:lnTo>
                    <a:pt x="3151" y="307"/>
                  </a:lnTo>
                  <a:cubicBezTo>
                    <a:pt x="3151" y="307"/>
                    <a:pt x="3162" y="187"/>
                    <a:pt x="31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0" name="Google Shape;2678;p65">
              <a:extLst>
                <a:ext uri="{FF2B5EF4-FFF2-40B4-BE49-F238E27FC236}">
                  <a16:creationId xmlns:a16="http://schemas.microsoft.com/office/drawing/2014/main" id="{D24EBDBF-51D1-48BA-80D0-EBCF6AA3AF40}"/>
                </a:ext>
              </a:extLst>
            </p:cNvPr>
            <p:cNvSpPr/>
            <p:nvPr/>
          </p:nvSpPr>
          <p:spPr>
            <a:xfrm>
              <a:off x="3924100" y="2718275"/>
              <a:ext cx="24625" cy="26275"/>
            </a:xfrm>
            <a:custGeom>
              <a:avLst/>
              <a:gdLst/>
              <a:ahLst/>
              <a:cxnLst/>
              <a:rect l="l" t="t" r="r" b="b"/>
              <a:pathLst>
                <a:path w="985" h="1051" extrusionOk="0">
                  <a:moveTo>
                    <a:pt x="317" y="187"/>
                  </a:moveTo>
                  <a:cubicBezTo>
                    <a:pt x="448" y="219"/>
                    <a:pt x="613" y="504"/>
                    <a:pt x="722" y="778"/>
                  </a:cubicBezTo>
                  <a:cubicBezTo>
                    <a:pt x="481" y="647"/>
                    <a:pt x="219" y="460"/>
                    <a:pt x="186" y="318"/>
                  </a:cubicBezTo>
                  <a:cubicBezTo>
                    <a:pt x="186" y="296"/>
                    <a:pt x="186" y="253"/>
                    <a:pt x="229" y="219"/>
                  </a:cubicBezTo>
                  <a:cubicBezTo>
                    <a:pt x="263" y="187"/>
                    <a:pt x="284" y="187"/>
                    <a:pt x="306" y="187"/>
                  </a:cubicBezTo>
                  <a:close/>
                  <a:moveTo>
                    <a:pt x="300" y="0"/>
                  </a:moveTo>
                  <a:cubicBezTo>
                    <a:pt x="243" y="0"/>
                    <a:pt x="176" y="22"/>
                    <a:pt x="109" y="88"/>
                  </a:cubicBezTo>
                  <a:cubicBezTo>
                    <a:pt x="11" y="176"/>
                    <a:pt x="0" y="275"/>
                    <a:pt x="11" y="340"/>
                  </a:cubicBezTo>
                  <a:cubicBezTo>
                    <a:pt x="66" y="679"/>
                    <a:pt x="766" y="1007"/>
                    <a:pt x="842" y="1040"/>
                  </a:cubicBezTo>
                  <a:cubicBezTo>
                    <a:pt x="864" y="1051"/>
                    <a:pt x="875" y="1051"/>
                    <a:pt x="886" y="1051"/>
                  </a:cubicBezTo>
                  <a:cubicBezTo>
                    <a:pt x="908" y="1051"/>
                    <a:pt x="929" y="1040"/>
                    <a:pt x="941" y="1029"/>
                  </a:cubicBezTo>
                  <a:cubicBezTo>
                    <a:pt x="973" y="1007"/>
                    <a:pt x="985" y="975"/>
                    <a:pt x="973" y="931"/>
                  </a:cubicBezTo>
                  <a:cubicBezTo>
                    <a:pt x="919" y="800"/>
                    <a:pt x="689" y="100"/>
                    <a:pt x="372" y="12"/>
                  </a:cubicBezTo>
                  <a:cubicBezTo>
                    <a:pt x="351" y="5"/>
                    <a:pt x="326" y="0"/>
                    <a:pt x="3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1" name="Google Shape;2679;p65">
              <a:extLst>
                <a:ext uri="{FF2B5EF4-FFF2-40B4-BE49-F238E27FC236}">
                  <a16:creationId xmlns:a16="http://schemas.microsoft.com/office/drawing/2014/main" id="{9FA986F1-B4DE-4534-B761-36C41C9FC1B0}"/>
                </a:ext>
              </a:extLst>
            </p:cNvPr>
            <p:cNvSpPr/>
            <p:nvPr/>
          </p:nvSpPr>
          <p:spPr>
            <a:xfrm>
              <a:off x="3947600" y="2718275"/>
              <a:ext cx="24350" cy="26275"/>
            </a:xfrm>
            <a:custGeom>
              <a:avLst/>
              <a:gdLst/>
              <a:ahLst/>
              <a:cxnLst/>
              <a:rect l="l" t="t" r="r" b="b"/>
              <a:pathLst>
                <a:path w="974" h="1051" extrusionOk="0">
                  <a:moveTo>
                    <a:pt x="679" y="187"/>
                  </a:moveTo>
                  <a:cubicBezTo>
                    <a:pt x="701" y="187"/>
                    <a:pt x="723" y="187"/>
                    <a:pt x="745" y="219"/>
                  </a:cubicBezTo>
                  <a:cubicBezTo>
                    <a:pt x="788" y="253"/>
                    <a:pt x="788" y="296"/>
                    <a:pt x="788" y="318"/>
                  </a:cubicBezTo>
                  <a:cubicBezTo>
                    <a:pt x="766" y="460"/>
                    <a:pt x="504" y="647"/>
                    <a:pt x="252" y="778"/>
                  </a:cubicBezTo>
                  <a:cubicBezTo>
                    <a:pt x="373" y="504"/>
                    <a:pt x="526" y="219"/>
                    <a:pt x="657" y="187"/>
                  </a:cubicBezTo>
                  <a:close/>
                  <a:moveTo>
                    <a:pt x="683" y="0"/>
                  </a:moveTo>
                  <a:cubicBezTo>
                    <a:pt x="658" y="0"/>
                    <a:pt x="634" y="5"/>
                    <a:pt x="613" y="12"/>
                  </a:cubicBezTo>
                  <a:cubicBezTo>
                    <a:pt x="296" y="100"/>
                    <a:pt x="55" y="800"/>
                    <a:pt x="11" y="931"/>
                  </a:cubicBezTo>
                  <a:cubicBezTo>
                    <a:pt x="1" y="975"/>
                    <a:pt x="11" y="1007"/>
                    <a:pt x="33" y="1029"/>
                  </a:cubicBezTo>
                  <a:cubicBezTo>
                    <a:pt x="55" y="1040"/>
                    <a:pt x="77" y="1051"/>
                    <a:pt x="99" y="1051"/>
                  </a:cubicBezTo>
                  <a:cubicBezTo>
                    <a:pt x="110" y="1051"/>
                    <a:pt x="121" y="1051"/>
                    <a:pt x="132" y="1040"/>
                  </a:cubicBezTo>
                  <a:cubicBezTo>
                    <a:pt x="208" y="1007"/>
                    <a:pt x="908" y="679"/>
                    <a:pt x="963" y="340"/>
                  </a:cubicBezTo>
                  <a:cubicBezTo>
                    <a:pt x="974" y="275"/>
                    <a:pt x="963" y="176"/>
                    <a:pt x="864" y="88"/>
                  </a:cubicBezTo>
                  <a:cubicBezTo>
                    <a:pt x="798" y="22"/>
                    <a:pt x="736" y="0"/>
                    <a:pt x="6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2" name="Google Shape;2680;p65">
              <a:extLst>
                <a:ext uri="{FF2B5EF4-FFF2-40B4-BE49-F238E27FC236}">
                  <a16:creationId xmlns:a16="http://schemas.microsoft.com/office/drawing/2014/main" id="{D2A664AC-AF33-4712-ACBE-65EB10E7B120}"/>
                </a:ext>
              </a:extLst>
            </p:cNvPr>
            <p:cNvSpPr/>
            <p:nvPr/>
          </p:nvSpPr>
          <p:spPr>
            <a:xfrm>
              <a:off x="3943825" y="2737625"/>
              <a:ext cx="8850" cy="8175"/>
            </a:xfrm>
            <a:custGeom>
              <a:avLst/>
              <a:gdLst/>
              <a:ahLst/>
              <a:cxnLst/>
              <a:rect l="l" t="t" r="r" b="b"/>
              <a:pathLst>
                <a:path w="354" h="327" extrusionOk="0">
                  <a:moveTo>
                    <a:pt x="227" y="0"/>
                  </a:moveTo>
                  <a:cubicBezTo>
                    <a:pt x="211" y="0"/>
                    <a:pt x="193" y="4"/>
                    <a:pt x="174" y="14"/>
                  </a:cubicBezTo>
                  <a:cubicBezTo>
                    <a:pt x="174" y="14"/>
                    <a:pt x="149" y="4"/>
                    <a:pt x="119" y="4"/>
                  </a:cubicBezTo>
                  <a:cubicBezTo>
                    <a:pt x="74" y="4"/>
                    <a:pt x="16" y="27"/>
                    <a:pt x="9" y="146"/>
                  </a:cubicBezTo>
                  <a:cubicBezTo>
                    <a:pt x="1" y="281"/>
                    <a:pt x="80" y="327"/>
                    <a:pt x="133" y="327"/>
                  </a:cubicBezTo>
                  <a:cubicBezTo>
                    <a:pt x="144" y="327"/>
                    <a:pt x="154" y="324"/>
                    <a:pt x="162" y="321"/>
                  </a:cubicBezTo>
                  <a:cubicBezTo>
                    <a:pt x="162" y="321"/>
                    <a:pt x="175" y="323"/>
                    <a:pt x="195" y="323"/>
                  </a:cubicBezTo>
                  <a:cubicBezTo>
                    <a:pt x="228" y="323"/>
                    <a:pt x="281" y="315"/>
                    <a:pt x="315" y="266"/>
                  </a:cubicBezTo>
                  <a:cubicBezTo>
                    <a:pt x="354" y="199"/>
                    <a:pt x="334" y="0"/>
                    <a:pt x="2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3" name="Google Shape;2681;p65">
              <a:extLst>
                <a:ext uri="{FF2B5EF4-FFF2-40B4-BE49-F238E27FC236}">
                  <a16:creationId xmlns:a16="http://schemas.microsoft.com/office/drawing/2014/main" id="{11102CC1-E417-4DA0-9E05-E9D395AB36D1}"/>
                </a:ext>
              </a:extLst>
            </p:cNvPr>
            <p:cNvSpPr/>
            <p:nvPr/>
          </p:nvSpPr>
          <p:spPr>
            <a:xfrm>
              <a:off x="3929550" y="2740550"/>
              <a:ext cx="21075" cy="11125"/>
            </a:xfrm>
            <a:custGeom>
              <a:avLst/>
              <a:gdLst/>
              <a:ahLst/>
              <a:cxnLst/>
              <a:rect l="l" t="t" r="r" b="b"/>
              <a:pathLst>
                <a:path w="843" h="445" extrusionOk="0">
                  <a:moveTo>
                    <a:pt x="656" y="0"/>
                  </a:moveTo>
                  <a:cubicBezTo>
                    <a:pt x="503" y="0"/>
                    <a:pt x="225" y="39"/>
                    <a:pt x="23" y="302"/>
                  </a:cubicBezTo>
                  <a:cubicBezTo>
                    <a:pt x="1" y="346"/>
                    <a:pt x="1" y="400"/>
                    <a:pt x="45" y="434"/>
                  </a:cubicBezTo>
                  <a:cubicBezTo>
                    <a:pt x="55" y="444"/>
                    <a:pt x="77" y="444"/>
                    <a:pt x="99" y="444"/>
                  </a:cubicBezTo>
                  <a:cubicBezTo>
                    <a:pt x="121" y="444"/>
                    <a:pt x="154" y="434"/>
                    <a:pt x="164" y="412"/>
                  </a:cubicBezTo>
                  <a:cubicBezTo>
                    <a:pt x="323" y="206"/>
                    <a:pt x="538" y="178"/>
                    <a:pt x="650" y="178"/>
                  </a:cubicBezTo>
                  <a:cubicBezTo>
                    <a:pt x="692" y="178"/>
                    <a:pt x="720" y="182"/>
                    <a:pt x="723" y="182"/>
                  </a:cubicBezTo>
                  <a:cubicBezTo>
                    <a:pt x="730" y="183"/>
                    <a:pt x="737" y="184"/>
                    <a:pt x="744" y="184"/>
                  </a:cubicBezTo>
                  <a:cubicBezTo>
                    <a:pt x="788" y="184"/>
                    <a:pt x="822" y="154"/>
                    <a:pt x="832" y="116"/>
                  </a:cubicBezTo>
                  <a:cubicBezTo>
                    <a:pt x="843" y="72"/>
                    <a:pt x="810" y="18"/>
                    <a:pt x="767" y="7"/>
                  </a:cubicBezTo>
                  <a:cubicBezTo>
                    <a:pt x="760" y="7"/>
                    <a:pt x="719" y="0"/>
                    <a:pt x="65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4" name="Google Shape;2682;p65">
              <a:extLst>
                <a:ext uri="{FF2B5EF4-FFF2-40B4-BE49-F238E27FC236}">
                  <a16:creationId xmlns:a16="http://schemas.microsoft.com/office/drawing/2014/main" id="{1F36667F-0CBB-4AFF-A133-AD5819CF38EA}"/>
                </a:ext>
              </a:extLst>
            </p:cNvPr>
            <p:cNvSpPr/>
            <p:nvPr/>
          </p:nvSpPr>
          <p:spPr>
            <a:xfrm>
              <a:off x="3945675" y="2738250"/>
              <a:ext cx="23000" cy="15600"/>
            </a:xfrm>
            <a:custGeom>
              <a:avLst/>
              <a:gdLst/>
              <a:ahLst/>
              <a:cxnLst/>
              <a:rect l="l" t="t" r="r" b="b"/>
              <a:pathLst>
                <a:path w="920" h="624" extrusionOk="0">
                  <a:moveTo>
                    <a:pt x="110" y="1"/>
                  </a:moveTo>
                  <a:cubicBezTo>
                    <a:pt x="66" y="1"/>
                    <a:pt x="12" y="33"/>
                    <a:pt x="12" y="77"/>
                  </a:cubicBezTo>
                  <a:cubicBezTo>
                    <a:pt x="1" y="132"/>
                    <a:pt x="34" y="176"/>
                    <a:pt x="88" y="176"/>
                  </a:cubicBezTo>
                  <a:cubicBezTo>
                    <a:pt x="88" y="186"/>
                    <a:pt x="591" y="263"/>
                    <a:pt x="745" y="580"/>
                  </a:cubicBezTo>
                  <a:cubicBezTo>
                    <a:pt x="756" y="613"/>
                    <a:pt x="788" y="624"/>
                    <a:pt x="822" y="624"/>
                  </a:cubicBezTo>
                  <a:lnTo>
                    <a:pt x="854" y="624"/>
                  </a:lnTo>
                  <a:cubicBezTo>
                    <a:pt x="909" y="602"/>
                    <a:pt x="920" y="548"/>
                    <a:pt x="909" y="504"/>
                  </a:cubicBezTo>
                  <a:cubicBezTo>
                    <a:pt x="723" y="99"/>
                    <a:pt x="132" y="11"/>
                    <a:pt x="1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5" name="Google Shape;2683;p65">
              <a:extLst>
                <a:ext uri="{FF2B5EF4-FFF2-40B4-BE49-F238E27FC236}">
                  <a16:creationId xmlns:a16="http://schemas.microsoft.com/office/drawing/2014/main" id="{255CB474-CC9A-462A-90EB-CB791E603449}"/>
                </a:ext>
              </a:extLst>
            </p:cNvPr>
            <p:cNvSpPr/>
            <p:nvPr/>
          </p:nvSpPr>
          <p:spPr>
            <a:xfrm>
              <a:off x="3935300" y="2751725"/>
              <a:ext cx="24075" cy="5950"/>
            </a:xfrm>
            <a:custGeom>
              <a:avLst/>
              <a:gdLst/>
              <a:ahLst/>
              <a:cxnLst/>
              <a:rect l="l" t="t" r="r" b="b"/>
              <a:pathLst>
                <a:path w="963" h="238" extrusionOk="0">
                  <a:moveTo>
                    <a:pt x="458" y="1"/>
                  </a:moveTo>
                  <a:cubicBezTo>
                    <a:pt x="235" y="1"/>
                    <a:pt x="84" y="41"/>
                    <a:pt x="77" y="41"/>
                  </a:cubicBezTo>
                  <a:cubicBezTo>
                    <a:pt x="22" y="52"/>
                    <a:pt x="0" y="107"/>
                    <a:pt x="11" y="150"/>
                  </a:cubicBezTo>
                  <a:cubicBezTo>
                    <a:pt x="20" y="196"/>
                    <a:pt x="60" y="219"/>
                    <a:pt x="98" y="219"/>
                  </a:cubicBezTo>
                  <a:cubicBezTo>
                    <a:pt x="106" y="219"/>
                    <a:pt x="113" y="218"/>
                    <a:pt x="121" y="216"/>
                  </a:cubicBezTo>
                  <a:cubicBezTo>
                    <a:pt x="121" y="216"/>
                    <a:pt x="255" y="180"/>
                    <a:pt x="454" y="180"/>
                  </a:cubicBezTo>
                  <a:cubicBezTo>
                    <a:pt x="567" y="180"/>
                    <a:pt x="701" y="192"/>
                    <a:pt x="843" y="227"/>
                  </a:cubicBezTo>
                  <a:cubicBezTo>
                    <a:pt x="853" y="227"/>
                    <a:pt x="865" y="238"/>
                    <a:pt x="865" y="238"/>
                  </a:cubicBezTo>
                  <a:cubicBezTo>
                    <a:pt x="908" y="238"/>
                    <a:pt x="941" y="205"/>
                    <a:pt x="952" y="162"/>
                  </a:cubicBezTo>
                  <a:cubicBezTo>
                    <a:pt x="963" y="118"/>
                    <a:pt x="941" y="74"/>
                    <a:pt x="887" y="52"/>
                  </a:cubicBezTo>
                  <a:cubicBezTo>
                    <a:pt x="730" y="13"/>
                    <a:pt x="583" y="1"/>
                    <a:pt x="4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6" name="Google Shape;2684;p65">
              <a:extLst>
                <a:ext uri="{FF2B5EF4-FFF2-40B4-BE49-F238E27FC236}">
                  <a16:creationId xmlns:a16="http://schemas.microsoft.com/office/drawing/2014/main" id="{80282F05-22EA-4456-89A5-59B52C50763F}"/>
                </a:ext>
              </a:extLst>
            </p:cNvPr>
            <p:cNvSpPr/>
            <p:nvPr/>
          </p:nvSpPr>
          <p:spPr>
            <a:xfrm>
              <a:off x="3931750" y="2758825"/>
              <a:ext cx="24350" cy="5700"/>
            </a:xfrm>
            <a:custGeom>
              <a:avLst/>
              <a:gdLst/>
              <a:ahLst/>
              <a:cxnLst/>
              <a:rect l="l" t="t" r="r" b="b"/>
              <a:pathLst>
                <a:path w="974" h="228" extrusionOk="0">
                  <a:moveTo>
                    <a:pt x="469" y="1"/>
                  </a:moveTo>
                  <a:cubicBezTo>
                    <a:pt x="244" y="1"/>
                    <a:pt x="91" y="41"/>
                    <a:pt x="76" y="41"/>
                  </a:cubicBezTo>
                  <a:cubicBezTo>
                    <a:pt x="33" y="53"/>
                    <a:pt x="0" y="107"/>
                    <a:pt x="22" y="151"/>
                  </a:cubicBezTo>
                  <a:cubicBezTo>
                    <a:pt x="31" y="189"/>
                    <a:pt x="65" y="219"/>
                    <a:pt x="110" y="219"/>
                  </a:cubicBezTo>
                  <a:cubicBezTo>
                    <a:pt x="117" y="219"/>
                    <a:pt x="124" y="218"/>
                    <a:pt x="132" y="216"/>
                  </a:cubicBezTo>
                  <a:cubicBezTo>
                    <a:pt x="132" y="216"/>
                    <a:pt x="266" y="181"/>
                    <a:pt x="465" y="181"/>
                  </a:cubicBezTo>
                  <a:cubicBezTo>
                    <a:pt x="578" y="181"/>
                    <a:pt x="711" y="192"/>
                    <a:pt x="854" y="228"/>
                  </a:cubicBezTo>
                  <a:lnTo>
                    <a:pt x="875" y="228"/>
                  </a:lnTo>
                  <a:cubicBezTo>
                    <a:pt x="919" y="228"/>
                    <a:pt x="952" y="206"/>
                    <a:pt x="963" y="162"/>
                  </a:cubicBezTo>
                  <a:cubicBezTo>
                    <a:pt x="973" y="118"/>
                    <a:pt x="952" y="63"/>
                    <a:pt x="897" y="53"/>
                  </a:cubicBezTo>
                  <a:cubicBezTo>
                    <a:pt x="741" y="13"/>
                    <a:pt x="594" y="1"/>
                    <a:pt x="46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7" name="Google Shape;2685;p65">
              <a:extLst>
                <a:ext uri="{FF2B5EF4-FFF2-40B4-BE49-F238E27FC236}">
                  <a16:creationId xmlns:a16="http://schemas.microsoft.com/office/drawing/2014/main" id="{C6140994-917C-463C-A6E2-B7BA475D4CD7}"/>
                </a:ext>
              </a:extLst>
            </p:cNvPr>
            <p:cNvSpPr/>
            <p:nvPr/>
          </p:nvSpPr>
          <p:spPr>
            <a:xfrm>
              <a:off x="3927925" y="2766825"/>
              <a:ext cx="24350" cy="5900"/>
            </a:xfrm>
            <a:custGeom>
              <a:avLst/>
              <a:gdLst/>
              <a:ahLst/>
              <a:cxnLst/>
              <a:rect l="l" t="t" r="r" b="b"/>
              <a:pathLst>
                <a:path w="974" h="236" extrusionOk="0">
                  <a:moveTo>
                    <a:pt x="439" y="1"/>
                  </a:moveTo>
                  <a:cubicBezTo>
                    <a:pt x="225" y="1"/>
                    <a:pt x="83" y="39"/>
                    <a:pt x="76" y="39"/>
                  </a:cubicBezTo>
                  <a:cubicBezTo>
                    <a:pt x="33" y="61"/>
                    <a:pt x="0" y="105"/>
                    <a:pt x="11" y="148"/>
                  </a:cubicBezTo>
                  <a:cubicBezTo>
                    <a:pt x="20" y="194"/>
                    <a:pt x="60" y="216"/>
                    <a:pt x="98" y="216"/>
                  </a:cubicBezTo>
                  <a:cubicBezTo>
                    <a:pt x="106" y="216"/>
                    <a:pt x="113" y="216"/>
                    <a:pt x="120" y="214"/>
                  </a:cubicBezTo>
                  <a:cubicBezTo>
                    <a:pt x="127" y="214"/>
                    <a:pt x="250" y="181"/>
                    <a:pt x="437" y="181"/>
                  </a:cubicBezTo>
                  <a:cubicBezTo>
                    <a:pt x="555" y="181"/>
                    <a:pt x="698" y="194"/>
                    <a:pt x="853" y="236"/>
                  </a:cubicBezTo>
                  <a:lnTo>
                    <a:pt x="875" y="236"/>
                  </a:lnTo>
                  <a:cubicBezTo>
                    <a:pt x="908" y="236"/>
                    <a:pt x="951" y="203"/>
                    <a:pt x="963" y="170"/>
                  </a:cubicBezTo>
                  <a:cubicBezTo>
                    <a:pt x="973" y="115"/>
                    <a:pt x="941" y="71"/>
                    <a:pt x="897" y="61"/>
                  </a:cubicBezTo>
                  <a:cubicBezTo>
                    <a:pt x="727" y="15"/>
                    <a:pt x="569" y="1"/>
                    <a:pt x="4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8" name="Google Shape;2686;p65">
              <a:extLst>
                <a:ext uri="{FF2B5EF4-FFF2-40B4-BE49-F238E27FC236}">
                  <a16:creationId xmlns:a16="http://schemas.microsoft.com/office/drawing/2014/main" id="{0BB6871E-2F0D-462A-85CD-82BC4B346A0D}"/>
                </a:ext>
              </a:extLst>
            </p:cNvPr>
            <p:cNvSpPr/>
            <p:nvPr/>
          </p:nvSpPr>
          <p:spPr>
            <a:xfrm>
              <a:off x="3918875" y="1675625"/>
              <a:ext cx="72225" cy="55000"/>
            </a:xfrm>
            <a:custGeom>
              <a:avLst/>
              <a:gdLst/>
              <a:ahLst/>
              <a:cxnLst/>
              <a:rect l="l" t="t" r="r" b="b"/>
              <a:pathLst>
                <a:path w="2889" h="2200" extrusionOk="0">
                  <a:moveTo>
                    <a:pt x="1948" y="1"/>
                  </a:moveTo>
                  <a:cubicBezTo>
                    <a:pt x="504" y="11"/>
                    <a:pt x="1" y="1095"/>
                    <a:pt x="406" y="1773"/>
                  </a:cubicBezTo>
                  <a:cubicBezTo>
                    <a:pt x="460" y="1860"/>
                    <a:pt x="526" y="1926"/>
                    <a:pt x="603" y="1992"/>
                  </a:cubicBezTo>
                  <a:cubicBezTo>
                    <a:pt x="815" y="2153"/>
                    <a:pt x="1095" y="2199"/>
                    <a:pt x="1348" y="2199"/>
                  </a:cubicBezTo>
                  <a:cubicBezTo>
                    <a:pt x="1695" y="2199"/>
                    <a:pt x="1992" y="2112"/>
                    <a:pt x="1992" y="2112"/>
                  </a:cubicBezTo>
                  <a:lnTo>
                    <a:pt x="2779" y="1324"/>
                  </a:lnTo>
                  <a:cubicBezTo>
                    <a:pt x="2779" y="1324"/>
                    <a:pt x="2888" y="974"/>
                    <a:pt x="2823" y="635"/>
                  </a:cubicBezTo>
                  <a:cubicBezTo>
                    <a:pt x="2769" y="307"/>
                    <a:pt x="2550" y="1"/>
                    <a:pt x="194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9" name="Google Shape;2687;p65">
              <a:extLst>
                <a:ext uri="{FF2B5EF4-FFF2-40B4-BE49-F238E27FC236}">
                  <a16:creationId xmlns:a16="http://schemas.microsoft.com/office/drawing/2014/main" id="{768004BD-4CFD-4BA0-B199-8621D400D2E3}"/>
                </a:ext>
              </a:extLst>
            </p:cNvPr>
            <p:cNvSpPr/>
            <p:nvPr/>
          </p:nvSpPr>
          <p:spPr>
            <a:xfrm>
              <a:off x="3933925" y="1691500"/>
              <a:ext cx="57175" cy="39125"/>
            </a:xfrm>
            <a:custGeom>
              <a:avLst/>
              <a:gdLst/>
              <a:ahLst/>
              <a:cxnLst/>
              <a:rect l="l" t="t" r="r" b="b"/>
              <a:pathLst>
                <a:path w="2287" h="1565" extrusionOk="0">
                  <a:moveTo>
                    <a:pt x="2221" y="0"/>
                  </a:moveTo>
                  <a:lnTo>
                    <a:pt x="2221" y="0"/>
                  </a:lnTo>
                  <a:cubicBezTo>
                    <a:pt x="1149" y="44"/>
                    <a:pt x="329" y="842"/>
                    <a:pt x="1" y="1357"/>
                  </a:cubicBezTo>
                  <a:cubicBezTo>
                    <a:pt x="213" y="1518"/>
                    <a:pt x="493" y="1564"/>
                    <a:pt x="746" y="1564"/>
                  </a:cubicBezTo>
                  <a:cubicBezTo>
                    <a:pt x="1093" y="1564"/>
                    <a:pt x="1390" y="1477"/>
                    <a:pt x="1390" y="1477"/>
                  </a:cubicBezTo>
                  <a:lnTo>
                    <a:pt x="2177" y="689"/>
                  </a:lnTo>
                  <a:cubicBezTo>
                    <a:pt x="2177" y="689"/>
                    <a:pt x="2286" y="339"/>
                    <a:pt x="22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0" name="Google Shape;2688;p65">
              <a:extLst>
                <a:ext uri="{FF2B5EF4-FFF2-40B4-BE49-F238E27FC236}">
                  <a16:creationId xmlns:a16="http://schemas.microsoft.com/office/drawing/2014/main" id="{3F789FA5-8C7F-46B7-8054-04AE1D77B6CD}"/>
                </a:ext>
              </a:extLst>
            </p:cNvPr>
            <p:cNvSpPr/>
            <p:nvPr/>
          </p:nvSpPr>
          <p:spPr>
            <a:xfrm>
              <a:off x="3934200" y="1681400"/>
              <a:ext cx="33675" cy="19975"/>
            </a:xfrm>
            <a:custGeom>
              <a:avLst/>
              <a:gdLst/>
              <a:ahLst/>
              <a:cxnLst/>
              <a:rect l="l" t="t" r="r" b="b"/>
              <a:pathLst>
                <a:path w="1347" h="799" extrusionOk="0">
                  <a:moveTo>
                    <a:pt x="362" y="174"/>
                  </a:moveTo>
                  <a:cubicBezTo>
                    <a:pt x="515" y="174"/>
                    <a:pt x="799" y="404"/>
                    <a:pt x="1018" y="623"/>
                  </a:cubicBezTo>
                  <a:cubicBezTo>
                    <a:pt x="1011" y="623"/>
                    <a:pt x="1003" y="624"/>
                    <a:pt x="995" y="624"/>
                  </a:cubicBezTo>
                  <a:cubicBezTo>
                    <a:pt x="692" y="624"/>
                    <a:pt x="295" y="422"/>
                    <a:pt x="241" y="273"/>
                  </a:cubicBezTo>
                  <a:cubicBezTo>
                    <a:pt x="231" y="262"/>
                    <a:pt x="219" y="229"/>
                    <a:pt x="318" y="186"/>
                  </a:cubicBezTo>
                  <a:cubicBezTo>
                    <a:pt x="329" y="174"/>
                    <a:pt x="340" y="174"/>
                    <a:pt x="362" y="174"/>
                  </a:cubicBezTo>
                  <a:close/>
                  <a:moveTo>
                    <a:pt x="350" y="0"/>
                  </a:moveTo>
                  <a:cubicBezTo>
                    <a:pt x="312" y="0"/>
                    <a:pt x="275" y="7"/>
                    <a:pt x="241" y="21"/>
                  </a:cubicBezTo>
                  <a:cubicBezTo>
                    <a:pt x="0" y="120"/>
                    <a:pt x="55" y="295"/>
                    <a:pt x="66" y="339"/>
                  </a:cubicBezTo>
                  <a:cubicBezTo>
                    <a:pt x="165" y="568"/>
                    <a:pt x="635" y="798"/>
                    <a:pt x="1007" y="798"/>
                  </a:cubicBezTo>
                  <a:cubicBezTo>
                    <a:pt x="1084" y="798"/>
                    <a:pt x="1160" y="787"/>
                    <a:pt x="1225" y="765"/>
                  </a:cubicBezTo>
                  <a:lnTo>
                    <a:pt x="1346" y="721"/>
                  </a:lnTo>
                  <a:lnTo>
                    <a:pt x="1259" y="623"/>
                  </a:lnTo>
                  <a:cubicBezTo>
                    <a:pt x="1160" y="515"/>
                    <a:pt x="691" y="0"/>
                    <a:pt x="3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1" name="Google Shape;2689;p65">
              <a:extLst>
                <a:ext uri="{FF2B5EF4-FFF2-40B4-BE49-F238E27FC236}">
                  <a16:creationId xmlns:a16="http://schemas.microsoft.com/office/drawing/2014/main" id="{8F604239-93A5-489A-A92C-64E38250F801}"/>
                </a:ext>
              </a:extLst>
            </p:cNvPr>
            <p:cNvSpPr/>
            <p:nvPr/>
          </p:nvSpPr>
          <p:spPr>
            <a:xfrm>
              <a:off x="3958550" y="1669750"/>
              <a:ext cx="20250" cy="32975"/>
            </a:xfrm>
            <a:custGeom>
              <a:avLst/>
              <a:gdLst/>
              <a:ahLst/>
              <a:cxnLst/>
              <a:rect l="l" t="t" r="r" b="b"/>
              <a:pathLst>
                <a:path w="810" h="1319" extrusionOk="0">
                  <a:moveTo>
                    <a:pt x="482" y="181"/>
                  </a:moveTo>
                  <a:cubicBezTo>
                    <a:pt x="514" y="181"/>
                    <a:pt x="514" y="192"/>
                    <a:pt x="525" y="203"/>
                  </a:cubicBezTo>
                  <a:cubicBezTo>
                    <a:pt x="591" y="356"/>
                    <a:pt x="448" y="805"/>
                    <a:pt x="241" y="1012"/>
                  </a:cubicBezTo>
                  <a:cubicBezTo>
                    <a:pt x="230" y="673"/>
                    <a:pt x="273" y="258"/>
                    <a:pt x="405" y="203"/>
                  </a:cubicBezTo>
                  <a:cubicBezTo>
                    <a:pt x="438" y="181"/>
                    <a:pt x="460" y="181"/>
                    <a:pt x="482" y="181"/>
                  </a:cubicBezTo>
                  <a:close/>
                  <a:moveTo>
                    <a:pt x="493" y="1"/>
                  </a:moveTo>
                  <a:cubicBezTo>
                    <a:pt x="451" y="1"/>
                    <a:pt x="400" y="12"/>
                    <a:pt x="339" y="39"/>
                  </a:cubicBezTo>
                  <a:cubicBezTo>
                    <a:pt x="0" y="181"/>
                    <a:pt x="55" y="1023"/>
                    <a:pt x="66" y="1187"/>
                  </a:cubicBezTo>
                  <a:lnTo>
                    <a:pt x="76" y="1318"/>
                  </a:lnTo>
                  <a:lnTo>
                    <a:pt x="197" y="1264"/>
                  </a:lnTo>
                  <a:cubicBezTo>
                    <a:pt x="547" y="1089"/>
                    <a:pt x="810" y="411"/>
                    <a:pt x="689" y="137"/>
                  </a:cubicBezTo>
                  <a:cubicBezTo>
                    <a:pt x="673" y="97"/>
                    <a:pt x="619" y="1"/>
                    <a:pt x="4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2" name="Google Shape;2690;p65">
              <a:extLst>
                <a:ext uri="{FF2B5EF4-FFF2-40B4-BE49-F238E27FC236}">
                  <a16:creationId xmlns:a16="http://schemas.microsoft.com/office/drawing/2014/main" id="{D578D05D-CE8E-4E31-9905-0F0D202D3C0B}"/>
                </a:ext>
              </a:extLst>
            </p:cNvPr>
            <p:cNvSpPr/>
            <p:nvPr/>
          </p:nvSpPr>
          <p:spPr>
            <a:xfrm>
              <a:off x="3908225" y="1696175"/>
              <a:ext cx="182400" cy="180750"/>
            </a:xfrm>
            <a:custGeom>
              <a:avLst/>
              <a:gdLst/>
              <a:ahLst/>
              <a:cxnLst/>
              <a:rect l="l" t="t" r="r" b="b"/>
              <a:pathLst>
                <a:path w="7296" h="7230" extrusionOk="0">
                  <a:moveTo>
                    <a:pt x="3387" y="0"/>
                  </a:moveTo>
                  <a:cubicBezTo>
                    <a:pt x="2803" y="0"/>
                    <a:pt x="1977" y="198"/>
                    <a:pt x="1466" y="1038"/>
                  </a:cubicBezTo>
                  <a:cubicBezTo>
                    <a:pt x="1445" y="1071"/>
                    <a:pt x="755" y="1870"/>
                    <a:pt x="810" y="3051"/>
                  </a:cubicBezTo>
                  <a:cubicBezTo>
                    <a:pt x="864" y="4265"/>
                    <a:pt x="1401" y="5096"/>
                    <a:pt x="701" y="5589"/>
                  </a:cubicBezTo>
                  <a:cubicBezTo>
                    <a:pt x="1" y="6070"/>
                    <a:pt x="460" y="7229"/>
                    <a:pt x="460" y="7229"/>
                  </a:cubicBezTo>
                  <a:lnTo>
                    <a:pt x="3555" y="7229"/>
                  </a:lnTo>
                  <a:cubicBezTo>
                    <a:pt x="3555" y="7229"/>
                    <a:pt x="3599" y="6496"/>
                    <a:pt x="3621" y="5665"/>
                  </a:cubicBezTo>
                  <a:lnTo>
                    <a:pt x="3676" y="5665"/>
                  </a:lnTo>
                  <a:cubicBezTo>
                    <a:pt x="3698" y="6496"/>
                    <a:pt x="3741" y="7229"/>
                    <a:pt x="3741" y="7229"/>
                  </a:cubicBezTo>
                  <a:lnTo>
                    <a:pt x="6836" y="7229"/>
                  </a:lnTo>
                  <a:cubicBezTo>
                    <a:pt x="6836" y="7229"/>
                    <a:pt x="7296" y="6070"/>
                    <a:pt x="6596" y="5589"/>
                  </a:cubicBezTo>
                  <a:cubicBezTo>
                    <a:pt x="5896" y="5096"/>
                    <a:pt x="6432" y="4265"/>
                    <a:pt x="6486" y="3051"/>
                  </a:cubicBezTo>
                  <a:cubicBezTo>
                    <a:pt x="6520" y="2482"/>
                    <a:pt x="6367" y="2001"/>
                    <a:pt x="6213" y="1661"/>
                  </a:cubicBezTo>
                  <a:cubicBezTo>
                    <a:pt x="6126" y="1246"/>
                    <a:pt x="5973" y="907"/>
                    <a:pt x="5743" y="699"/>
                  </a:cubicBezTo>
                  <a:cubicBezTo>
                    <a:pt x="5107" y="129"/>
                    <a:pt x="4575" y="17"/>
                    <a:pt x="4255" y="17"/>
                  </a:cubicBezTo>
                  <a:cubicBezTo>
                    <a:pt x="4046" y="17"/>
                    <a:pt x="3927" y="65"/>
                    <a:pt x="3927" y="65"/>
                  </a:cubicBezTo>
                  <a:cubicBezTo>
                    <a:pt x="3807" y="31"/>
                    <a:pt x="3615" y="0"/>
                    <a:pt x="338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3" name="Google Shape;2691;p65">
              <a:extLst>
                <a:ext uri="{FF2B5EF4-FFF2-40B4-BE49-F238E27FC236}">
                  <a16:creationId xmlns:a16="http://schemas.microsoft.com/office/drawing/2014/main" id="{5B696E3C-DB28-466E-8EF3-1343E12B3198}"/>
                </a:ext>
              </a:extLst>
            </p:cNvPr>
            <p:cNvSpPr/>
            <p:nvPr/>
          </p:nvSpPr>
          <p:spPr>
            <a:xfrm>
              <a:off x="3897000" y="1841050"/>
              <a:ext cx="226450" cy="340625"/>
            </a:xfrm>
            <a:custGeom>
              <a:avLst/>
              <a:gdLst/>
              <a:ahLst/>
              <a:cxnLst/>
              <a:rect l="l" t="t" r="r" b="b"/>
              <a:pathLst>
                <a:path w="9058" h="13625" extrusionOk="0">
                  <a:moveTo>
                    <a:pt x="2735" y="1"/>
                  </a:moveTo>
                  <a:cubicBezTo>
                    <a:pt x="2735" y="1"/>
                    <a:pt x="2035" y="165"/>
                    <a:pt x="1226" y="428"/>
                  </a:cubicBezTo>
                  <a:cubicBezTo>
                    <a:pt x="1" y="844"/>
                    <a:pt x="78" y="2189"/>
                    <a:pt x="591" y="3381"/>
                  </a:cubicBezTo>
                  <a:cubicBezTo>
                    <a:pt x="712" y="3654"/>
                    <a:pt x="822" y="3928"/>
                    <a:pt x="931" y="4212"/>
                  </a:cubicBezTo>
                  <a:cubicBezTo>
                    <a:pt x="941" y="4256"/>
                    <a:pt x="953" y="4289"/>
                    <a:pt x="975" y="4332"/>
                  </a:cubicBezTo>
                  <a:cubicBezTo>
                    <a:pt x="1313" y="5306"/>
                    <a:pt x="1576" y="6269"/>
                    <a:pt x="1675" y="6925"/>
                  </a:cubicBezTo>
                  <a:cubicBezTo>
                    <a:pt x="1882" y="8260"/>
                    <a:pt x="1850" y="10185"/>
                    <a:pt x="1248" y="12853"/>
                  </a:cubicBezTo>
                  <a:cubicBezTo>
                    <a:pt x="1248" y="12853"/>
                    <a:pt x="2887" y="13624"/>
                    <a:pt x="4941" y="13624"/>
                  </a:cubicBezTo>
                  <a:cubicBezTo>
                    <a:pt x="6251" y="13624"/>
                    <a:pt x="7729" y="13311"/>
                    <a:pt x="9057" y="12285"/>
                  </a:cubicBezTo>
                  <a:cubicBezTo>
                    <a:pt x="8981" y="12120"/>
                    <a:pt x="8106" y="8379"/>
                    <a:pt x="7854" y="6870"/>
                  </a:cubicBezTo>
                  <a:cubicBezTo>
                    <a:pt x="7844" y="6750"/>
                    <a:pt x="7822" y="6641"/>
                    <a:pt x="7810" y="6553"/>
                  </a:cubicBezTo>
                  <a:cubicBezTo>
                    <a:pt x="7810" y="6531"/>
                    <a:pt x="7810" y="6498"/>
                    <a:pt x="7800" y="6488"/>
                  </a:cubicBezTo>
                  <a:lnTo>
                    <a:pt x="7800" y="6476"/>
                  </a:lnTo>
                  <a:lnTo>
                    <a:pt x="7854" y="6422"/>
                  </a:lnTo>
                  <a:cubicBezTo>
                    <a:pt x="7997" y="6269"/>
                    <a:pt x="8401" y="5798"/>
                    <a:pt x="8544" y="5284"/>
                  </a:cubicBezTo>
                  <a:cubicBezTo>
                    <a:pt x="8729" y="4650"/>
                    <a:pt x="8007" y="3447"/>
                    <a:pt x="7767" y="2145"/>
                  </a:cubicBezTo>
                  <a:cubicBezTo>
                    <a:pt x="7516" y="844"/>
                    <a:pt x="7647" y="472"/>
                    <a:pt x="5557" y="231"/>
                  </a:cubicBezTo>
                  <a:lnTo>
                    <a:pt x="273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4" name="Google Shape;2692;p65">
              <a:extLst>
                <a:ext uri="{FF2B5EF4-FFF2-40B4-BE49-F238E27FC236}">
                  <a16:creationId xmlns:a16="http://schemas.microsoft.com/office/drawing/2014/main" id="{917B2719-11F7-4368-9B0C-ED54E465A30A}"/>
                </a:ext>
              </a:extLst>
            </p:cNvPr>
            <p:cNvSpPr/>
            <p:nvPr/>
          </p:nvSpPr>
          <p:spPr>
            <a:xfrm>
              <a:off x="3997925" y="1999900"/>
              <a:ext cx="95450" cy="12650"/>
            </a:xfrm>
            <a:custGeom>
              <a:avLst/>
              <a:gdLst/>
              <a:ahLst/>
              <a:cxnLst/>
              <a:rect l="l" t="t" r="r" b="b"/>
              <a:pathLst>
                <a:path w="3818" h="506" extrusionOk="0">
                  <a:moveTo>
                    <a:pt x="1677" y="1"/>
                  </a:moveTo>
                  <a:cubicBezTo>
                    <a:pt x="753" y="1"/>
                    <a:pt x="80" y="378"/>
                    <a:pt x="44" y="396"/>
                  </a:cubicBezTo>
                  <a:cubicBezTo>
                    <a:pt x="11" y="418"/>
                    <a:pt x="0" y="450"/>
                    <a:pt x="22" y="472"/>
                  </a:cubicBezTo>
                  <a:cubicBezTo>
                    <a:pt x="33" y="494"/>
                    <a:pt x="55" y="505"/>
                    <a:pt x="76" y="505"/>
                  </a:cubicBezTo>
                  <a:cubicBezTo>
                    <a:pt x="88" y="505"/>
                    <a:pt x="88" y="505"/>
                    <a:pt x="98" y="494"/>
                  </a:cubicBezTo>
                  <a:cubicBezTo>
                    <a:pt x="108" y="494"/>
                    <a:pt x="774" y="121"/>
                    <a:pt x="1671" y="121"/>
                  </a:cubicBezTo>
                  <a:cubicBezTo>
                    <a:pt x="1860" y="121"/>
                    <a:pt x="2059" y="137"/>
                    <a:pt x="2264" y="177"/>
                  </a:cubicBezTo>
                  <a:cubicBezTo>
                    <a:pt x="2573" y="239"/>
                    <a:pt x="2859" y="266"/>
                    <a:pt x="3118" y="266"/>
                  </a:cubicBezTo>
                  <a:cubicBezTo>
                    <a:pt x="3362" y="266"/>
                    <a:pt x="3582" y="242"/>
                    <a:pt x="3773" y="199"/>
                  </a:cubicBezTo>
                  <a:cubicBezTo>
                    <a:pt x="3773" y="177"/>
                    <a:pt x="3773" y="144"/>
                    <a:pt x="3763" y="134"/>
                  </a:cubicBezTo>
                  <a:lnTo>
                    <a:pt x="3763" y="122"/>
                  </a:lnTo>
                  <a:lnTo>
                    <a:pt x="3817" y="68"/>
                  </a:lnTo>
                  <a:lnTo>
                    <a:pt x="3817" y="68"/>
                  </a:lnTo>
                  <a:cubicBezTo>
                    <a:pt x="3622" y="118"/>
                    <a:pt x="3389" y="148"/>
                    <a:pt x="3124" y="148"/>
                  </a:cubicBezTo>
                  <a:cubicBezTo>
                    <a:pt x="2872" y="148"/>
                    <a:pt x="2591" y="121"/>
                    <a:pt x="2286" y="57"/>
                  </a:cubicBezTo>
                  <a:cubicBezTo>
                    <a:pt x="2074" y="17"/>
                    <a:pt x="1870" y="1"/>
                    <a:pt x="167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5" name="Google Shape;2693;p65">
              <a:extLst>
                <a:ext uri="{FF2B5EF4-FFF2-40B4-BE49-F238E27FC236}">
                  <a16:creationId xmlns:a16="http://schemas.microsoft.com/office/drawing/2014/main" id="{434FFAE3-A4A7-47C9-ADD1-79440FE31CFA}"/>
                </a:ext>
              </a:extLst>
            </p:cNvPr>
            <p:cNvSpPr/>
            <p:nvPr/>
          </p:nvSpPr>
          <p:spPr>
            <a:xfrm>
              <a:off x="3988350" y="1897100"/>
              <a:ext cx="80700" cy="29850"/>
            </a:xfrm>
            <a:custGeom>
              <a:avLst/>
              <a:gdLst/>
              <a:ahLst/>
              <a:cxnLst/>
              <a:rect l="l" t="t" r="r" b="b"/>
              <a:pathLst>
                <a:path w="3228" h="1194" extrusionOk="0">
                  <a:moveTo>
                    <a:pt x="68" y="0"/>
                  </a:moveTo>
                  <a:cubicBezTo>
                    <a:pt x="49" y="0"/>
                    <a:pt x="29" y="10"/>
                    <a:pt x="22" y="24"/>
                  </a:cubicBezTo>
                  <a:cubicBezTo>
                    <a:pt x="0" y="56"/>
                    <a:pt x="11" y="89"/>
                    <a:pt x="33" y="111"/>
                  </a:cubicBezTo>
                  <a:cubicBezTo>
                    <a:pt x="99" y="155"/>
                    <a:pt x="1575" y="1193"/>
                    <a:pt x="2297" y="1193"/>
                  </a:cubicBezTo>
                  <a:cubicBezTo>
                    <a:pt x="3063" y="1193"/>
                    <a:pt x="3227" y="384"/>
                    <a:pt x="3227" y="374"/>
                  </a:cubicBezTo>
                  <a:cubicBezTo>
                    <a:pt x="3227" y="340"/>
                    <a:pt x="3205" y="308"/>
                    <a:pt x="3172" y="297"/>
                  </a:cubicBezTo>
                  <a:cubicBezTo>
                    <a:pt x="3150" y="297"/>
                    <a:pt x="3118" y="318"/>
                    <a:pt x="3106" y="352"/>
                  </a:cubicBezTo>
                  <a:cubicBezTo>
                    <a:pt x="3106" y="352"/>
                    <a:pt x="2965" y="1074"/>
                    <a:pt x="2297" y="1074"/>
                  </a:cubicBezTo>
                  <a:cubicBezTo>
                    <a:pt x="1619" y="1074"/>
                    <a:pt x="121" y="24"/>
                    <a:pt x="99" y="12"/>
                  </a:cubicBezTo>
                  <a:cubicBezTo>
                    <a:pt x="91" y="4"/>
                    <a:pt x="79" y="0"/>
                    <a:pt x="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6" name="Google Shape;2694;p65">
              <a:extLst>
                <a:ext uri="{FF2B5EF4-FFF2-40B4-BE49-F238E27FC236}">
                  <a16:creationId xmlns:a16="http://schemas.microsoft.com/office/drawing/2014/main" id="{126E17BD-0660-4CC0-84F9-2FE882EC3985}"/>
                </a:ext>
              </a:extLst>
            </p:cNvPr>
            <p:cNvSpPr/>
            <p:nvPr/>
          </p:nvSpPr>
          <p:spPr>
            <a:xfrm>
              <a:off x="3944325" y="1700950"/>
              <a:ext cx="74950" cy="111975"/>
            </a:xfrm>
            <a:custGeom>
              <a:avLst/>
              <a:gdLst/>
              <a:ahLst/>
              <a:cxnLst/>
              <a:rect l="l" t="t" r="r" b="b"/>
              <a:pathLst>
                <a:path w="2998" h="4479" extrusionOk="0">
                  <a:moveTo>
                    <a:pt x="2110" y="1"/>
                  </a:moveTo>
                  <a:cubicBezTo>
                    <a:pt x="781" y="1"/>
                    <a:pt x="63" y="1000"/>
                    <a:pt x="33" y="2411"/>
                  </a:cubicBezTo>
                  <a:cubicBezTo>
                    <a:pt x="1" y="3942"/>
                    <a:pt x="1401" y="4479"/>
                    <a:pt x="1401" y="4479"/>
                  </a:cubicBezTo>
                  <a:cubicBezTo>
                    <a:pt x="2997" y="4391"/>
                    <a:pt x="2494" y="27"/>
                    <a:pt x="2494" y="27"/>
                  </a:cubicBezTo>
                  <a:cubicBezTo>
                    <a:pt x="2361" y="9"/>
                    <a:pt x="2233" y="1"/>
                    <a:pt x="211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7" name="Google Shape;2695;p65">
              <a:extLst>
                <a:ext uri="{FF2B5EF4-FFF2-40B4-BE49-F238E27FC236}">
                  <a16:creationId xmlns:a16="http://schemas.microsoft.com/office/drawing/2014/main" id="{65A6DC00-2310-49B6-ADFA-4461CAB8DC0F}"/>
                </a:ext>
              </a:extLst>
            </p:cNvPr>
            <p:cNvSpPr/>
            <p:nvPr/>
          </p:nvSpPr>
          <p:spPr>
            <a:xfrm>
              <a:off x="4048500" y="1730600"/>
              <a:ext cx="18075" cy="38650"/>
            </a:xfrm>
            <a:custGeom>
              <a:avLst/>
              <a:gdLst/>
              <a:ahLst/>
              <a:cxnLst/>
              <a:rect l="l" t="t" r="r" b="b"/>
              <a:pathLst>
                <a:path w="723" h="1546" extrusionOk="0">
                  <a:moveTo>
                    <a:pt x="406" y="0"/>
                  </a:moveTo>
                  <a:cubicBezTo>
                    <a:pt x="154" y="55"/>
                    <a:pt x="0" y="1236"/>
                    <a:pt x="0" y="1236"/>
                  </a:cubicBezTo>
                  <a:cubicBezTo>
                    <a:pt x="0" y="1236"/>
                    <a:pt x="202" y="1546"/>
                    <a:pt x="389" y="1546"/>
                  </a:cubicBezTo>
                  <a:cubicBezTo>
                    <a:pt x="433" y="1546"/>
                    <a:pt x="476" y="1529"/>
                    <a:pt x="515" y="1488"/>
                  </a:cubicBezTo>
                  <a:cubicBezTo>
                    <a:pt x="722" y="1269"/>
                    <a:pt x="406" y="0"/>
                    <a:pt x="4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8" name="Google Shape;2696;p65">
              <a:extLst>
                <a:ext uri="{FF2B5EF4-FFF2-40B4-BE49-F238E27FC236}">
                  <a16:creationId xmlns:a16="http://schemas.microsoft.com/office/drawing/2014/main" id="{446DE79E-70AE-4B15-95BD-664F5198DF5A}"/>
                </a:ext>
              </a:extLst>
            </p:cNvPr>
            <p:cNvSpPr/>
            <p:nvPr/>
          </p:nvSpPr>
          <p:spPr>
            <a:xfrm>
              <a:off x="4049600" y="1768050"/>
              <a:ext cx="17475" cy="31525"/>
            </a:xfrm>
            <a:custGeom>
              <a:avLst/>
              <a:gdLst/>
              <a:ahLst/>
              <a:cxnLst/>
              <a:rect l="l" t="t" r="r" b="b"/>
              <a:pathLst>
                <a:path w="699" h="1261" extrusionOk="0">
                  <a:moveTo>
                    <a:pt x="307" y="1"/>
                  </a:moveTo>
                  <a:cubicBezTo>
                    <a:pt x="151" y="1"/>
                    <a:pt x="0" y="176"/>
                    <a:pt x="0" y="176"/>
                  </a:cubicBezTo>
                  <a:lnTo>
                    <a:pt x="55" y="1248"/>
                  </a:lnTo>
                  <a:cubicBezTo>
                    <a:pt x="91" y="1256"/>
                    <a:pt x="124" y="1260"/>
                    <a:pt x="156" y="1260"/>
                  </a:cubicBezTo>
                  <a:cubicBezTo>
                    <a:pt x="587" y="1260"/>
                    <a:pt x="699" y="543"/>
                    <a:pt x="525" y="176"/>
                  </a:cubicBezTo>
                  <a:cubicBezTo>
                    <a:pt x="463" y="45"/>
                    <a:pt x="384" y="1"/>
                    <a:pt x="307" y="1"/>
                  </a:cubicBezTo>
                  <a:close/>
                </a:path>
              </a:pathLst>
            </a:custGeom>
            <a:solidFill>
              <a:srgbClr val="E972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9" name="Google Shape;2697;p65">
              <a:extLst>
                <a:ext uri="{FF2B5EF4-FFF2-40B4-BE49-F238E27FC236}">
                  <a16:creationId xmlns:a16="http://schemas.microsoft.com/office/drawing/2014/main" id="{C389843D-7D5D-4B32-8A01-5C42CF425EC1}"/>
                </a:ext>
              </a:extLst>
            </p:cNvPr>
            <p:cNvSpPr/>
            <p:nvPr/>
          </p:nvSpPr>
          <p:spPr>
            <a:xfrm>
              <a:off x="4052075" y="1789950"/>
              <a:ext cx="11500" cy="11500"/>
            </a:xfrm>
            <a:custGeom>
              <a:avLst/>
              <a:gdLst/>
              <a:ahLst/>
              <a:cxnLst/>
              <a:rect l="l" t="t" r="r" b="b"/>
              <a:pathLst>
                <a:path w="460" h="460" extrusionOk="0">
                  <a:moveTo>
                    <a:pt x="229" y="0"/>
                  </a:moveTo>
                  <a:cubicBezTo>
                    <a:pt x="109" y="0"/>
                    <a:pt x="0" y="109"/>
                    <a:pt x="0" y="229"/>
                  </a:cubicBezTo>
                  <a:cubicBezTo>
                    <a:pt x="0" y="361"/>
                    <a:pt x="109" y="459"/>
                    <a:pt x="229" y="459"/>
                  </a:cubicBezTo>
                  <a:cubicBezTo>
                    <a:pt x="361" y="459"/>
                    <a:pt x="459" y="361"/>
                    <a:pt x="459" y="229"/>
                  </a:cubicBezTo>
                  <a:cubicBezTo>
                    <a:pt x="459" y="109"/>
                    <a:pt x="361" y="0"/>
                    <a:pt x="2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0" name="Google Shape;2698;p65">
              <a:extLst>
                <a:ext uri="{FF2B5EF4-FFF2-40B4-BE49-F238E27FC236}">
                  <a16:creationId xmlns:a16="http://schemas.microsoft.com/office/drawing/2014/main" id="{8DC5933C-DEF4-41FF-A426-C758BCE85DAA}"/>
                </a:ext>
              </a:extLst>
            </p:cNvPr>
            <p:cNvSpPr/>
            <p:nvPr/>
          </p:nvSpPr>
          <p:spPr>
            <a:xfrm>
              <a:off x="3971375" y="1808525"/>
              <a:ext cx="57200" cy="51000"/>
            </a:xfrm>
            <a:custGeom>
              <a:avLst/>
              <a:gdLst/>
              <a:ahLst/>
              <a:cxnLst/>
              <a:rect l="l" t="t" r="r" b="b"/>
              <a:pathLst>
                <a:path w="2288" h="2040" extrusionOk="0">
                  <a:moveTo>
                    <a:pt x="209" y="1"/>
                  </a:moveTo>
                  <a:lnTo>
                    <a:pt x="209" y="1"/>
                  </a:lnTo>
                  <a:cubicBezTo>
                    <a:pt x="340" y="416"/>
                    <a:pt x="329" y="1116"/>
                    <a:pt x="1" y="1477"/>
                  </a:cubicBezTo>
                  <a:cubicBezTo>
                    <a:pt x="648" y="1906"/>
                    <a:pt x="1132" y="2039"/>
                    <a:pt x="1484" y="2039"/>
                  </a:cubicBezTo>
                  <a:cubicBezTo>
                    <a:pt x="2066" y="2039"/>
                    <a:pt x="2287" y="1674"/>
                    <a:pt x="2287" y="1674"/>
                  </a:cubicBezTo>
                  <a:lnTo>
                    <a:pt x="2287" y="580"/>
                  </a:lnTo>
                  <a:cubicBezTo>
                    <a:pt x="2237" y="584"/>
                    <a:pt x="2186" y="586"/>
                    <a:pt x="2135" y="586"/>
                  </a:cubicBezTo>
                  <a:cubicBezTo>
                    <a:pt x="1626" y="586"/>
                    <a:pt x="1066" y="399"/>
                    <a:pt x="669" y="230"/>
                  </a:cubicBezTo>
                  <a:cubicBezTo>
                    <a:pt x="625" y="208"/>
                    <a:pt x="581" y="186"/>
                    <a:pt x="537" y="176"/>
                  </a:cubicBezTo>
                  <a:cubicBezTo>
                    <a:pt x="329" y="77"/>
                    <a:pt x="209" y="1"/>
                    <a:pt x="209" y="1"/>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1" name="Google Shape;2699;p65">
              <a:extLst>
                <a:ext uri="{FF2B5EF4-FFF2-40B4-BE49-F238E27FC236}">
                  <a16:creationId xmlns:a16="http://schemas.microsoft.com/office/drawing/2014/main" id="{6E636411-C716-4EEF-B66A-937B9372842E}"/>
                </a:ext>
              </a:extLst>
            </p:cNvPr>
            <p:cNvSpPr/>
            <p:nvPr/>
          </p:nvSpPr>
          <p:spPr>
            <a:xfrm>
              <a:off x="3971375" y="1845425"/>
              <a:ext cx="71975" cy="43675"/>
            </a:xfrm>
            <a:custGeom>
              <a:avLst/>
              <a:gdLst/>
              <a:ahLst/>
              <a:cxnLst/>
              <a:rect l="l" t="t" r="r" b="b"/>
              <a:pathLst>
                <a:path w="2879" h="1747" extrusionOk="0">
                  <a:moveTo>
                    <a:pt x="1" y="1"/>
                  </a:moveTo>
                  <a:cubicBezTo>
                    <a:pt x="1" y="1"/>
                    <a:pt x="1202" y="1746"/>
                    <a:pt x="1976" y="1746"/>
                  </a:cubicBezTo>
                  <a:cubicBezTo>
                    <a:pt x="2031" y="1746"/>
                    <a:pt x="2084" y="1738"/>
                    <a:pt x="2134" y="1719"/>
                  </a:cubicBezTo>
                  <a:cubicBezTo>
                    <a:pt x="2878" y="1423"/>
                    <a:pt x="2287" y="56"/>
                    <a:pt x="2287" y="56"/>
                  </a:cubicBezTo>
                  <a:lnTo>
                    <a:pt x="1" y="1"/>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2" name="Google Shape;2700;p65">
              <a:extLst>
                <a:ext uri="{FF2B5EF4-FFF2-40B4-BE49-F238E27FC236}">
                  <a16:creationId xmlns:a16="http://schemas.microsoft.com/office/drawing/2014/main" id="{0D0BA4A7-0244-47BA-AC64-7D86EC994FD8}"/>
                </a:ext>
              </a:extLst>
            </p:cNvPr>
            <p:cNvSpPr/>
            <p:nvPr/>
          </p:nvSpPr>
          <p:spPr>
            <a:xfrm>
              <a:off x="3984800" y="1812900"/>
              <a:ext cx="43775" cy="23000"/>
            </a:xfrm>
            <a:custGeom>
              <a:avLst/>
              <a:gdLst/>
              <a:ahLst/>
              <a:cxnLst/>
              <a:rect l="l" t="t" r="r" b="b"/>
              <a:pathLst>
                <a:path w="1751" h="920" extrusionOk="0">
                  <a:moveTo>
                    <a:pt x="0" y="1"/>
                  </a:moveTo>
                  <a:lnTo>
                    <a:pt x="0" y="1"/>
                  </a:lnTo>
                  <a:cubicBezTo>
                    <a:pt x="470" y="558"/>
                    <a:pt x="1280" y="821"/>
                    <a:pt x="1750" y="920"/>
                  </a:cubicBezTo>
                  <a:lnTo>
                    <a:pt x="1750" y="405"/>
                  </a:lnTo>
                  <a:cubicBezTo>
                    <a:pt x="1700" y="409"/>
                    <a:pt x="1649" y="411"/>
                    <a:pt x="1598" y="411"/>
                  </a:cubicBezTo>
                  <a:cubicBezTo>
                    <a:pt x="1089" y="411"/>
                    <a:pt x="529" y="224"/>
                    <a:pt x="132" y="55"/>
                  </a:cubicBezTo>
                  <a:cubicBezTo>
                    <a:pt x="88" y="33"/>
                    <a:pt x="44" y="11"/>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3" name="Google Shape;2701;p65">
              <a:extLst>
                <a:ext uri="{FF2B5EF4-FFF2-40B4-BE49-F238E27FC236}">
                  <a16:creationId xmlns:a16="http://schemas.microsoft.com/office/drawing/2014/main" id="{EDEEDD5F-60A8-4A24-82A4-8C7F002B16BD}"/>
                </a:ext>
              </a:extLst>
            </p:cNvPr>
            <p:cNvSpPr/>
            <p:nvPr/>
          </p:nvSpPr>
          <p:spPr>
            <a:xfrm>
              <a:off x="3972475" y="1840975"/>
              <a:ext cx="62100" cy="28000"/>
            </a:xfrm>
            <a:custGeom>
              <a:avLst/>
              <a:gdLst/>
              <a:ahLst/>
              <a:cxnLst/>
              <a:rect l="l" t="t" r="r" b="b"/>
              <a:pathLst>
                <a:path w="2484" h="1120" extrusionOk="0">
                  <a:moveTo>
                    <a:pt x="66" y="0"/>
                  </a:moveTo>
                  <a:cubicBezTo>
                    <a:pt x="52" y="0"/>
                    <a:pt x="38" y="5"/>
                    <a:pt x="23" y="15"/>
                  </a:cubicBezTo>
                  <a:cubicBezTo>
                    <a:pt x="1" y="37"/>
                    <a:pt x="1" y="81"/>
                    <a:pt x="23" y="103"/>
                  </a:cubicBezTo>
                  <a:cubicBezTo>
                    <a:pt x="56" y="147"/>
                    <a:pt x="909" y="1120"/>
                    <a:pt x="1773" y="1120"/>
                  </a:cubicBezTo>
                  <a:lnTo>
                    <a:pt x="1904" y="1120"/>
                  </a:lnTo>
                  <a:cubicBezTo>
                    <a:pt x="2112" y="1098"/>
                    <a:pt x="2254" y="1010"/>
                    <a:pt x="2331" y="879"/>
                  </a:cubicBezTo>
                  <a:cubicBezTo>
                    <a:pt x="2484" y="616"/>
                    <a:pt x="2331" y="266"/>
                    <a:pt x="2331" y="256"/>
                  </a:cubicBezTo>
                  <a:cubicBezTo>
                    <a:pt x="2322" y="231"/>
                    <a:pt x="2295" y="219"/>
                    <a:pt x="2273" y="219"/>
                  </a:cubicBezTo>
                  <a:cubicBezTo>
                    <a:pt x="2266" y="219"/>
                    <a:pt x="2259" y="220"/>
                    <a:pt x="2254" y="223"/>
                  </a:cubicBezTo>
                  <a:cubicBezTo>
                    <a:pt x="2222" y="234"/>
                    <a:pt x="2210" y="266"/>
                    <a:pt x="2222" y="300"/>
                  </a:cubicBezTo>
                  <a:cubicBezTo>
                    <a:pt x="2222" y="300"/>
                    <a:pt x="2353" y="616"/>
                    <a:pt x="2232" y="813"/>
                  </a:cubicBezTo>
                  <a:cubicBezTo>
                    <a:pt x="2166" y="923"/>
                    <a:pt x="2057" y="978"/>
                    <a:pt x="1893" y="1000"/>
                  </a:cubicBezTo>
                  <a:cubicBezTo>
                    <a:pt x="1856" y="1004"/>
                    <a:pt x="1818" y="1006"/>
                    <a:pt x="1780" y="1006"/>
                  </a:cubicBezTo>
                  <a:cubicBezTo>
                    <a:pt x="961" y="1006"/>
                    <a:pt x="121" y="37"/>
                    <a:pt x="110" y="26"/>
                  </a:cubicBezTo>
                  <a:cubicBezTo>
                    <a:pt x="98" y="8"/>
                    <a:pt x="83" y="0"/>
                    <a:pt x="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4" name="Google Shape;2702;p65">
              <a:extLst>
                <a:ext uri="{FF2B5EF4-FFF2-40B4-BE49-F238E27FC236}">
                  <a16:creationId xmlns:a16="http://schemas.microsoft.com/office/drawing/2014/main" id="{B1897157-BC10-45FA-80D6-251A5B5AE730}"/>
                </a:ext>
              </a:extLst>
            </p:cNvPr>
            <p:cNvSpPr/>
            <p:nvPr/>
          </p:nvSpPr>
          <p:spPr>
            <a:xfrm>
              <a:off x="3971925" y="1713600"/>
              <a:ext cx="86175" cy="110050"/>
            </a:xfrm>
            <a:custGeom>
              <a:avLst/>
              <a:gdLst/>
              <a:ahLst/>
              <a:cxnLst/>
              <a:rect l="l" t="t" r="r" b="b"/>
              <a:pathLst>
                <a:path w="3447" h="4402" extrusionOk="0">
                  <a:moveTo>
                    <a:pt x="1557" y="0"/>
                  </a:moveTo>
                  <a:cubicBezTo>
                    <a:pt x="1392" y="0"/>
                    <a:pt x="1218" y="25"/>
                    <a:pt x="1040" y="89"/>
                  </a:cubicBezTo>
                  <a:cubicBezTo>
                    <a:pt x="428" y="308"/>
                    <a:pt x="34" y="921"/>
                    <a:pt x="66" y="1577"/>
                  </a:cubicBezTo>
                  <a:cubicBezTo>
                    <a:pt x="1" y="2201"/>
                    <a:pt x="1" y="2846"/>
                    <a:pt x="132" y="3557"/>
                  </a:cubicBezTo>
                  <a:cubicBezTo>
                    <a:pt x="154" y="3633"/>
                    <a:pt x="165" y="3721"/>
                    <a:pt x="187" y="3808"/>
                  </a:cubicBezTo>
                  <a:cubicBezTo>
                    <a:pt x="234" y="3832"/>
                    <a:pt x="1257" y="4401"/>
                    <a:pt x="2178" y="4401"/>
                  </a:cubicBezTo>
                  <a:cubicBezTo>
                    <a:pt x="2561" y="4401"/>
                    <a:pt x="2925" y="4303"/>
                    <a:pt x="3195" y="4027"/>
                  </a:cubicBezTo>
                  <a:cubicBezTo>
                    <a:pt x="3425" y="3786"/>
                    <a:pt x="3447" y="3207"/>
                    <a:pt x="3447" y="2026"/>
                  </a:cubicBezTo>
                  <a:cubicBezTo>
                    <a:pt x="3435" y="1074"/>
                    <a:pt x="3107" y="407"/>
                    <a:pt x="2594" y="243"/>
                  </a:cubicBezTo>
                  <a:cubicBezTo>
                    <a:pt x="2349" y="164"/>
                    <a:pt x="1981" y="0"/>
                    <a:pt x="1557" y="0"/>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5" name="Google Shape;2703;p65">
              <a:extLst>
                <a:ext uri="{FF2B5EF4-FFF2-40B4-BE49-F238E27FC236}">
                  <a16:creationId xmlns:a16="http://schemas.microsoft.com/office/drawing/2014/main" id="{34CD9520-F5A1-422C-8752-E7F62A03C6F5}"/>
                </a:ext>
              </a:extLst>
            </p:cNvPr>
            <p:cNvSpPr/>
            <p:nvPr/>
          </p:nvSpPr>
          <p:spPr>
            <a:xfrm>
              <a:off x="4003650" y="1742625"/>
              <a:ext cx="22450" cy="12325"/>
            </a:xfrm>
            <a:custGeom>
              <a:avLst/>
              <a:gdLst/>
              <a:ahLst/>
              <a:cxnLst/>
              <a:rect l="l" t="t" r="r" b="b"/>
              <a:pathLst>
                <a:path w="898" h="493" extrusionOk="0">
                  <a:moveTo>
                    <a:pt x="712" y="0"/>
                  </a:moveTo>
                  <a:cubicBezTo>
                    <a:pt x="1" y="77"/>
                    <a:pt x="110" y="493"/>
                    <a:pt x="110" y="493"/>
                  </a:cubicBezTo>
                  <a:cubicBezTo>
                    <a:pt x="384" y="175"/>
                    <a:pt x="766" y="362"/>
                    <a:pt x="832" y="197"/>
                  </a:cubicBezTo>
                  <a:cubicBezTo>
                    <a:pt x="898" y="22"/>
                    <a:pt x="712" y="0"/>
                    <a:pt x="71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6" name="Google Shape;2704;p65">
              <a:extLst>
                <a:ext uri="{FF2B5EF4-FFF2-40B4-BE49-F238E27FC236}">
                  <a16:creationId xmlns:a16="http://schemas.microsoft.com/office/drawing/2014/main" id="{C7294076-B225-4831-9168-5903D9C7C254}"/>
                </a:ext>
              </a:extLst>
            </p:cNvPr>
            <p:cNvSpPr/>
            <p:nvPr/>
          </p:nvSpPr>
          <p:spPr>
            <a:xfrm>
              <a:off x="4038100" y="1742625"/>
              <a:ext cx="22750" cy="12325"/>
            </a:xfrm>
            <a:custGeom>
              <a:avLst/>
              <a:gdLst/>
              <a:ahLst/>
              <a:cxnLst/>
              <a:rect l="l" t="t" r="r" b="b"/>
              <a:pathLst>
                <a:path w="910" h="493" extrusionOk="0">
                  <a:moveTo>
                    <a:pt x="187" y="0"/>
                  </a:moveTo>
                  <a:cubicBezTo>
                    <a:pt x="187" y="0"/>
                    <a:pt x="1" y="22"/>
                    <a:pt x="66" y="197"/>
                  </a:cubicBezTo>
                  <a:cubicBezTo>
                    <a:pt x="132" y="362"/>
                    <a:pt x="515" y="175"/>
                    <a:pt x="788" y="493"/>
                  </a:cubicBezTo>
                  <a:cubicBezTo>
                    <a:pt x="788" y="493"/>
                    <a:pt x="909" y="77"/>
                    <a:pt x="18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7" name="Google Shape;2705;p65">
              <a:extLst>
                <a:ext uri="{FF2B5EF4-FFF2-40B4-BE49-F238E27FC236}">
                  <a16:creationId xmlns:a16="http://schemas.microsoft.com/office/drawing/2014/main" id="{E1FB488E-3A13-490C-8A79-010AC0C56607}"/>
                </a:ext>
              </a:extLst>
            </p:cNvPr>
            <p:cNvSpPr/>
            <p:nvPr/>
          </p:nvSpPr>
          <p:spPr>
            <a:xfrm>
              <a:off x="3999550" y="1772425"/>
              <a:ext cx="20275" cy="8250"/>
            </a:xfrm>
            <a:custGeom>
              <a:avLst/>
              <a:gdLst/>
              <a:ahLst/>
              <a:cxnLst/>
              <a:rect l="l" t="t" r="r" b="b"/>
              <a:pathLst>
                <a:path w="811" h="330" extrusionOk="0">
                  <a:moveTo>
                    <a:pt x="405" y="1"/>
                  </a:moveTo>
                  <a:cubicBezTo>
                    <a:pt x="176" y="1"/>
                    <a:pt x="1" y="77"/>
                    <a:pt x="1" y="165"/>
                  </a:cubicBezTo>
                  <a:cubicBezTo>
                    <a:pt x="1" y="252"/>
                    <a:pt x="176" y="329"/>
                    <a:pt x="405" y="329"/>
                  </a:cubicBezTo>
                  <a:cubicBezTo>
                    <a:pt x="635" y="329"/>
                    <a:pt x="810" y="252"/>
                    <a:pt x="810" y="165"/>
                  </a:cubicBezTo>
                  <a:cubicBezTo>
                    <a:pt x="810" y="77"/>
                    <a:pt x="635" y="1"/>
                    <a:pt x="405" y="1"/>
                  </a:cubicBezTo>
                  <a:close/>
                </a:path>
              </a:pathLst>
            </a:custGeom>
            <a:solidFill>
              <a:srgbClr val="E972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8" name="Google Shape;2706;p65">
              <a:extLst>
                <a:ext uri="{FF2B5EF4-FFF2-40B4-BE49-F238E27FC236}">
                  <a16:creationId xmlns:a16="http://schemas.microsoft.com/office/drawing/2014/main" id="{2724BABF-2705-489D-A198-062D1F20450D}"/>
                </a:ext>
              </a:extLst>
            </p:cNvPr>
            <p:cNvSpPr/>
            <p:nvPr/>
          </p:nvSpPr>
          <p:spPr>
            <a:xfrm>
              <a:off x="4021975" y="1785525"/>
              <a:ext cx="26275" cy="7725"/>
            </a:xfrm>
            <a:custGeom>
              <a:avLst/>
              <a:gdLst/>
              <a:ahLst/>
              <a:cxnLst/>
              <a:rect l="l" t="t" r="r" b="b"/>
              <a:pathLst>
                <a:path w="1051" h="309" extrusionOk="0">
                  <a:moveTo>
                    <a:pt x="60" y="1"/>
                  </a:moveTo>
                  <a:cubicBezTo>
                    <a:pt x="43" y="1"/>
                    <a:pt x="25" y="10"/>
                    <a:pt x="11" y="24"/>
                  </a:cubicBezTo>
                  <a:cubicBezTo>
                    <a:pt x="1" y="34"/>
                    <a:pt x="1" y="68"/>
                    <a:pt x="23" y="90"/>
                  </a:cubicBezTo>
                  <a:cubicBezTo>
                    <a:pt x="23" y="90"/>
                    <a:pt x="296" y="308"/>
                    <a:pt x="602" y="308"/>
                  </a:cubicBezTo>
                  <a:cubicBezTo>
                    <a:pt x="745" y="308"/>
                    <a:pt x="898" y="265"/>
                    <a:pt x="1029" y="133"/>
                  </a:cubicBezTo>
                  <a:cubicBezTo>
                    <a:pt x="1051" y="111"/>
                    <a:pt x="1051" y="90"/>
                    <a:pt x="1029" y="68"/>
                  </a:cubicBezTo>
                  <a:cubicBezTo>
                    <a:pt x="1018" y="57"/>
                    <a:pt x="1004" y="51"/>
                    <a:pt x="992" y="51"/>
                  </a:cubicBezTo>
                  <a:cubicBezTo>
                    <a:pt x="980" y="51"/>
                    <a:pt x="969" y="57"/>
                    <a:pt x="963" y="68"/>
                  </a:cubicBezTo>
                  <a:cubicBezTo>
                    <a:pt x="849" y="175"/>
                    <a:pt x="725" y="212"/>
                    <a:pt x="607" y="212"/>
                  </a:cubicBezTo>
                  <a:cubicBezTo>
                    <a:pt x="340" y="212"/>
                    <a:pt x="104" y="20"/>
                    <a:pt x="88" y="13"/>
                  </a:cubicBezTo>
                  <a:cubicBezTo>
                    <a:pt x="80" y="4"/>
                    <a:pt x="70" y="1"/>
                    <a:pt x="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9" name="Google Shape;2707;p65">
              <a:extLst>
                <a:ext uri="{FF2B5EF4-FFF2-40B4-BE49-F238E27FC236}">
                  <a16:creationId xmlns:a16="http://schemas.microsoft.com/office/drawing/2014/main" id="{563FD087-C6F8-4CEB-A494-9456AF63A2B6}"/>
                </a:ext>
              </a:extLst>
            </p:cNvPr>
            <p:cNvSpPr/>
            <p:nvPr/>
          </p:nvSpPr>
          <p:spPr>
            <a:xfrm>
              <a:off x="3996825" y="1751025"/>
              <a:ext cx="39950" cy="36625"/>
            </a:xfrm>
            <a:custGeom>
              <a:avLst/>
              <a:gdLst/>
              <a:ahLst/>
              <a:cxnLst/>
              <a:rect l="l" t="t" r="r" b="b"/>
              <a:pathLst>
                <a:path w="1598" h="1465" extrusionOk="0">
                  <a:moveTo>
                    <a:pt x="794" y="109"/>
                  </a:moveTo>
                  <a:cubicBezTo>
                    <a:pt x="839" y="109"/>
                    <a:pt x="884" y="113"/>
                    <a:pt x="930" y="124"/>
                  </a:cubicBezTo>
                  <a:cubicBezTo>
                    <a:pt x="1269" y="201"/>
                    <a:pt x="1477" y="529"/>
                    <a:pt x="1411" y="867"/>
                  </a:cubicBezTo>
                  <a:cubicBezTo>
                    <a:pt x="1346" y="1160"/>
                    <a:pt x="1085" y="1354"/>
                    <a:pt x="798" y="1354"/>
                  </a:cubicBezTo>
                  <a:cubicBezTo>
                    <a:pt x="751" y="1354"/>
                    <a:pt x="704" y="1349"/>
                    <a:pt x="657" y="1338"/>
                  </a:cubicBezTo>
                  <a:cubicBezTo>
                    <a:pt x="329" y="1273"/>
                    <a:pt x="110" y="933"/>
                    <a:pt x="186" y="594"/>
                  </a:cubicBezTo>
                  <a:cubicBezTo>
                    <a:pt x="253" y="311"/>
                    <a:pt x="507" y="109"/>
                    <a:pt x="794" y="109"/>
                  </a:cubicBezTo>
                  <a:close/>
                  <a:moveTo>
                    <a:pt x="806" y="0"/>
                  </a:moveTo>
                  <a:cubicBezTo>
                    <a:pt x="465" y="0"/>
                    <a:pt x="155" y="228"/>
                    <a:pt x="88" y="573"/>
                  </a:cubicBezTo>
                  <a:cubicBezTo>
                    <a:pt x="1" y="966"/>
                    <a:pt x="241" y="1360"/>
                    <a:pt x="635" y="1448"/>
                  </a:cubicBezTo>
                  <a:cubicBezTo>
                    <a:pt x="688" y="1459"/>
                    <a:pt x="741" y="1465"/>
                    <a:pt x="793" y="1465"/>
                  </a:cubicBezTo>
                  <a:cubicBezTo>
                    <a:pt x="1129" y="1465"/>
                    <a:pt x="1434" y="1230"/>
                    <a:pt x="1510" y="889"/>
                  </a:cubicBezTo>
                  <a:cubicBezTo>
                    <a:pt x="1598" y="496"/>
                    <a:pt x="1346" y="102"/>
                    <a:pt x="952" y="14"/>
                  </a:cubicBezTo>
                  <a:cubicBezTo>
                    <a:pt x="903" y="5"/>
                    <a:pt x="854" y="0"/>
                    <a:pt x="8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0" name="Google Shape;2708;p65">
              <a:extLst>
                <a:ext uri="{FF2B5EF4-FFF2-40B4-BE49-F238E27FC236}">
                  <a16:creationId xmlns:a16="http://schemas.microsoft.com/office/drawing/2014/main" id="{35086A38-07D8-4248-93FE-E30EE3F61455}"/>
                </a:ext>
              </a:extLst>
            </p:cNvPr>
            <p:cNvSpPr/>
            <p:nvPr/>
          </p:nvSpPr>
          <p:spPr>
            <a:xfrm>
              <a:off x="3977950" y="1763950"/>
              <a:ext cx="23275" cy="5775"/>
            </a:xfrm>
            <a:custGeom>
              <a:avLst/>
              <a:gdLst/>
              <a:ahLst/>
              <a:cxnLst/>
              <a:rect l="l" t="t" r="r" b="b"/>
              <a:pathLst>
                <a:path w="931" h="231" extrusionOk="0">
                  <a:moveTo>
                    <a:pt x="577" y="1"/>
                  </a:moveTo>
                  <a:cubicBezTo>
                    <a:pt x="270" y="1"/>
                    <a:pt x="50" y="124"/>
                    <a:pt x="34" y="132"/>
                  </a:cubicBezTo>
                  <a:cubicBezTo>
                    <a:pt x="12" y="143"/>
                    <a:pt x="0" y="175"/>
                    <a:pt x="12" y="197"/>
                  </a:cubicBezTo>
                  <a:cubicBezTo>
                    <a:pt x="26" y="219"/>
                    <a:pt x="44" y="231"/>
                    <a:pt x="61" y="231"/>
                  </a:cubicBezTo>
                  <a:cubicBezTo>
                    <a:pt x="71" y="231"/>
                    <a:pt x="80" y="227"/>
                    <a:pt x="88" y="219"/>
                  </a:cubicBezTo>
                  <a:cubicBezTo>
                    <a:pt x="88" y="219"/>
                    <a:pt x="288" y="113"/>
                    <a:pt x="565" y="113"/>
                  </a:cubicBezTo>
                  <a:cubicBezTo>
                    <a:pt x="654" y="113"/>
                    <a:pt x="752" y="124"/>
                    <a:pt x="854" y="154"/>
                  </a:cubicBezTo>
                  <a:lnTo>
                    <a:pt x="875" y="154"/>
                  </a:lnTo>
                  <a:cubicBezTo>
                    <a:pt x="897" y="154"/>
                    <a:pt x="919" y="132"/>
                    <a:pt x="919" y="110"/>
                  </a:cubicBezTo>
                  <a:cubicBezTo>
                    <a:pt x="931" y="88"/>
                    <a:pt x="909" y="56"/>
                    <a:pt x="887" y="44"/>
                  </a:cubicBezTo>
                  <a:cubicBezTo>
                    <a:pt x="777" y="13"/>
                    <a:pt x="673" y="1"/>
                    <a:pt x="5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1" name="Google Shape;2709;p65">
              <a:extLst>
                <a:ext uri="{FF2B5EF4-FFF2-40B4-BE49-F238E27FC236}">
                  <a16:creationId xmlns:a16="http://schemas.microsoft.com/office/drawing/2014/main" id="{ECE97169-55B1-4EAD-832D-1AE72AE34D29}"/>
                </a:ext>
              </a:extLst>
            </p:cNvPr>
            <p:cNvSpPr/>
            <p:nvPr/>
          </p:nvSpPr>
          <p:spPr>
            <a:xfrm>
              <a:off x="4037300" y="1749575"/>
              <a:ext cx="40200" cy="36700"/>
            </a:xfrm>
            <a:custGeom>
              <a:avLst/>
              <a:gdLst/>
              <a:ahLst/>
              <a:cxnLst/>
              <a:rect l="l" t="t" r="r" b="b"/>
              <a:pathLst>
                <a:path w="1608" h="1468" extrusionOk="0">
                  <a:moveTo>
                    <a:pt x="799" y="111"/>
                  </a:moveTo>
                  <a:cubicBezTo>
                    <a:pt x="846" y="111"/>
                    <a:pt x="893" y="117"/>
                    <a:pt x="941" y="127"/>
                  </a:cubicBezTo>
                  <a:cubicBezTo>
                    <a:pt x="1280" y="204"/>
                    <a:pt x="1488" y="532"/>
                    <a:pt x="1411" y="871"/>
                  </a:cubicBezTo>
                  <a:cubicBezTo>
                    <a:pt x="1345" y="1162"/>
                    <a:pt x="1094" y="1357"/>
                    <a:pt x="809" y="1357"/>
                  </a:cubicBezTo>
                  <a:cubicBezTo>
                    <a:pt x="762" y="1357"/>
                    <a:pt x="715" y="1352"/>
                    <a:pt x="667" y="1341"/>
                  </a:cubicBezTo>
                  <a:cubicBezTo>
                    <a:pt x="329" y="1265"/>
                    <a:pt x="120" y="937"/>
                    <a:pt x="197" y="597"/>
                  </a:cubicBezTo>
                  <a:cubicBezTo>
                    <a:pt x="263" y="306"/>
                    <a:pt x="514" y="111"/>
                    <a:pt x="799" y="111"/>
                  </a:cubicBezTo>
                  <a:close/>
                  <a:moveTo>
                    <a:pt x="805" y="1"/>
                  </a:moveTo>
                  <a:cubicBezTo>
                    <a:pt x="469" y="1"/>
                    <a:pt x="164" y="235"/>
                    <a:pt x="88" y="575"/>
                  </a:cubicBezTo>
                  <a:cubicBezTo>
                    <a:pt x="0" y="969"/>
                    <a:pt x="252" y="1363"/>
                    <a:pt x="645" y="1451"/>
                  </a:cubicBezTo>
                  <a:cubicBezTo>
                    <a:pt x="698" y="1462"/>
                    <a:pt x="751" y="1468"/>
                    <a:pt x="803" y="1468"/>
                  </a:cubicBezTo>
                  <a:cubicBezTo>
                    <a:pt x="1139" y="1468"/>
                    <a:pt x="1445" y="1234"/>
                    <a:pt x="1520" y="893"/>
                  </a:cubicBezTo>
                  <a:cubicBezTo>
                    <a:pt x="1608" y="499"/>
                    <a:pt x="1357" y="106"/>
                    <a:pt x="963" y="18"/>
                  </a:cubicBezTo>
                  <a:cubicBezTo>
                    <a:pt x="910" y="6"/>
                    <a:pt x="857" y="1"/>
                    <a:pt x="8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2" name="Google Shape;2710;p65">
              <a:extLst>
                <a:ext uri="{FF2B5EF4-FFF2-40B4-BE49-F238E27FC236}">
                  <a16:creationId xmlns:a16="http://schemas.microsoft.com/office/drawing/2014/main" id="{E40D5DE0-5B94-40C4-9E90-2D1FC01E996F}"/>
                </a:ext>
              </a:extLst>
            </p:cNvPr>
            <p:cNvSpPr/>
            <p:nvPr/>
          </p:nvSpPr>
          <p:spPr>
            <a:xfrm>
              <a:off x="4031550" y="1760025"/>
              <a:ext cx="10150" cy="15975"/>
            </a:xfrm>
            <a:custGeom>
              <a:avLst/>
              <a:gdLst/>
              <a:ahLst/>
              <a:cxnLst/>
              <a:rect l="l" t="t" r="r" b="b"/>
              <a:pathLst>
                <a:path w="406" h="639" extrusionOk="0">
                  <a:moveTo>
                    <a:pt x="178" y="0"/>
                  </a:moveTo>
                  <a:cubicBezTo>
                    <a:pt x="170" y="0"/>
                    <a:pt x="162" y="2"/>
                    <a:pt x="153" y="4"/>
                  </a:cubicBezTo>
                  <a:cubicBezTo>
                    <a:pt x="132" y="4"/>
                    <a:pt x="110" y="38"/>
                    <a:pt x="121" y="59"/>
                  </a:cubicBezTo>
                  <a:lnTo>
                    <a:pt x="285" y="541"/>
                  </a:lnTo>
                  <a:cubicBezTo>
                    <a:pt x="241" y="541"/>
                    <a:pt x="165" y="529"/>
                    <a:pt x="88" y="486"/>
                  </a:cubicBezTo>
                  <a:cubicBezTo>
                    <a:pt x="79" y="483"/>
                    <a:pt x="71" y="482"/>
                    <a:pt x="64" y="482"/>
                  </a:cubicBezTo>
                  <a:cubicBezTo>
                    <a:pt x="44" y="482"/>
                    <a:pt x="28" y="491"/>
                    <a:pt x="12" y="507"/>
                  </a:cubicBezTo>
                  <a:cubicBezTo>
                    <a:pt x="0" y="541"/>
                    <a:pt x="12" y="563"/>
                    <a:pt x="34" y="584"/>
                  </a:cubicBezTo>
                  <a:cubicBezTo>
                    <a:pt x="121" y="628"/>
                    <a:pt x="209" y="639"/>
                    <a:pt x="263" y="639"/>
                  </a:cubicBezTo>
                  <a:cubicBezTo>
                    <a:pt x="328" y="639"/>
                    <a:pt x="362" y="628"/>
                    <a:pt x="372" y="628"/>
                  </a:cubicBezTo>
                  <a:cubicBezTo>
                    <a:pt x="384" y="617"/>
                    <a:pt x="394" y="617"/>
                    <a:pt x="405" y="595"/>
                  </a:cubicBezTo>
                  <a:lnTo>
                    <a:pt x="405" y="563"/>
                  </a:lnTo>
                  <a:lnTo>
                    <a:pt x="219" y="26"/>
                  </a:lnTo>
                  <a:cubicBezTo>
                    <a:pt x="211" y="10"/>
                    <a:pt x="197" y="0"/>
                    <a:pt x="17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3" name="Google Shape;2711;p65">
              <a:extLst>
                <a:ext uri="{FF2B5EF4-FFF2-40B4-BE49-F238E27FC236}">
                  <a16:creationId xmlns:a16="http://schemas.microsoft.com/office/drawing/2014/main" id="{AD538E72-839C-4D36-88E4-80096A84FD29}"/>
                </a:ext>
              </a:extLst>
            </p:cNvPr>
            <p:cNvSpPr/>
            <p:nvPr/>
          </p:nvSpPr>
          <p:spPr>
            <a:xfrm>
              <a:off x="4031550" y="1761775"/>
              <a:ext cx="10700" cy="4125"/>
            </a:xfrm>
            <a:custGeom>
              <a:avLst/>
              <a:gdLst/>
              <a:ahLst/>
              <a:cxnLst/>
              <a:rect l="l" t="t" r="r" b="b"/>
              <a:pathLst>
                <a:path w="428" h="165" extrusionOk="0">
                  <a:moveTo>
                    <a:pt x="227" y="0"/>
                  </a:moveTo>
                  <a:cubicBezTo>
                    <a:pt x="109" y="0"/>
                    <a:pt x="30" y="66"/>
                    <a:pt x="22" y="66"/>
                  </a:cubicBezTo>
                  <a:cubicBezTo>
                    <a:pt x="0" y="87"/>
                    <a:pt x="0" y="121"/>
                    <a:pt x="22" y="143"/>
                  </a:cubicBezTo>
                  <a:cubicBezTo>
                    <a:pt x="22" y="153"/>
                    <a:pt x="34" y="153"/>
                    <a:pt x="44" y="164"/>
                  </a:cubicBezTo>
                  <a:cubicBezTo>
                    <a:pt x="55" y="164"/>
                    <a:pt x="77" y="164"/>
                    <a:pt x="99" y="153"/>
                  </a:cubicBezTo>
                  <a:cubicBezTo>
                    <a:pt x="99" y="153"/>
                    <a:pt x="156" y="102"/>
                    <a:pt x="237" y="102"/>
                  </a:cubicBezTo>
                  <a:cubicBezTo>
                    <a:pt x="268" y="102"/>
                    <a:pt x="303" y="110"/>
                    <a:pt x="340" y="131"/>
                  </a:cubicBezTo>
                  <a:cubicBezTo>
                    <a:pt x="352" y="140"/>
                    <a:pt x="365" y="143"/>
                    <a:pt x="376" y="143"/>
                  </a:cubicBezTo>
                  <a:cubicBezTo>
                    <a:pt x="394" y="143"/>
                    <a:pt x="409" y="134"/>
                    <a:pt x="416" y="121"/>
                  </a:cubicBezTo>
                  <a:cubicBezTo>
                    <a:pt x="427" y="87"/>
                    <a:pt x="416" y="55"/>
                    <a:pt x="394" y="44"/>
                  </a:cubicBezTo>
                  <a:cubicBezTo>
                    <a:pt x="333" y="12"/>
                    <a:pt x="277" y="0"/>
                    <a:pt x="2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4" name="Google Shape;2712;p65">
              <a:extLst>
                <a:ext uri="{FF2B5EF4-FFF2-40B4-BE49-F238E27FC236}">
                  <a16:creationId xmlns:a16="http://schemas.microsoft.com/office/drawing/2014/main" id="{F547199A-696D-4C4F-A925-2350FA7C9467}"/>
                </a:ext>
              </a:extLst>
            </p:cNvPr>
            <p:cNvSpPr/>
            <p:nvPr/>
          </p:nvSpPr>
          <p:spPr>
            <a:xfrm>
              <a:off x="4057800" y="1772425"/>
              <a:ext cx="3575" cy="8250"/>
            </a:xfrm>
            <a:custGeom>
              <a:avLst/>
              <a:gdLst/>
              <a:ahLst/>
              <a:cxnLst/>
              <a:rect l="l" t="t" r="r" b="b"/>
              <a:pathLst>
                <a:path w="143" h="330" extrusionOk="0">
                  <a:moveTo>
                    <a:pt x="12" y="1"/>
                  </a:moveTo>
                  <a:cubicBezTo>
                    <a:pt x="12" y="121"/>
                    <a:pt x="0" y="220"/>
                    <a:pt x="0" y="318"/>
                  </a:cubicBezTo>
                  <a:cubicBezTo>
                    <a:pt x="22" y="318"/>
                    <a:pt x="34" y="329"/>
                    <a:pt x="44" y="329"/>
                  </a:cubicBezTo>
                  <a:cubicBezTo>
                    <a:pt x="77" y="329"/>
                    <a:pt x="110" y="318"/>
                    <a:pt x="143" y="318"/>
                  </a:cubicBezTo>
                  <a:lnTo>
                    <a:pt x="132" y="11"/>
                  </a:lnTo>
                  <a:cubicBezTo>
                    <a:pt x="99" y="1"/>
                    <a:pt x="77" y="1"/>
                    <a:pt x="44" y="1"/>
                  </a:cubicBezTo>
                  <a:close/>
                </a:path>
              </a:pathLst>
            </a:custGeom>
            <a:solidFill>
              <a:srgbClr val="E972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5" name="Google Shape;2713;p65">
              <a:extLst>
                <a:ext uri="{FF2B5EF4-FFF2-40B4-BE49-F238E27FC236}">
                  <a16:creationId xmlns:a16="http://schemas.microsoft.com/office/drawing/2014/main" id="{4FD947EF-6AE7-472A-8EC7-134D63EAEBF8}"/>
                </a:ext>
              </a:extLst>
            </p:cNvPr>
            <p:cNvSpPr/>
            <p:nvPr/>
          </p:nvSpPr>
          <p:spPr>
            <a:xfrm>
              <a:off x="4048775" y="1772425"/>
              <a:ext cx="9325" cy="7950"/>
            </a:xfrm>
            <a:custGeom>
              <a:avLst/>
              <a:gdLst/>
              <a:ahLst/>
              <a:cxnLst/>
              <a:rect l="l" t="t" r="r" b="b"/>
              <a:pathLst>
                <a:path w="373" h="318" extrusionOk="0">
                  <a:moveTo>
                    <a:pt x="373" y="1"/>
                  </a:moveTo>
                  <a:cubicBezTo>
                    <a:pt x="164" y="11"/>
                    <a:pt x="1" y="77"/>
                    <a:pt x="1" y="165"/>
                  </a:cubicBezTo>
                  <a:cubicBezTo>
                    <a:pt x="1" y="242"/>
                    <a:pt x="154" y="318"/>
                    <a:pt x="361" y="318"/>
                  </a:cubicBezTo>
                  <a:cubicBezTo>
                    <a:pt x="361" y="220"/>
                    <a:pt x="373" y="121"/>
                    <a:pt x="373" y="1"/>
                  </a:cubicBezTo>
                  <a:close/>
                </a:path>
              </a:pathLst>
            </a:custGeom>
            <a:solidFill>
              <a:srgbClr val="EA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6" name="Google Shape;2714;p65">
              <a:extLst>
                <a:ext uri="{FF2B5EF4-FFF2-40B4-BE49-F238E27FC236}">
                  <a16:creationId xmlns:a16="http://schemas.microsoft.com/office/drawing/2014/main" id="{DA2445AF-F283-4D47-B05E-1F008E443340}"/>
                </a:ext>
              </a:extLst>
            </p:cNvPr>
            <p:cNvSpPr/>
            <p:nvPr/>
          </p:nvSpPr>
          <p:spPr>
            <a:xfrm>
              <a:off x="4015675" y="1758775"/>
              <a:ext cx="6050" cy="10950"/>
            </a:xfrm>
            <a:custGeom>
              <a:avLst/>
              <a:gdLst/>
              <a:ahLst/>
              <a:cxnLst/>
              <a:rect l="l" t="t" r="r" b="b"/>
              <a:pathLst>
                <a:path w="242" h="438" extrusionOk="0">
                  <a:moveTo>
                    <a:pt x="122" y="0"/>
                  </a:moveTo>
                  <a:cubicBezTo>
                    <a:pt x="56" y="0"/>
                    <a:pt x="1" y="98"/>
                    <a:pt x="1" y="219"/>
                  </a:cubicBezTo>
                  <a:cubicBezTo>
                    <a:pt x="1" y="339"/>
                    <a:pt x="56" y="438"/>
                    <a:pt x="122" y="438"/>
                  </a:cubicBezTo>
                  <a:cubicBezTo>
                    <a:pt x="187" y="438"/>
                    <a:pt x="241" y="339"/>
                    <a:pt x="241" y="219"/>
                  </a:cubicBezTo>
                  <a:cubicBezTo>
                    <a:pt x="241" y="98"/>
                    <a:pt x="187" y="0"/>
                    <a:pt x="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7" name="Google Shape;2715;p65">
              <a:extLst>
                <a:ext uri="{FF2B5EF4-FFF2-40B4-BE49-F238E27FC236}">
                  <a16:creationId xmlns:a16="http://schemas.microsoft.com/office/drawing/2014/main" id="{BF3D9359-3793-4DB6-89FD-5155924D3A7F}"/>
                </a:ext>
              </a:extLst>
            </p:cNvPr>
            <p:cNvSpPr/>
            <p:nvPr/>
          </p:nvSpPr>
          <p:spPr>
            <a:xfrm>
              <a:off x="4045500" y="1758775"/>
              <a:ext cx="6300" cy="10950"/>
            </a:xfrm>
            <a:custGeom>
              <a:avLst/>
              <a:gdLst/>
              <a:ahLst/>
              <a:cxnLst/>
              <a:rect l="l" t="t" r="r" b="b"/>
              <a:pathLst>
                <a:path w="252" h="438" extrusionOk="0">
                  <a:moveTo>
                    <a:pt x="132" y="0"/>
                  </a:moveTo>
                  <a:cubicBezTo>
                    <a:pt x="66" y="0"/>
                    <a:pt x="1" y="98"/>
                    <a:pt x="1" y="219"/>
                  </a:cubicBezTo>
                  <a:cubicBezTo>
                    <a:pt x="1" y="339"/>
                    <a:pt x="66" y="438"/>
                    <a:pt x="132" y="438"/>
                  </a:cubicBezTo>
                  <a:cubicBezTo>
                    <a:pt x="197" y="438"/>
                    <a:pt x="252" y="339"/>
                    <a:pt x="252" y="219"/>
                  </a:cubicBezTo>
                  <a:cubicBezTo>
                    <a:pt x="252" y="98"/>
                    <a:pt x="197" y="0"/>
                    <a:pt x="1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8" name="Google Shape;2716;p65">
              <a:extLst>
                <a:ext uri="{FF2B5EF4-FFF2-40B4-BE49-F238E27FC236}">
                  <a16:creationId xmlns:a16="http://schemas.microsoft.com/office/drawing/2014/main" id="{EE821D51-76E7-402C-B4AB-4C63A1A38B31}"/>
                </a:ext>
              </a:extLst>
            </p:cNvPr>
            <p:cNvSpPr/>
            <p:nvPr/>
          </p:nvSpPr>
          <p:spPr>
            <a:xfrm>
              <a:off x="3975225" y="1796500"/>
              <a:ext cx="11225" cy="12325"/>
            </a:xfrm>
            <a:custGeom>
              <a:avLst/>
              <a:gdLst/>
              <a:ahLst/>
              <a:cxnLst/>
              <a:rect l="l" t="t" r="r" b="b"/>
              <a:pathLst>
                <a:path w="449" h="493" extrusionOk="0">
                  <a:moveTo>
                    <a:pt x="449" y="1"/>
                  </a:moveTo>
                  <a:lnTo>
                    <a:pt x="449" y="1"/>
                  </a:lnTo>
                  <a:cubicBezTo>
                    <a:pt x="241" y="197"/>
                    <a:pt x="11" y="241"/>
                    <a:pt x="0" y="241"/>
                  </a:cubicBezTo>
                  <a:cubicBezTo>
                    <a:pt x="22" y="317"/>
                    <a:pt x="33" y="405"/>
                    <a:pt x="55" y="492"/>
                  </a:cubicBezTo>
                  <a:cubicBezTo>
                    <a:pt x="284" y="383"/>
                    <a:pt x="449" y="11"/>
                    <a:pt x="4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9" name="Google Shape;2717;p65">
              <a:extLst>
                <a:ext uri="{FF2B5EF4-FFF2-40B4-BE49-F238E27FC236}">
                  <a16:creationId xmlns:a16="http://schemas.microsoft.com/office/drawing/2014/main" id="{A9525D25-21BC-4BD4-881D-B0C2CF35A1B8}"/>
                </a:ext>
              </a:extLst>
            </p:cNvPr>
            <p:cNvSpPr/>
            <p:nvPr/>
          </p:nvSpPr>
          <p:spPr>
            <a:xfrm>
              <a:off x="3953625" y="1766975"/>
              <a:ext cx="27625" cy="35550"/>
            </a:xfrm>
            <a:custGeom>
              <a:avLst/>
              <a:gdLst/>
              <a:ahLst/>
              <a:cxnLst/>
              <a:rect l="l" t="t" r="r" b="b"/>
              <a:pathLst>
                <a:path w="1105" h="1422" extrusionOk="0">
                  <a:moveTo>
                    <a:pt x="567" y="0"/>
                  </a:moveTo>
                  <a:cubicBezTo>
                    <a:pt x="460" y="0"/>
                    <a:pt x="350" y="52"/>
                    <a:pt x="252" y="197"/>
                  </a:cubicBezTo>
                  <a:cubicBezTo>
                    <a:pt x="1" y="560"/>
                    <a:pt x="367" y="1421"/>
                    <a:pt x="845" y="1421"/>
                  </a:cubicBezTo>
                  <a:cubicBezTo>
                    <a:pt x="929" y="1421"/>
                    <a:pt x="1017" y="1395"/>
                    <a:pt x="1105" y="1335"/>
                  </a:cubicBezTo>
                  <a:lnTo>
                    <a:pt x="1094" y="339"/>
                  </a:lnTo>
                  <a:cubicBezTo>
                    <a:pt x="1094" y="339"/>
                    <a:pt x="840" y="0"/>
                    <a:pt x="567" y="0"/>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0" name="Google Shape;2718;p65">
              <a:extLst>
                <a:ext uri="{FF2B5EF4-FFF2-40B4-BE49-F238E27FC236}">
                  <a16:creationId xmlns:a16="http://schemas.microsoft.com/office/drawing/2014/main" id="{EFBFDE83-6493-46E0-AB6A-B06C9787061A}"/>
                </a:ext>
              </a:extLst>
            </p:cNvPr>
            <p:cNvSpPr/>
            <p:nvPr/>
          </p:nvSpPr>
          <p:spPr>
            <a:xfrm>
              <a:off x="3964025" y="1794025"/>
              <a:ext cx="11500" cy="11525"/>
            </a:xfrm>
            <a:custGeom>
              <a:avLst/>
              <a:gdLst/>
              <a:ahLst/>
              <a:cxnLst/>
              <a:rect l="l" t="t" r="r" b="b"/>
              <a:pathLst>
                <a:path w="460" h="461" extrusionOk="0">
                  <a:moveTo>
                    <a:pt x="229" y="1"/>
                  </a:moveTo>
                  <a:cubicBezTo>
                    <a:pt x="98" y="1"/>
                    <a:pt x="0" y="100"/>
                    <a:pt x="0" y="231"/>
                  </a:cubicBezTo>
                  <a:cubicBezTo>
                    <a:pt x="0" y="362"/>
                    <a:pt x="98" y="460"/>
                    <a:pt x="229" y="460"/>
                  </a:cubicBezTo>
                  <a:cubicBezTo>
                    <a:pt x="361" y="460"/>
                    <a:pt x="459" y="362"/>
                    <a:pt x="459" y="231"/>
                  </a:cubicBezTo>
                  <a:cubicBezTo>
                    <a:pt x="459" y="100"/>
                    <a:pt x="361" y="1"/>
                    <a:pt x="2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1" name="Google Shape;2719;p65">
              <a:extLst>
                <a:ext uri="{FF2B5EF4-FFF2-40B4-BE49-F238E27FC236}">
                  <a16:creationId xmlns:a16="http://schemas.microsoft.com/office/drawing/2014/main" id="{0868E11E-7433-413E-AB90-ECB2AC67567F}"/>
                </a:ext>
              </a:extLst>
            </p:cNvPr>
            <p:cNvSpPr/>
            <p:nvPr/>
          </p:nvSpPr>
          <p:spPr>
            <a:xfrm>
              <a:off x="3964825" y="1775325"/>
              <a:ext cx="15875" cy="20375"/>
            </a:xfrm>
            <a:custGeom>
              <a:avLst/>
              <a:gdLst/>
              <a:ahLst/>
              <a:cxnLst/>
              <a:rect l="l" t="t" r="r" b="b"/>
              <a:pathLst>
                <a:path w="635" h="815" extrusionOk="0">
                  <a:moveTo>
                    <a:pt x="58" y="1"/>
                  </a:moveTo>
                  <a:cubicBezTo>
                    <a:pt x="39" y="1"/>
                    <a:pt x="19" y="11"/>
                    <a:pt x="12" y="27"/>
                  </a:cubicBezTo>
                  <a:cubicBezTo>
                    <a:pt x="0" y="60"/>
                    <a:pt x="12" y="82"/>
                    <a:pt x="44" y="92"/>
                  </a:cubicBezTo>
                  <a:cubicBezTo>
                    <a:pt x="56" y="104"/>
                    <a:pt x="471" y="279"/>
                    <a:pt x="525" y="771"/>
                  </a:cubicBezTo>
                  <a:cubicBezTo>
                    <a:pt x="525" y="792"/>
                    <a:pt x="547" y="814"/>
                    <a:pt x="581" y="814"/>
                  </a:cubicBezTo>
                  <a:cubicBezTo>
                    <a:pt x="613" y="804"/>
                    <a:pt x="635" y="782"/>
                    <a:pt x="624" y="760"/>
                  </a:cubicBezTo>
                  <a:cubicBezTo>
                    <a:pt x="569" y="202"/>
                    <a:pt x="99" y="5"/>
                    <a:pt x="77" y="5"/>
                  </a:cubicBezTo>
                  <a:cubicBezTo>
                    <a:pt x="72" y="2"/>
                    <a:pt x="65" y="1"/>
                    <a:pt x="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2" name="Google Shape;2720;p65">
              <a:extLst>
                <a:ext uri="{FF2B5EF4-FFF2-40B4-BE49-F238E27FC236}">
                  <a16:creationId xmlns:a16="http://schemas.microsoft.com/office/drawing/2014/main" id="{D282E390-CEBE-47A1-A53F-673C40462CC1}"/>
                </a:ext>
              </a:extLst>
            </p:cNvPr>
            <p:cNvSpPr/>
            <p:nvPr/>
          </p:nvSpPr>
          <p:spPr>
            <a:xfrm>
              <a:off x="3966200" y="1782700"/>
              <a:ext cx="10425" cy="5350"/>
            </a:xfrm>
            <a:custGeom>
              <a:avLst/>
              <a:gdLst/>
              <a:ahLst/>
              <a:cxnLst/>
              <a:rect l="l" t="t" r="r" b="b"/>
              <a:pathLst>
                <a:path w="417" h="214" extrusionOk="0">
                  <a:moveTo>
                    <a:pt x="321" y="0"/>
                  </a:moveTo>
                  <a:cubicBezTo>
                    <a:pt x="182" y="0"/>
                    <a:pt x="42" y="106"/>
                    <a:pt x="22" y="126"/>
                  </a:cubicBezTo>
                  <a:cubicBezTo>
                    <a:pt x="1" y="147"/>
                    <a:pt x="1" y="169"/>
                    <a:pt x="22" y="191"/>
                  </a:cubicBezTo>
                  <a:cubicBezTo>
                    <a:pt x="22" y="203"/>
                    <a:pt x="44" y="213"/>
                    <a:pt x="55" y="213"/>
                  </a:cubicBezTo>
                  <a:cubicBezTo>
                    <a:pt x="66" y="213"/>
                    <a:pt x="77" y="213"/>
                    <a:pt x="88" y="203"/>
                  </a:cubicBezTo>
                  <a:cubicBezTo>
                    <a:pt x="127" y="173"/>
                    <a:pt x="236" y="100"/>
                    <a:pt x="321" y="100"/>
                  </a:cubicBezTo>
                  <a:cubicBezTo>
                    <a:pt x="331" y="100"/>
                    <a:pt x="341" y="101"/>
                    <a:pt x="351" y="104"/>
                  </a:cubicBezTo>
                  <a:cubicBezTo>
                    <a:pt x="355" y="106"/>
                    <a:pt x="359" y="107"/>
                    <a:pt x="364" y="107"/>
                  </a:cubicBezTo>
                  <a:cubicBezTo>
                    <a:pt x="384" y="107"/>
                    <a:pt x="405" y="89"/>
                    <a:pt x="405" y="71"/>
                  </a:cubicBezTo>
                  <a:cubicBezTo>
                    <a:pt x="416" y="38"/>
                    <a:pt x="405" y="16"/>
                    <a:pt x="372" y="6"/>
                  </a:cubicBezTo>
                  <a:cubicBezTo>
                    <a:pt x="355" y="2"/>
                    <a:pt x="338" y="0"/>
                    <a:pt x="3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3" name="Google Shape;2721;p65">
              <a:extLst>
                <a:ext uri="{FF2B5EF4-FFF2-40B4-BE49-F238E27FC236}">
                  <a16:creationId xmlns:a16="http://schemas.microsoft.com/office/drawing/2014/main" id="{85C1B49D-E30F-4CB7-AC39-DE0899A304C6}"/>
                </a:ext>
              </a:extLst>
            </p:cNvPr>
            <p:cNvSpPr/>
            <p:nvPr/>
          </p:nvSpPr>
          <p:spPr>
            <a:xfrm>
              <a:off x="3963175" y="1701075"/>
              <a:ext cx="104225" cy="42125"/>
            </a:xfrm>
            <a:custGeom>
              <a:avLst/>
              <a:gdLst/>
              <a:ahLst/>
              <a:cxnLst/>
              <a:rect l="l" t="t" r="r" b="b"/>
              <a:pathLst>
                <a:path w="4169" h="1685" extrusionOk="0">
                  <a:moveTo>
                    <a:pt x="2096" y="1"/>
                  </a:moveTo>
                  <a:cubicBezTo>
                    <a:pt x="1344" y="1"/>
                    <a:pt x="707" y="321"/>
                    <a:pt x="438" y="590"/>
                  </a:cubicBezTo>
                  <a:cubicBezTo>
                    <a:pt x="1" y="1039"/>
                    <a:pt x="66" y="1684"/>
                    <a:pt x="953" y="1684"/>
                  </a:cubicBezTo>
                  <a:cubicBezTo>
                    <a:pt x="1828" y="1684"/>
                    <a:pt x="1882" y="612"/>
                    <a:pt x="1882" y="612"/>
                  </a:cubicBezTo>
                  <a:cubicBezTo>
                    <a:pt x="1882" y="612"/>
                    <a:pt x="2625" y="1631"/>
                    <a:pt x="3713" y="1631"/>
                  </a:cubicBezTo>
                  <a:cubicBezTo>
                    <a:pt x="3730" y="1631"/>
                    <a:pt x="3746" y="1630"/>
                    <a:pt x="3763" y="1630"/>
                  </a:cubicBezTo>
                  <a:cubicBezTo>
                    <a:pt x="4169" y="1619"/>
                    <a:pt x="4026" y="1258"/>
                    <a:pt x="3895" y="984"/>
                  </a:cubicBezTo>
                  <a:cubicBezTo>
                    <a:pt x="3665" y="547"/>
                    <a:pt x="3272" y="230"/>
                    <a:pt x="2801" y="99"/>
                  </a:cubicBezTo>
                  <a:cubicBezTo>
                    <a:pt x="2560" y="30"/>
                    <a:pt x="2323" y="1"/>
                    <a:pt x="20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4" name="Google Shape;2722;p65">
              <a:extLst>
                <a:ext uri="{FF2B5EF4-FFF2-40B4-BE49-F238E27FC236}">
                  <a16:creationId xmlns:a16="http://schemas.microsoft.com/office/drawing/2014/main" id="{5B394E93-3634-41E9-B137-35CDDE5DF4AE}"/>
                </a:ext>
              </a:extLst>
            </p:cNvPr>
            <p:cNvSpPr/>
            <p:nvPr/>
          </p:nvSpPr>
          <p:spPr>
            <a:xfrm>
              <a:off x="3967000" y="1738350"/>
              <a:ext cx="24925" cy="63350"/>
            </a:xfrm>
            <a:custGeom>
              <a:avLst/>
              <a:gdLst/>
              <a:ahLst/>
              <a:cxnLst/>
              <a:rect l="l" t="t" r="r" b="b"/>
              <a:pathLst>
                <a:path w="997" h="2534" extrusionOk="0">
                  <a:moveTo>
                    <a:pt x="499" y="1"/>
                  </a:moveTo>
                  <a:cubicBezTo>
                    <a:pt x="211" y="1"/>
                    <a:pt x="100" y="242"/>
                    <a:pt x="67" y="478"/>
                  </a:cubicBezTo>
                  <a:cubicBezTo>
                    <a:pt x="1" y="926"/>
                    <a:pt x="209" y="1178"/>
                    <a:pt x="438" y="1528"/>
                  </a:cubicBezTo>
                  <a:cubicBezTo>
                    <a:pt x="723" y="1943"/>
                    <a:pt x="865" y="2534"/>
                    <a:pt x="865" y="2534"/>
                  </a:cubicBezTo>
                  <a:cubicBezTo>
                    <a:pt x="997" y="2206"/>
                    <a:pt x="920" y="1746"/>
                    <a:pt x="657" y="1211"/>
                  </a:cubicBezTo>
                  <a:cubicBezTo>
                    <a:pt x="406" y="674"/>
                    <a:pt x="810" y="73"/>
                    <a:pt x="810" y="73"/>
                  </a:cubicBezTo>
                  <a:cubicBezTo>
                    <a:pt x="689" y="23"/>
                    <a:pt x="586" y="1"/>
                    <a:pt x="4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5" name="Google Shape;2723;p65">
              <a:extLst>
                <a:ext uri="{FF2B5EF4-FFF2-40B4-BE49-F238E27FC236}">
                  <a16:creationId xmlns:a16="http://schemas.microsoft.com/office/drawing/2014/main" id="{527B005D-9411-49BA-806C-0E5657F6371A}"/>
                </a:ext>
              </a:extLst>
            </p:cNvPr>
            <p:cNvSpPr/>
            <p:nvPr/>
          </p:nvSpPr>
          <p:spPr>
            <a:xfrm>
              <a:off x="3795275" y="1858775"/>
              <a:ext cx="162200" cy="242375"/>
            </a:xfrm>
            <a:custGeom>
              <a:avLst/>
              <a:gdLst/>
              <a:ahLst/>
              <a:cxnLst/>
              <a:rect l="l" t="t" r="r" b="b"/>
              <a:pathLst>
                <a:path w="6488" h="9695" extrusionOk="0">
                  <a:moveTo>
                    <a:pt x="5204" y="0"/>
                  </a:moveTo>
                  <a:cubicBezTo>
                    <a:pt x="4900" y="0"/>
                    <a:pt x="4595" y="118"/>
                    <a:pt x="4366" y="353"/>
                  </a:cubicBezTo>
                  <a:lnTo>
                    <a:pt x="4092" y="638"/>
                  </a:lnTo>
                  <a:lnTo>
                    <a:pt x="3819" y="911"/>
                  </a:lnTo>
                  <a:cubicBezTo>
                    <a:pt x="3731" y="1010"/>
                    <a:pt x="3644" y="1108"/>
                    <a:pt x="3545" y="1195"/>
                  </a:cubicBezTo>
                  <a:lnTo>
                    <a:pt x="3282" y="1491"/>
                  </a:lnTo>
                  <a:cubicBezTo>
                    <a:pt x="3107" y="1676"/>
                    <a:pt x="2932" y="1873"/>
                    <a:pt x="2757" y="2060"/>
                  </a:cubicBezTo>
                  <a:lnTo>
                    <a:pt x="2495" y="2355"/>
                  </a:lnTo>
                  <a:lnTo>
                    <a:pt x="2451" y="2398"/>
                  </a:lnTo>
                  <a:lnTo>
                    <a:pt x="2232" y="2650"/>
                  </a:lnTo>
                  <a:lnTo>
                    <a:pt x="1970" y="2945"/>
                  </a:lnTo>
                  <a:lnTo>
                    <a:pt x="1838" y="3098"/>
                  </a:lnTo>
                  <a:lnTo>
                    <a:pt x="1784" y="3164"/>
                  </a:lnTo>
                  <a:lnTo>
                    <a:pt x="1719" y="3241"/>
                  </a:lnTo>
                  <a:cubicBezTo>
                    <a:pt x="1544" y="3448"/>
                    <a:pt x="1369" y="3645"/>
                    <a:pt x="1204" y="3854"/>
                  </a:cubicBezTo>
                  <a:lnTo>
                    <a:pt x="953" y="4170"/>
                  </a:lnTo>
                  <a:cubicBezTo>
                    <a:pt x="865" y="4269"/>
                    <a:pt x="778" y="4379"/>
                    <a:pt x="701" y="4488"/>
                  </a:cubicBezTo>
                  <a:lnTo>
                    <a:pt x="570" y="4652"/>
                  </a:lnTo>
                  <a:lnTo>
                    <a:pt x="450" y="4816"/>
                  </a:lnTo>
                  <a:lnTo>
                    <a:pt x="417" y="4860"/>
                  </a:lnTo>
                  <a:lnTo>
                    <a:pt x="406" y="4870"/>
                  </a:lnTo>
                  <a:lnTo>
                    <a:pt x="406" y="4882"/>
                  </a:lnTo>
                  <a:lnTo>
                    <a:pt x="395" y="4882"/>
                  </a:lnTo>
                  <a:lnTo>
                    <a:pt x="373" y="4925"/>
                  </a:lnTo>
                  <a:cubicBezTo>
                    <a:pt x="351" y="4947"/>
                    <a:pt x="340" y="4969"/>
                    <a:pt x="319" y="5002"/>
                  </a:cubicBezTo>
                  <a:cubicBezTo>
                    <a:pt x="319" y="5013"/>
                    <a:pt x="307" y="5023"/>
                    <a:pt x="297" y="5035"/>
                  </a:cubicBezTo>
                  <a:lnTo>
                    <a:pt x="275" y="5079"/>
                  </a:lnTo>
                  <a:cubicBezTo>
                    <a:pt x="253" y="5111"/>
                    <a:pt x="242" y="5133"/>
                    <a:pt x="220" y="5166"/>
                  </a:cubicBezTo>
                  <a:cubicBezTo>
                    <a:pt x="209" y="5198"/>
                    <a:pt x="198" y="5232"/>
                    <a:pt x="176" y="5254"/>
                  </a:cubicBezTo>
                  <a:lnTo>
                    <a:pt x="154" y="5308"/>
                  </a:lnTo>
                  <a:cubicBezTo>
                    <a:pt x="154" y="5319"/>
                    <a:pt x="144" y="5341"/>
                    <a:pt x="144" y="5352"/>
                  </a:cubicBezTo>
                  <a:cubicBezTo>
                    <a:pt x="122" y="5385"/>
                    <a:pt x="110" y="5417"/>
                    <a:pt x="100" y="5461"/>
                  </a:cubicBezTo>
                  <a:lnTo>
                    <a:pt x="67" y="5560"/>
                  </a:lnTo>
                  <a:cubicBezTo>
                    <a:pt x="56" y="5604"/>
                    <a:pt x="45" y="5636"/>
                    <a:pt x="45" y="5669"/>
                  </a:cubicBezTo>
                  <a:cubicBezTo>
                    <a:pt x="34" y="5713"/>
                    <a:pt x="34" y="5745"/>
                    <a:pt x="23" y="5789"/>
                  </a:cubicBezTo>
                  <a:cubicBezTo>
                    <a:pt x="12" y="5822"/>
                    <a:pt x="12" y="5866"/>
                    <a:pt x="12" y="5910"/>
                  </a:cubicBezTo>
                  <a:lnTo>
                    <a:pt x="1" y="5964"/>
                  </a:lnTo>
                  <a:lnTo>
                    <a:pt x="1" y="6019"/>
                  </a:lnTo>
                  <a:cubicBezTo>
                    <a:pt x="1" y="6063"/>
                    <a:pt x="1" y="6095"/>
                    <a:pt x="12" y="6139"/>
                  </a:cubicBezTo>
                  <a:lnTo>
                    <a:pt x="12" y="6248"/>
                  </a:lnTo>
                  <a:cubicBezTo>
                    <a:pt x="23" y="6270"/>
                    <a:pt x="23" y="6292"/>
                    <a:pt x="23" y="6314"/>
                  </a:cubicBezTo>
                  <a:lnTo>
                    <a:pt x="34" y="6369"/>
                  </a:lnTo>
                  <a:cubicBezTo>
                    <a:pt x="56" y="6511"/>
                    <a:pt x="110" y="6654"/>
                    <a:pt x="154" y="6773"/>
                  </a:cubicBezTo>
                  <a:cubicBezTo>
                    <a:pt x="187" y="6829"/>
                    <a:pt x="209" y="6894"/>
                    <a:pt x="242" y="6948"/>
                  </a:cubicBezTo>
                  <a:cubicBezTo>
                    <a:pt x="253" y="6970"/>
                    <a:pt x="275" y="7004"/>
                    <a:pt x="285" y="7025"/>
                  </a:cubicBezTo>
                  <a:lnTo>
                    <a:pt x="329" y="7102"/>
                  </a:lnTo>
                  <a:cubicBezTo>
                    <a:pt x="460" y="7299"/>
                    <a:pt x="603" y="7441"/>
                    <a:pt x="734" y="7572"/>
                  </a:cubicBezTo>
                  <a:cubicBezTo>
                    <a:pt x="876" y="7704"/>
                    <a:pt x="1007" y="7802"/>
                    <a:pt x="1138" y="7901"/>
                  </a:cubicBezTo>
                  <a:cubicBezTo>
                    <a:pt x="1204" y="7955"/>
                    <a:pt x="1270" y="7999"/>
                    <a:pt x="1335" y="8042"/>
                  </a:cubicBezTo>
                  <a:cubicBezTo>
                    <a:pt x="1401" y="8086"/>
                    <a:pt x="1467" y="8119"/>
                    <a:pt x="1532" y="8163"/>
                  </a:cubicBezTo>
                  <a:cubicBezTo>
                    <a:pt x="1663" y="8239"/>
                    <a:pt x="1795" y="8316"/>
                    <a:pt x="1926" y="8382"/>
                  </a:cubicBezTo>
                  <a:cubicBezTo>
                    <a:pt x="2189" y="8524"/>
                    <a:pt x="2441" y="8633"/>
                    <a:pt x="2703" y="8742"/>
                  </a:cubicBezTo>
                  <a:cubicBezTo>
                    <a:pt x="2966" y="8852"/>
                    <a:pt x="3217" y="8951"/>
                    <a:pt x="3479" y="9038"/>
                  </a:cubicBezTo>
                  <a:cubicBezTo>
                    <a:pt x="3731" y="9136"/>
                    <a:pt x="3994" y="9213"/>
                    <a:pt x="4245" y="9301"/>
                  </a:cubicBezTo>
                  <a:cubicBezTo>
                    <a:pt x="4507" y="9377"/>
                    <a:pt x="4770" y="9454"/>
                    <a:pt x="5032" y="9519"/>
                  </a:cubicBezTo>
                  <a:cubicBezTo>
                    <a:pt x="5273" y="9585"/>
                    <a:pt x="5514" y="9639"/>
                    <a:pt x="5754" y="9694"/>
                  </a:cubicBezTo>
                  <a:cubicBezTo>
                    <a:pt x="5798" y="9486"/>
                    <a:pt x="5853" y="9267"/>
                    <a:pt x="5897" y="9049"/>
                  </a:cubicBezTo>
                  <a:cubicBezTo>
                    <a:pt x="5973" y="8732"/>
                    <a:pt x="6039" y="8414"/>
                    <a:pt x="6116" y="8108"/>
                  </a:cubicBezTo>
                  <a:cubicBezTo>
                    <a:pt x="5919" y="8042"/>
                    <a:pt x="5711" y="7977"/>
                    <a:pt x="5503" y="7911"/>
                  </a:cubicBezTo>
                  <a:cubicBezTo>
                    <a:pt x="5273" y="7835"/>
                    <a:pt x="5044" y="7747"/>
                    <a:pt x="4814" y="7660"/>
                  </a:cubicBezTo>
                  <a:cubicBezTo>
                    <a:pt x="4584" y="7572"/>
                    <a:pt x="4354" y="7485"/>
                    <a:pt x="4135" y="7386"/>
                  </a:cubicBezTo>
                  <a:cubicBezTo>
                    <a:pt x="3906" y="7288"/>
                    <a:pt x="3687" y="7179"/>
                    <a:pt x="3479" y="7069"/>
                  </a:cubicBezTo>
                  <a:cubicBezTo>
                    <a:pt x="3272" y="6960"/>
                    <a:pt x="3064" y="6850"/>
                    <a:pt x="2878" y="6719"/>
                  </a:cubicBezTo>
                  <a:cubicBezTo>
                    <a:pt x="2779" y="6664"/>
                    <a:pt x="2692" y="6598"/>
                    <a:pt x="2604" y="6544"/>
                  </a:cubicBezTo>
                  <a:cubicBezTo>
                    <a:pt x="2560" y="6511"/>
                    <a:pt x="2528" y="6479"/>
                    <a:pt x="2484" y="6445"/>
                  </a:cubicBezTo>
                  <a:cubicBezTo>
                    <a:pt x="2451" y="6413"/>
                    <a:pt x="2407" y="6380"/>
                    <a:pt x="2375" y="6347"/>
                  </a:cubicBezTo>
                  <a:cubicBezTo>
                    <a:pt x="2320" y="6292"/>
                    <a:pt x="2276" y="6248"/>
                    <a:pt x="2232" y="6194"/>
                  </a:cubicBezTo>
                  <a:lnTo>
                    <a:pt x="2200" y="6161"/>
                  </a:lnTo>
                  <a:lnTo>
                    <a:pt x="2244" y="6107"/>
                  </a:lnTo>
                  <a:lnTo>
                    <a:pt x="2320" y="6019"/>
                  </a:lnTo>
                  <a:cubicBezTo>
                    <a:pt x="2353" y="5975"/>
                    <a:pt x="2385" y="5932"/>
                    <a:pt x="2429" y="5877"/>
                  </a:cubicBezTo>
                  <a:cubicBezTo>
                    <a:pt x="2517" y="5789"/>
                    <a:pt x="2594" y="5691"/>
                    <a:pt x="2670" y="5604"/>
                  </a:cubicBezTo>
                  <a:lnTo>
                    <a:pt x="2922" y="5319"/>
                  </a:lnTo>
                  <a:cubicBezTo>
                    <a:pt x="3085" y="5133"/>
                    <a:pt x="3250" y="4947"/>
                    <a:pt x="3425" y="4761"/>
                  </a:cubicBezTo>
                  <a:lnTo>
                    <a:pt x="3556" y="4619"/>
                  </a:lnTo>
                  <a:lnTo>
                    <a:pt x="3687" y="4477"/>
                  </a:lnTo>
                  <a:lnTo>
                    <a:pt x="3862" y="4280"/>
                  </a:lnTo>
                  <a:lnTo>
                    <a:pt x="3939" y="4204"/>
                  </a:lnTo>
                  <a:lnTo>
                    <a:pt x="4037" y="4094"/>
                  </a:lnTo>
                  <a:lnTo>
                    <a:pt x="4201" y="3919"/>
                  </a:lnTo>
                  <a:lnTo>
                    <a:pt x="4464" y="3645"/>
                  </a:lnTo>
                  <a:lnTo>
                    <a:pt x="4989" y="3088"/>
                  </a:lnTo>
                  <a:lnTo>
                    <a:pt x="6039" y="1972"/>
                  </a:lnTo>
                  <a:lnTo>
                    <a:pt x="6050" y="1972"/>
                  </a:lnTo>
                  <a:cubicBezTo>
                    <a:pt x="6488" y="1501"/>
                    <a:pt x="6476" y="758"/>
                    <a:pt x="6006" y="320"/>
                  </a:cubicBezTo>
                  <a:cubicBezTo>
                    <a:pt x="5782" y="107"/>
                    <a:pt x="5493" y="0"/>
                    <a:pt x="5204" y="0"/>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6" name="Google Shape;2724;p65">
              <a:extLst>
                <a:ext uri="{FF2B5EF4-FFF2-40B4-BE49-F238E27FC236}">
                  <a16:creationId xmlns:a16="http://schemas.microsoft.com/office/drawing/2014/main" id="{7AEA5539-A0B6-4789-A2C9-DBE539B99E4A}"/>
                </a:ext>
              </a:extLst>
            </p:cNvPr>
            <p:cNvSpPr/>
            <p:nvPr/>
          </p:nvSpPr>
          <p:spPr>
            <a:xfrm>
              <a:off x="3926000" y="2023725"/>
              <a:ext cx="50050" cy="78575"/>
            </a:xfrm>
            <a:custGeom>
              <a:avLst/>
              <a:gdLst/>
              <a:ahLst/>
              <a:cxnLst/>
              <a:rect l="l" t="t" r="r" b="b"/>
              <a:pathLst>
                <a:path w="2002" h="3143" extrusionOk="0">
                  <a:moveTo>
                    <a:pt x="569" y="0"/>
                  </a:moveTo>
                  <a:cubicBezTo>
                    <a:pt x="569" y="0"/>
                    <a:pt x="559" y="34"/>
                    <a:pt x="318" y="406"/>
                  </a:cubicBezTo>
                  <a:cubicBezTo>
                    <a:pt x="77" y="778"/>
                    <a:pt x="165" y="1565"/>
                    <a:pt x="165" y="1565"/>
                  </a:cubicBezTo>
                  <a:cubicBezTo>
                    <a:pt x="165" y="1565"/>
                    <a:pt x="0" y="2888"/>
                    <a:pt x="515" y="3041"/>
                  </a:cubicBezTo>
                  <a:cubicBezTo>
                    <a:pt x="744" y="3111"/>
                    <a:pt x="932" y="3142"/>
                    <a:pt x="1077" y="3142"/>
                  </a:cubicBezTo>
                  <a:cubicBezTo>
                    <a:pt x="1251" y="3142"/>
                    <a:pt x="1364" y="3097"/>
                    <a:pt x="1412" y="3019"/>
                  </a:cubicBezTo>
                  <a:cubicBezTo>
                    <a:pt x="1466" y="2910"/>
                    <a:pt x="952" y="2626"/>
                    <a:pt x="952" y="2626"/>
                  </a:cubicBezTo>
                  <a:lnTo>
                    <a:pt x="952" y="2626"/>
                  </a:lnTo>
                  <a:cubicBezTo>
                    <a:pt x="952" y="2626"/>
                    <a:pt x="1222" y="2715"/>
                    <a:pt x="1459" y="2715"/>
                  </a:cubicBezTo>
                  <a:cubicBezTo>
                    <a:pt x="1610" y="2715"/>
                    <a:pt x="1747" y="2679"/>
                    <a:pt x="1794" y="2560"/>
                  </a:cubicBezTo>
                  <a:cubicBezTo>
                    <a:pt x="1903" y="2287"/>
                    <a:pt x="1116" y="2232"/>
                    <a:pt x="1116" y="2232"/>
                  </a:cubicBezTo>
                  <a:lnTo>
                    <a:pt x="1116" y="2232"/>
                  </a:lnTo>
                  <a:cubicBezTo>
                    <a:pt x="1116" y="2232"/>
                    <a:pt x="1125" y="2232"/>
                    <a:pt x="1141" y="2232"/>
                  </a:cubicBezTo>
                  <a:cubicBezTo>
                    <a:pt x="1277" y="2232"/>
                    <a:pt x="1940" y="2223"/>
                    <a:pt x="1969" y="2046"/>
                  </a:cubicBezTo>
                  <a:cubicBezTo>
                    <a:pt x="2002" y="1798"/>
                    <a:pt x="1131" y="1582"/>
                    <a:pt x="1106" y="1576"/>
                  </a:cubicBezTo>
                  <a:lnTo>
                    <a:pt x="1106" y="1576"/>
                  </a:lnTo>
                  <a:cubicBezTo>
                    <a:pt x="1119" y="1579"/>
                    <a:pt x="1360" y="1637"/>
                    <a:pt x="1581" y="1637"/>
                  </a:cubicBezTo>
                  <a:cubicBezTo>
                    <a:pt x="1772" y="1637"/>
                    <a:pt x="1947" y="1594"/>
                    <a:pt x="1947" y="1434"/>
                  </a:cubicBezTo>
                  <a:cubicBezTo>
                    <a:pt x="1947" y="1269"/>
                    <a:pt x="1171" y="1062"/>
                    <a:pt x="974" y="1018"/>
                  </a:cubicBezTo>
                  <a:cubicBezTo>
                    <a:pt x="927" y="1005"/>
                    <a:pt x="884" y="1000"/>
                    <a:pt x="845" y="1000"/>
                  </a:cubicBezTo>
                  <a:cubicBezTo>
                    <a:pt x="722" y="1000"/>
                    <a:pt x="646" y="1051"/>
                    <a:pt x="646" y="1051"/>
                  </a:cubicBezTo>
                  <a:lnTo>
                    <a:pt x="569"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7" name="Google Shape;2725;p65">
              <a:extLst>
                <a:ext uri="{FF2B5EF4-FFF2-40B4-BE49-F238E27FC236}">
                  <a16:creationId xmlns:a16="http://schemas.microsoft.com/office/drawing/2014/main" id="{32E76AE5-3BF9-428C-8350-F855C5328DFD}"/>
                </a:ext>
              </a:extLst>
            </p:cNvPr>
            <p:cNvSpPr/>
            <p:nvPr/>
          </p:nvSpPr>
          <p:spPr>
            <a:xfrm>
              <a:off x="3853800" y="1854975"/>
              <a:ext cx="109625" cy="105875"/>
            </a:xfrm>
            <a:custGeom>
              <a:avLst/>
              <a:gdLst/>
              <a:ahLst/>
              <a:cxnLst/>
              <a:rect l="l" t="t" r="r" b="b"/>
              <a:pathLst>
                <a:path w="4385" h="4235" extrusionOk="0">
                  <a:moveTo>
                    <a:pt x="2937" y="1"/>
                  </a:moveTo>
                  <a:cubicBezTo>
                    <a:pt x="2721" y="1"/>
                    <a:pt x="2499" y="53"/>
                    <a:pt x="2287" y="166"/>
                  </a:cubicBezTo>
                  <a:cubicBezTo>
                    <a:pt x="2057" y="297"/>
                    <a:pt x="1806" y="472"/>
                    <a:pt x="1543" y="724"/>
                  </a:cubicBezTo>
                  <a:cubicBezTo>
                    <a:pt x="384" y="1862"/>
                    <a:pt x="1" y="2212"/>
                    <a:pt x="1" y="2212"/>
                  </a:cubicBezTo>
                  <a:lnTo>
                    <a:pt x="2025" y="4235"/>
                  </a:lnTo>
                  <a:cubicBezTo>
                    <a:pt x="2025" y="4235"/>
                    <a:pt x="4179" y="2452"/>
                    <a:pt x="4300" y="1534"/>
                  </a:cubicBezTo>
                  <a:lnTo>
                    <a:pt x="4300" y="1490"/>
                  </a:lnTo>
                  <a:cubicBezTo>
                    <a:pt x="4385" y="645"/>
                    <a:pt x="3699" y="1"/>
                    <a:pt x="29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8" name="Google Shape;2726;p65">
              <a:extLst>
                <a:ext uri="{FF2B5EF4-FFF2-40B4-BE49-F238E27FC236}">
                  <a16:creationId xmlns:a16="http://schemas.microsoft.com/office/drawing/2014/main" id="{230F0D3A-8142-45CC-A06B-064D49F241C9}"/>
                </a:ext>
              </a:extLst>
            </p:cNvPr>
            <p:cNvSpPr/>
            <p:nvPr/>
          </p:nvSpPr>
          <p:spPr>
            <a:xfrm>
              <a:off x="3920250" y="1903500"/>
              <a:ext cx="42150" cy="45875"/>
            </a:xfrm>
            <a:custGeom>
              <a:avLst/>
              <a:gdLst/>
              <a:ahLst/>
              <a:cxnLst/>
              <a:rect l="l" t="t" r="r" b="b"/>
              <a:pathLst>
                <a:path w="1686" h="1835" extrusionOk="0">
                  <a:moveTo>
                    <a:pt x="1621" y="1"/>
                  </a:moveTo>
                  <a:cubicBezTo>
                    <a:pt x="1605" y="1"/>
                    <a:pt x="1589" y="6"/>
                    <a:pt x="1576" y="19"/>
                  </a:cubicBezTo>
                  <a:cubicBezTo>
                    <a:pt x="1565" y="30"/>
                    <a:pt x="767" y="959"/>
                    <a:pt x="1" y="1714"/>
                  </a:cubicBezTo>
                  <a:cubicBezTo>
                    <a:pt x="11" y="1758"/>
                    <a:pt x="23" y="1791"/>
                    <a:pt x="45" y="1834"/>
                  </a:cubicBezTo>
                  <a:cubicBezTo>
                    <a:pt x="799" y="1080"/>
                    <a:pt x="1608" y="150"/>
                    <a:pt x="1664" y="84"/>
                  </a:cubicBezTo>
                  <a:cubicBezTo>
                    <a:pt x="1685" y="62"/>
                    <a:pt x="1685" y="30"/>
                    <a:pt x="1652" y="8"/>
                  </a:cubicBezTo>
                  <a:cubicBezTo>
                    <a:pt x="1643" y="3"/>
                    <a:pt x="1632" y="1"/>
                    <a:pt x="16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9" name="Google Shape;2727;p65">
              <a:extLst>
                <a:ext uri="{FF2B5EF4-FFF2-40B4-BE49-F238E27FC236}">
                  <a16:creationId xmlns:a16="http://schemas.microsoft.com/office/drawing/2014/main" id="{7DABC974-872E-4B3C-9FC1-38CBE1834218}"/>
                </a:ext>
              </a:extLst>
            </p:cNvPr>
            <p:cNvSpPr/>
            <p:nvPr/>
          </p:nvSpPr>
          <p:spPr>
            <a:xfrm>
              <a:off x="3944600" y="1916275"/>
              <a:ext cx="21075" cy="6575"/>
            </a:xfrm>
            <a:custGeom>
              <a:avLst/>
              <a:gdLst/>
              <a:ahLst/>
              <a:cxnLst/>
              <a:rect l="l" t="t" r="r" b="b"/>
              <a:pathLst>
                <a:path w="843" h="263" extrusionOk="0">
                  <a:moveTo>
                    <a:pt x="777" y="0"/>
                  </a:moveTo>
                  <a:lnTo>
                    <a:pt x="44" y="153"/>
                  </a:lnTo>
                  <a:cubicBezTo>
                    <a:pt x="11" y="153"/>
                    <a:pt x="0" y="186"/>
                    <a:pt x="0" y="219"/>
                  </a:cubicBezTo>
                  <a:cubicBezTo>
                    <a:pt x="11" y="241"/>
                    <a:pt x="22" y="251"/>
                    <a:pt x="44" y="251"/>
                  </a:cubicBezTo>
                  <a:cubicBezTo>
                    <a:pt x="55" y="263"/>
                    <a:pt x="55" y="263"/>
                    <a:pt x="66" y="263"/>
                  </a:cubicBezTo>
                  <a:lnTo>
                    <a:pt x="799" y="110"/>
                  </a:lnTo>
                  <a:cubicBezTo>
                    <a:pt x="831" y="110"/>
                    <a:pt x="843" y="76"/>
                    <a:pt x="843" y="44"/>
                  </a:cubicBezTo>
                  <a:cubicBezTo>
                    <a:pt x="831" y="22"/>
                    <a:pt x="809" y="0"/>
                    <a:pt x="7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0" name="Google Shape;2728;p65">
              <a:extLst>
                <a:ext uri="{FF2B5EF4-FFF2-40B4-BE49-F238E27FC236}">
                  <a16:creationId xmlns:a16="http://schemas.microsoft.com/office/drawing/2014/main" id="{FD3BEB6C-482E-42A4-A0DD-0D2D72CB9BB4}"/>
                </a:ext>
              </a:extLst>
            </p:cNvPr>
            <p:cNvSpPr/>
            <p:nvPr/>
          </p:nvSpPr>
          <p:spPr>
            <a:xfrm>
              <a:off x="3818250" y="2001300"/>
              <a:ext cx="33125" cy="17750"/>
            </a:xfrm>
            <a:custGeom>
              <a:avLst/>
              <a:gdLst/>
              <a:ahLst/>
              <a:cxnLst/>
              <a:rect l="l" t="t" r="r" b="b"/>
              <a:pathLst>
                <a:path w="1325" h="710" extrusionOk="0">
                  <a:moveTo>
                    <a:pt x="559" y="1"/>
                  </a:moveTo>
                  <a:cubicBezTo>
                    <a:pt x="537" y="1"/>
                    <a:pt x="504" y="12"/>
                    <a:pt x="493" y="34"/>
                  </a:cubicBezTo>
                  <a:cubicBezTo>
                    <a:pt x="482" y="56"/>
                    <a:pt x="493" y="78"/>
                    <a:pt x="526" y="88"/>
                  </a:cubicBezTo>
                  <a:cubicBezTo>
                    <a:pt x="526" y="88"/>
                    <a:pt x="898" y="241"/>
                    <a:pt x="1094" y="394"/>
                  </a:cubicBezTo>
                  <a:cubicBezTo>
                    <a:pt x="766" y="394"/>
                    <a:pt x="329" y="428"/>
                    <a:pt x="34" y="624"/>
                  </a:cubicBezTo>
                  <a:cubicBezTo>
                    <a:pt x="12" y="635"/>
                    <a:pt x="1" y="668"/>
                    <a:pt x="23" y="690"/>
                  </a:cubicBezTo>
                  <a:cubicBezTo>
                    <a:pt x="23" y="701"/>
                    <a:pt x="34" y="701"/>
                    <a:pt x="44" y="701"/>
                  </a:cubicBezTo>
                  <a:cubicBezTo>
                    <a:pt x="50" y="706"/>
                    <a:pt x="56" y="709"/>
                    <a:pt x="61" y="709"/>
                  </a:cubicBezTo>
                  <a:cubicBezTo>
                    <a:pt x="67" y="709"/>
                    <a:pt x="72" y="706"/>
                    <a:pt x="78" y="701"/>
                  </a:cubicBezTo>
                  <a:cubicBezTo>
                    <a:pt x="353" y="521"/>
                    <a:pt x="776" y="488"/>
                    <a:pt x="1088" y="488"/>
                  </a:cubicBezTo>
                  <a:cubicBezTo>
                    <a:pt x="1173" y="488"/>
                    <a:pt x="1250" y="491"/>
                    <a:pt x="1313" y="493"/>
                  </a:cubicBezTo>
                  <a:lnTo>
                    <a:pt x="1281" y="460"/>
                  </a:lnTo>
                  <a:lnTo>
                    <a:pt x="1325" y="406"/>
                  </a:lnTo>
                  <a:lnTo>
                    <a:pt x="1237" y="406"/>
                  </a:lnTo>
                  <a:cubicBezTo>
                    <a:pt x="1062" y="209"/>
                    <a:pt x="581" y="12"/>
                    <a:pt x="5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1" name="Google Shape;2729;p65">
              <a:extLst>
                <a:ext uri="{FF2B5EF4-FFF2-40B4-BE49-F238E27FC236}">
                  <a16:creationId xmlns:a16="http://schemas.microsoft.com/office/drawing/2014/main" id="{7E0252E2-13DB-4799-9D47-8AEDC29E50CA}"/>
                </a:ext>
              </a:extLst>
            </p:cNvPr>
            <p:cNvSpPr/>
            <p:nvPr/>
          </p:nvSpPr>
          <p:spPr>
            <a:xfrm>
              <a:off x="4821000" y="2712550"/>
              <a:ext cx="42950" cy="30650"/>
            </a:xfrm>
            <a:custGeom>
              <a:avLst/>
              <a:gdLst/>
              <a:ahLst/>
              <a:cxnLst/>
              <a:rect l="l" t="t" r="r" b="b"/>
              <a:pathLst>
                <a:path w="1718" h="1226" extrusionOk="0">
                  <a:moveTo>
                    <a:pt x="0" y="0"/>
                  </a:moveTo>
                  <a:lnTo>
                    <a:pt x="88" y="1226"/>
                  </a:lnTo>
                  <a:lnTo>
                    <a:pt x="1575" y="1226"/>
                  </a:lnTo>
                  <a:lnTo>
                    <a:pt x="1717" y="55"/>
                  </a:lnTo>
                  <a:lnTo>
                    <a:pt x="0"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2" name="Google Shape;2730;p65">
              <a:extLst>
                <a:ext uri="{FF2B5EF4-FFF2-40B4-BE49-F238E27FC236}">
                  <a16:creationId xmlns:a16="http://schemas.microsoft.com/office/drawing/2014/main" id="{3D08CD87-6AF4-4CC5-A96C-AB3D2B83CDD9}"/>
                </a:ext>
              </a:extLst>
            </p:cNvPr>
            <p:cNvSpPr/>
            <p:nvPr/>
          </p:nvSpPr>
          <p:spPr>
            <a:xfrm>
              <a:off x="4722825" y="2708175"/>
              <a:ext cx="41575" cy="35025"/>
            </a:xfrm>
            <a:custGeom>
              <a:avLst/>
              <a:gdLst/>
              <a:ahLst/>
              <a:cxnLst/>
              <a:rect l="l" t="t" r="r" b="b"/>
              <a:pathLst>
                <a:path w="1663" h="1401" extrusionOk="0">
                  <a:moveTo>
                    <a:pt x="55" y="0"/>
                  </a:moveTo>
                  <a:lnTo>
                    <a:pt x="0" y="1401"/>
                  </a:lnTo>
                  <a:lnTo>
                    <a:pt x="1488" y="1401"/>
                  </a:lnTo>
                  <a:lnTo>
                    <a:pt x="1663" y="44"/>
                  </a:lnTo>
                  <a:lnTo>
                    <a:pt x="55" y="0"/>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3" name="Google Shape;2731;p65">
              <a:extLst>
                <a:ext uri="{FF2B5EF4-FFF2-40B4-BE49-F238E27FC236}">
                  <a16:creationId xmlns:a16="http://schemas.microsoft.com/office/drawing/2014/main" id="{AB7AD651-DD9D-46DD-9BCA-9324CFC91E10}"/>
                </a:ext>
              </a:extLst>
            </p:cNvPr>
            <p:cNvSpPr/>
            <p:nvPr/>
          </p:nvSpPr>
          <p:spPr>
            <a:xfrm>
              <a:off x="4628750" y="2732750"/>
              <a:ext cx="145775" cy="69225"/>
            </a:xfrm>
            <a:custGeom>
              <a:avLst/>
              <a:gdLst/>
              <a:ahLst/>
              <a:cxnLst/>
              <a:rect l="l" t="t" r="r" b="b"/>
              <a:pathLst>
                <a:path w="5831" h="2769" extrusionOk="0">
                  <a:moveTo>
                    <a:pt x="3806" y="0"/>
                  </a:moveTo>
                  <a:cubicBezTo>
                    <a:pt x="3739" y="0"/>
                    <a:pt x="3678" y="16"/>
                    <a:pt x="3621" y="56"/>
                  </a:cubicBezTo>
                  <a:cubicBezTo>
                    <a:pt x="3621" y="56"/>
                    <a:pt x="3457" y="177"/>
                    <a:pt x="3009" y="581"/>
                  </a:cubicBezTo>
                  <a:cubicBezTo>
                    <a:pt x="2560" y="986"/>
                    <a:pt x="1806" y="1249"/>
                    <a:pt x="1160" y="1522"/>
                  </a:cubicBezTo>
                  <a:cubicBezTo>
                    <a:pt x="318" y="1872"/>
                    <a:pt x="88" y="2211"/>
                    <a:pt x="34" y="2452"/>
                  </a:cubicBezTo>
                  <a:cubicBezTo>
                    <a:pt x="1" y="2649"/>
                    <a:pt x="88" y="2769"/>
                    <a:pt x="88" y="2769"/>
                  </a:cubicBezTo>
                  <a:lnTo>
                    <a:pt x="5722" y="2769"/>
                  </a:lnTo>
                  <a:cubicBezTo>
                    <a:pt x="5765" y="2693"/>
                    <a:pt x="5787" y="2583"/>
                    <a:pt x="5787" y="2452"/>
                  </a:cubicBezTo>
                  <a:cubicBezTo>
                    <a:pt x="5831" y="1981"/>
                    <a:pt x="5678" y="1216"/>
                    <a:pt x="5601" y="734"/>
                  </a:cubicBezTo>
                  <a:cubicBezTo>
                    <a:pt x="5590" y="680"/>
                    <a:pt x="5579" y="636"/>
                    <a:pt x="5579" y="581"/>
                  </a:cubicBezTo>
                  <a:cubicBezTo>
                    <a:pt x="5568" y="505"/>
                    <a:pt x="5557" y="439"/>
                    <a:pt x="5557" y="384"/>
                  </a:cubicBezTo>
                  <a:cubicBezTo>
                    <a:pt x="5557" y="100"/>
                    <a:pt x="5369" y="63"/>
                    <a:pt x="5273" y="63"/>
                  </a:cubicBezTo>
                  <a:cubicBezTo>
                    <a:pt x="5241" y="63"/>
                    <a:pt x="5218" y="68"/>
                    <a:pt x="5218" y="68"/>
                  </a:cubicBezTo>
                  <a:cubicBezTo>
                    <a:pt x="5071" y="212"/>
                    <a:pt x="4918" y="263"/>
                    <a:pt x="4765" y="263"/>
                  </a:cubicBezTo>
                  <a:cubicBezTo>
                    <a:pt x="4418" y="263"/>
                    <a:pt x="4074" y="0"/>
                    <a:pt x="380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4" name="Google Shape;2732;p65">
              <a:extLst>
                <a:ext uri="{FF2B5EF4-FFF2-40B4-BE49-F238E27FC236}">
                  <a16:creationId xmlns:a16="http://schemas.microsoft.com/office/drawing/2014/main" id="{B1BE82EC-AA73-4D62-8ADD-93D9D2AFF476}"/>
                </a:ext>
              </a:extLst>
            </p:cNvPr>
            <p:cNvSpPr/>
            <p:nvPr/>
          </p:nvSpPr>
          <p:spPr>
            <a:xfrm>
              <a:off x="4628750" y="2794025"/>
              <a:ext cx="144700" cy="7950"/>
            </a:xfrm>
            <a:custGeom>
              <a:avLst/>
              <a:gdLst/>
              <a:ahLst/>
              <a:cxnLst/>
              <a:rect l="l" t="t" r="r" b="b"/>
              <a:pathLst>
                <a:path w="5788" h="318" extrusionOk="0">
                  <a:moveTo>
                    <a:pt x="34" y="1"/>
                  </a:moveTo>
                  <a:cubicBezTo>
                    <a:pt x="1" y="198"/>
                    <a:pt x="88" y="318"/>
                    <a:pt x="88" y="318"/>
                  </a:cubicBezTo>
                  <a:lnTo>
                    <a:pt x="5722" y="318"/>
                  </a:lnTo>
                  <a:cubicBezTo>
                    <a:pt x="5765" y="242"/>
                    <a:pt x="5787" y="132"/>
                    <a:pt x="57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5" name="Google Shape;2733;p65">
              <a:extLst>
                <a:ext uri="{FF2B5EF4-FFF2-40B4-BE49-F238E27FC236}">
                  <a16:creationId xmlns:a16="http://schemas.microsoft.com/office/drawing/2014/main" id="{14F40E6E-DD25-4F0F-9F23-66D7F3FEEC1F}"/>
                </a:ext>
              </a:extLst>
            </p:cNvPr>
            <p:cNvSpPr/>
            <p:nvPr/>
          </p:nvSpPr>
          <p:spPr>
            <a:xfrm>
              <a:off x="4703425" y="2735675"/>
              <a:ext cx="13675" cy="13800"/>
            </a:xfrm>
            <a:custGeom>
              <a:avLst/>
              <a:gdLst/>
              <a:ahLst/>
              <a:cxnLst/>
              <a:rect l="l" t="t" r="r" b="b"/>
              <a:pathLst>
                <a:path w="547" h="552" extrusionOk="0">
                  <a:moveTo>
                    <a:pt x="313" y="1"/>
                  </a:moveTo>
                  <a:cubicBezTo>
                    <a:pt x="287" y="1"/>
                    <a:pt x="260" y="6"/>
                    <a:pt x="229" y="16"/>
                  </a:cubicBezTo>
                  <a:cubicBezTo>
                    <a:pt x="0" y="92"/>
                    <a:pt x="22" y="464"/>
                    <a:pt x="22" y="464"/>
                  </a:cubicBezTo>
                  <a:cubicBezTo>
                    <a:pt x="22" y="464"/>
                    <a:pt x="60" y="552"/>
                    <a:pt x="150" y="552"/>
                  </a:cubicBezTo>
                  <a:cubicBezTo>
                    <a:pt x="233" y="552"/>
                    <a:pt x="362" y="475"/>
                    <a:pt x="547" y="180"/>
                  </a:cubicBezTo>
                  <a:cubicBezTo>
                    <a:pt x="547" y="180"/>
                    <a:pt x="473" y="1"/>
                    <a:pt x="31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6" name="Google Shape;2734;p65">
              <a:extLst>
                <a:ext uri="{FF2B5EF4-FFF2-40B4-BE49-F238E27FC236}">
                  <a16:creationId xmlns:a16="http://schemas.microsoft.com/office/drawing/2014/main" id="{CD85DA66-68BE-4BC7-9214-07DD920B3594}"/>
                </a:ext>
              </a:extLst>
            </p:cNvPr>
            <p:cNvSpPr/>
            <p:nvPr/>
          </p:nvSpPr>
          <p:spPr>
            <a:xfrm>
              <a:off x="4708050" y="2743125"/>
              <a:ext cx="13150" cy="24675"/>
            </a:xfrm>
            <a:custGeom>
              <a:avLst/>
              <a:gdLst/>
              <a:ahLst/>
              <a:cxnLst/>
              <a:rect l="l" t="t" r="r" b="b"/>
              <a:pathLst>
                <a:path w="526" h="987" extrusionOk="0">
                  <a:moveTo>
                    <a:pt x="100" y="1"/>
                  </a:moveTo>
                  <a:cubicBezTo>
                    <a:pt x="75" y="1"/>
                    <a:pt x="51" y="12"/>
                    <a:pt x="34" y="35"/>
                  </a:cubicBezTo>
                  <a:cubicBezTo>
                    <a:pt x="1" y="79"/>
                    <a:pt x="1" y="134"/>
                    <a:pt x="44" y="166"/>
                  </a:cubicBezTo>
                  <a:cubicBezTo>
                    <a:pt x="56" y="178"/>
                    <a:pt x="340" y="429"/>
                    <a:pt x="340" y="899"/>
                  </a:cubicBezTo>
                  <a:cubicBezTo>
                    <a:pt x="340" y="954"/>
                    <a:pt x="384" y="987"/>
                    <a:pt x="438" y="987"/>
                  </a:cubicBezTo>
                  <a:cubicBezTo>
                    <a:pt x="482" y="987"/>
                    <a:pt x="526" y="954"/>
                    <a:pt x="526" y="899"/>
                  </a:cubicBezTo>
                  <a:cubicBezTo>
                    <a:pt x="526" y="341"/>
                    <a:pt x="176" y="35"/>
                    <a:pt x="165" y="24"/>
                  </a:cubicBezTo>
                  <a:cubicBezTo>
                    <a:pt x="145" y="9"/>
                    <a:pt x="122" y="1"/>
                    <a:pt x="1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7" name="Google Shape;2735;p65">
              <a:extLst>
                <a:ext uri="{FF2B5EF4-FFF2-40B4-BE49-F238E27FC236}">
                  <a16:creationId xmlns:a16="http://schemas.microsoft.com/office/drawing/2014/main" id="{53817C54-E41B-4D2A-9109-8F83683C8659}"/>
                </a:ext>
              </a:extLst>
            </p:cNvPr>
            <p:cNvSpPr/>
            <p:nvPr/>
          </p:nvSpPr>
          <p:spPr>
            <a:xfrm>
              <a:off x="4687000" y="2741525"/>
              <a:ext cx="23000" cy="8250"/>
            </a:xfrm>
            <a:custGeom>
              <a:avLst/>
              <a:gdLst/>
              <a:ahLst/>
              <a:cxnLst/>
              <a:rect l="l" t="t" r="r" b="b"/>
              <a:pathLst>
                <a:path w="920" h="330" extrusionOk="0">
                  <a:moveTo>
                    <a:pt x="756" y="0"/>
                  </a:moveTo>
                  <a:cubicBezTo>
                    <a:pt x="592" y="0"/>
                    <a:pt x="222" y="14"/>
                    <a:pt x="45" y="165"/>
                  </a:cubicBezTo>
                  <a:cubicBezTo>
                    <a:pt x="11" y="198"/>
                    <a:pt x="1" y="252"/>
                    <a:pt x="33" y="296"/>
                  </a:cubicBezTo>
                  <a:cubicBezTo>
                    <a:pt x="55" y="318"/>
                    <a:pt x="77" y="329"/>
                    <a:pt x="110" y="329"/>
                  </a:cubicBezTo>
                  <a:cubicBezTo>
                    <a:pt x="132" y="329"/>
                    <a:pt x="154" y="318"/>
                    <a:pt x="164" y="307"/>
                  </a:cubicBezTo>
                  <a:cubicBezTo>
                    <a:pt x="268" y="214"/>
                    <a:pt x="539" y="184"/>
                    <a:pt x="731" y="184"/>
                  </a:cubicBezTo>
                  <a:cubicBezTo>
                    <a:pt x="764" y="184"/>
                    <a:pt x="794" y="185"/>
                    <a:pt x="821" y="186"/>
                  </a:cubicBezTo>
                  <a:cubicBezTo>
                    <a:pt x="827" y="188"/>
                    <a:pt x="832" y="188"/>
                    <a:pt x="838" y="188"/>
                  </a:cubicBezTo>
                  <a:cubicBezTo>
                    <a:pt x="885" y="188"/>
                    <a:pt x="920" y="148"/>
                    <a:pt x="920" y="99"/>
                  </a:cubicBezTo>
                  <a:cubicBezTo>
                    <a:pt x="920" y="55"/>
                    <a:pt x="886" y="11"/>
                    <a:pt x="832" y="1"/>
                  </a:cubicBezTo>
                  <a:cubicBezTo>
                    <a:pt x="822" y="1"/>
                    <a:pt x="794" y="0"/>
                    <a:pt x="75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8" name="Google Shape;2736;p65">
              <a:extLst>
                <a:ext uri="{FF2B5EF4-FFF2-40B4-BE49-F238E27FC236}">
                  <a16:creationId xmlns:a16="http://schemas.microsoft.com/office/drawing/2014/main" id="{C1B493D9-8C86-425D-A642-DB485F9D5E87}"/>
                </a:ext>
              </a:extLst>
            </p:cNvPr>
            <p:cNvSpPr/>
            <p:nvPr/>
          </p:nvSpPr>
          <p:spPr>
            <a:xfrm>
              <a:off x="4708875" y="2727875"/>
              <a:ext cx="32850" cy="20500"/>
            </a:xfrm>
            <a:custGeom>
              <a:avLst/>
              <a:gdLst/>
              <a:ahLst/>
              <a:cxnLst/>
              <a:rect l="l" t="t" r="r" b="b"/>
              <a:pathLst>
                <a:path w="1314" h="820" extrusionOk="0">
                  <a:moveTo>
                    <a:pt x="920" y="207"/>
                  </a:moveTo>
                  <a:cubicBezTo>
                    <a:pt x="974" y="207"/>
                    <a:pt x="1029" y="229"/>
                    <a:pt x="1061" y="263"/>
                  </a:cubicBezTo>
                  <a:cubicBezTo>
                    <a:pt x="1095" y="295"/>
                    <a:pt x="1105" y="328"/>
                    <a:pt x="1083" y="361"/>
                  </a:cubicBezTo>
                  <a:cubicBezTo>
                    <a:pt x="1061" y="448"/>
                    <a:pt x="920" y="547"/>
                    <a:pt x="668" y="579"/>
                  </a:cubicBezTo>
                  <a:cubicBezTo>
                    <a:pt x="487" y="604"/>
                    <a:pt x="355" y="616"/>
                    <a:pt x="264" y="616"/>
                  </a:cubicBezTo>
                  <a:cubicBezTo>
                    <a:pt x="234" y="616"/>
                    <a:pt x="208" y="615"/>
                    <a:pt x="186" y="613"/>
                  </a:cubicBezTo>
                  <a:cubicBezTo>
                    <a:pt x="339" y="470"/>
                    <a:pt x="679" y="207"/>
                    <a:pt x="908" y="207"/>
                  </a:cubicBezTo>
                  <a:close/>
                  <a:moveTo>
                    <a:pt x="908" y="0"/>
                  </a:moveTo>
                  <a:cubicBezTo>
                    <a:pt x="526" y="0"/>
                    <a:pt x="55" y="459"/>
                    <a:pt x="1" y="514"/>
                  </a:cubicBezTo>
                  <a:lnTo>
                    <a:pt x="99" y="613"/>
                  </a:lnTo>
                  <a:lnTo>
                    <a:pt x="88" y="613"/>
                  </a:lnTo>
                  <a:lnTo>
                    <a:pt x="55" y="809"/>
                  </a:lnTo>
                  <a:cubicBezTo>
                    <a:pt x="55" y="809"/>
                    <a:pt x="121" y="820"/>
                    <a:pt x="252" y="820"/>
                  </a:cubicBezTo>
                  <a:cubicBezTo>
                    <a:pt x="351" y="820"/>
                    <a:pt x="504" y="809"/>
                    <a:pt x="701" y="788"/>
                  </a:cubicBezTo>
                  <a:cubicBezTo>
                    <a:pt x="996" y="744"/>
                    <a:pt x="1215" y="613"/>
                    <a:pt x="1280" y="426"/>
                  </a:cubicBezTo>
                  <a:cubicBezTo>
                    <a:pt x="1313" y="328"/>
                    <a:pt x="1292" y="219"/>
                    <a:pt x="1215" y="131"/>
                  </a:cubicBezTo>
                  <a:cubicBezTo>
                    <a:pt x="1138" y="44"/>
                    <a:pt x="1040" y="11"/>
                    <a:pt x="9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9" name="Google Shape;2737;p65">
              <a:extLst>
                <a:ext uri="{FF2B5EF4-FFF2-40B4-BE49-F238E27FC236}">
                  <a16:creationId xmlns:a16="http://schemas.microsoft.com/office/drawing/2014/main" id="{20DFC904-BDDA-4C71-BC64-3809F5CA3273}"/>
                </a:ext>
              </a:extLst>
            </p:cNvPr>
            <p:cNvSpPr/>
            <p:nvPr/>
          </p:nvSpPr>
          <p:spPr>
            <a:xfrm>
              <a:off x="4694125" y="2722050"/>
              <a:ext cx="19150" cy="23875"/>
            </a:xfrm>
            <a:custGeom>
              <a:avLst/>
              <a:gdLst/>
              <a:ahLst/>
              <a:cxnLst/>
              <a:rect l="l" t="t" r="r" b="b"/>
              <a:pathLst>
                <a:path w="766" h="955" extrusionOk="0">
                  <a:moveTo>
                    <a:pt x="377" y="1"/>
                  </a:moveTo>
                  <a:cubicBezTo>
                    <a:pt x="345" y="1"/>
                    <a:pt x="310" y="5"/>
                    <a:pt x="273" y="14"/>
                  </a:cubicBezTo>
                  <a:cubicBezTo>
                    <a:pt x="66" y="68"/>
                    <a:pt x="22" y="211"/>
                    <a:pt x="22" y="299"/>
                  </a:cubicBezTo>
                  <a:cubicBezTo>
                    <a:pt x="0" y="539"/>
                    <a:pt x="251" y="834"/>
                    <a:pt x="481" y="955"/>
                  </a:cubicBezTo>
                  <a:lnTo>
                    <a:pt x="569" y="769"/>
                  </a:lnTo>
                  <a:cubicBezTo>
                    <a:pt x="383" y="681"/>
                    <a:pt x="208" y="452"/>
                    <a:pt x="219" y="309"/>
                  </a:cubicBezTo>
                  <a:cubicBezTo>
                    <a:pt x="219" y="277"/>
                    <a:pt x="241" y="233"/>
                    <a:pt x="328" y="211"/>
                  </a:cubicBezTo>
                  <a:cubicBezTo>
                    <a:pt x="345" y="204"/>
                    <a:pt x="360" y="202"/>
                    <a:pt x="373" y="202"/>
                  </a:cubicBezTo>
                  <a:cubicBezTo>
                    <a:pt x="402" y="202"/>
                    <a:pt x="423" y="214"/>
                    <a:pt x="438" y="222"/>
                  </a:cubicBezTo>
                  <a:cubicBezTo>
                    <a:pt x="536" y="299"/>
                    <a:pt x="558" y="550"/>
                    <a:pt x="558" y="692"/>
                  </a:cubicBezTo>
                  <a:lnTo>
                    <a:pt x="766" y="703"/>
                  </a:lnTo>
                  <a:cubicBezTo>
                    <a:pt x="766" y="649"/>
                    <a:pt x="766" y="222"/>
                    <a:pt x="558" y="58"/>
                  </a:cubicBezTo>
                  <a:cubicBezTo>
                    <a:pt x="519" y="27"/>
                    <a:pt x="457" y="1"/>
                    <a:pt x="3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0" name="Google Shape;2738;p65">
              <a:extLst>
                <a:ext uri="{FF2B5EF4-FFF2-40B4-BE49-F238E27FC236}">
                  <a16:creationId xmlns:a16="http://schemas.microsoft.com/office/drawing/2014/main" id="{8ABF36D1-EE0D-4C86-8726-3726E4A941E9}"/>
                </a:ext>
              </a:extLst>
            </p:cNvPr>
            <p:cNvSpPr/>
            <p:nvPr/>
          </p:nvSpPr>
          <p:spPr>
            <a:xfrm>
              <a:off x="4750175" y="2747275"/>
              <a:ext cx="18600" cy="54700"/>
            </a:xfrm>
            <a:custGeom>
              <a:avLst/>
              <a:gdLst/>
              <a:ahLst/>
              <a:cxnLst/>
              <a:rect l="l" t="t" r="r" b="b"/>
              <a:pathLst>
                <a:path w="744" h="2188" extrusionOk="0">
                  <a:moveTo>
                    <a:pt x="722" y="0"/>
                  </a:moveTo>
                  <a:cubicBezTo>
                    <a:pt x="471" y="197"/>
                    <a:pt x="44" y="613"/>
                    <a:pt x="11" y="1280"/>
                  </a:cubicBezTo>
                  <a:cubicBezTo>
                    <a:pt x="0" y="1674"/>
                    <a:pt x="131" y="1980"/>
                    <a:pt x="284" y="2188"/>
                  </a:cubicBezTo>
                  <a:lnTo>
                    <a:pt x="449" y="2188"/>
                  </a:lnTo>
                  <a:cubicBezTo>
                    <a:pt x="284" y="2002"/>
                    <a:pt x="131" y="1706"/>
                    <a:pt x="153" y="1291"/>
                  </a:cubicBezTo>
                  <a:cubicBezTo>
                    <a:pt x="175" y="733"/>
                    <a:pt x="515" y="350"/>
                    <a:pt x="744" y="153"/>
                  </a:cubicBezTo>
                  <a:cubicBezTo>
                    <a:pt x="733" y="99"/>
                    <a:pt x="722" y="55"/>
                    <a:pt x="7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1" name="Google Shape;2739;p65">
              <a:extLst>
                <a:ext uri="{FF2B5EF4-FFF2-40B4-BE49-F238E27FC236}">
                  <a16:creationId xmlns:a16="http://schemas.microsoft.com/office/drawing/2014/main" id="{EBBCC838-0ABB-4266-B644-8D30EDA2791F}"/>
                </a:ext>
              </a:extLst>
            </p:cNvPr>
            <p:cNvSpPr/>
            <p:nvPr/>
          </p:nvSpPr>
          <p:spPr>
            <a:xfrm>
              <a:off x="4695200" y="2748600"/>
              <a:ext cx="13700" cy="6900"/>
            </a:xfrm>
            <a:custGeom>
              <a:avLst/>
              <a:gdLst/>
              <a:ahLst/>
              <a:cxnLst/>
              <a:rect l="l" t="t" r="r" b="b"/>
              <a:pathLst>
                <a:path w="548" h="276" extrusionOk="0">
                  <a:moveTo>
                    <a:pt x="100" y="0"/>
                  </a:moveTo>
                  <a:cubicBezTo>
                    <a:pt x="56" y="0"/>
                    <a:pt x="21" y="31"/>
                    <a:pt x="11" y="78"/>
                  </a:cubicBezTo>
                  <a:cubicBezTo>
                    <a:pt x="1" y="122"/>
                    <a:pt x="23" y="177"/>
                    <a:pt x="77" y="188"/>
                  </a:cubicBezTo>
                  <a:lnTo>
                    <a:pt x="427" y="275"/>
                  </a:lnTo>
                  <a:lnTo>
                    <a:pt x="449" y="275"/>
                  </a:lnTo>
                  <a:cubicBezTo>
                    <a:pt x="493" y="275"/>
                    <a:pt x="526" y="253"/>
                    <a:pt x="536" y="210"/>
                  </a:cubicBezTo>
                  <a:cubicBezTo>
                    <a:pt x="548" y="155"/>
                    <a:pt x="526" y="112"/>
                    <a:pt x="471" y="90"/>
                  </a:cubicBezTo>
                  <a:lnTo>
                    <a:pt x="121" y="2"/>
                  </a:lnTo>
                  <a:cubicBezTo>
                    <a:pt x="114" y="1"/>
                    <a:pt x="107" y="0"/>
                    <a:pt x="1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2" name="Google Shape;2740;p65">
              <a:extLst>
                <a:ext uri="{FF2B5EF4-FFF2-40B4-BE49-F238E27FC236}">
                  <a16:creationId xmlns:a16="http://schemas.microsoft.com/office/drawing/2014/main" id="{AABCC42F-3D2E-461C-B1A2-34DF5E7612E8}"/>
                </a:ext>
              </a:extLst>
            </p:cNvPr>
            <p:cNvSpPr/>
            <p:nvPr/>
          </p:nvSpPr>
          <p:spPr>
            <a:xfrm>
              <a:off x="4686175" y="2753775"/>
              <a:ext cx="13975" cy="6925"/>
            </a:xfrm>
            <a:custGeom>
              <a:avLst/>
              <a:gdLst/>
              <a:ahLst/>
              <a:cxnLst/>
              <a:rect l="l" t="t" r="r" b="b"/>
              <a:pathLst>
                <a:path w="559" h="277" extrusionOk="0">
                  <a:moveTo>
                    <a:pt x="111" y="1"/>
                  </a:moveTo>
                  <a:cubicBezTo>
                    <a:pt x="67" y="1"/>
                    <a:pt x="32" y="30"/>
                    <a:pt x="22" y="68"/>
                  </a:cubicBezTo>
                  <a:cubicBezTo>
                    <a:pt x="1" y="123"/>
                    <a:pt x="34" y="167"/>
                    <a:pt x="88" y="189"/>
                  </a:cubicBezTo>
                  <a:lnTo>
                    <a:pt x="438" y="277"/>
                  </a:lnTo>
                  <a:lnTo>
                    <a:pt x="460" y="277"/>
                  </a:lnTo>
                  <a:cubicBezTo>
                    <a:pt x="504" y="277"/>
                    <a:pt x="537" y="243"/>
                    <a:pt x="547" y="200"/>
                  </a:cubicBezTo>
                  <a:cubicBezTo>
                    <a:pt x="559" y="156"/>
                    <a:pt x="537" y="102"/>
                    <a:pt x="482" y="90"/>
                  </a:cubicBezTo>
                  <a:lnTo>
                    <a:pt x="132" y="3"/>
                  </a:lnTo>
                  <a:cubicBezTo>
                    <a:pt x="125" y="1"/>
                    <a:pt x="118" y="1"/>
                    <a:pt x="1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3" name="Google Shape;2741;p65">
              <a:extLst>
                <a:ext uri="{FF2B5EF4-FFF2-40B4-BE49-F238E27FC236}">
                  <a16:creationId xmlns:a16="http://schemas.microsoft.com/office/drawing/2014/main" id="{F0F6DBA7-56C2-4F50-8066-EEFA3B5D6851}"/>
                </a:ext>
              </a:extLst>
            </p:cNvPr>
            <p:cNvSpPr/>
            <p:nvPr/>
          </p:nvSpPr>
          <p:spPr>
            <a:xfrm>
              <a:off x="4677425" y="2758700"/>
              <a:ext cx="13975" cy="6925"/>
            </a:xfrm>
            <a:custGeom>
              <a:avLst/>
              <a:gdLst/>
              <a:ahLst/>
              <a:cxnLst/>
              <a:rect l="l" t="t" r="r" b="b"/>
              <a:pathLst>
                <a:path w="559" h="277" extrusionOk="0">
                  <a:moveTo>
                    <a:pt x="111" y="1"/>
                  </a:moveTo>
                  <a:cubicBezTo>
                    <a:pt x="64" y="1"/>
                    <a:pt x="21" y="30"/>
                    <a:pt x="12" y="68"/>
                  </a:cubicBezTo>
                  <a:cubicBezTo>
                    <a:pt x="1" y="123"/>
                    <a:pt x="34" y="167"/>
                    <a:pt x="88" y="189"/>
                  </a:cubicBezTo>
                  <a:lnTo>
                    <a:pt x="438" y="276"/>
                  </a:lnTo>
                  <a:lnTo>
                    <a:pt x="460" y="276"/>
                  </a:lnTo>
                  <a:cubicBezTo>
                    <a:pt x="504" y="276"/>
                    <a:pt x="537" y="243"/>
                    <a:pt x="547" y="199"/>
                  </a:cubicBezTo>
                  <a:cubicBezTo>
                    <a:pt x="559" y="156"/>
                    <a:pt x="526" y="101"/>
                    <a:pt x="482" y="90"/>
                  </a:cubicBezTo>
                  <a:lnTo>
                    <a:pt x="132" y="3"/>
                  </a:lnTo>
                  <a:cubicBezTo>
                    <a:pt x="125" y="1"/>
                    <a:pt x="118" y="1"/>
                    <a:pt x="1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4" name="Google Shape;2742;p65">
              <a:extLst>
                <a:ext uri="{FF2B5EF4-FFF2-40B4-BE49-F238E27FC236}">
                  <a16:creationId xmlns:a16="http://schemas.microsoft.com/office/drawing/2014/main" id="{00B63B70-161C-4431-9840-E9BA8C6B1BED}"/>
                </a:ext>
              </a:extLst>
            </p:cNvPr>
            <p:cNvSpPr/>
            <p:nvPr/>
          </p:nvSpPr>
          <p:spPr>
            <a:xfrm>
              <a:off x="4667875" y="2763350"/>
              <a:ext cx="13950" cy="6650"/>
            </a:xfrm>
            <a:custGeom>
              <a:avLst/>
              <a:gdLst/>
              <a:ahLst/>
              <a:cxnLst/>
              <a:rect l="l" t="t" r="r" b="b"/>
              <a:pathLst>
                <a:path w="558" h="266" extrusionOk="0">
                  <a:moveTo>
                    <a:pt x="103" y="0"/>
                  </a:moveTo>
                  <a:cubicBezTo>
                    <a:pt x="59" y="0"/>
                    <a:pt x="20" y="23"/>
                    <a:pt x="11" y="69"/>
                  </a:cubicBezTo>
                  <a:cubicBezTo>
                    <a:pt x="0" y="112"/>
                    <a:pt x="33" y="167"/>
                    <a:pt x="76" y="178"/>
                  </a:cubicBezTo>
                  <a:lnTo>
                    <a:pt x="438" y="265"/>
                  </a:lnTo>
                  <a:lnTo>
                    <a:pt x="460" y="265"/>
                  </a:lnTo>
                  <a:cubicBezTo>
                    <a:pt x="492" y="265"/>
                    <a:pt x="536" y="244"/>
                    <a:pt x="547" y="200"/>
                  </a:cubicBezTo>
                  <a:cubicBezTo>
                    <a:pt x="558" y="145"/>
                    <a:pt x="525" y="101"/>
                    <a:pt x="481" y="90"/>
                  </a:cubicBezTo>
                  <a:lnTo>
                    <a:pt x="131" y="3"/>
                  </a:lnTo>
                  <a:cubicBezTo>
                    <a:pt x="122" y="1"/>
                    <a:pt x="113" y="0"/>
                    <a:pt x="1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5" name="Google Shape;2743;p65">
              <a:extLst>
                <a:ext uri="{FF2B5EF4-FFF2-40B4-BE49-F238E27FC236}">
                  <a16:creationId xmlns:a16="http://schemas.microsoft.com/office/drawing/2014/main" id="{D0064FC2-2838-4E97-BDCF-4620930B7265}"/>
                </a:ext>
              </a:extLst>
            </p:cNvPr>
            <p:cNvSpPr/>
            <p:nvPr/>
          </p:nvSpPr>
          <p:spPr>
            <a:xfrm>
              <a:off x="4657475" y="2767175"/>
              <a:ext cx="13950" cy="6925"/>
            </a:xfrm>
            <a:custGeom>
              <a:avLst/>
              <a:gdLst/>
              <a:ahLst/>
              <a:cxnLst/>
              <a:rect l="l" t="t" r="r" b="b"/>
              <a:pathLst>
                <a:path w="558" h="277" extrusionOk="0">
                  <a:moveTo>
                    <a:pt x="102" y="1"/>
                  </a:moveTo>
                  <a:cubicBezTo>
                    <a:pt x="63" y="1"/>
                    <a:pt x="21" y="31"/>
                    <a:pt x="11" y="69"/>
                  </a:cubicBezTo>
                  <a:cubicBezTo>
                    <a:pt x="1" y="123"/>
                    <a:pt x="33" y="167"/>
                    <a:pt x="77" y="178"/>
                  </a:cubicBezTo>
                  <a:lnTo>
                    <a:pt x="438" y="266"/>
                  </a:lnTo>
                  <a:cubicBezTo>
                    <a:pt x="438" y="276"/>
                    <a:pt x="449" y="276"/>
                    <a:pt x="460" y="276"/>
                  </a:cubicBezTo>
                  <a:cubicBezTo>
                    <a:pt x="492" y="276"/>
                    <a:pt x="536" y="244"/>
                    <a:pt x="547" y="200"/>
                  </a:cubicBezTo>
                  <a:cubicBezTo>
                    <a:pt x="558" y="156"/>
                    <a:pt x="526" y="101"/>
                    <a:pt x="482" y="91"/>
                  </a:cubicBezTo>
                  <a:lnTo>
                    <a:pt x="120" y="3"/>
                  </a:lnTo>
                  <a:cubicBezTo>
                    <a:pt x="115" y="2"/>
                    <a:pt x="108" y="1"/>
                    <a:pt x="1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6" name="Google Shape;2744;p65">
              <a:extLst>
                <a:ext uri="{FF2B5EF4-FFF2-40B4-BE49-F238E27FC236}">
                  <a16:creationId xmlns:a16="http://schemas.microsoft.com/office/drawing/2014/main" id="{9725EBC7-535C-419C-AD85-A34959CD706C}"/>
                </a:ext>
              </a:extLst>
            </p:cNvPr>
            <p:cNvSpPr/>
            <p:nvPr/>
          </p:nvSpPr>
          <p:spPr>
            <a:xfrm>
              <a:off x="4710250" y="2107125"/>
              <a:ext cx="217975" cy="129900"/>
            </a:xfrm>
            <a:custGeom>
              <a:avLst/>
              <a:gdLst/>
              <a:ahLst/>
              <a:cxnLst/>
              <a:rect l="l" t="t" r="r" b="b"/>
              <a:pathLst>
                <a:path w="8719" h="5196" extrusionOk="0">
                  <a:moveTo>
                    <a:pt x="1291" y="1"/>
                  </a:moveTo>
                  <a:cubicBezTo>
                    <a:pt x="1291" y="1"/>
                    <a:pt x="0" y="3742"/>
                    <a:pt x="613" y="4146"/>
                  </a:cubicBezTo>
                  <a:cubicBezTo>
                    <a:pt x="1258" y="4573"/>
                    <a:pt x="2724" y="4923"/>
                    <a:pt x="4222" y="5087"/>
                  </a:cubicBezTo>
                  <a:cubicBezTo>
                    <a:pt x="4833" y="5156"/>
                    <a:pt x="5447" y="5195"/>
                    <a:pt x="6008" y="5195"/>
                  </a:cubicBezTo>
                  <a:cubicBezTo>
                    <a:pt x="7206" y="5195"/>
                    <a:pt x="8164" y="5019"/>
                    <a:pt x="8335" y="4595"/>
                  </a:cubicBezTo>
                  <a:cubicBezTo>
                    <a:pt x="8368" y="4529"/>
                    <a:pt x="8400" y="4452"/>
                    <a:pt x="8422" y="4376"/>
                  </a:cubicBezTo>
                  <a:cubicBezTo>
                    <a:pt x="8456" y="4267"/>
                    <a:pt x="8477" y="4157"/>
                    <a:pt x="8499" y="4048"/>
                  </a:cubicBezTo>
                  <a:cubicBezTo>
                    <a:pt x="8510" y="4004"/>
                    <a:pt x="8521" y="3949"/>
                    <a:pt x="8532" y="3905"/>
                  </a:cubicBezTo>
                  <a:cubicBezTo>
                    <a:pt x="8718" y="2823"/>
                    <a:pt x="8575" y="1532"/>
                    <a:pt x="8575" y="1532"/>
                  </a:cubicBezTo>
                  <a:lnTo>
                    <a:pt x="12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7" name="Google Shape;2745;p65">
              <a:extLst>
                <a:ext uri="{FF2B5EF4-FFF2-40B4-BE49-F238E27FC236}">
                  <a16:creationId xmlns:a16="http://schemas.microsoft.com/office/drawing/2014/main" id="{A48E16C2-856B-49B1-BB1C-479D15EE700E}"/>
                </a:ext>
              </a:extLst>
            </p:cNvPr>
            <p:cNvSpPr/>
            <p:nvPr/>
          </p:nvSpPr>
          <p:spPr>
            <a:xfrm>
              <a:off x="4701500" y="2186150"/>
              <a:ext cx="111325" cy="526150"/>
            </a:xfrm>
            <a:custGeom>
              <a:avLst/>
              <a:gdLst/>
              <a:ahLst/>
              <a:cxnLst/>
              <a:rect l="l" t="t" r="r" b="b"/>
              <a:pathLst>
                <a:path w="4453" h="21046" extrusionOk="0">
                  <a:moveTo>
                    <a:pt x="831" y="1"/>
                  </a:moveTo>
                  <a:cubicBezTo>
                    <a:pt x="821" y="56"/>
                    <a:pt x="821" y="110"/>
                    <a:pt x="809" y="165"/>
                  </a:cubicBezTo>
                  <a:lnTo>
                    <a:pt x="744" y="821"/>
                  </a:lnTo>
                  <a:cubicBezTo>
                    <a:pt x="733" y="865"/>
                    <a:pt x="733" y="919"/>
                    <a:pt x="722" y="974"/>
                  </a:cubicBezTo>
                  <a:cubicBezTo>
                    <a:pt x="306" y="5087"/>
                    <a:pt x="22" y="8850"/>
                    <a:pt x="0" y="11584"/>
                  </a:cubicBezTo>
                  <a:lnTo>
                    <a:pt x="624" y="20979"/>
                  </a:lnTo>
                  <a:lnTo>
                    <a:pt x="2768" y="21045"/>
                  </a:lnTo>
                  <a:cubicBezTo>
                    <a:pt x="2768" y="21045"/>
                    <a:pt x="3512" y="13947"/>
                    <a:pt x="3238" y="12219"/>
                  </a:cubicBezTo>
                  <a:lnTo>
                    <a:pt x="4430" y="1915"/>
                  </a:lnTo>
                  <a:lnTo>
                    <a:pt x="4452" y="1675"/>
                  </a:lnTo>
                  <a:lnTo>
                    <a:pt x="1685" y="394"/>
                  </a:lnTo>
                  <a:lnTo>
                    <a:pt x="1543" y="329"/>
                  </a:lnTo>
                  <a:lnTo>
                    <a:pt x="83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8" name="Google Shape;2746;p65">
              <a:extLst>
                <a:ext uri="{FF2B5EF4-FFF2-40B4-BE49-F238E27FC236}">
                  <a16:creationId xmlns:a16="http://schemas.microsoft.com/office/drawing/2014/main" id="{999EEE9B-AC04-4243-AB14-61CD86748EFD}"/>
                </a:ext>
              </a:extLst>
            </p:cNvPr>
            <p:cNvSpPr/>
            <p:nvPr/>
          </p:nvSpPr>
          <p:spPr>
            <a:xfrm>
              <a:off x="4760300" y="2235100"/>
              <a:ext cx="42675" cy="469525"/>
            </a:xfrm>
            <a:custGeom>
              <a:avLst/>
              <a:gdLst/>
              <a:ahLst/>
              <a:cxnLst/>
              <a:rect l="l" t="t" r="r" b="b"/>
              <a:pathLst>
                <a:path w="1707" h="18781" extrusionOk="0">
                  <a:moveTo>
                    <a:pt x="1641" y="1"/>
                  </a:moveTo>
                  <a:cubicBezTo>
                    <a:pt x="1597" y="1"/>
                    <a:pt x="1553" y="23"/>
                    <a:pt x="1553" y="67"/>
                  </a:cubicBezTo>
                  <a:lnTo>
                    <a:pt x="263" y="9889"/>
                  </a:lnTo>
                  <a:lnTo>
                    <a:pt x="263" y="9911"/>
                  </a:lnTo>
                  <a:cubicBezTo>
                    <a:pt x="273" y="9943"/>
                    <a:pt x="766" y="12492"/>
                    <a:pt x="0" y="18693"/>
                  </a:cubicBezTo>
                  <a:cubicBezTo>
                    <a:pt x="0" y="18737"/>
                    <a:pt x="22" y="18770"/>
                    <a:pt x="66" y="18781"/>
                  </a:cubicBezTo>
                  <a:lnTo>
                    <a:pt x="76" y="18781"/>
                  </a:lnTo>
                  <a:cubicBezTo>
                    <a:pt x="110" y="18781"/>
                    <a:pt x="142" y="18748"/>
                    <a:pt x="153" y="18715"/>
                  </a:cubicBezTo>
                  <a:cubicBezTo>
                    <a:pt x="886" y="12699"/>
                    <a:pt x="448" y="10096"/>
                    <a:pt x="416" y="9899"/>
                  </a:cubicBezTo>
                  <a:lnTo>
                    <a:pt x="1695" y="88"/>
                  </a:lnTo>
                  <a:cubicBezTo>
                    <a:pt x="1706" y="45"/>
                    <a:pt x="1673" y="11"/>
                    <a:pt x="16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9" name="Google Shape;2747;p65">
              <a:extLst>
                <a:ext uri="{FF2B5EF4-FFF2-40B4-BE49-F238E27FC236}">
                  <a16:creationId xmlns:a16="http://schemas.microsoft.com/office/drawing/2014/main" id="{A217808E-EA13-493C-ADA2-2FD9118020D5}"/>
                </a:ext>
              </a:extLst>
            </p:cNvPr>
            <p:cNvSpPr/>
            <p:nvPr/>
          </p:nvSpPr>
          <p:spPr>
            <a:xfrm>
              <a:off x="4719525" y="2153825"/>
              <a:ext cx="43800" cy="56700"/>
            </a:xfrm>
            <a:custGeom>
              <a:avLst/>
              <a:gdLst/>
              <a:ahLst/>
              <a:cxnLst/>
              <a:rect l="l" t="t" r="r" b="b"/>
              <a:pathLst>
                <a:path w="1752" h="2268" extrusionOk="0">
                  <a:moveTo>
                    <a:pt x="1668" y="1"/>
                  </a:moveTo>
                  <a:cubicBezTo>
                    <a:pt x="1631" y="1"/>
                    <a:pt x="1598" y="29"/>
                    <a:pt x="1598" y="58"/>
                  </a:cubicBezTo>
                  <a:cubicBezTo>
                    <a:pt x="1598" y="69"/>
                    <a:pt x="1412" y="1009"/>
                    <a:pt x="822" y="1622"/>
                  </a:cubicBezTo>
                  <a:cubicBezTo>
                    <a:pt x="723" y="1731"/>
                    <a:pt x="614" y="1830"/>
                    <a:pt x="482" y="1906"/>
                  </a:cubicBezTo>
                  <a:cubicBezTo>
                    <a:pt x="373" y="1983"/>
                    <a:pt x="242" y="2037"/>
                    <a:pt x="122" y="2081"/>
                  </a:cubicBezTo>
                  <a:lnTo>
                    <a:pt x="23" y="2114"/>
                  </a:lnTo>
                  <a:cubicBezTo>
                    <a:pt x="12" y="2158"/>
                    <a:pt x="12" y="2212"/>
                    <a:pt x="1" y="2267"/>
                  </a:cubicBezTo>
                  <a:cubicBezTo>
                    <a:pt x="67" y="2256"/>
                    <a:pt x="122" y="2234"/>
                    <a:pt x="187" y="2224"/>
                  </a:cubicBezTo>
                  <a:cubicBezTo>
                    <a:pt x="319" y="2169"/>
                    <a:pt x="439" y="2114"/>
                    <a:pt x="559" y="2037"/>
                  </a:cubicBezTo>
                  <a:cubicBezTo>
                    <a:pt x="712" y="1939"/>
                    <a:pt x="854" y="1819"/>
                    <a:pt x="964" y="1687"/>
                  </a:cubicBezTo>
                  <a:cubicBezTo>
                    <a:pt x="1554" y="1042"/>
                    <a:pt x="1729" y="134"/>
                    <a:pt x="1741" y="90"/>
                  </a:cubicBezTo>
                  <a:cubicBezTo>
                    <a:pt x="1751" y="47"/>
                    <a:pt x="1719" y="3"/>
                    <a:pt x="1685" y="3"/>
                  </a:cubicBezTo>
                  <a:cubicBezTo>
                    <a:pt x="1680" y="2"/>
                    <a:pt x="1674" y="1"/>
                    <a:pt x="16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0" name="Google Shape;2748;p65">
              <a:extLst>
                <a:ext uri="{FF2B5EF4-FFF2-40B4-BE49-F238E27FC236}">
                  <a16:creationId xmlns:a16="http://schemas.microsoft.com/office/drawing/2014/main" id="{B3F9FAF5-BAE3-4679-A2DC-16FA54AE1341}"/>
                </a:ext>
              </a:extLst>
            </p:cNvPr>
            <p:cNvSpPr/>
            <p:nvPr/>
          </p:nvSpPr>
          <p:spPr>
            <a:xfrm>
              <a:off x="4795300" y="2127375"/>
              <a:ext cx="11225" cy="99275"/>
            </a:xfrm>
            <a:custGeom>
              <a:avLst/>
              <a:gdLst/>
              <a:ahLst/>
              <a:cxnLst/>
              <a:rect l="l" t="t" r="r" b="b"/>
              <a:pathLst>
                <a:path w="449" h="3971" extrusionOk="0">
                  <a:moveTo>
                    <a:pt x="295" y="0"/>
                  </a:moveTo>
                  <a:cubicBezTo>
                    <a:pt x="285" y="98"/>
                    <a:pt x="273" y="219"/>
                    <a:pt x="263" y="361"/>
                  </a:cubicBezTo>
                  <a:cubicBezTo>
                    <a:pt x="263" y="405"/>
                    <a:pt x="251" y="460"/>
                    <a:pt x="251" y="504"/>
                  </a:cubicBezTo>
                  <a:cubicBezTo>
                    <a:pt x="197" y="1127"/>
                    <a:pt x="120" y="2002"/>
                    <a:pt x="66" y="2898"/>
                  </a:cubicBezTo>
                  <a:cubicBezTo>
                    <a:pt x="54" y="2942"/>
                    <a:pt x="54" y="2997"/>
                    <a:pt x="54" y="3041"/>
                  </a:cubicBezTo>
                  <a:cubicBezTo>
                    <a:pt x="33" y="3325"/>
                    <a:pt x="22" y="3610"/>
                    <a:pt x="11" y="3894"/>
                  </a:cubicBezTo>
                  <a:cubicBezTo>
                    <a:pt x="0" y="3938"/>
                    <a:pt x="33" y="3970"/>
                    <a:pt x="76" y="3970"/>
                  </a:cubicBezTo>
                  <a:cubicBezTo>
                    <a:pt x="120" y="3970"/>
                    <a:pt x="153" y="3938"/>
                    <a:pt x="153" y="3905"/>
                  </a:cubicBezTo>
                  <a:cubicBezTo>
                    <a:pt x="164" y="3632"/>
                    <a:pt x="186" y="3358"/>
                    <a:pt x="197" y="3085"/>
                  </a:cubicBezTo>
                  <a:cubicBezTo>
                    <a:pt x="208" y="3030"/>
                    <a:pt x="208" y="2986"/>
                    <a:pt x="208" y="2932"/>
                  </a:cubicBezTo>
                  <a:cubicBezTo>
                    <a:pt x="273" y="2035"/>
                    <a:pt x="339" y="1148"/>
                    <a:pt x="394" y="525"/>
                  </a:cubicBezTo>
                  <a:cubicBezTo>
                    <a:pt x="404" y="482"/>
                    <a:pt x="404" y="427"/>
                    <a:pt x="416" y="383"/>
                  </a:cubicBezTo>
                  <a:cubicBezTo>
                    <a:pt x="426" y="241"/>
                    <a:pt x="438" y="120"/>
                    <a:pt x="448" y="22"/>
                  </a:cubicBezTo>
                  <a:cubicBezTo>
                    <a:pt x="394" y="11"/>
                    <a:pt x="350" y="0"/>
                    <a:pt x="2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1" name="Google Shape;2749;p65">
              <a:extLst>
                <a:ext uri="{FF2B5EF4-FFF2-40B4-BE49-F238E27FC236}">
                  <a16:creationId xmlns:a16="http://schemas.microsoft.com/office/drawing/2014/main" id="{D8577C4F-5FF8-4DE7-AEAA-C71712311B5A}"/>
                </a:ext>
              </a:extLst>
            </p:cNvPr>
            <p:cNvSpPr/>
            <p:nvPr/>
          </p:nvSpPr>
          <p:spPr>
            <a:xfrm>
              <a:off x="4788725" y="2129550"/>
              <a:ext cx="32850" cy="75325"/>
            </a:xfrm>
            <a:custGeom>
              <a:avLst/>
              <a:gdLst/>
              <a:ahLst/>
              <a:cxnLst/>
              <a:rect l="l" t="t" r="r" b="b"/>
              <a:pathLst>
                <a:path w="1314" h="3013" extrusionOk="0">
                  <a:moveTo>
                    <a:pt x="1171" y="1"/>
                  </a:moveTo>
                  <a:cubicBezTo>
                    <a:pt x="1160" y="99"/>
                    <a:pt x="1149" y="220"/>
                    <a:pt x="1138" y="351"/>
                  </a:cubicBezTo>
                  <a:cubicBezTo>
                    <a:pt x="1127" y="395"/>
                    <a:pt x="1127" y="449"/>
                    <a:pt x="1116" y="493"/>
                  </a:cubicBezTo>
                  <a:cubicBezTo>
                    <a:pt x="1039" y="1302"/>
                    <a:pt x="930" y="2451"/>
                    <a:pt x="876" y="2713"/>
                  </a:cubicBezTo>
                  <a:cubicBezTo>
                    <a:pt x="864" y="2779"/>
                    <a:pt x="832" y="2823"/>
                    <a:pt x="788" y="2845"/>
                  </a:cubicBezTo>
                  <a:cubicBezTo>
                    <a:pt x="750" y="2861"/>
                    <a:pt x="701" y="2869"/>
                    <a:pt x="646" y="2869"/>
                  </a:cubicBezTo>
                  <a:cubicBezTo>
                    <a:pt x="591" y="2869"/>
                    <a:pt x="531" y="2861"/>
                    <a:pt x="471" y="2845"/>
                  </a:cubicBezTo>
                  <a:cubicBezTo>
                    <a:pt x="427" y="2833"/>
                    <a:pt x="373" y="2823"/>
                    <a:pt x="329" y="2811"/>
                  </a:cubicBezTo>
                  <a:cubicBezTo>
                    <a:pt x="241" y="2779"/>
                    <a:pt x="164" y="2746"/>
                    <a:pt x="121" y="2724"/>
                  </a:cubicBezTo>
                  <a:cubicBezTo>
                    <a:pt x="113" y="2721"/>
                    <a:pt x="104" y="2720"/>
                    <a:pt x="95" y="2720"/>
                  </a:cubicBezTo>
                  <a:cubicBezTo>
                    <a:pt x="68" y="2720"/>
                    <a:pt x="39" y="2732"/>
                    <a:pt x="23" y="2757"/>
                  </a:cubicBezTo>
                  <a:cubicBezTo>
                    <a:pt x="1" y="2801"/>
                    <a:pt x="23" y="2833"/>
                    <a:pt x="55" y="2855"/>
                  </a:cubicBezTo>
                  <a:cubicBezTo>
                    <a:pt x="77" y="2867"/>
                    <a:pt x="186" y="2921"/>
                    <a:pt x="317" y="2954"/>
                  </a:cubicBezTo>
                  <a:cubicBezTo>
                    <a:pt x="361" y="2965"/>
                    <a:pt x="416" y="2986"/>
                    <a:pt x="460" y="2998"/>
                  </a:cubicBezTo>
                  <a:cubicBezTo>
                    <a:pt x="514" y="2998"/>
                    <a:pt x="558" y="3008"/>
                    <a:pt x="602" y="3008"/>
                  </a:cubicBezTo>
                  <a:cubicBezTo>
                    <a:pt x="624" y="3011"/>
                    <a:pt x="646" y="3013"/>
                    <a:pt x="668" y="3013"/>
                  </a:cubicBezTo>
                  <a:cubicBezTo>
                    <a:pt x="733" y="3013"/>
                    <a:pt x="796" y="3000"/>
                    <a:pt x="854" y="2976"/>
                  </a:cubicBezTo>
                  <a:cubicBezTo>
                    <a:pt x="941" y="2932"/>
                    <a:pt x="1007" y="2855"/>
                    <a:pt x="1029" y="2746"/>
                  </a:cubicBezTo>
                  <a:cubicBezTo>
                    <a:pt x="1083" y="2461"/>
                    <a:pt x="1193" y="1324"/>
                    <a:pt x="1270" y="504"/>
                  </a:cubicBezTo>
                  <a:cubicBezTo>
                    <a:pt x="1270" y="460"/>
                    <a:pt x="1280" y="405"/>
                    <a:pt x="1280" y="361"/>
                  </a:cubicBezTo>
                  <a:cubicBezTo>
                    <a:pt x="1291" y="230"/>
                    <a:pt x="1302" y="110"/>
                    <a:pt x="1313" y="11"/>
                  </a:cubicBezTo>
                  <a:cubicBezTo>
                    <a:pt x="1270" y="11"/>
                    <a:pt x="1214" y="1"/>
                    <a:pt x="11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2" name="Google Shape;2750;p65">
              <a:extLst>
                <a:ext uri="{FF2B5EF4-FFF2-40B4-BE49-F238E27FC236}">
                  <a16:creationId xmlns:a16="http://schemas.microsoft.com/office/drawing/2014/main" id="{0B6C35FB-7DEE-4F06-9388-E25B8F98D787}"/>
                </a:ext>
              </a:extLst>
            </p:cNvPr>
            <p:cNvSpPr/>
            <p:nvPr/>
          </p:nvSpPr>
          <p:spPr>
            <a:xfrm>
              <a:off x="4815800" y="2173675"/>
              <a:ext cx="108575" cy="540250"/>
            </a:xfrm>
            <a:custGeom>
              <a:avLst/>
              <a:gdLst/>
              <a:ahLst/>
              <a:cxnLst/>
              <a:rect l="l" t="t" r="r" b="b"/>
              <a:pathLst>
                <a:path w="4343" h="21610" extrusionOk="0">
                  <a:moveTo>
                    <a:pt x="3899" y="1"/>
                  </a:moveTo>
                  <a:cubicBezTo>
                    <a:pt x="2596" y="1"/>
                    <a:pt x="0" y="1243"/>
                    <a:pt x="0" y="1243"/>
                  </a:cubicBezTo>
                  <a:lnTo>
                    <a:pt x="0" y="21293"/>
                  </a:lnTo>
                  <a:lnTo>
                    <a:pt x="22" y="21610"/>
                  </a:lnTo>
                  <a:lnTo>
                    <a:pt x="2231" y="21610"/>
                  </a:lnTo>
                  <a:cubicBezTo>
                    <a:pt x="2341" y="20899"/>
                    <a:pt x="3172" y="18000"/>
                    <a:pt x="3293" y="15594"/>
                  </a:cubicBezTo>
                  <a:cubicBezTo>
                    <a:pt x="3413" y="12991"/>
                    <a:pt x="3380" y="9633"/>
                    <a:pt x="3380" y="9633"/>
                  </a:cubicBezTo>
                  <a:cubicBezTo>
                    <a:pt x="3730" y="6975"/>
                    <a:pt x="4343" y="73"/>
                    <a:pt x="4343" y="73"/>
                  </a:cubicBezTo>
                  <a:cubicBezTo>
                    <a:pt x="4224" y="23"/>
                    <a:pt x="4073" y="1"/>
                    <a:pt x="38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3" name="Google Shape;2751;p65">
              <a:extLst>
                <a:ext uri="{FF2B5EF4-FFF2-40B4-BE49-F238E27FC236}">
                  <a16:creationId xmlns:a16="http://schemas.microsoft.com/office/drawing/2014/main" id="{4BD3C567-51EE-4CE2-8AB8-CAE71075D6FF}"/>
                </a:ext>
              </a:extLst>
            </p:cNvPr>
            <p:cNvSpPr/>
            <p:nvPr/>
          </p:nvSpPr>
          <p:spPr>
            <a:xfrm>
              <a:off x="4863375" y="2226075"/>
              <a:ext cx="44325" cy="485125"/>
            </a:xfrm>
            <a:custGeom>
              <a:avLst/>
              <a:gdLst/>
              <a:ahLst/>
              <a:cxnLst/>
              <a:rect l="l" t="t" r="r" b="b"/>
              <a:pathLst>
                <a:path w="1773" h="19405" extrusionOk="0">
                  <a:moveTo>
                    <a:pt x="1696" y="1"/>
                  </a:moveTo>
                  <a:cubicBezTo>
                    <a:pt x="1652" y="1"/>
                    <a:pt x="1619" y="34"/>
                    <a:pt x="1619" y="66"/>
                  </a:cubicBezTo>
                  <a:cubicBezTo>
                    <a:pt x="1609" y="132"/>
                    <a:pt x="1215" y="5885"/>
                    <a:pt x="1018" y="7548"/>
                  </a:cubicBezTo>
                  <a:lnTo>
                    <a:pt x="1018" y="7559"/>
                  </a:lnTo>
                  <a:cubicBezTo>
                    <a:pt x="1018" y="7613"/>
                    <a:pt x="1149" y="12590"/>
                    <a:pt x="887" y="14362"/>
                  </a:cubicBezTo>
                  <a:cubicBezTo>
                    <a:pt x="624" y="16145"/>
                    <a:pt x="12" y="19284"/>
                    <a:pt x="12" y="19317"/>
                  </a:cubicBezTo>
                  <a:cubicBezTo>
                    <a:pt x="0" y="19350"/>
                    <a:pt x="34" y="19394"/>
                    <a:pt x="66" y="19404"/>
                  </a:cubicBezTo>
                  <a:lnTo>
                    <a:pt x="88" y="19404"/>
                  </a:lnTo>
                  <a:cubicBezTo>
                    <a:pt x="121" y="19404"/>
                    <a:pt x="153" y="19372"/>
                    <a:pt x="153" y="19339"/>
                  </a:cubicBezTo>
                  <a:cubicBezTo>
                    <a:pt x="165" y="19306"/>
                    <a:pt x="766" y="16167"/>
                    <a:pt x="1028" y="14384"/>
                  </a:cubicBezTo>
                  <a:cubicBezTo>
                    <a:pt x="1291" y="12634"/>
                    <a:pt x="1171" y="7756"/>
                    <a:pt x="1160" y="7559"/>
                  </a:cubicBezTo>
                  <a:cubicBezTo>
                    <a:pt x="1357" y="5885"/>
                    <a:pt x="1762" y="143"/>
                    <a:pt x="1762" y="78"/>
                  </a:cubicBezTo>
                  <a:cubicBezTo>
                    <a:pt x="1772" y="34"/>
                    <a:pt x="1740" y="1"/>
                    <a:pt x="16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4" name="Google Shape;2752;p65">
              <a:extLst>
                <a:ext uri="{FF2B5EF4-FFF2-40B4-BE49-F238E27FC236}">
                  <a16:creationId xmlns:a16="http://schemas.microsoft.com/office/drawing/2014/main" id="{CD93B7C1-2FAA-41AD-ADFE-121A106E2A3A}"/>
                </a:ext>
              </a:extLst>
            </p:cNvPr>
            <p:cNvSpPr/>
            <p:nvPr/>
          </p:nvSpPr>
          <p:spPr>
            <a:xfrm>
              <a:off x="4807575" y="2728125"/>
              <a:ext cx="84800" cy="73850"/>
            </a:xfrm>
            <a:custGeom>
              <a:avLst/>
              <a:gdLst/>
              <a:ahLst/>
              <a:cxnLst/>
              <a:rect l="l" t="t" r="r" b="b"/>
              <a:pathLst>
                <a:path w="3392" h="2954" extrusionOk="0">
                  <a:moveTo>
                    <a:pt x="1314" y="1"/>
                  </a:moveTo>
                  <a:cubicBezTo>
                    <a:pt x="516" y="1"/>
                    <a:pt x="439" y="394"/>
                    <a:pt x="362" y="591"/>
                  </a:cubicBezTo>
                  <a:cubicBezTo>
                    <a:pt x="319" y="679"/>
                    <a:pt x="275" y="854"/>
                    <a:pt x="220" y="1072"/>
                  </a:cubicBezTo>
                  <a:cubicBezTo>
                    <a:pt x="209" y="1149"/>
                    <a:pt x="187" y="1247"/>
                    <a:pt x="165" y="1335"/>
                  </a:cubicBezTo>
                  <a:cubicBezTo>
                    <a:pt x="110" y="1565"/>
                    <a:pt x="67" y="1806"/>
                    <a:pt x="34" y="2003"/>
                  </a:cubicBezTo>
                  <a:cubicBezTo>
                    <a:pt x="1" y="2210"/>
                    <a:pt x="1" y="2418"/>
                    <a:pt x="1" y="2593"/>
                  </a:cubicBezTo>
                  <a:lnTo>
                    <a:pt x="1" y="2637"/>
                  </a:lnTo>
                  <a:cubicBezTo>
                    <a:pt x="1" y="2691"/>
                    <a:pt x="1" y="2746"/>
                    <a:pt x="12" y="2790"/>
                  </a:cubicBezTo>
                  <a:cubicBezTo>
                    <a:pt x="12" y="2888"/>
                    <a:pt x="23" y="2954"/>
                    <a:pt x="23" y="2954"/>
                  </a:cubicBezTo>
                  <a:lnTo>
                    <a:pt x="3381" y="2954"/>
                  </a:lnTo>
                  <a:cubicBezTo>
                    <a:pt x="3381" y="2954"/>
                    <a:pt x="3392" y="2822"/>
                    <a:pt x="3381" y="2637"/>
                  </a:cubicBezTo>
                  <a:cubicBezTo>
                    <a:pt x="3359" y="2287"/>
                    <a:pt x="3250" y="1751"/>
                    <a:pt x="2779" y="1390"/>
                  </a:cubicBezTo>
                  <a:cubicBezTo>
                    <a:pt x="2145" y="897"/>
                    <a:pt x="2397" y="1007"/>
                    <a:pt x="2266" y="778"/>
                  </a:cubicBezTo>
                  <a:cubicBezTo>
                    <a:pt x="2244" y="756"/>
                    <a:pt x="2134" y="372"/>
                    <a:pt x="2123" y="351"/>
                  </a:cubicBezTo>
                  <a:cubicBezTo>
                    <a:pt x="2014" y="110"/>
                    <a:pt x="1916" y="1"/>
                    <a:pt x="131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5" name="Google Shape;2753;p65">
              <a:extLst>
                <a:ext uri="{FF2B5EF4-FFF2-40B4-BE49-F238E27FC236}">
                  <a16:creationId xmlns:a16="http://schemas.microsoft.com/office/drawing/2014/main" id="{6F9FCBBD-99AD-44D2-88EC-9CDFA9D8194C}"/>
                </a:ext>
              </a:extLst>
            </p:cNvPr>
            <p:cNvSpPr/>
            <p:nvPr/>
          </p:nvSpPr>
          <p:spPr>
            <a:xfrm>
              <a:off x="4807575" y="2754650"/>
              <a:ext cx="14000" cy="43250"/>
            </a:xfrm>
            <a:custGeom>
              <a:avLst/>
              <a:gdLst/>
              <a:ahLst/>
              <a:cxnLst/>
              <a:rect l="l" t="t" r="r" b="b"/>
              <a:pathLst>
                <a:path w="560" h="1730" extrusionOk="0">
                  <a:moveTo>
                    <a:pt x="231" y="1"/>
                  </a:moveTo>
                  <a:lnTo>
                    <a:pt x="220" y="11"/>
                  </a:lnTo>
                  <a:cubicBezTo>
                    <a:pt x="209" y="88"/>
                    <a:pt x="187" y="186"/>
                    <a:pt x="165" y="274"/>
                  </a:cubicBezTo>
                  <a:cubicBezTo>
                    <a:pt x="242" y="504"/>
                    <a:pt x="329" y="898"/>
                    <a:pt x="209" y="1226"/>
                  </a:cubicBezTo>
                  <a:cubicBezTo>
                    <a:pt x="165" y="1346"/>
                    <a:pt x="88" y="1445"/>
                    <a:pt x="1" y="1532"/>
                  </a:cubicBezTo>
                  <a:lnTo>
                    <a:pt x="1" y="1576"/>
                  </a:lnTo>
                  <a:cubicBezTo>
                    <a:pt x="1" y="1630"/>
                    <a:pt x="1" y="1685"/>
                    <a:pt x="12" y="1729"/>
                  </a:cubicBezTo>
                  <a:cubicBezTo>
                    <a:pt x="176" y="1620"/>
                    <a:pt x="285" y="1467"/>
                    <a:pt x="362" y="1280"/>
                  </a:cubicBezTo>
                  <a:cubicBezTo>
                    <a:pt x="559" y="711"/>
                    <a:pt x="242" y="33"/>
                    <a:pt x="2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6" name="Google Shape;2754;p65">
              <a:extLst>
                <a:ext uri="{FF2B5EF4-FFF2-40B4-BE49-F238E27FC236}">
                  <a16:creationId xmlns:a16="http://schemas.microsoft.com/office/drawing/2014/main" id="{B193D9D2-F3B3-462F-91C1-5C3FFBF93C45}"/>
                </a:ext>
              </a:extLst>
            </p:cNvPr>
            <p:cNvSpPr/>
            <p:nvPr/>
          </p:nvSpPr>
          <p:spPr>
            <a:xfrm>
              <a:off x="4807575" y="2794025"/>
              <a:ext cx="84800" cy="7950"/>
            </a:xfrm>
            <a:custGeom>
              <a:avLst/>
              <a:gdLst/>
              <a:ahLst/>
              <a:cxnLst/>
              <a:rect l="l" t="t" r="r" b="b"/>
              <a:pathLst>
                <a:path w="3392" h="318" extrusionOk="0">
                  <a:moveTo>
                    <a:pt x="1" y="1"/>
                  </a:moveTo>
                  <a:cubicBezTo>
                    <a:pt x="1" y="186"/>
                    <a:pt x="23" y="318"/>
                    <a:pt x="23" y="318"/>
                  </a:cubicBezTo>
                  <a:lnTo>
                    <a:pt x="3381" y="318"/>
                  </a:lnTo>
                  <a:cubicBezTo>
                    <a:pt x="3381" y="318"/>
                    <a:pt x="3392" y="186"/>
                    <a:pt x="33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7" name="Google Shape;2755;p65">
              <a:extLst>
                <a:ext uri="{FF2B5EF4-FFF2-40B4-BE49-F238E27FC236}">
                  <a16:creationId xmlns:a16="http://schemas.microsoft.com/office/drawing/2014/main" id="{47948667-4501-4AF7-8733-75DF53C813E4}"/>
                </a:ext>
              </a:extLst>
            </p:cNvPr>
            <p:cNvSpPr/>
            <p:nvPr/>
          </p:nvSpPr>
          <p:spPr>
            <a:xfrm>
              <a:off x="4846700" y="2712425"/>
              <a:ext cx="26000" cy="28050"/>
            </a:xfrm>
            <a:custGeom>
              <a:avLst/>
              <a:gdLst/>
              <a:ahLst/>
              <a:cxnLst/>
              <a:rect l="l" t="t" r="r" b="b"/>
              <a:pathLst>
                <a:path w="1040" h="1122" extrusionOk="0">
                  <a:moveTo>
                    <a:pt x="722" y="191"/>
                  </a:moveTo>
                  <a:cubicBezTo>
                    <a:pt x="744" y="191"/>
                    <a:pt x="766" y="202"/>
                    <a:pt x="788" y="224"/>
                  </a:cubicBezTo>
                  <a:cubicBezTo>
                    <a:pt x="842" y="268"/>
                    <a:pt x="842" y="312"/>
                    <a:pt x="842" y="334"/>
                  </a:cubicBezTo>
                  <a:cubicBezTo>
                    <a:pt x="820" y="487"/>
                    <a:pt x="526" y="694"/>
                    <a:pt x="274" y="837"/>
                  </a:cubicBezTo>
                  <a:cubicBezTo>
                    <a:pt x="394" y="541"/>
                    <a:pt x="558" y="235"/>
                    <a:pt x="701" y="191"/>
                  </a:cubicBezTo>
                  <a:close/>
                  <a:moveTo>
                    <a:pt x="711" y="0"/>
                  </a:moveTo>
                  <a:cubicBezTo>
                    <a:pt x="688" y="0"/>
                    <a:pt x="666" y="2"/>
                    <a:pt x="645" y="5"/>
                  </a:cubicBezTo>
                  <a:cubicBezTo>
                    <a:pt x="307" y="103"/>
                    <a:pt x="55" y="847"/>
                    <a:pt x="11" y="1000"/>
                  </a:cubicBezTo>
                  <a:cubicBezTo>
                    <a:pt x="1" y="1034"/>
                    <a:pt x="11" y="1077"/>
                    <a:pt x="33" y="1099"/>
                  </a:cubicBezTo>
                  <a:cubicBezTo>
                    <a:pt x="55" y="1121"/>
                    <a:pt x="77" y="1121"/>
                    <a:pt x="99" y="1121"/>
                  </a:cubicBezTo>
                  <a:lnTo>
                    <a:pt x="142" y="1121"/>
                  </a:lnTo>
                  <a:cubicBezTo>
                    <a:pt x="219" y="1077"/>
                    <a:pt x="974" y="727"/>
                    <a:pt x="1029" y="366"/>
                  </a:cubicBezTo>
                  <a:cubicBezTo>
                    <a:pt x="1039" y="290"/>
                    <a:pt x="1029" y="191"/>
                    <a:pt x="919" y="82"/>
                  </a:cubicBezTo>
                  <a:cubicBezTo>
                    <a:pt x="847" y="17"/>
                    <a:pt x="774" y="0"/>
                    <a:pt x="7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8" name="Google Shape;2756;p65">
              <a:extLst>
                <a:ext uri="{FF2B5EF4-FFF2-40B4-BE49-F238E27FC236}">
                  <a16:creationId xmlns:a16="http://schemas.microsoft.com/office/drawing/2014/main" id="{0C3E0919-FD16-41A4-8970-10D0A5027F40}"/>
                </a:ext>
              </a:extLst>
            </p:cNvPr>
            <p:cNvSpPr/>
            <p:nvPr/>
          </p:nvSpPr>
          <p:spPr>
            <a:xfrm>
              <a:off x="4821550" y="2712425"/>
              <a:ext cx="25975" cy="28050"/>
            </a:xfrm>
            <a:custGeom>
              <a:avLst/>
              <a:gdLst/>
              <a:ahLst/>
              <a:cxnLst/>
              <a:rect l="l" t="t" r="r" b="b"/>
              <a:pathLst>
                <a:path w="1039" h="1122" extrusionOk="0">
                  <a:moveTo>
                    <a:pt x="339" y="191"/>
                  </a:moveTo>
                  <a:cubicBezTo>
                    <a:pt x="482" y="235"/>
                    <a:pt x="645" y="541"/>
                    <a:pt x="766" y="837"/>
                  </a:cubicBezTo>
                  <a:cubicBezTo>
                    <a:pt x="514" y="694"/>
                    <a:pt x="230" y="487"/>
                    <a:pt x="197" y="334"/>
                  </a:cubicBezTo>
                  <a:cubicBezTo>
                    <a:pt x="197" y="312"/>
                    <a:pt x="197" y="268"/>
                    <a:pt x="251" y="224"/>
                  </a:cubicBezTo>
                  <a:cubicBezTo>
                    <a:pt x="273" y="202"/>
                    <a:pt x="295" y="191"/>
                    <a:pt x="317" y="191"/>
                  </a:cubicBezTo>
                  <a:close/>
                  <a:moveTo>
                    <a:pt x="329" y="0"/>
                  </a:moveTo>
                  <a:cubicBezTo>
                    <a:pt x="265" y="0"/>
                    <a:pt x="193" y="17"/>
                    <a:pt x="120" y="82"/>
                  </a:cubicBezTo>
                  <a:cubicBezTo>
                    <a:pt x="11" y="191"/>
                    <a:pt x="0" y="290"/>
                    <a:pt x="11" y="366"/>
                  </a:cubicBezTo>
                  <a:cubicBezTo>
                    <a:pt x="66" y="727"/>
                    <a:pt x="820" y="1077"/>
                    <a:pt x="897" y="1121"/>
                  </a:cubicBezTo>
                  <a:lnTo>
                    <a:pt x="941" y="1121"/>
                  </a:lnTo>
                  <a:cubicBezTo>
                    <a:pt x="963" y="1121"/>
                    <a:pt x="985" y="1121"/>
                    <a:pt x="1007" y="1099"/>
                  </a:cubicBezTo>
                  <a:cubicBezTo>
                    <a:pt x="1028" y="1077"/>
                    <a:pt x="1039" y="1034"/>
                    <a:pt x="1028" y="1000"/>
                  </a:cubicBezTo>
                  <a:cubicBezTo>
                    <a:pt x="985" y="847"/>
                    <a:pt x="733" y="103"/>
                    <a:pt x="394" y="5"/>
                  </a:cubicBezTo>
                  <a:cubicBezTo>
                    <a:pt x="374" y="2"/>
                    <a:pt x="352" y="0"/>
                    <a:pt x="3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9" name="Google Shape;2757;p65">
              <a:extLst>
                <a:ext uri="{FF2B5EF4-FFF2-40B4-BE49-F238E27FC236}">
                  <a16:creationId xmlns:a16="http://schemas.microsoft.com/office/drawing/2014/main" id="{F0B8EA26-1ACF-41AC-BAB6-B1F09FAA3776}"/>
                </a:ext>
              </a:extLst>
            </p:cNvPr>
            <p:cNvSpPr/>
            <p:nvPr/>
          </p:nvSpPr>
          <p:spPr>
            <a:xfrm>
              <a:off x="4842225" y="2733175"/>
              <a:ext cx="9375" cy="8625"/>
            </a:xfrm>
            <a:custGeom>
              <a:avLst/>
              <a:gdLst/>
              <a:ahLst/>
              <a:cxnLst/>
              <a:rect l="l" t="t" r="r" b="b"/>
              <a:pathLst>
                <a:path w="375" h="345" extrusionOk="0">
                  <a:moveTo>
                    <a:pt x="138" y="0"/>
                  </a:moveTo>
                  <a:cubicBezTo>
                    <a:pt x="19" y="0"/>
                    <a:pt x="1" y="214"/>
                    <a:pt x="48" y="280"/>
                  </a:cubicBezTo>
                  <a:cubicBezTo>
                    <a:pt x="73" y="330"/>
                    <a:pt x="120" y="341"/>
                    <a:pt x="156" y="341"/>
                  </a:cubicBezTo>
                  <a:cubicBezTo>
                    <a:pt x="182" y="341"/>
                    <a:pt x="201" y="335"/>
                    <a:pt x="201" y="335"/>
                  </a:cubicBezTo>
                  <a:cubicBezTo>
                    <a:pt x="212" y="341"/>
                    <a:pt x="226" y="345"/>
                    <a:pt x="241" y="345"/>
                  </a:cubicBezTo>
                  <a:cubicBezTo>
                    <a:pt x="299" y="345"/>
                    <a:pt x="374" y="291"/>
                    <a:pt x="365" y="160"/>
                  </a:cubicBezTo>
                  <a:cubicBezTo>
                    <a:pt x="359" y="31"/>
                    <a:pt x="303" y="4"/>
                    <a:pt x="258" y="4"/>
                  </a:cubicBezTo>
                  <a:cubicBezTo>
                    <a:pt x="227" y="4"/>
                    <a:pt x="201" y="17"/>
                    <a:pt x="201" y="17"/>
                  </a:cubicBezTo>
                  <a:cubicBezTo>
                    <a:pt x="178" y="5"/>
                    <a:pt x="157" y="0"/>
                    <a:pt x="13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0" name="Google Shape;2758;p65">
              <a:extLst>
                <a:ext uri="{FF2B5EF4-FFF2-40B4-BE49-F238E27FC236}">
                  <a16:creationId xmlns:a16="http://schemas.microsoft.com/office/drawing/2014/main" id="{6EA09426-2CDE-45BD-8E37-0E45AE3DCE18}"/>
                </a:ext>
              </a:extLst>
            </p:cNvPr>
            <p:cNvSpPr/>
            <p:nvPr/>
          </p:nvSpPr>
          <p:spPr>
            <a:xfrm>
              <a:off x="4844525" y="2736225"/>
              <a:ext cx="22425" cy="11900"/>
            </a:xfrm>
            <a:custGeom>
              <a:avLst/>
              <a:gdLst/>
              <a:ahLst/>
              <a:cxnLst/>
              <a:rect l="l" t="t" r="r" b="b"/>
              <a:pathLst>
                <a:path w="897" h="476" extrusionOk="0">
                  <a:moveTo>
                    <a:pt x="225" y="0"/>
                  </a:moveTo>
                  <a:cubicBezTo>
                    <a:pt x="144" y="0"/>
                    <a:pt x="91" y="12"/>
                    <a:pt x="88" y="16"/>
                  </a:cubicBezTo>
                  <a:cubicBezTo>
                    <a:pt x="32" y="27"/>
                    <a:pt x="0" y="70"/>
                    <a:pt x="11" y="125"/>
                  </a:cubicBezTo>
                  <a:cubicBezTo>
                    <a:pt x="20" y="172"/>
                    <a:pt x="55" y="204"/>
                    <a:pt x="99" y="204"/>
                  </a:cubicBezTo>
                  <a:cubicBezTo>
                    <a:pt x="106" y="204"/>
                    <a:pt x="113" y="203"/>
                    <a:pt x="120" y="202"/>
                  </a:cubicBezTo>
                  <a:cubicBezTo>
                    <a:pt x="123" y="202"/>
                    <a:pt x="158" y="196"/>
                    <a:pt x="211" y="196"/>
                  </a:cubicBezTo>
                  <a:cubicBezTo>
                    <a:pt x="336" y="196"/>
                    <a:pt x="561" y="228"/>
                    <a:pt x="722" y="442"/>
                  </a:cubicBezTo>
                  <a:cubicBezTo>
                    <a:pt x="732" y="464"/>
                    <a:pt x="766" y="475"/>
                    <a:pt x="798" y="475"/>
                  </a:cubicBezTo>
                  <a:cubicBezTo>
                    <a:pt x="809" y="475"/>
                    <a:pt x="831" y="475"/>
                    <a:pt x="853" y="464"/>
                  </a:cubicBezTo>
                  <a:cubicBezTo>
                    <a:pt x="897" y="432"/>
                    <a:pt x="897" y="366"/>
                    <a:pt x="875" y="322"/>
                  </a:cubicBezTo>
                  <a:cubicBezTo>
                    <a:pt x="669" y="50"/>
                    <a:pt x="390" y="0"/>
                    <a:pt x="2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1" name="Google Shape;2759;p65">
              <a:extLst>
                <a:ext uri="{FF2B5EF4-FFF2-40B4-BE49-F238E27FC236}">
                  <a16:creationId xmlns:a16="http://schemas.microsoft.com/office/drawing/2014/main" id="{5458FF8C-2802-44F8-BA23-CFD8F186C8A1}"/>
                </a:ext>
              </a:extLst>
            </p:cNvPr>
            <p:cNvSpPr/>
            <p:nvPr/>
          </p:nvSpPr>
          <p:spPr>
            <a:xfrm>
              <a:off x="4825100" y="2733825"/>
              <a:ext cx="24625" cy="16750"/>
            </a:xfrm>
            <a:custGeom>
              <a:avLst/>
              <a:gdLst/>
              <a:ahLst/>
              <a:cxnLst/>
              <a:rect l="l" t="t" r="r" b="b"/>
              <a:pathLst>
                <a:path w="985" h="670" extrusionOk="0">
                  <a:moveTo>
                    <a:pt x="885" y="0"/>
                  </a:moveTo>
                  <a:cubicBezTo>
                    <a:pt x="879" y="0"/>
                    <a:pt x="872" y="1"/>
                    <a:pt x="865" y="3"/>
                  </a:cubicBezTo>
                  <a:cubicBezTo>
                    <a:pt x="843" y="3"/>
                    <a:pt x="219" y="101"/>
                    <a:pt x="22" y="538"/>
                  </a:cubicBezTo>
                  <a:cubicBezTo>
                    <a:pt x="0" y="582"/>
                    <a:pt x="11" y="637"/>
                    <a:pt x="66" y="659"/>
                  </a:cubicBezTo>
                  <a:cubicBezTo>
                    <a:pt x="77" y="669"/>
                    <a:pt x="88" y="669"/>
                    <a:pt x="99" y="669"/>
                  </a:cubicBezTo>
                  <a:cubicBezTo>
                    <a:pt x="143" y="669"/>
                    <a:pt x="175" y="648"/>
                    <a:pt x="186" y="615"/>
                  </a:cubicBezTo>
                  <a:cubicBezTo>
                    <a:pt x="350" y="276"/>
                    <a:pt x="886" y="188"/>
                    <a:pt x="897" y="188"/>
                  </a:cubicBezTo>
                  <a:cubicBezTo>
                    <a:pt x="941" y="178"/>
                    <a:pt x="984" y="134"/>
                    <a:pt x="974" y="79"/>
                  </a:cubicBezTo>
                  <a:cubicBezTo>
                    <a:pt x="964" y="32"/>
                    <a:pt x="930" y="0"/>
                    <a:pt x="8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2" name="Google Shape;2760;p65">
              <a:extLst>
                <a:ext uri="{FF2B5EF4-FFF2-40B4-BE49-F238E27FC236}">
                  <a16:creationId xmlns:a16="http://schemas.microsoft.com/office/drawing/2014/main" id="{83DAAEBC-6A6D-4605-B55D-03ED78A2DCD2}"/>
                </a:ext>
              </a:extLst>
            </p:cNvPr>
            <p:cNvSpPr/>
            <p:nvPr/>
          </p:nvSpPr>
          <p:spPr>
            <a:xfrm>
              <a:off x="4834925" y="2748250"/>
              <a:ext cx="26025" cy="6150"/>
            </a:xfrm>
            <a:custGeom>
              <a:avLst/>
              <a:gdLst/>
              <a:ahLst/>
              <a:cxnLst/>
              <a:rect l="l" t="t" r="r" b="b"/>
              <a:pathLst>
                <a:path w="1041" h="246" extrusionOk="0">
                  <a:moveTo>
                    <a:pt x="568" y="0"/>
                  </a:moveTo>
                  <a:cubicBezTo>
                    <a:pt x="428" y="0"/>
                    <a:pt x="260" y="14"/>
                    <a:pt x="78" y="60"/>
                  </a:cubicBezTo>
                  <a:cubicBezTo>
                    <a:pt x="34" y="71"/>
                    <a:pt x="1" y="126"/>
                    <a:pt x="12" y="180"/>
                  </a:cubicBezTo>
                  <a:cubicBezTo>
                    <a:pt x="23" y="213"/>
                    <a:pt x="66" y="246"/>
                    <a:pt x="110" y="246"/>
                  </a:cubicBezTo>
                  <a:lnTo>
                    <a:pt x="132" y="246"/>
                  </a:lnTo>
                  <a:cubicBezTo>
                    <a:pt x="296" y="203"/>
                    <a:pt x="449" y="191"/>
                    <a:pt x="575" y="191"/>
                  </a:cubicBezTo>
                  <a:cubicBezTo>
                    <a:pt x="777" y="191"/>
                    <a:pt x="909" y="224"/>
                    <a:pt x="909" y="224"/>
                  </a:cubicBezTo>
                  <a:cubicBezTo>
                    <a:pt x="921" y="228"/>
                    <a:pt x="932" y="231"/>
                    <a:pt x="942" y="231"/>
                  </a:cubicBezTo>
                  <a:cubicBezTo>
                    <a:pt x="981" y="231"/>
                    <a:pt x="1012" y="201"/>
                    <a:pt x="1029" y="158"/>
                  </a:cubicBezTo>
                  <a:cubicBezTo>
                    <a:pt x="1040" y="114"/>
                    <a:pt x="1007" y="60"/>
                    <a:pt x="963" y="38"/>
                  </a:cubicBezTo>
                  <a:cubicBezTo>
                    <a:pt x="950" y="38"/>
                    <a:pt x="797" y="0"/>
                    <a:pt x="56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3" name="Google Shape;2761;p65">
              <a:extLst>
                <a:ext uri="{FF2B5EF4-FFF2-40B4-BE49-F238E27FC236}">
                  <a16:creationId xmlns:a16="http://schemas.microsoft.com/office/drawing/2014/main" id="{41AC7E7A-6432-4629-B07B-40914923637F}"/>
                </a:ext>
              </a:extLst>
            </p:cNvPr>
            <p:cNvSpPr/>
            <p:nvPr/>
          </p:nvSpPr>
          <p:spPr>
            <a:xfrm>
              <a:off x="4838500" y="2755775"/>
              <a:ext cx="26000" cy="6275"/>
            </a:xfrm>
            <a:custGeom>
              <a:avLst/>
              <a:gdLst/>
              <a:ahLst/>
              <a:cxnLst/>
              <a:rect l="l" t="t" r="r" b="b"/>
              <a:pathLst>
                <a:path w="1040" h="251" extrusionOk="0">
                  <a:moveTo>
                    <a:pt x="566" y="1"/>
                  </a:moveTo>
                  <a:cubicBezTo>
                    <a:pt x="428" y="1"/>
                    <a:pt x="264" y="16"/>
                    <a:pt x="88" y="65"/>
                  </a:cubicBezTo>
                  <a:cubicBezTo>
                    <a:pt x="33" y="76"/>
                    <a:pt x="0" y="131"/>
                    <a:pt x="11" y="175"/>
                  </a:cubicBezTo>
                  <a:cubicBezTo>
                    <a:pt x="22" y="218"/>
                    <a:pt x="66" y="251"/>
                    <a:pt x="110" y="251"/>
                  </a:cubicBezTo>
                  <a:cubicBezTo>
                    <a:pt x="110" y="251"/>
                    <a:pt x="120" y="251"/>
                    <a:pt x="132" y="240"/>
                  </a:cubicBezTo>
                  <a:cubicBezTo>
                    <a:pt x="284" y="201"/>
                    <a:pt x="427" y="189"/>
                    <a:pt x="548" y="189"/>
                  </a:cubicBezTo>
                  <a:cubicBezTo>
                    <a:pt x="764" y="189"/>
                    <a:pt x="908" y="229"/>
                    <a:pt x="908" y="229"/>
                  </a:cubicBezTo>
                  <a:cubicBezTo>
                    <a:pt x="917" y="231"/>
                    <a:pt x="926" y="232"/>
                    <a:pt x="935" y="232"/>
                  </a:cubicBezTo>
                  <a:cubicBezTo>
                    <a:pt x="977" y="232"/>
                    <a:pt x="1010" y="209"/>
                    <a:pt x="1029" y="163"/>
                  </a:cubicBezTo>
                  <a:cubicBezTo>
                    <a:pt x="1039" y="109"/>
                    <a:pt x="1007" y="54"/>
                    <a:pt x="963" y="43"/>
                  </a:cubicBezTo>
                  <a:cubicBezTo>
                    <a:pt x="949" y="43"/>
                    <a:pt x="794" y="1"/>
                    <a:pt x="5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4" name="Google Shape;2762;p65">
              <a:extLst>
                <a:ext uri="{FF2B5EF4-FFF2-40B4-BE49-F238E27FC236}">
                  <a16:creationId xmlns:a16="http://schemas.microsoft.com/office/drawing/2014/main" id="{FFFD2149-F7F4-4E88-840A-B680D223099C}"/>
                </a:ext>
              </a:extLst>
            </p:cNvPr>
            <p:cNvSpPr/>
            <p:nvPr/>
          </p:nvSpPr>
          <p:spPr>
            <a:xfrm>
              <a:off x="4842600" y="2764375"/>
              <a:ext cx="26000" cy="6175"/>
            </a:xfrm>
            <a:custGeom>
              <a:avLst/>
              <a:gdLst/>
              <a:ahLst/>
              <a:cxnLst/>
              <a:rect l="l" t="t" r="r" b="b"/>
              <a:pathLst>
                <a:path w="1040" h="247" extrusionOk="0">
                  <a:moveTo>
                    <a:pt x="565" y="1"/>
                  </a:moveTo>
                  <a:cubicBezTo>
                    <a:pt x="427" y="1"/>
                    <a:pt x="262" y="15"/>
                    <a:pt x="88" y="60"/>
                  </a:cubicBezTo>
                  <a:cubicBezTo>
                    <a:pt x="33" y="71"/>
                    <a:pt x="0" y="126"/>
                    <a:pt x="22" y="181"/>
                  </a:cubicBezTo>
                  <a:cubicBezTo>
                    <a:pt x="33" y="224"/>
                    <a:pt x="66" y="246"/>
                    <a:pt x="109" y="246"/>
                  </a:cubicBezTo>
                  <a:lnTo>
                    <a:pt x="131" y="246"/>
                  </a:lnTo>
                  <a:cubicBezTo>
                    <a:pt x="292" y="205"/>
                    <a:pt x="442" y="192"/>
                    <a:pt x="566" y="192"/>
                  </a:cubicBezTo>
                  <a:cubicBezTo>
                    <a:pt x="772" y="192"/>
                    <a:pt x="908" y="228"/>
                    <a:pt x="908" y="235"/>
                  </a:cubicBezTo>
                  <a:cubicBezTo>
                    <a:pt x="915" y="236"/>
                    <a:pt x="923" y="237"/>
                    <a:pt x="930" y="237"/>
                  </a:cubicBezTo>
                  <a:cubicBezTo>
                    <a:pt x="976" y="237"/>
                    <a:pt x="1019" y="206"/>
                    <a:pt x="1028" y="159"/>
                  </a:cubicBezTo>
                  <a:cubicBezTo>
                    <a:pt x="1040" y="115"/>
                    <a:pt x="1018" y="60"/>
                    <a:pt x="963" y="49"/>
                  </a:cubicBezTo>
                  <a:cubicBezTo>
                    <a:pt x="956" y="42"/>
                    <a:pt x="798" y="1"/>
                    <a:pt x="56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5" name="Google Shape;2763;p65">
              <a:extLst>
                <a:ext uri="{FF2B5EF4-FFF2-40B4-BE49-F238E27FC236}">
                  <a16:creationId xmlns:a16="http://schemas.microsoft.com/office/drawing/2014/main" id="{9F258E44-19B5-48C1-A67E-BF7C7A0938A7}"/>
                </a:ext>
              </a:extLst>
            </p:cNvPr>
            <p:cNvSpPr/>
            <p:nvPr/>
          </p:nvSpPr>
          <p:spPr>
            <a:xfrm>
              <a:off x="4868025" y="2150550"/>
              <a:ext cx="55525" cy="57775"/>
            </a:xfrm>
            <a:custGeom>
              <a:avLst/>
              <a:gdLst/>
              <a:ahLst/>
              <a:cxnLst/>
              <a:rect l="l" t="t" r="r" b="b"/>
              <a:pathLst>
                <a:path w="2221" h="2311" extrusionOk="0">
                  <a:moveTo>
                    <a:pt x="83" y="1"/>
                  </a:moveTo>
                  <a:cubicBezTo>
                    <a:pt x="78" y="1"/>
                    <a:pt x="72" y="1"/>
                    <a:pt x="66" y="3"/>
                  </a:cubicBezTo>
                  <a:cubicBezTo>
                    <a:pt x="33" y="14"/>
                    <a:pt x="1" y="46"/>
                    <a:pt x="11" y="90"/>
                  </a:cubicBezTo>
                  <a:cubicBezTo>
                    <a:pt x="11" y="123"/>
                    <a:pt x="121" y="648"/>
                    <a:pt x="416" y="1184"/>
                  </a:cubicBezTo>
                  <a:cubicBezTo>
                    <a:pt x="602" y="1502"/>
                    <a:pt x="842" y="1818"/>
                    <a:pt x="1182" y="2037"/>
                  </a:cubicBezTo>
                  <a:cubicBezTo>
                    <a:pt x="1477" y="2223"/>
                    <a:pt x="1795" y="2311"/>
                    <a:pt x="2133" y="2311"/>
                  </a:cubicBezTo>
                  <a:lnTo>
                    <a:pt x="2188" y="2311"/>
                  </a:lnTo>
                  <a:cubicBezTo>
                    <a:pt x="2199" y="2267"/>
                    <a:pt x="2210" y="2212"/>
                    <a:pt x="2221" y="2168"/>
                  </a:cubicBezTo>
                  <a:lnTo>
                    <a:pt x="2155" y="2168"/>
                  </a:lnTo>
                  <a:cubicBezTo>
                    <a:pt x="1827" y="2168"/>
                    <a:pt x="1532" y="2081"/>
                    <a:pt x="1269" y="1917"/>
                  </a:cubicBezTo>
                  <a:cubicBezTo>
                    <a:pt x="963" y="1720"/>
                    <a:pt x="733" y="1436"/>
                    <a:pt x="569" y="1140"/>
                  </a:cubicBezTo>
                  <a:cubicBezTo>
                    <a:pt x="263" y="615"/>
                    <a:pt x="154" y="68"/>
                    <a:pt x="154" y="58"/>
                  </a:cubicBezTo>
                  <a:cubicBezTo>
                    <a:pt x="154" y="29"/>
                    <a:pt x="121" y="1"/>
                    <a:pt x="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6" name="Google Shape;2764;p65">
              <a:extLst>
                <a:ext uri="{FF2B5EF4-FFF2-40B4-BE49-F238E27FC236}">
                  <a16:creationId xmlns:a16="http://schemas.microsoft.com/office/drawing/2014/main" id="{B7C45389-7986-4D37-B465-E6DFA518BB16}"/>
                </a:ext>
              </a:extLst>
            </p:cNvPr>
            <p:cNvSpPr/>
            <p:nvPr/>
          </p:nvSpPr>
          <p:spPr>
            <a:xfrm>
              <a:off x="4706400" y="1836125"/>
              <a:ext cx="121175" cy="151275"/>
            </a:xfrm>
            <a:custGeom>
              <a:avLst/>
              <a:gdLst/>
              <a:ahLst/>
              <a:cxnLst/>
              <a:rect l="l" t="t" r="r" b="b"/>
              <a:pathLst>
                <a:path w="4847" h="6051" extrusionOk="0">
                  <a:moveTo>
                    <a:pt x="3521" y="0"/>
                  </a:moveTo>
                  <a:cubicBezTo>
                    <a:pt x="3125" y="0"/>
                    <a:pt x="2740" y="199"/>
                    <a:pt x="2517" y="559"/>
                  </a:cubicBezTo>
                  <a:cubicBezTo>
                    <a:pt x="2517" y="570"/>
                    <a:pt x="2035" y="1357"/>
                    <a:pt x="1347" y="2232"/>
                  </a:cubicBezTo>
                  <a:cubicBezTo>
                    <a:pt x="800" y="2932"/>
                    <a:pt x="351" y="3392"/>
                    <a:pt x="1" y="3676"/>
                  </a:cubicBezTo>
                  <a:cubicBezTo>
                    <a:pt x="67" y="3939"/>
                    <a:pt x="122" y="4201"/>
                    <a:pt x="187" y="4453"/>
                  </a:cubicBezTo>
                  <a:cubicBezTo>
                    <a:pt x="297" y="4847"/>
                    <a:pt x="406" y="5251"/>
                    <a:pt x="537" y="5623"/>
                  </a:cubicBezTo>
                  <a:cubicBezTo>
                    <a:pt x="581" y="5766"/>
                    <a:pt x="635" y="5908"/>
                    <a:pt x="690" y="6050"/>
                  </a:cubicBezTo>
                  <a:cubicBezTo>
                    <a:pt x="1467" y="5591"/>
                    <a:pt x="2287" y="4803"/>
                    <a:pt x="3173" y="3676"/>
                  </a:cubicBezTo>
                  <a:cubicBezTo>
                    <a:pt x="3950" y="2692"/>
                    <a:pt x="4486" y="1806"/>
                    <a:pt x="4519" y="1763"/>
                  </a:cubicBezTo>
                  <a:cubicBezTo>
                    <a:pt x="4847" y="1216"/>
                    <a:pt x="4672" y="494"/>
                    <a:pt x="4125" y="166"/>
                  </a:cubicBezTo>
                  <a:cubicBezTo>
                    <a:pt x="3934" y="54"/>
                    <a:pt x="3726" y="0"/>
                    <a:pt x="35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7" name="Google Shape;2765;p65">
              <a:extLst>
                <a:ext uri="{FF2B5EF4-FFF2-40B4-BE49-F238E27FC236}">
                  <a16:creationId xmlns:a16="http://schemas.microsoft.com/office/drawing/2014/main" id="{69E04D66-0996-4B45-8B7D-584AD55033B4}"/>
                </a:ext>
              </a:extLst>
            </p:cNvPr>
            <p:cNvSpPr/>
            <p:nvPr/>
          </p:nvSpPr>
          <p:spPr>
            <a:xfrm>
              <a:off x="4739225" y="1804975"/>
              <a:ext cx="239300" cy="334450"/>
            </a:xfrm>
            <a:custGeom>
              <a:avLst/>
              <a:gdLst/>
              <a:ahLst/>
              <a:cxnLst/>
              <a:rect l="l" t="t" r="r" b="b"/>
              <a:pathLst>
                <a:path w="9572" h="13378" extrusionOk="0">
                  <a:moveTo>
                    <a:pt x="6126" y="0"/>
                  </a:moveTo>
                  <a:lnTo>
                    <a:pt x="3971" y="88"/>
                  </a:lnTo>
                  <a:cubicBezTo>
                    <a:pt x="3971" y="99"/>
                    <a:pt x="3960" y="99"/>
                    <a:pt x="3960" y="99"/>
                  </a:cubicBezTo>
                  <a:cubicBezTo>
                    <a:pt x="3829" y="197"/>
                    <a:pt x="3676" y="296"/>
                    <a:pt x="3512" y="372"/>
                  </a:cubicBezTo>
                  <a:cubicBezTo>
                    <a:pt x="3446" y="405"/>
                    <a:pt x="3381" y="449"/>
                    <a:pt x="3304" y="481"/>
                  </a:cubicBezTo>
                  <a:cubicBezTo>
                    <a:pt x="3250" y="503"/>
                    <a:pt x="3206" y="525"/>
                    <a:pt x="3151" y="547"/>
                  </a:cubicBezTo>
                  <a:cubicBezTo>
                    <a:pt x="3096" y="569"/>
                    <a:pt x="3031" y="591"/>
                    <a:pt x="2976" y="624"/>
                  </a:cubicBezTo>
                  <a:cubicBezTo>
                    <a:pt x="2746" y="712"/>
                    <a:pt x="2516" y="810"/>
                    <a:pt x="2309" y="919"/>
                  </a:cubicBezTo>
                  <a:cubicBezTo>
                    <a:pt x="2188" y="974"/>
                    <a:pt x="2079" y="1040"/>
                    <a:pt x="1981" y="1105"/>
                  </a:cubicBezTo>
                  <a:cubicBezTo>
                    <a:pt x="1871" y="1171"/>
                    <a:pt x="1762" y="1247"/>
                    <a:pt x="1663" y="1324"/>
                  </a:cubicBezTo>
                  <a:cubicBezTo>
                    <a:pt x="1554" y="1422"/>
                    <a:pt x="1466" y="1531"/>
                    <a:pt x="1379" y="1641"/>
                  </a:cubicBezTo>
                  <a:lnTo>
                    <a:pt x="1379" y="1652"/>
                  </a:lnTo>
                  <a:lnTo>
                    <a:pt x="1281" y="1816"/>
                  </a:lnTo>
                  <a:cubicBezTo>
                    <a:pt x="821" y="2790"/>
                    <a:pt x="953" y="4890"/>
                    <a:pt x="865" y="5612"/>
                  </a:cubicBezTo>
                  <a:cubicBezTo>
                    <a:pt x="756" y="6497"/>
                    <a:pt x="756" y="7121"/>
                    <a:pt x="788" y="7591"/>
                  </a:cubicBezTo>
                  <a:cubicBezTo>
                    <a:pt x="854" y="7679"/>
                    <a:pt x="909" y="7722"/>
                    <a:pt x="909" y="7722"/>
                  </a:cubicBezTo>
                  <a:cubicBezTo>
                    <a:pt x="941" y="7941"/>
                    <a:pt x="953" y="8182"/>
                    <a:pt x="953" y="8434"/>
                  </a:cubicBezTo>
                  <a:cubicBezTo>
                    <a:pt x="953" y="8532"/>
                    <a:pt x="953" y="8631"/>
                    <a:pt x="941" y="8740"/>
                  </a:cubicBezTo>
                  <a:cubicBezTo>
                    <a:pt x="931" y="8904"/>
                    <a:pt x="919" y="9079"/>
                    <a:pt x="897" y="9243"/>
                  </a:cubicBezTo>
                  <a:cubicBezTo>
                    <a:pt x="887" y="9352"/>
                    <a:pt x="876" y="9451"/>
                    <a:pt x="865" y="9549"/>
                  </a:cubicBezTo>
                  <a:cubicBezTo>
                    <a:pt x="843" y="9724"/>
                    <a:pt x="810" y="9888"/>
                    <a:pt x="778" y="10063"/>
                  </a:cubicBezTo>
                  <a:cubicBezTo>
                    <a:pt x="766" y="10162"/>
                    <a:pt x="744" y="10260"/>
                    <a:pt x="722" y="10369"/>
                  </a:cubicBezTo>
                  <a:cubicBezTo>
                    <a:pt x="581" y="11047"/>
                    <a:pt x="394" y="11737"/>
                    <a:pt x="1" y="13378"/>
                  </a:cubicBezTo>
                  <a:lnTo>
                    <a:pt x="7832" y="13378"/>
                  </a:lnTo>
                  <a:lnTo>
                    <a:pt x="8204" y="11244"/>
                  </a:lnTo>
                  <a:lnTo>
                    <a:pt x="8226" y="11135"/>
                  </a:lnTo>
                  <a:lnTo>
                    <a:pt x="8697" y="8247"/>
                  </a:lnTo>
                  <a:lnTo>
                    <a:pt x="9090" y="5775"/>
                  </a:lnTo>
                  <a:lnTo>
                    <a:pt x="9134" y="5502"/>
                  </a:lnTo>
                  <a:lnTo>
                    <a:pt x="9243" y="4824"/>
                  </a:lnTo>
                  <a:cubicBezTo>
                    <a:pt x="9572" y="2450"/>
                    <a:pt x="9440" y="1160"/>
                    <a:pt x="8237" y="897"/>
                  </a:cubicBezTo>
                  <a:cubicBezTo>
                    <a:pt x="7778" y="799"/>
                    <a:pt x="7329" y="613"/>
                    <a:pt x="6968" y="438"/>
                  </a:cubicBezTo>
                  <a:cubicBezTo>
                    <a:pt x="6826" y="372"/>
                    <a:pt x="6695" y="306"/>
                    <a:pt x="6585" y="241"/>
                  </a:cubicBezTo>
                  <a:cubicBezTo>
                    <a:pt x="6476" y="187"/>
                    <a:pt x="6378" y="131"/>
                    <a:pt x="6301" y="88"/>
                  </a:cubicBezTo>
                  <a:lnTo>
                    <a:pt x="6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8" name="Google Shape;2766;p65">
              <a:extLst>
                <a:ext uri="{FF2B5EF4-FFF2-40B4-BE49-F238E27FC236}">
                  <a16:creationId xmlns:a16="http://schemas.microsoft.com/office/drawing/2014/main" id="{78B459DE-0C0A-44E1-B5E1-98BCA623EA49}"/>
                </a:ext>
              </a:extLst>
            </p:cNvPr>
            <p:cNvSpPr/>
            <p:nvPr/>
          </p:nvSpPr>
          <p:spPr>
            <a:xfrm>
              <a:off x="4791475" y="1832600"/>
              <a:ext cx="140825" cy="7400"/>
            </a:xfrm>
            <a:custGeom>
              <a:avLst/>
              <a:gdLst/>
              <a:ahLst/>
              <a:cxnLst/>
              <a:rect l="l" t="t" r="r" b="b"/>
              <a:pathLst>
                <a:path w="5633" h="296" extrusionOk="0">
                  <a:moveTo>
                    <a:pt x="382" y="0"/>
                  </a:moveTo>
                  <a:cubicBezTo>
                    <a:pt x="263" y="110"/>
                    <a:pt x="131" y="208"/>
                    <a:pt x="0" y="295"/>
                  </a:cubicBezTo>
                  <a:lnTo>
                    <a:pt x="5633" y="295"/>
                  </a:lnTo>
                  <a:lnTo>
                    <a:pt x="563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9" name="Google Shape;2767;p65">
              <a:extLst>
                <a:ext uri="{FF2B5EF4-FFF2-40B4-BE49-F238E27FC236}">
                  <a16:creationId xmlns:a16="http://schemas.microsoft.com/office/drawing/2014/main" id="{1C5BFDC8-74B8-4E01-8503-29783A12ECC5}"/>
                </a:ext>
              </a:extLst>
            </p:cNvPr>
            <p:cNvSpPr/>
            <p:nvPr/>
          </p:nvSpPr>
          <p:spPr>
            <a:xfrm>
              <a:off x="4778600" y="1852825"/>
              <a:ext cx="153700" cy="7675"/>
            </a:xfrm>
            <a:custGeom>
              <a:avLst/>
              <a:gdLst/>
              <a:ahLst/>
              <a:cxnLst/>
              <a:rect l="l" t="t" r="r" b="b"/>
              <a:pathLst>
                <a:path w="6148" h="307" extrusionOk="0">
                  <a:moveTo>
                    <a:pt x="1" y="1"/>
                  </a:moveTo>
                  <a:lnTo>
                    <a:pt x="1" y="307"/>
                  </a:lnTo>
                  <a:lnTo>
                    <a:pt x="6148" y="307"/>
                  </a:lnTo>
                  <a:lnTo>
                    <a:pt x="614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0" name="Google Shape;2768;p65">
              <a:extLst>
                <a:ext uri="{FF2B5EF4-FFF2-40B4-BE49-F238E27FC236}">
                  <a16:creationId xmlns:a16="http://schemas.microsoft.com/office/drawing/2014/main" id="{CAD9A4E0-D521-41B0-A82E-754B4D0787AF}"/>
                </a:ext>
              </a:extLst>
            </p:cNvPr>
            <p:cNvSpPr/>
            <p:nvPr/>
          </p:nvSpPr>
          <p:spPr>
            <a:xfrm>
              <a:off x="4776425" y="1873325"/>
              <a:ext cx="155875" cy="7425"/>
            </a:xfrm>
            <a:custGeom>
              <a:avLst/>
              <a:gdLst/>
              <a:ahLst/>
              <a:cxnLst/>
              <a:rect l="l" t="t" r="r" b="b"/>
              <a:pathLst>
                <a:path w="6235" h="297" extrusionOk="0">
                  <a:moveTo>
                    <a:pt x="0" y="1"/>
                  </a:moveTo>
                  <a:lnTo>
                    <a:pt x="0" y="296"/>
                  </a:lnTo>
                  <a:lnTo>
                    <a:pt x="6235" y="296"/>
                  </a:lnTo>
                  <a:lnTo>
                    <a:pt x="62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1" name="Google Shape;2769;p65">
              <a:extLst>
                <a:ext uri="{FF2B5EF4-FFF2-40B4-BE49-F238E27FC236}">
                  <a16:creationId xmlns:a16="http://schemas.microsoft.com/office/drawing/2014/main" id="{70DFB85B-A88B-4532-99FC-D2F324DFC4D0}"/>
                </a:ext>
              </a:extLst>
            </p:cNvPr>
            <p:cNvSpPr/>
            <p:nvPr/>
          </p:nvSpPr>
          <p:spPr>
            <a:xfrm>
              <a:off x="4774225" y="1893575"/>
              <a:ext cx="158075" cy="7675"/>
            </a:xfrm>
            <a:custGeom>
              <a:avLst/>
              <a:gdLst/>
              <a:ahLst/>
              <a:cxnLst/>
              <a:rect l="l" t="t" r="r" b="b"/>
              <a:pathLst>
                <a:path w="6323" h="307" extrusionOk="0">
                  <a:moveTo>
                    <a:pt x="1" y="0"/>
                  </a:moveTo>
                  <a:lnTo>
                    <a:pt x="1" y="306"/>
                  </a:lnTo>
                  <a:lnTo>
                    <a:pt x="6323" y="306"/>
                  </a:lnTo>
                  <a:lnTo>
                    <a:pt x="632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2" name="Google Shape;2770;p65">
              <a:extLst>
                <a:ext uri="{FF2B5EF4-FFF2-40B4-BE49-F238E27FC236}">
                  <a16:creationId xmlns:a16="http://schemas.microsoft.com/office/drawing/2014/main" id="{C3C16CF0-A8DB-442B-89CF-6A8B90B89E6D}"/>
                </a:ext>
              </a:extLst>
            </p:cNvPr>
            <p:cNvSpPr/>
            <p:nvPr/>
          </p:nvSpPr>
          <p:spPr>
            <a:xfrm>
              <a:off x="4772050" y="1914075"/>
              <a:ext cx="160250" cy="7400"/>
            </a:xfrm>
            <a:custGeom>
              <a:avLst/>
              <a:gdLst/>
              <a:ahLst/>
              <a:cxnLst/>
              <a:rect l="l" t="t" r="r" b="b"/>
              <a:pathLst>
                <a:path w="6410" h="296" extrusionOk="0">
                  <a:moveTo>
                    <a:pt x="0" y="1"/>
                  </a:moveTo>
                  <a:lnTo>
                    <a:pt x="0" y="296"/>
                  </a:lnTo>
                  <a:lnTo>
                    <a:pt x="6410" y="296"/>
                  </a:lnTo>
                  <a:lnTo>
                    <a:pt x="641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3" name="Google Shape;2771;p65">
              <a:extLst>
                <a:ext uri="{FF2B5EF4-FFF2-40B4-BE49-F238E27FC236}">
                  <a16:creationId xmlns:a16="http://schemas.microsoft.com/office/drawing/2014/main" id="{D3CD935A-26D5-40C6-8DB6-99AFA51D7F90}"/>
                </a:ext>
              </a:extLst>
            </p:cNvPr>
            <p:cNvSpPr/>
            <p:nvPr/>
          </p:nvSpPr>
          <p:spPr>
            <a:xfrm>
              <a:off x="4769850" y="1934325"/>
              <a:ext cx="162450" cy="7675"/>
            </a:xfrm>
            <a:custGeom>
              <a:avLst/>
              <a:gdLst/>
              <a:ahLst/>
              <a:cxnLst/>
              <a:rect l="l" t="t" r="r" b="b"/>
              <a:pathLst>
                <a:path w="6498" h="307" extrusionOk="0">
                  <a:moveTo>
                    <a:pt x="1" y="0"/>
                  </a:moveTo>
                  <a:lnTo>
                    <a:pt x="1" y="306"/>
                  </a:lnTo>
                  <a:lnTo>
                    <a:pt x="6498" y="306"/>
                  </a:lnTo>
                  <a:lnTo>
                    <a:pt x="649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4" name="Google Shape;2772;p65">
              <a:extLst>
                <a:ext uri="{FF2B5EF4-FFF2-40B4-BE49-F238E27FC236}">
                  <a16:creationId xmlns:a16="http://schemas.microsoft.com/office/drawing/2014/main" id="{8ADB7F97-8953-414F-91A8-83D9F7AA86AD}"/>
                </a:ext>
              </a:extLst>
            </p:cNvPr>
            <p:cNvSpPr/>
            <p:nvPr/>
          </p:nvSpPr>
          <p:spPr>
            <a:xfrm>
              <a:off x="4767675" y="1954825"/>
              <a:ext cx="164625" cy="7400"/>
            </a:xfrm>
            <a:custGeom>
              <a:avLst/>
              <a:gdLst/>
              <a:ahLst/>
              <a:cxnLst/>
              <a:rect l="l" t="t" r="r" b="b"/>
              <a:pathLst>
                <a:path w="6585" h="296" extrusionOk="0">
                  <a:moveTo>
                    <a:pt x="0" y="0"/>
                  </a:moveTo>
                  <a:lnTo>
                    <a:pt x="0" y="296"/>
                  </a:lnTo>
                  <a:lnTo>
                    <a:pt x="6585" y="296"/>
                  </a:lnTo>
                  <a:lnTo>
                    <a:pt x="658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5" name="Google Shape;2773;p65">
              <a:extLst>
                <a:ext uri="{FF2B5EF4-FFF2-40B4-BE49-F238E27FC236}">
                  <a16:creationId xmlns:a16="http://schemas.microsoft.com/office/drawing/2014/main" id="{E97F22AD-5BC1-4E0A-B54A-0530AF93143C}"/>
                </a:ext>
              </a:extLst>
            </p:cNvPr>
            <p:cNvSpPr/>
            <p:nvPr/>
          </p:nvSpPr>
          <p:spPr>
            <a:xfrm>
              <a:off x="4765475" y="1975050"/>
              <a:ext cx="166825" cy="7675"/>
            </a:xfrm>
            <a:custGeom>
              <a:avLst/>
              <a:gdLst/>
              <a:ahLst/>
              <a:cxnLst/>
              <a:rect l="l" t="t" r="r" b="b"/>
              <a:pathLst>
                <a:path w="6673" h="307" extrusionOk="0">
                  <a:moveTo>
                    <a:pt x="1" y="1"/>
                  </a:moveTo>
                  <a:lnTo>
                    <a:pt x="1" y="307"/>
                  </a:lnTo>
                  <a:lnTo>
                    <a:pt x="6673" y="307"/>
                  </a:lnTo>
                  <a:lnTo>
                    <a:pt x="667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6" name="Google Shape;2774;p65">
              <a:extLst>
                <a:ext uri="{FF2B5EF4-FFF2-40B4-BE49-F238E27FC236}">
                  <a16:creationId xmlns:a16="http://schemas.microsoft.com/office/drawing/2014/main" id="{7475603A-9AC1-4ED8-BE48-ED6AAE651CA1}"/>
                </a:ext>
              </a:extLst>
            </p:cNvPr>
            <p:cNvSpPr/>
            <p:nvPr/>
          </p:nvSpPr>
          <p:spPr>
            <a:xfrm>
              <a:off x="4763300" y="1995275"/>
              <a:ext cx="169000" cy="7700"/>
            </a:xfrm>
            <a:custGeom>
              <a:avLst/>
              <a:gdLst/>
              <a:ahLst/>
              <a:cxnLst/>
              <a:rect l="l" t="t" r="r" b="b"/>
              <a:pathLst>
                <a:path w="6760" h="308" extrusionOk="0">
                  <a:moveTo>
                    <a:pt x="0" y="1"/>
                  </a:moveTo>
                  <a:lnTo>
                    <a:pt x="0" y="307"/>
                  </a:lnTo>
                  <a:lnTo>
                    <a:pt x="6760" y="307"/>
                  </a:lnTo>
                  <a:lnTo>
                    <a:pt x="676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7" name="Google Shape;2775;p65">
              <a:extLst>
                <a:ext uri="{FF2B5EF4-FFF2-40B4-BE49-F238E27FC236}">
                  <a16:creationId xmlns:a16="http://schemas.microsoft.com/office/drawing/2014/main" id="{CA6E9592-F2B3-4C81-8BBD-9CBEB9ABF271}"/>
                </a:ext>
              </a:extLst>
            </p:cNvPr>
            <p:cNvSpPr/>
            <p:nvPr/>
          </p:nvSpPr>
          <p:spPr>
            <a:xfrm>
              <a:off x="4762750" y="2015800"/>
              <a:ext cx="169550" cy="7675"/>
            </a:xfrm>
            <a:custGeom>
              <a:avLst/>
              <a:gdLst/>
              <a:ahLst/>
              <a:cxnLst/>
              <a:rect l="l" t="t" r="r" b="b"/>
              <a:pathLst>
                <a:path w="6782" h="307" extrusionOk="0">
                  <a:moveTo>
                    <a:pt x="12" y="1"/>
                  </a:moveTo>
                  <a:cubicBezTo>
                    <a:pt x="12" y="99"/>
                    <a:pt x="12" y="198"/>
                    <a:pt x="0" y="307"/>
                  </a:cubicBezTo>
                  <a:lnTo>
                    <a:pt x="6782" y="307"/>
                  </a:lnTo>
                  <a:lnTo>
                    <a:pt x="6782" y="1"/>
                  </a:lnTo>
                  <a:close/>
                </a:path>
              </a:pathLst>
            </a:custGeom>
            <a:solidFill>
              <a:srgbClr val="F09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8" name="Google Shape;2776;p65">
              <a:extLst>
                <a:ext uri="{FF2B5EF4-FFF2-40B4-BE49-F238E27FC236}">
                  <a16:creationId xmlns:a16="http://schemas.microsoft.com/office/drawing/2014/main" id="{CC42AB82-35F2-4996-A5F5-1E5C450B91EC}"/>
                </a:ext>
              </a:extLst>
            </p:cNvPr>
            <p:cNvSpPr/>
            <p:nvPr/>
          </p:nvSpPr>
          <p:spPr>
            <a:xfrm>
              <a:off x="4760850" y="2036050"/>
              <a:ext cx="171450" cy="7675"/>
            </a:xfrm>
            <a:custGeom>
              <a:avLst/>
              <a:gdLst/>
              <a:ahLst/>
              <a:cxnLst/>
              <a:rect l="l" t="t" r="r" b="b"/>
              <a:pathLst>
                <a:path w="6858" h="307" extrusionOk="0">
                  <a:moveTo>
                    <a:pt x="32" y="0"/>
                  </a:moveTo>
                  <a:cubicBezTo>
                    <a:pt x="22" y="109"/>
                    <a:pt x="11" y="208"/>
                    <a:pt x="0" y="306"/>
                  </a:cubicBezTo>
                  <a:lnTo>
                    <a:pt x="6858" y="306"/>
                  </a:lnTo>
                  <a:lnTo>
                    <a:pt x="6858" y="0"/>
                  </a:lnTo>
                  <a:close/>
                </a:path>
              </a:pathLst>
            </a:custGeom>
            <a:solidFill>
              <a:srgbClr val="F09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9" name="Google Shape;2777;p65">
              <a:extLst>
                <a:ext uri="{FF2B5EF4-FFF2-40B4-BE49-F238E27FC236}">
                  <a16:creationId xmlns:a16="http://schemas.microsoft.com/office/drawing/2014/main" id="{C6E201EE-ED7A-48E0-8B5B-CCA923A63538}"/>
                </a:ext>
              </a:extLst>
            </p:cNvPr>
            <p:cNvSpPr/>
            <p:nvPr/>
          </p:nvSpPr>
          <p:spPr>
            <a:xfrm>
              <a:off x="4757275" y="2056550"/>
              <a:ext cx="175025" cy="7675"/>
            </a:xfrm>
            <a:custGeom>
              <a:avLst/>
              <a:gdLst/>
              <a:ahLst/>
              <a:cxnLst/>
              <a:rect l="l" t="t" r="r" b="b"/>
              <a:pathLst>
                <a:path w="7001" h="307" extrusionOk="0">
                  <a:moveTo>
                    <a:pt x="56" y="0"/>
                  </a:moveTo>
                  <a:cubicBezTo>
                    <a:pt x="44" y="99"/>
                    <a:pt x="22" y="197"/>
                    <a:pt x="0" y="306"/>
                  </a:cubicBezTo>
                  <a:lnTo>
                    <a:pt x="7001" y="306"/>
                  </a:lnTo>
                  <a:lnTo>
                    <a:pt x="700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0" name="Google Shape;2778;p65">
              <a:extLst>
                <a:ext uri="{FF2B5EF4-FFF2-40B4-BE49-F238E27FC236}">
                  <a16:creationId xmlns:a16="http://schemas.microsoft.com/office/drawing/2014/main" id="{46D438D6-DA5C-4A32-9C69-C18799278DEE}"/>
                </a:ext>
              </a:extLst>
            </p:cNvPr>
            <p:cNvSpPr/>
            <p:nvPr/>
          </p:nvSpPr>
          <p:spPr>
            <a:xfrm>
              <a:off x="4754550" y="2076775"/>
              <a:ext cx="177750" cy="7675"/>
            </a:xfrm>
            <a:custGeom>
              <a:avLst/>
              <a:gdLst/>
              <a:ahLst/>
              <a:cxnLst/>
              <a:rect l="l" t="t" r="r" b="b"/>
              <a:pathLst>
                <a:path w="7110" h="307" extrusionOk="0">
                  <a:moveTo>
                    <a:pt x="0" y="0"/>
                  </a:moveTo>
                  <a:lnTo>
                    <a:pt x="0" y="307"/>
                  </a:lnTo>
                  <a:lnTo>
                    <a:pt x="7110" y="307"/>
                  </a:lnTo>
                  <a:lnTo>
                    <a:pt x="711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1" name="Google Shape;2779;p65">
              <a:extLst>
                <a:ext uri="{FF2B5EF4-FFF2-40B4-BE49-F238E27FC236}">
                  <a16:creationId xmlns:a16="http://schemas.microsoft.com/office/drawing/2014/main" id="{ABAC473B-0FEE-4141-9460-CDE3A72ADAC8}"/>
                </a:ext>
              </a:extLst>
            </p:cNvPr>
            <p:cNvSpPr/>
            <p:nvPr/>
          </p:nvSpPr>
          <p:spPr>
            <a:xfrm>
              <a:off x="4752350" y="2097300"/>
              <a:ext cx="179950" cy="7675"/>
            </a:xfrm>
            <a:custGeom>
              <a:avLst/>
              <a:gdLst/>
              <a:ahLst/>
              <a:cxnLst/>
              <a:rect l="l" t="t" r="r" b="b"/>
              <a:pathLst>
                <a:path w="7198" h="307" extrusionOk="0">
                  <a:moveTo>
                    <a:pt x="1" y="0"/>
                  </a:moveTo>
                  <a:lnTo>
                    <a:pt x="1" y="306"/>
                  </a:lnTo>
                  <a:lnTo>
                    <a:pt x="7198" y="306"/>
                  </a:lnTo>
                  <a:lnTo>
                    <a:pt x="719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2" name="Google Shape;2780;p65">
              <a:extLst>
                <a:ext uri="{FF2B5EF4-FFF2-40B4-BE49-F238E27FC236}">
                  <a16:creationId xmlns:a16="http://schemas.microsoft.com/office/drawing/2014/main" id="{A3CC765D-8F9E-42D7-BA17-87D06394E8F9}"/>
                </a:ext>
              </a:extLst>
            </p:cNvPr>
            <p:cNvSpPr/>
            <p:nvPr/>
          </p:nvSpPr>
          <p:spPr>
            <a:xfrm>
              <a:off x="4752350" y="2117250"/>
              <a:ext cx="179950" cy="7675"/>
            </a:xfrm>
            <a:custGeom>
              <a:avLst/>
              <a:gdLst/>
              <a:ahLst/>
              <a:cxnLst/>
              <a:rect l="l" t="t" r="r" b="b"/>
              <a:pathLst>
                <a:path w="7198" h="307" extrusionOk="0">
                  <a:moveTo>
                    <a:pt x="1" y="0"/>
                  </a:moveTo>
                  <a:lnTo>
                    <a:pt x="1" y="307"/>
                  </a:lnTo>
                  <a:lnTo>
                    <a:pt x="7198" y="307"/>
                  </a:lnTo>
                  <a:lnTo>
                    <a:pt x="719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3" name="Google Shape;2781;p65">
              <a:extLst>
                <a:ext uri="{FF2B5EF4-FFF2-40B4-BE49-F238E27FC236}">
                  <a16:creationId xmlns:a16="http://schemas.microsoft.com/office/drawing/2014/main" id="{C11F3FC5-BE0F-4A8B-BFEA-C3A5A158A247}"/>
                </a:ext>
              </a:extLst>
            </p:cNvPr>
            <p:cNvSpPr/>
            <p:nvPr/>
          </p:nvSpPr>
          <p:spPr>
            <a:xfrm>
              <a:off x="4728275" y="1814550"/>
              <a:ext cx="108050" cy="329075"/>
            </a:xfrm>
            <a:custGeom>
              <a:avLst/>
              <a:gdLst/>
              <a:ahLst/>
              <a:cxnLst/>
              <a:rect l="l" t="t" r="r" b="b"/>
              <a:pathLst>
                <a:path w="4322" h="13163" extrusionOk="0">
                  <a:moveTo>
                    <a:pt x="3753" y="0"/>
                  </a:moveTo>
                  <a:cubicBezTo>
                    <a:pt x="3753" y="0"/>
                    <a:pt x="2375" y="405"/>
                    <a:pt x="1817" y="1258"/>
                  </a:cubicBezTo>
                  <a:lnTo>
                    <a:pt x="1817" y="1269"/>
                  </a:lnTo>
                  <a:lnTo>
                    <a:pt x="1719" y="1433"/>
                  </a:lnTo>
                  <a:cubicBezTo>
                    <a:pt x="1259" y="2407"/>
                    <a:pt x="1391" y="4507"/>
                    <a:pt x="1303" y="5229"/>
                  </a:cubicBezTo>
                  <a:cubicBezTo>
                    <a:pt x="1194" y="6114"/>
                    <a:pt x="1194" y="6738"/>
                    <a:pt x="1226" y="7208"/>
                  </a:cubicBezTo>
                  <a:cubicBezTo>
                    <a:pt x="1237" y="7373"/>
                    <a:pt x="1248" y="7514"/>
                    <a:pt x="1270" y="7635"/>
                  </a:cubicBezTo>
                  <a:cubicBezTo>
                    <a:pt x="1314" y="7985"/>
                    <a:pt x="723" y="10314"/>
                    <a:pt x="329" y="11780"/>
                  </a:cubicBezTo>
                  <a:cubicBezTo>
                    <a:pt x="319" y="11824"/>
                    <a:pt x="307" y="11857"/>
                    <a:pt x="297" y="11901"/>
                  </a:cubicBezTo>
                  <a:cubicBezTo>
                    <a:pt x="264" y="12021"/>
                    <a:pt x="231" y="12141"/>
                    <a:pt x="209" y="12251"/>
                  </a:cubicBezTo>
                  <a:cubicBezTo>
                    <a:pt x="89" y="12699"/>
                    <a:pt x="1" y="12995"/>
                    <a:pt x="1" y="12995"/>
                  </a:cubicBezTo>
                  <a:cubicBezTo>
                    <a:pt x="155" y="13076"/>
                    <a:pt x="715" y="13162"/>
                    <a:pt x="1404" y="13162"/>
                  </a:cubicBezTo>
                  <a:cubicBezTo>
                    <a:pt x="1646" y="13162"/>
                    <a:pt x="1905" y="13151"/>
                    <a:pt x="2167" y="13126"/>
                  </a:cubicBezTo>
                  <a:cubicBezTo>
                    <a:pt x="2167" y="13126"/>
                    <a:pt x="2210" y="12808"/>
                    <a:pt x="2309" y="12360"/>
                  </a:cubicBezTo>
                  <a:cubicBezTo>
                    <a:pt x="2331" y="12261"/>
                    <a:pt x="2353" y="12163"/>
                    <a:pt x="2385" y="12054"/>
                  </a:cubicBezTo>
                  <a:cubicBezTo>
                    <a:pt x="2397" y="12032"/>
                    <a:pt x="2397" y="11999"/>
                    <a:pt x="2407" y="11966"/>
                  </a:cubicBezTo>
                  <a:cubicBezTo>
                    <a:pt x="2407" y="11955"/>
                    <a:pt x="2407" y="11945"/>
                    <a:pt x="2419" y="11933"/>
                  </a:cubicBezTo>
                  <a:cubicBezTo>
                    <a:pt x="2779" y="10533"/>
                    <a:pt x="3381" y="8017"/>
                    <a:pt x="3491" y="6366"/>
                  </a:cubicBezTo>
                  <a:cubicBezTo>
                    <a:pt x="3654" y="3960"/>
                    <a:pt x="4322" y="1695"/>
                    <a:pt x="4322" y="1695"/>
                  </a:cubicBezTo>
                  <a:cubicBezTo>
                    <a:pt x="4322" y="1695"/>
                    <a:pt x="4191" y="1597"/>
                    <a:pt x="4048" y="1411"/>
                  </a:cubicBezTo>
                  <a:cubicBezTo>
                    <a:pt x="4038" y="1400"/>
                    <a:pt x="4026" y="1379"/>
                    <a:pt x="4016" y="1367"/>
                  </a:cubicBezTo>
                  <a:cubicBezTo>
                    <a:pt x="3841" y="1094"/>
                    <a:pt x="3654" y="667"/>
                    <a:pt x="3742" y="98"/>
                  </a:cubicBezTo>
                  <a:cubicBezTo>
                    <a:pt x="3742" y="66"/>
                    <a:pt x="3753" y="33"/>
                    <a:pt x="37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4" name="Google Shape;2782;p65">
              <a:extLst>
                <a:ext uri="{FF2B5EF4-FFF2-40B4-BE49-F238E27FC236}">
                  <a16:creationId xmlns:a16="http://schemas.microsoft.com/office/drawing/2014/main" id="{6706F536-2193-4A9E-93B1-93F2A28D84FA}"/>
                </a:ext>
              </a:extLst>
            </p:cNvPr>
            <p:cNvSpPr/>
            <p:nvPr/>
          </p:nvSpPr>
          <p:spPr>
            <a:xfrm>
              <a:off x="4735675" y="2109050"/>
              <a:ext cx="53075" cy="6850"/>
            </a:xfrm>
            <a:custGeom>
              <a:avLst/>
              <a:gdLst/>
              <a:ahLst/>
              <a:cxnLst/>
              <a:rect l="l" t="t" r="r" b="b"/>
              <a:pathLst>
                <a:path w="2123" h="274" extrusionOk="0">
                  <a:moveTo>
                    <a:pt x="33" y="0"/>
                  </a:moveTo>
                  <a:cubicBezTo>
                    <a:pt x="23" y="44"/>
                    <a:pt x="11" y="77"/>
                    <a:pt x="1" y="121"/>
                  </a:cubicBezTo>
                  <a:cubicBezTo>
                    <a:pt x="526" y="175"/>
                    <a:pt x="1368" y="263"/>
                    <a:pt x="2089" y="274"/>
                  </a:cubicBezTo>
                  <a:cubicBezTo>
                    <a:pt x="2101" y="252"/>
                    <a:pt x="2101" y="219"/>
                    <a:pt x="2111" y="186"/>
                  </a:cubicBezTo>
                  <a:cubicBezTo>
                    <a:pt x="2111" y="175"/>
                    <a:pt x="2111" y="165"/>
                    <a:pt x="2123" y="153"/>
                  </a:cubicBezTo>
                  <a:cubicBezTo>
                    <a:pt x="1401" y="143"/>
                    <a:pt x="558" y="55"/>
                    <a:pt x="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5" name="Google Shape;2783;p65">
              <a:extLst>
                <a:ext uri="{FF2B5EF4-FFF2-40B4-BE49-F238E27FC236}">
                  <a16:creationId xmlns:a16="http://schemas.microsoft.com/office/drawing/2014/main" id="{7D4588B0-CAA1-4129-85C1-671770AFB6A3}"/>
                </a:ext>
              </a:extLst>
            </p:cNvPr>
            <p:cNvSpPr/>
            <p:nvPr/>
          </p:nvSpPr>
          <p:spPr>
            <a:xfrm>
              <a:off x="4728275" y="2120800"/>
              <a:ext cx="57750" cy="22825"/>
            </a:xfrm>
            <a:custGeom>
              <a:avLst/>
              <a:gdLst/>
              <a:ahLst/>
              <a:cxnLst/>
              <a:rect l="l" t="t" r="r" b="b"/>
              <a:pathLst>
                <a:path w="2310" h="913" extrusionOk="0">
                  <a:moveTo>
                    <a:pt x="209" y="1"/>
                  </a:moveTo>
                  <a:cubicBezTo>
                    <a:pt x="89" y="449"/>
                    <a:pt x="1" y="745"/>
                    <a:pt x="1" y="745"/>
                  </a:cubicBezTo>
                  <a:cubicBezTo>
                    <a:pt x="155" y="826"/>
                    <a:pt x="715" y="912"/>
                    <a:pt x="1404" y="912"/>
                  </a:cubicBezTo>
                  <a:cubicBezTo>
                    <a:pt x="1646" y="912"/>
                    <a:pt x="1905" y="901"/>
                    <a:pt x="2167" y="876"/>
                  </a:cubicBezTo>
                  <a:cubicBezTo>
                    <a:pt x="2167" y="876"/>
                    <a:pt x="2210" y="558"/>
                    <a:pt x="2309" y="110"/>
                  </a:cubicBezTo>
                  <a:lnTo>
                    <a:pt x="2309" y="110"/>
                  </a:lnTo>
                  <a:cubicBezTo>
                    <a:pt x="2172" y="122"/>
                    <a:pt x="2021" y="127"/>
                    <a:pt x="1863" y="127"/>
                  </a:cubicBezTo>
                  <a:cubicBezTo>
                    <a:pt x="1294" y="127"/>
                    <a:pt x="638" y="60"/>
                    <a:pt x="2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6" name="Google Shape;2784;p65">
              <a:extLst>
                <a:ext uri="{FF2B5EF4-FFF2-40B4-BE49-F238E27FC236}">
                  <a16:creationId xmlns:a16="http://schemas.microsoft.com/office/drawing/2014/main" id="{FE10A0D4-221D-459A-8697-459FE9478E3D}"/>
                </a:ext>
              </a:extLst>
            </p:cNvPr>
            <p:cNvSpPr/>
            <p:nvPr/>
          </p:nvSpPr>
          <p:spPr>
            <a:xfrm>
              <a:off x="4777250" y="1848450"/>
              <a:ext cx="52525" cy="265275"/>
            </a:xfrm>
            <a:custGeom>
              <a:avLst/>
              <a:gdLst/>
              <a:ahLst/>
              <a:cxnLst/>
              <a:rect l="l" t="t" r="r" b="b"/>
              <a:pathLst>
                <a:path w="2101" h="10611" extrusionOk="0">
                  <a:moveTo>
                    <a:pt x="2023" y="1"/>
                  </a:moveTo>
                  <a:cubicBezTo>
                    <a:pt x="2013" y="23"/>
                    <a:pt x="1367" y="2779"/>
                    <a:pt x="1269" y="4190"/>
                  </a:cubicBezTo>
                  <a:cubicBezTo>
                    <a:pt x="1192" y="5426"/>
                    <a:pt x="569" y="8926"/>
                    <a:pt x="0" y="10610"/>
                  </a:cubicBezTo>
                  <a:lnTo>
                    <a:pt x="88" y="10610"/>
                  </a:lnTo>
                  <a:cubicBezTo>
                    <a:pt x="657" y="8904"/>
                    <a:pt x="1269" y="5436"/>
                    <a:pt x="1357" y="4201"/>
                  </a:cubicBezTo>
                  <a:cubicBezTo>
                    <a:pt x="1444" y="2877"/>
                    <a:pt x="2013" y="383"/>
                    <a:pt x="2089" y="55"/>
                  </a:cubicBezTo>
                  <a:cubicBezTo>
                    <a:pt x="2100" y="33"/>
                    <a:pt x="2100" y="23"/>
                    <a:pt x="2100" y="23"/>
                  </a:cubicBezTo>
                  <a:lnTo>
                    <a:pt x="2057" y="11"/>
                  </a:lnTo>
                  <a:lnTo>
                    <a:pt x="202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7" name="Google Shape;2785;p65">
              <a:extLst>
                <a:ext uri="{FF2B5EF4-FFF2-40B4-BE49-F238E27FC236}">
                  <a16:creationId xmlns:a16="http://schemas.microsoft.com/office/drawing/2014/main" id="{5B05D410-8EEF-47FA-B487-6DD2C5959B95}"/>
                </a:ext>
              </a:extLst>
            </p:cNvPr>
            <p:cNvSpPr/>
            <p:nvPr/>
          </p:nvSpPr>
          <p:spPr>
            <a:xfrm>
              <a:off x="4764925" y="1910525"/>
              <a:ext cx="41325" cy="9050"/>
            </a:xfrm>
            <a:custGeom>
              <a:avLst/>
              <a:gdLst/>
              <a:ahLst/>
              <a:cxnLst/>
              <a:rect l="l" t="t" r="r" b="b"/>
              <a:pathLst>
                <a:path w="1653" h="362" extrusionOk="0">
                  <a:moveTo>
                    <a:pt x="12" y="0"/>
                  </a:moveTo>
                  <a:lnTo>
                    <a:pt x="1" y="274"/>
                  </a:lnTo>
                  <a:lnTo>
                    <a:pt x="1641" y="362"/>
                  </a:lnTo>
                  <a:lnTo>
                    <a:pt x="1653" y="99"/>
                  </a:lnTo>
                  <a:lnTo>
                    <a:pt x="1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8" name="Google Shape;2786;p65">
              <a:extLst>
                <a:ext uri="{FF2B5EF4-FFF2-40B4-BE49-F238E27FC236}">
                  <a16:creationId xmlns:a16="http://schemas.microsoft.com/office/drawing/2014/main" id="{E75F5D9B-8D56-47CE-B6BA-DBF75797D3CC}"/>
                </a:ext>
              </a:extLst>
            </p:cNvPr>
            <p:cNvSpPr/>
            <p:nvPr/>
          </p:nvSpPr>
          <p:spPr>
            <a:xfrm>
              <a:off x="4809225" y="1809075"/>
              <a:ext cx="163275" cy="348675"/>
            </a:xfrm>
            <a:custGeom>
              <a:avLst/>
              <a:gdLst/>
              <a:ahLst/>
              <a:cxnLst/>
              <a:rect l="l" t="t" r="r" b="b"/>
              <a:pathLst>
                <a:path w="6531" h="13947" extrusionOk="0">
                  <a:moveTo>
                    <a:pt x="3731" y="1"/>
                  </a:moveTo>
                  <a:lnTo>
                    <a:pt x="2407" y="1521"/>
                  </a:lnTo>
                  <a:lnTo>
                    <a:pt x="2341" y="1586"/>
                  </a:lnTo>
                  <a:lnTo>
                    <a:pt x="1850" y="2155"/>
                  </a:lnTo>
                  <a:cubicBezTo>
                    <a:pt x="1850" y="2155"/>
                    <a:pt x="1357" y="4277"/>
                    <a:pt x="1357" y="5633"/>
                  </a:cubicBezTo>
                  <a:cubicBezTo>
                    <a:pt x="1357" y="6629"/>
                    <a:pt x="646" y="10227"/>
                    <a:pt x="253" y="12142"/>
                  </a:cubicBezTo>
                  <a:cubicBezTo>
                    <a:pt x="253" y="12185"/>
                    <a:pt x="241" y="12218"/>
                    <a:pt x="231" y="12262"/>
                  </a:cubicBezTo>
                  <a:cubicBezTo>
                    <a:pt x="209" y="12360"/>
                    <a:pt x="187" y="12458"/>
                    <a:pt x="176" y="12557"/>
                  </a:cubicBezTo>
                  <a:cubicBezTo>
                    <a:pt x="66" y="13039"/>
                    <a:pt x="1" y="13345"/>
                    <a:pt x="1" y="13345"/>
                  </a:cubicBezTo>
                  <a:lnTo>
                    <a:pt x="5338" y="13946"/>
                  </a:lnTo>
                  <a:cubicBezTo>
                    <a:pt x="5338" y="13946"/>
                    <a:pt x="5404" y="13629"/>
                    <a:pt x="5481" y="13192"/>
                  </a:cubicBezTo>
                  <a:cubicBezTo>
                    <a:pt x="5491" y="13104"/>
                    <a:pt x="5503" y="13017"/>
                    <a:pt x="5525" y="12929"/>
                  </a:cubicBezTo>
                  <a:cubicBezTo>
                    <a:pt x="5535" y="12896"/>
                    <a:pt x="5535" y="12852"/>
                    <a:pt x="5547" y="12820"/>
                  </a:cubicBezTo>
                  <a:cubicBezTo>
                    <a:pt x="5678" y="12098"/>
                    <a:pt x="5831" y="11267"/>
                    <a:pt x="5897" y="10960"/>
                  </a:cubicBezTo>
                  <a:cubicBezTo>
                    <a:pt x="6028" y="10402"/>
                    <a:pt x="5700" y="7996"/>
                    <a:pt x="6115" y="6705"/>
                  </a:cubicBezTo>
                  <a:cubicBezTo>
                    <a:pt x="6531" y="5414"/>
                    <a:pt x="6378" y="1586"/>
                    <a:pt x="6191" y="1127"/>
                  </a:cubicBezTo>
                  <a:cubicBezTo>
                    <a:pt x="6006" y="679"/>
                    <a:pt x="5666" y="723"/>
                    <a:pt x="5218" y="624"/>
                  </a:cubicBezTo>
                  <a:cubicBezTo>
                    <a:pt x="4781" y="536"/>
                    <a:pt x="3731" y="1"/>
                    <a:pt x="37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9" name="Google Shape;2787;p65">
              <a:extLst>
                <a:ext uri="{FF2B5EF4-FFF2-40B4-BE49-F238E27FC236}">
                  <a16:creationId xmlns:a16="http://schemas.microsoft.com/office/drawing/2014/main" id="{8073A043-8211-4121-A192-BD4BD2172CD9}"/>
                </a:ext>
              </a:extLst>
            </p:cNvPr>
            <p:cNvSpPr/>
            <p:nvPr/>
          </p:nvSpPr>
          <p:spPr>
            <a:xfrm>
              <a:off x="4814975" y="2112600"/>
              <a:ext cx="132925" cy="19725"/>
            </a:xfrm>
            <a:custGeom>
              <a:avLst/>
              <a:gdLst/>
              <a:ahLst/>
              <a:cxnLst/>
              <a:rect l="l" t="t" r="r" b="b"/>
              <a:pathLst>
                <a:path w="5317" h="789" extrusionOk="0">
                  <a:moveTo>
                    <a:pt x="23" y="1"/>
                  </a:moveTo>
                  <a:cubicBezTo>
                    <a:pt x="23" y="44"/>
                    <a:pt x="11" y="77"/>
                    <a:pt x="1" y="121"/>
                  </a:cubicBezTo>
                  <a:cubicBezTo>
                    <a:pt x="711" y="154"/>
                    <a:pt x="2779" y="307"/>
                    <a:pt x="5295" y="788"/>
                  </a:cubicBezTo>
                  <a:cubicBezTo>
                    <a:pt x="5305" y="755"/>
                    <a:pt x="5305" y="711"/>
                    <a:pt x="5317" y="679"/>
                  </a:cubicBezTo>
                  <a:cubicBezTo>
                    <a:pt x="2823" y="186"/>
                    <a:pt x="755" y="44"/>
                    <a:pt x="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0" name="Google Shape;2788;p65">
              <a:extLst>
                <a:ext uri="{FF2B5EF4-FFF2-40B4-BE49-F238E27FC236}">
                  <a16:creationId xmlns:a16="http://schemas.microsoft.com/office/drawing/2014/main" id="{5B424666-8C66-49B8-846F-402CF2B54A9F}"/>
                </a:ext>
              </a:extLst>
            </p:cNvPr>
            <p:cNvSpPr/>
            <p:nvPr/>
          </p:nvSpPr>
          <p:spPr>
            <a:xfrm>
              <a:off x="4809225" y="2123000"/>
              <a:ext cx="137025" cy="34750"/>
            </a:xfrm>
            <a:custGeom>
              <a:avLst/>
              <a:gdLst/>
              <a:ahLst/>
              <a:cxnLst/>
              <a:rect l="l" t="t" r="r" b="b"/>
              <a:pathLst>
                <a:path w="5481" h="1390" extrusionOk="0">
                  <a:moveTo>
                    <a:pt x="176" y="0"/>
                  </a:moveTo>
                  <a:cubicBezTo>
                    <a:pt x="66" y="482"/>
                    <a:pt x="1" y="788"/>
                    <a:pt x="1" y="788"/>
                  </a:cubicBezTo>
                  <a:lnTo>
                    <a:pt x="5338" y="1389"/>
                  </a:lnTo>
                  <a:cubicBezTo>
                    <a:pt x="5338" y="1389"/>
                    <a:pt x="5404" y="1072"/>
                    <a:pt x="5481" y="635"/>
                  </a:cubicBezTo>
                  <a:cubicBezTo>
                    <a:pt x="4245" y="405"/>
                    <a:pt x="1619" y="66"/>
                    <a:pt x="1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1" name="Google Shape;2789;p65">
              <a:extLst>
                <a:ext uri="{FF2B5EF4-FFF2-40B4-BE49-F238E27FC236}">
                  <a16:creationId xmlns:a16="http://schemas.microsoft.com/office/drawing/2014/main" id="{3666C62B-B330-4ED1-BCA5-D0245901B3F8}"/>
                </a:ext>
              </a:extLst>
            </p:cNvPr>
            <p:cNvSpPr/>
            <p:nvPr/>
          </p:nvSpPr>
          <p:spPr>
            <a:xfrm>
              <a:off x="4825100" y="1846825"/>
              <a:ext cx="45150" cy="266900"/>
            </a:xfrm>
            <a:custGeom>
              <a:avLst/>
              <a:gdLst/>
              <a:ahLst/>
              <a:cxnLst/>
              <a:rect l="l" t="t" r="r" b="b"/>
              <a:pathLst>
                <a:path w="1806" h="10676" extrusionOk="0">
                  <a:moveTo>
                    <a:pt x="1728" y="0"/>
                  </a:moveTo>
                  <a:cubicBezTo>
                    <a:pt x="1728" y="0"/>
                    <a:pt x="1718" y="32"/>
                    <a:pt x="1706" y="76"/>
                  </a:cubicBezTo>
                  <a:cubicBezTo>
                    <a:pt x="1608" y="492"/>
                    <a:pt x="1149" y="2504"/>
                    <a:pt x="1061" y="4123"/>
                  </a:cubicBezTo>
                  <a:cubicBezTo>
                    <a:pt x="984" y="5710"/>
                    <a:pt x="547" y="8892"/>
                    <a:pt x="0" y="10675"/>
                  </a:cubicBezTo>
                  <a:lnTo>
                    <a:pt x="88" y="10675"/>
                  </a:lnTo>
                  <a:cubicBezTo>
                    <a:pt x="634" y="8882"/>
                    <a:pt x="1061" y="5710"/>
                    <a:pt x="1149" y="4135"/>
                  </a:cubicBezTo>
                  <a:cubicBezTo>
                    <a:pt x="1247" y="2329"/>
                    <a:pt x="1805" y="44"/>
                    <a:pt x="1805" y="22"/>
                  </a:cubicBezTo>
                  <a:lnTo>
                    <a:pt x="1772" y="11"/>
                  </a:lnTo>
                  <a:lnTo>
                    <a:pt x="172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2" name="Google Shape;2790;p65">
              <a:extLst>
                <a:ext uri="{FF2B5EF4-FFF2-40B4-BE49-F238E27FC236}">
                  <a16:creationId xmlns:a16="http://schemas.microsoft.com/office/drawing/2014/main" id="{DBF9DED3-2971-4E92-B960-E001C2C84D89}"/>
                </a:ext>
              </a:extLst>
            </p:cNvPr>
            <p:cNvSpPr/>
            <p:nvPr/>
          </p:nvSpPr>
          <p:spPr>
            <a:xfrm>
              <a:off x="4867200" y="1916825"/>
              <a:ext cx="41575" cy="9025"/>
            </a:xfrm>
            <a:custGeom>
              <a:avLst/>
              <a:gdLst/>
              <a:ahLst/>
              <a:cxnLst/>
              <a:rect l="l" t="t" r="r" b="b"/>
              <a:pathLst>
                <a:path w="1663" h="361" extrusionOk="0">
                  <a:moveTo>
                    <a:pt x="22" y="0"/>
                  </a:moveTo>
                  <a:lnTo>
                    <a:pt x="0" y="263"/>
                  </a:lnTo>
                  <a:lnTo>
                    <a:pt x="1641" y="361"/>
                  </a:lnTo>
                  <a:lnTo>
                    <a:pt x="1663" y="98"/>
                  </a:lnTo>
                  <a:lnTo>
                    <a:pt x="2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3" name="Google Shape;2791;p65">
              <a:extLst>
                <a:ext uri="{FF2B5EF4-FFF2-40B4-BE49-F238E27FC236}">
                  <a16:creationId xmlns:a16="http://schemas.microsoft.com/office/drawing/2014/main" id="{73514982-53A9-437D-B119-2C6CF81F8B2E}"/>
                </a:ext>
              </a:extLst>
            </p:cNvPr>
            <p:cNvSpPr/>
            <p:nvPr/>
          </p:nvSpPr>
          <p:spPr>
            <a:xfrm>
              <a:off x="4822100" y="1830775"/>
              <a:ext cx="185675" cy="238500"/>
            </a:xfrm>
            <a:custGeom>
              <a:avLst/>
              <a:gdLst/>
              <a:ahLst/>
              <a:cxnLst/>
              <a:rect l="l" t="t" r="r" b="b"/>
              <a:pathLst>
                <a:path w="7427" h="9540" extrusionOk="0">
                  <a:moveTo>
                    <a:pt x="4993" y="1"/>
                  </a:moveTo>
                  <a:cubicBezTo>
                    <a:pt x="4218" y="1"/>
                    <a:pt x="3379" y="715"/>
                    <a:pt x="3675" y="1900"/>
                  </a:cubicBezTo>
                  <a:cubicBezTo>
                    <a:pt x="4025" y="3311"/>
                    <a:pt x="4310" y="3825"/>
                    <a:pt x="4255" y="4525"/>
                  </a:cubicBezTo>
                  <a:cubicBezTo>
                    <a:pt x="4200" y="5247"/>
                    <a:pt x="4375" y="6143"/>
                    <a:pt x="4703" y="6439"/>
                  </a:cubicBezTo>
                  <a:cubicBezTo>
                    <a:pt x="4703" y="6439"/>
                    <a:pt x="4664" y="6438"/>
                    <a:pt x="4595" y="6438"/>
                  </a:cubicBezTo>
                  <a:cubicBezTo>
                    <a:pt x="4265" y="6438"/>
                    <a:pt x="3256" y="6461"/>
                    <a:pt x="2614" y="6724"/>
                  </a:cubicBezTo>
                  <a:cubicBezTo>
                    <a:pt x="2377" y="6820"/>
                    <a:pt x="2099" y="6848"/>
                    <a:pt x="1812" y="6848"/>
                  </a:cubicBezTo>
                  <a:cubicBezTo>
                    <a:pt x="1412" y="6848"/>
                    <a:pt x="995" y="6793"/>
                    <a:pt x="649" y="6793"/>
                  </a:cubicBezTo>
                  <a:cubicBezTo>
                    <a:pt x="373" y="6793"/>
                    <a:pt x="142" y="6828"/>
                    <a:pt x="0" y="6953"/>
                  </a:cubicBezTo>
                  <a:cubicBezTo>
                    <a:pt x="0" y="6953"/>
                    <a:pt x="295" y="8243"/>
                    <a:pt x="0" y="8419"/>
                  </a:cubicBezTo>
                  <a:cubicBezTo>
                    <a:pt x="0" y="8419"/>
                    <a:pt x="998" y="9111"/>
                    <a:pt x="2040" y="9111"/>
                  </a:cubicBezTo>
                  <a:cubicBezTo>
                    <a:pt x="2078" y="9111"/>
                    <a:pt x="2116" y="9110"/>
                    <a:pt x="2154" y="9108"/>
                  </a:cubicBezTo>
                  <a:cubicBezTo>
                    <a:pt x="2433" y="9091"/>
                    <a:pt x="2702" y="9081"/>
                    <a:pt x="2957" y="9081"/>
                  </a:cubicBezTo>
                  <a:cubicBezTo>
                    <a:pt x="3665" y="9081"/>
                    <a:pt x="4259" y="9156"/>
                    <a:pt x="4605" y="9349"/>
                  </a:cubicBezTo>
                  <a:cubicBezTo>
                    <a:pt x="4682" y="9392"/>
                    <a:pt x="4769" y="9425"/>
                    <a:pt x="4857" y="9458"/>
                  </a:cubicBezTo>
                  <a:cubicBezTo>
                    <a:pt x="5023" y="9512"/>
                    <a:pt x="5206" y="9540"/>
                    <a:pt x="5393" y="9540"/>
                  </a:cubicBezTo>
                  <a:cubicBezTo>
                    <a:pt x="6002" y="9540"/>
                    <a:pt x="6665" y="9244"/>
                    <a:pt x="7033" y="8583"/>
                  </a:cubicBezTo>
                  <a:cubicBezTo>
                    <a:pt x="7197" y="8287"/>
                    <a:pt x="7307" y="7927"/>
                    <a:pt x="7329" y="7489"/>
                  </a:cubicBezTo>
                  <a:cubicBezTo>
                    <a:pt x="7427" y="5586"/>
                    <a:pt x="7022" y="5312"/>
                    <a:pt x="6923" y="3967"/>
                  </a:cubicBezTo>
                  <a:cubicBezTo>
                    <a:pt x="6825" y="2621"/>
                    <a:pt x="6235" y="401"/>
                    <a:pt x="5403" y="73"/>
                  </a:cubicBezTo>
                  <a:cubicBezTo>
                    <a:pt x="5274" y="24"/>
                    <a:pt x="5134" y="1"/>
                    <a:pt x="49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4" name="Google Shape;2792;p65">
              <a:extLst>
                <a:ext uri="{FF2B5EF4-FFF2-40B4-BE49-F238E27FC236}">
                  <a16:creationId xmlns:a16="http://schemas.microsoft.com/office/drawing/2014/main" id="{53D483A9-6B7C-46C6-A82E-2B275CA72AE2}"/>
                </a:ext>
              </a:extLst>
            </p:cNvPr>
            <p:cNvSpPr/>
            <p:nvPr/>
          </p:nvSpPr>
          <p:spPr>
            <a:xfrm>
              <a:off x="4943500" y="2042500"/>
              <a:ext cx="54425" cy="26775"/>
            </a:xfrm>
            <a:custGeom>
              <a:avLst/>
              <a:gdLst/>
              <a:ahLst/>
              <a:cxnLst/>
              <a:rect l="l" t="t" r="r" b="b"/>
              <a:pathLst>
                <a:path w="2177" h="1071" extrusionOk="0">
                  <a:moveTo>
                    <a:pt x="1602" y="1"/>
                  </a:moveTo>
                  <a:cubicBezTo>
                    <a:pt x="828" y="1"/>
                    <a:pt x="260" y="631"/>
                    <a:pt x="1" y="989"/>
                  </a:cubicBezTo>
                  <a:cubicBezTo>
                    <a:pt x="167" y="1043"/>
                    <a:pt x="350" y="1071"/>
                    <a:pt x="537" y="1071"/>
                  </a:cubicBezTo>
                  <a:cubicBezTo>
                    <a:pt x="1146" y="1071"/>
                    <a:pt x="1809" y="775"/>
                    <a:pt x="2177" y="114"/>
                  </a:cubicBezTo>
                  <a:cubicBezTo>
                    <a:pt x="2166" y="114"/>
                    <a:pt x="2155" y="103"/>
                    <a:pt x="2144" y="103"/>
                  </a:cubicBezTo>
                  <a:cubicBezTo>
                    <a:pt x="1954" y="31"/>
                    <a:pt x="1773" y="1"/>
                    <a:pt x="16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5" name="Google Shape;2793;p65">
              <a:extLst>
                <a:ext uri="{FF2B5EF4-FFF2-40B4-BE49-F238E27FC236}">
                  <a16:creationId xmlns:a16="http://schemas.microsoft.com/office/drawing/2014/main" id="{900D3658-5B51-4FE1-87F5-E55C83D9B66D}"/>
                </a:ext>
              </a:extLst>
            </p:cNvPr>
            <p:cNvSpPr/>
            <p:nvPr/>
          </p:nvSpPr>
          <p:spPr>
            <a:xfrm>
              <a:off x="4820725" y="1999550"/>
              <a:ext cx="30925" cy="52100"/>
            </a:xfrm>
            <a:custGeom>
              <a:avLst/>
              <a:gdLst/>
              <a:ahLst/>
              <a:cxnLst/>
              <a:rect l="l" t="t" r="r" b="b"/>
              <a:pathLst>
                <a:path w="1237" h="2084" extrusionOk="0">
                  <a:moveTo>
                    <a:pt x="706" y="99"/>
                  </a:moveTo>
                  <a:cubicBezTo>
                    <a:pt x="751" y="99"/>
                    <a:pt x="787" y="101"/>
                    <a:pt x="809" y="104"/>
                  </a:cubicBezTo>
                  <a:cubicBezTo>
                    <a:pt x="886" y="279"/>
                    <a:pt x="1236" y="1274"/>
                    <a:pt x="580" y="1974"/>
                  </a:cubicBezTo>
                  <a:lnTo>
                    <a:pt x="121" y="1646"/>
                  </a:lnTo>
                  <a:cubicBezTo>
                    <a:pt x="340" y="1241"/>
                    <a:pt x="153" y="410"/>
                    <a:pt x="109" y="224"/>
                  </a:cubicBezTo>
                  <a:cubicBezTo>
                    <a:pt x="295" y="122"/>
                    <a:pt x="553" y="99"/>
                    <a:pt x="706" y="99"/>
                  </a:cubicBezTo>
                  <a:close/>
                  <a:moveTo>
                    <a:pt x="716" y="1"/>
                  </a:moveTo>
                  <a:cubicBezTo>
                    <a:pt x="541" y="1"/>
                    <a:pt x="237" y="22"/>
                    <a:pt x="33" y="158"/>
                  </a:cubicBezTo>
                  <a:cubicBezTo>
                    <a:pt x="11" y="169"/>
                    <a:pt x="11" y="191"/>
                    <a:pt x="11" y="213"/>
                  </a:cubicBezTo>
                  <a:cubicBezTo>
                    <a:pt x="11" y="224"/>
                    <a:pt x="274" y="1241"/>
                    <a:pt x="22" y="1635"/>
                  </a:cubicBezTo>
                  <a:cubicBezTo>
                    <a:pt x="0" y="1657"/>
                    <a:pt x="11" y="1689"/>
                    <a:pt x="33" y="1701"/>
                  </a:cubicBezTo>
                  <a:lnTo>
                    <a:pt x="558" y="2073"/>
                  </a:lnTo>
                  <a:cubicBezTo>
                    <a:pt x="558" y="2083"/>
                    <a:pt x="569" y="2083"/>
                    <a:pt x="580" y="2083"/>
                  </a:cubicBezTo>
                  <a:cubicBezTo>
                    <a:pt x="591" y="2083"/>
                    <a:pt x="613" y="2083"/>
                    <a:pt x="613" y="2073"/>
                  </a:cubicBezTo>
                  <a:cubicBezTo>
                    <a:pt x="952" y="1733"/>
                    <a:pt x="1105" y="1274"/>
                    <a:pt x="1061" y="738"/>
                  </a:cubicBezTo>
                  <a:cubicBezTo>
                    <a:pt x="1028" y="344"/>
                    <a:pt x="897" y="49"/>
                    <a:pt x="897" y="38"/>
                  </a:cubicBezTo>
                  <a:cubicBezTo>
                    <a:pt x="886" y="16"/>
                    <a:pt x="865" y="5"/>
                    <a:pt x="853" y="5"/>
                  </a:cubicBezTo>
                  <a:cubicBezTo>
                    <a:pt x="846" y="5"/>
                    <a:pt x="794" y="1"/>
                    <a:pt x="7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6" name="Google Shape;2794;p65">
              <a:extLst>
                <a:ext uri="{FF2B5EF4-FFF2-40B4-BE49-F238E27FC236}">
                  <a16:creationId xmlns:a16="http://schemas.microsoft.com/office/drawing/2014/main" id="{59D3D936-48B2-4E1F-9124-4A7B122204BA}"/>
                </a:ext>
              </a:extLst>
            </p:cNvPr>
            <p:cNvSpPr/>
            <p:nvPr/>
          </p:nvSpPr>
          <p:spPr>
            <a:xfrm>
              <a:off x="4818525" y="2005525"/>
              <a:ext cx="26825" cy="5925"/>
            </a:xfrm>
            <a:custGeom>
              <a:avLst/>
              <a:gdLst/>
              <a:ahLst/>
              <a:cxnLst/>
              <a:rect l="l" t="t" r="r" b="b"/>
              <a:pathLst>
                <a:path w="1073" h="237" extrusionOk="0">
                  <a:moveTo>
                    <a:pt x="813" y="0"/>
                  </a:moveTo>
                  <a:cubicBezTo>
                    <a:pt x="441" y="0"/>
                    <a:pt x="63" y="138"/>
                    <a:pt x="44" y="138"/>
                  </a:cubicBezTo>
                  <a:cubicBezTo>
                    <a:pt x="12" y="149"/>
                    <a:pt x="1" y="182"/>
                    <a:pt x="12" y="203"/>
                  </a:cubicBezTo>
                  <a:cubicBezTo>
                    <a:pt x="22" y="225"/>
                    <a:pt x="34" y="237"/>
                    <a:pt x="56" y="237"/>
                  </a:cubicBezTo>
                  <a:lnTo>
                    <a:pt x="78" y="237"/>
                  </a:lnTo>
                  <a:cubicBezTo>
                    <a:pt x="78" y="237"/>
                    <a:pt x="454" y="98"/>
                    <a:pt x="807" y="98"/>
                  </a:cubicBezTo>
                  <a:cubicBezTo>
                    <a:pt x="875" y="98"/>
                    <a:pt x="943" y="104"/>
                    <a:pt x="1007" y="116"/>
                  </a:cubicBezTo>
                  <a:cubicBezTo>
                    <a:pt x="1040" y="116"/>
                    <a:pt x="1062" y="94"/>
                    <a:pt x="1072" y="72"/>
                  </a:cubicBezTo>
                  <a:cubicBezTo>
                    <a:pt x="1072" y="50"/>
                    <a:pt x="1051" y="18"/>
                    <a:pt x="1029" y="18"/>
                  </a:cubicBezTo>
                  <a:cubicBezTo>
                    <a:pt x="959" y="5"/>
                    <a:pt x="886" y="0"/>
                    <a:pt x="8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7" name="Google Shape;2795;p65">
              <a:extLst>
                <a:ext uri="{FF2B5EF4-FFF2-40B4-BE49-F238E27FC236}">
                  <a16:creationId xmlns:a16="http://schemas.microsoft.com/office/drawing/2014/main" id="{85539C82-122C-44FD-B963-9E0F648AD6FB}"/>
                </a:ext>
              </a:extLst>
            </p:cNvPr>
            <p:cNvSpPr/>
            <p:nvPr/>
          </p:nvSpPr>
          <p:spPr>
            <a:xfrm>
              <a:off x="4817175" y="2016150"/>
              <a:ext cx="29550" cy="4600"/>
            </a:xfrm>
            <a:custGeom>
              <a:avLst/>
              <a:gdLst/>
              <a:ahLst/>
              <a:cxnLst/>
              <a:rect l="l" t="t" r="r" b="b"/>
              <a:pathLst>
                <a:path w="1182" h="184" extrusionOk="0">
                  <a:moveTo>
                    <a:pt x="846" y="1"/>
                  </a:moveTo>
                  <a:cubicBezTo>
                    <a:pt x="502" y="1"/>
                    <a:pt x="68" y="77"/>
                    <a:pt x="44" y="85"/>
                  </a:cubicBezTo>
                  <a:cubicBezTo>
                    <a:pt x="22" y="85"/>
                    <a:pt x="0" y="118"/>
                    <a:pt x="11" y="140"/>
                  </a:cubicBezTo>
                  <a:cubicBezTo>
                    <a:pt x="11" y="162"/>
                    <a:pt x="33" y="184"/>
                    <a:pt x="55" y="184"/>
                  </a:cubicBezTo>
                  <a:lnTo>
                    <a:pt x="66" y="184"/>
                  </a:lnTo>
                  <a:cubicBezTo>
                    <a:pt x="66" y="184"/>
                    <a:pt x="519" y="105"/>
                    <a:pt x="861" y="105"/>
                  </a:cubicBezTo>
                  <a:cubicBezTo>
                    <a:pt x="960" y="105"/>
                    <a:pt x="1049" y="111"/>
                    <a:pt x="1116" y="128"/>
                  </a:cubicBezTo>
                  <a:cubicBezTo>
                    <a:pt x="1120" y="131"/>
                    <a:pt x="1125" y="132"/>
                    <a:pt x="1129" y="132"/>
                  </a:cubicBezTo>
                  <a:cubicBezTo>
                    <a:pt x="1149" y="132"/>
                    <a:pt x="1170" y="114"/>
                    <a:pt x="1170" y="96"/>
                  </a:cubicBezTo>
                  <a:cubicBezTo>
                    <a:pt x="1182" y="63"/>
                    <a:pt x="1160" y="41"/>
                    <a:pt x="1138" y="30"/>
                  </a:cubicBezTo>
                  <a:cubicBezTo>
                    <a:pt x="1062" y="9"/>
                    <a:pt x="959" y="1"/>
                    <a:pt x="84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8" name="Google Shape;2796;p65">
              <a:extLst>
                <a:ext uri="{FF2B5EF4-FFF2-40B4-BE49-F238E27FC236}">
                  <a16:creationId xmlns:a16="http://schemas.microsoft.com/office/drawing/2014/main" id="{6A19C855-8E2A-4133-8B0C-E3D600756C30}"/>
                </a:ext>
              </a:extLst>
            </p:cNvPr>
            <p:cNvSpPr/>
            <p:nvPr/>
          </p:nvSpPr>
          <p:spPr>
            <a:xfrm>
              <a:off x="4819625" y="2025600"/>
              <a:ext cx="27100" cy="5550"/>
            </a:xfrm>
            <a:custGeom>
              <a:avLst/>
              <a:gdLst/>
              <a:ahLst/>
              <a:cxnLst/>
              <a:rect l="l" t="t" r="r" b="b"/>
              <a:pathLst>
                <a:path w="1084" h="222" extrusionOk="0">
                  <a:moveTo>
                    <a:pt x="334" y="1"/>
                  </a:moveTo>
                  <a:cubicBezTo>
                    <a:pt x="175" y="1"/>
                    <a:pt x="58" y="13"/>
                    <a:pt x="44" y="13"/>
                  </a:cubicBezTo>
                  <a:cubicBezTo>
                    <a:pt x="22" y="24"/>
                    <a:pt x="0" y="46"/>
                    <a:pt x="0" y="68"/>
                  </a:cubicBezTo>
                  <a:cubicBezTo>
                    <a:pt x="10" y="95"/>
                    <a:pt x="26" y="115"/>
                    <a:pt x="44" y="115"/>
                  </a:cubicBezTo>
                  <a:cubicBezTo>
                    <a:pt x="48" y="115"/>
                    <a:pt x="52" y="114"/>
                    <a:pt x="55" y="112"/>
                  </a:cubicBezTo>
                  <a:cubicBezTo>
                    <a:pt x="60" y="112"/>
                    <a:pt x="166" y="102"/>
                    <a:pt x="313" y="102"/>
                  </a:cubicBezTo>
                  <a:cubicBezTo>
                    <a:pt x="518" y="102"/>
                    <a:pt x="803" y="121"/>
                    <a:pt x="1007" y="210"/>
                  </a:cubicBezTo>
                  <a:cubicBezTo>
                    <a:pt x="1018" y="221"/>
                    <a:pt x="1018" y="221"/>
                    <a:pt x="1028" y="221"/>
                  </a:cubicBezTo>
                  <a:cubicBezTo>
                    <a:pt x="1050" y="221"/>
                    <a:pt x="1062" y="210"/>
                    <a:pt x="1072" y="188"/>
                  </a:cubicBezTo>
                  <a:cubicBezTo>
                    <a:pt x="1084" y="166"/>
                    <a:pt x="1072" y="134"/>
                    <a:pt x="1050" y="122"/>
                  </a:cubicBezTo>
                  <a:cubicBezTo>
                    <a:pt x="832" y="22"/>
                    <a:pt x="545"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9" name="Google Shape;2797;p65">
              <a:extLst>
                <a:ext uri="{FF2B5EF4-FFF2-40B4-BE49-F238E27FC236}">
                  <a16:creationId xmlns:a16="http://schemas.microsoft.com/office/drawing/2014/main" id="{7945BBFC-89A8-4CA4-9CAB-EC8805D64FBA}"/>
                </a:ext>
              </a:extLst>
            </p:cNvPr>
            <p:cNvSpPr/>
            <p:nvPr/>
          </p:nvSpPr>
          <p:spPr>
            <a:xfrm>
              <a:off x="4818525" y="2032475"/>
              <a:ext cx="24925" cy="10150"/>
            </a:xfrm>
            <a:custGeom>
              <a:avLst/>
              <a:gdLst/>
              <a:ahLst/>
              <a:cxnLst/>
              <a:rect l="l" t="t" r="r" b="b"/>
              <a:pathLst>
                <a:path w="997" h="406" extrusionOk="0">
                  <a:moveTo>
                    <a:pt x="66" y="0"/>
                  </a:moveTo>
                  <a:cubicBezTo>
                    <a:pt x="44" y="0"/>
                    <a:pt x="12" y="12"/>
                    <a:pt x="12" y="44"/>
                  </a:cubicBezTo>
                  <a:cubicBezTo>
                    <a:pt x="1" y="66"/>
                    <a:pt x="22" y="88"/>
                    <a:pt x="44" y="99"/>
                  </a:cubicBezTo>
                  <a:cubicBezTo>
                    <a:pt x="56" y="99"/>
                    <a:pt x="613" y="231"/>
                    <a:pt x="909" y="394"/>
                  </a:cubicBezTo>
                  <a:cubicBezTo>
                    <a:pt x="919" y="406"/>
                    <a:pt x="931" y="406"/>
                    <a:pt x="941" y="406"/>
                  </a:cubicBezTo>
                  <a:cubicBezTo>
                    <a:pt x="953" y="406"/>
                    <a:pt x="974" y="394"/>
                    <a:pt x="974" y="384"/>
                  </a:cubicBezTo>
                  <a:cubicBezTo>
                    <a:pt x="996" y="351"/>
                    <a:pt x="985" y="329"/>
                    <a:pt x="963" y="318"/>
                  </a:cubicBezTo>
                  <a:cubicBezTo>
                    <a:pt x="646" y="132"/>
                    <a:pt x="88" y="12"/>
                    <a:pt x="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0" name="Google Shape;2798;p65">
              <a:extLst>
                <a:ext uri="{FF2B5EF4-FFF2-40B4-BE49-F238E27FC236}">
                  <a16:creationId xmlns:a16="http://schemas.microsoft.com/office/drawing/2014/main" id="{57ADF07F-9409-4FB0-9385-479BE0C49250}"/>
                </a:ext>
              </a:extLst>
            </p:cNvPr>
            <p:cNvSpPr/>
            <p:nvPr/>
          </p:nvSpPr>
          <p:spPr>
            <a:xfrm>
              <a:off x="4909850" y="1873000"/>
              <a:ext cx="24100" cy="116025"/>
            </a:xfrm>
            <a:custGeom>
              <a:avLst/>
              <a:gdLst/>
              <a:ahLst/>
              <a:cxnLst/>
              <a:rect l="l" t="t" r="r" b="b"/>
              <a:pathLst>
                <a:path w="964" h="4641" extrusionOk="0">
                  <a:moveTo>
                    <a:pt x="163" y="0"/>
                  </a:moveTo>
                  <a:cubicBezTo>
                    <a:pt x="146" y="0"/>
                    <a:pt x="130" y="18"/>
                    <a:pt x="122" y="36"/>
                  </a:cubicBezTo>
                  <a:cubicBezTo>
                    <a:pt x="1" y="375"/>
                    <a:pt x="176" y="1107"/>
                    <a:pt x="482" y="1534"/>
                  </a:cubicBezTo>
                  <a:cubicBezTo>
                    <a:pt x="712" y="1863"/>
                    <a:pt x="701" y="2300"/>
                    <a:pt x="690" y="2857"/>
                  </a:cubicBezTo>
                  <a:lnTo>
                    <a:pt x="690" y="3164"/>
                  </a:lnTo>
                  <a:cubicBezTo>
                    <a:pt x="679" y="3853"/>
                    <a:pt x="865" y="4597"/>
                    <a:pt x="865" y="4608"/>
                  </a:cubicBezTo>
                  <a:cubicBezTo>
                    <a:pt x="876" y="4629"/>
                    <a:pt x="898" y="4641"/>
                    <a:pt x="920" y="4641"/>
                  </a:cubicBezTo>
                  <a:lnTo>
                    <a:pt x="931" y="4641"/>
                  </a:lnTo>
                  <a:cubicBezTo>
                    <a:pt x="953" y="4641"/>
                    <a:pt x="963" y="4608"/>
                    <a:pt x="963" y="4586"/>
                  </a:cubicBezTo>
                  <a:cubicBezTo>
                    <a:pt x="963" y="4575"/>
                    <a:pt x="778" y="3842"/>
                    <a:pt x="788" y="3164"/>
                  </a:cubicBezTo>
                  <a:lnTo>
                    <a:pt x="788" y="2857"/>
                  </a:lnTo>
                  <a:cubicBezTo>
                    <a:pt x="800" y="2311"/>
                    <a:pt x="810" y="1841"/>
                    <a:pt x="559" y="1479"/>
                  </a:cubicBezTo>
                  <a:cubicBezTo>
                    <a:pt x="285" y="1075"/>
                    <a:pt x="110" y="375"/>
                    <a:pt x="209" y="69"/>
                  </a:cubicBezTo>
                  <a:cubicBezTo>
                    <a:pt x="220" y="36"/>
                    <a:pt x="209" y="14"/>
                    <a:pt x="176" y="3"/>
                  </a:cubicBezTo>
                  <a:cubicBezTo>
                    <a:pt x="172" y="1"/>
                    <a:pt x="167" y="0"/>
                    <a:pt x="1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1" name="Google Shape;2799;p65">
              <a:extLst>
                <a:ext uri="{FF2B5EF4-FFF2-40B4-BE49-F238E27FC236}">
                  <a16:creationId xmlns:a16="http://schemas.microsoft.com/office/drawing/2014/main" id="{576E0F8D-074C-4620-B934-9DCF348340CE}"/>
                </a:ext>
              </a:extLst>
            </p:cNvPr>
            <p:cNvSpPr/>
            <p:nvPr/>
          </p:nvSpPr>
          <p:spPr>
            <a:xfrm>
              <a:off x="4908775" y="1905975"/>
              <a:ext cx="17250" cy="9225"/>
            </a:xfrm>
            <a:custGeom>
              <a:avLst/>
              <a:gdLst/>
              <a:ahLst/>
              <a:cxnLst/>
              <a:rect l="l" t="t" r="r" b="b"/>
              <a:pathLst>
                <a:path w="690" h="369" extrusionOk="0">
                  <a:moveTo>
                    <a:pt x="50" y="0"/>
                  </a:moveTo>
                  <a:cubicBezTo>
                    <a:pt x="37" y="0"/>
                    <a:pt x="24" y="6"/>
                    <a:pt x="11" y="19"/>
                  </a:cubicBezTo>
                  <a:cubicBezTo>
                    <a:pt x="0" y="40"/>
                    <a:pt x="0" y="73"/>
                    <a:pt x="22" y="95"/>
                  </a:cubicBezTo>
                  <a:cubicBezTo>
                    <a:pt x="33" y="106"/>
                    <a:pt x="372" y="347"/>
                    <a:pt x="634" y="369"/>
                  </a:cubicBezTo>
                  <a:lnTo>
                    <a:pt x="646" y="369"/>
                  </a:lnTo>
                  <a:cubicBezTo>
                    <a:pt x="668" y="369"/>
                    <a:pt x="690" y="347"/>
                    <a:pt x="690" y="325"/>
                  </a:cubicBezTo>
                  <a:cubicBezTo>
                    <a:pt x="690" y="292"/>
                    <a:pt x="668" y="270"/>
                    <a:pt x="646" y="270"/>
                  </a:cubicBezTo>
                  <a:cubicBezTo>
                    <a:pt x="416" y="248"/>
                    <a:pt x="88" y="19"/>
                    <a:pt x="77" y="7"/>
                  </a:cubicBezTo>
                  <a:cubicBezTo>
                    <a:pt x="68" y="3"/>
                    <a:pt x="59" y="0"/>
                    <a:pt x="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2" name="Google Shape;2800;p65">
              <a:extLst>
                <a:ext uri="{FF2B5EF4-FFF2-40B4-BE49-F238E27FC236}">
                  <a16:creationId xmlns:a16="http://schemas.microsoft.com/office/drawing/2014/main" id="{0D524E14-E834-4039-93CE-37D7AE024080}"/>
                </a:ext>
              </a:extLst>
            </p:cNvPr>
            <p:cNvSpPr/>
            <p:nvPr/>
          </p:nvSpPr>
          <p:spPr>
            <a:xfrm>
              <a:off x="4820725" y="2039925"/>
              <a:ext cx="122525" cy="27850"/>
            </a:xfrm>
            <a:custGeom>
              <a:avLst/>
              <a:gdLst/>
              <a:ahLst/>
              <a:cxnLst/>
              <a:rect l="l" t="t" r="r" b="b"/>
              <a:pathLst>
                <a:path w="4901" h="1114" extrusionOk="0">
                  <a:moveTo>
                    <a:pt x="60" y="1"/>
                  </a:moveTo>
                  <a:cubicBezTo>
                    <a:pt x="47" y="1"/>
                    <a:pt x="33" y="4"/>
                    <a:pt x="22" y="9"/>
                  </a:cubicBezTo>
                  <a:cubicBezTo>
                    <a:pt x="0" y="31"/>
                    <a:pt x="0" y="64"/>
                    <a:pt x="22" y="86"/>
                  </a:cubicBezTo>
                  <a:cubicBezTo>
                    <a:pt x="55" y="107"/>
                    <a:pt x="744" y="775"/>
                    <a:pt x="1808" y="775"/>
                  </a:cubicBezTo>
                  <a:cubicBezTo>
                    <a:pt x="1825" y="775"/>
                    <a:pt x="1842" y="775"/>
                    <a:pt x="1859" y="774"/>
                  </a:cubicBezTo>
                  <a:lnTo>
                    <a:pt x="2177" y="774"/>
                  </a:lnTo>
                  <a:cubicBezTo>
                    <a:pt x="2401" y="769"/>
                    <a:pt x="2617" y="765"/>
                    <a:pt x="2827" y="765"/>
                  </a:cubicBezTo>
                  <a:cubicBezTo>
                    <a:pt x="3491" y="765"/>
                    <a:pt x="4089" y="810"/>
                    <a:pt x="4638" y="1026"/>
                  </a:cubicBezTo>
                  <a:cubicBezTo>
                    <a:pt x="4725" y="1059"/>
                    <a:pt x="4802" y="1092"/>
                    <a:pt x="4890" y="1114"/>
                  </a:cubicBezTo>
                  <a:lnTo>
                    <a:pt x="4900" y="1015"/>
                  </a:lnTo>
                  <a:cubicBezTo>
                    <a:pt x="4824" y="993"/>
                    <a:pt x="4758" y="961"/>
                    <a:pt x="4681" y="939"/>
                  </a:cubicBezTo>
                  <a:cubicBezTo>
                    <a:pt x="4107" y="714"/>
                    <a:pt x="3501" y="667"/>
                    <a:pt x="2824" y="667"/>
                  </a:cubicBezTo>
                  <a:cubicBezTo>
                    <a:pt x="2612" y="667"/>
                    <a:pt x="2393" y="671"/>
                    <a:pt x="2166" y="676"/>
                  </a:cubicBezTo>
                  <a:cubicBezTo>
                    <a:pt x="2068" y="676"/>
                    <a:pt x="1958" y="676"/>
                    <a:pt x="1859" y="687"/>
                  </a:cubicBezTo>
                  <a:cubicBezTo>
                    <a:pt x="1851" y="687"/>
                    <a:pt x="1842" y="687"/>
                    <a:pt x="1833" y="687"/>
                  </a:cubicBezTo>
                  <a:cubicBezTo>
                    <a:pt x="787" y="687"/>
                    <a:pt x="99" y="20"/>
                    <a:pt x="99" y="9"/>
                  </a:cubicBezTo>
                  <a:cubicBezTo>
                    <a:pt x="88" y="4"/>
                    <a:pt x="74" y="1"/>
                    <a:pt x="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3" name="Google Shape;2801;p65">
              <a:extLst>
                <a:ext uri="{FF2B5EF4-FFF2-40B4-BE49-F238E27FC236}">
                  <a16:creationId xmlns:a16="http://schemas.microsoft.com/office/drawing/2014/main" id="{2836A34B-00BC-4E5E-AD03-682AE6C83D26}"/>
                </a:ext>
              </a:extLst>
            </p:cNvPr>
            <p:cNvSpPr/>
            <p:nvPr/>
          </p:nvSpPr>
          <p:spPr>
            <a:xfrm>
              <a:off x="4715700" y="1981450"/>
              <a:ext cx="112975" cy="68775"/>
            </a:xfrm>
            <a:custGeom>
              <a:avLst/>
              <a:gdLst/>
              <a:ahLst/>
              <a:cxnLst/>
              <a:rect l="l" t="t" r="r" b="b"/>
              <a:pathLst>
                <a:path w="4519" h="2751" extrusionOk="0">
                  <a:moveTo>
                    <a:pt x="2022" y="0"/>
                  </a:moveTo>
                  <a:cubicBezTo>
                    <a:pt x="1840" y="0"/>
                    <a:pt x="1825" y="340"/>
                    <a:pt x="2134" y="543"/>
                  </a:cubicBezTo>
                  <a:cubicBezTo>
                    <a:pt x="2473" y="773"/>
                    <a:pt x="2725" y="904"/>
                    <a:pt x="2725" y="904"/>
                  </a:cubicBezTo>
                  <a:cubicBezTo>
                    <a:pt x="2725" y="904"/>
                    <a:pt x="1806" y="663"/>
                    <a:pt x="1379" y="587"/>
                  </a:cubicBezTo>
                  <a:cubicBezTo>
                    <a:pt x="1071" y="531"/>
                    <a:pt x="688" y="419"/>
                    <a:pt x="462" y="419"/>
                  </a:cubicBezTo>
                  <a:cubicBezTo>
                    <a:pt x="376" y="419"/>
                    <a:pt x="313" y="435"/>
                    <a:pt x="285" y="478"/>
                  </a:cubicBezTo>
                  <a:cubicBezTo>
                    <a:pt x="187" y="620"/>
                    <a:pt x="581" y="926"/>
                    <a:pt x="1740" y="1166"/>
                  </a:cubicBezTo>
                  <a:cubicBezTo>
                    <a:pt x="1740" y="1166"/>
                    <a:pt x="1063" y="1139"/>
                    <a:pt x="606" y="1139"/>
                  </a:cubicBezTo>
                  <a:cubicBezTo>
                    <a:pt x="422" y="1139"/>
                    <a:pt x="273" y="1143"/>
                    <a:pt x="220" y="1156"/>
                  </a:cubicBezTo>
                  <a:cubicBezTo>
                    <a:pt x="12" y="1210"/>
                    <a:pt x="1" y="1418"/>
                    <a:pt x="603" y="1538"/>
                  </a:cubicBezTo>
                  <a:cubicBezTo>
                    <a:pt x="1171" y="1650"/>
                    <a:pt x="1730" y="1724"/>
                    <a:pt x="1807" y="1734"/>
                  </a:cubicBezTo>
                  <a:lnTo>
                    <a:pt x="1807" y="1734"/>
                  </a:lnTo>
                  <a:cubicBezTo>
                    <a:pt x="1797" y="1733"/>
                    <a:pt x="1779" y="1731"/>
                    <a:pt x="1756" y="1731"/>
                  </a:cubicBezTo>
                  <a:cubicBezTo>
                    <a:pt x="1668" y="1731"/>
                    <a:pt x="1508" y="1753"/>
                    <a:pt x="1423" y="1900"/>
                  </a:cubicBezTo>
                  <a:cubicBezTo>
                    <a:pt x="1303" y="2107"/>
                    <a:pt x="1707" y="2250"/>
                    <a:pt x="1707" y="2250"/>
                  </a:cubicBezTo>
                  <a:cubicBezTo>
                    <a:pt x="1707" y="2250"/>
                    <a:pt x="1379" y="2567"/>
                    <a:pt x="1948" y="2698"/>
                  </a:cubicBezTo>
                  <a:cubicBezTo>
                    <a:pt x="2091" y="2734"/>
                    <a:pt x="2289" y="2750"/>
                    <a:pt x="2511" y="2750"/>
                  </a:cubicBezTo>
                  <a:cubicBezTo>
                    <a:pt x="3169" y="2750"/>
                    <a:pt x="4032" y="2604"/>
                    <a:pt x="4245" y="2392"/>
                  </a:cubicBezTo>
                  <a:cubicBezTo>
                    <a:pt x="4519" y="2118"/>
                    <a:pt x="4300" y="1025"/>
                    <a:pt x="4300" y="1025"/>
                  </a:cubicBezTo>
                  <a:cubicBezTo>
                    <a:pt x="4300" y="1025"/>
                    <a:pt x="4179" y="587"/>
                    <a:pt x="3807" y="478"/>
                  </a:cubicBezTo>
                  <a:cubicBezTo>
                    <a:pt x="3435" y="368"/>
                    <a:pt x="2363" y="116"/>
                    <a:pt x="2101" y="18"/>
                  </a:cubicBezTo>
                  <a:cubicBezTo>
                    <a:pt x="2072" y="6"/>
                    <a:pt x="2045" y="0"/>
                    <a:pt x="2022" y="0"/>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4" name="Google Shape;2802;p65">
              <a:extLst>
                <a:ext uri="{FF2B5EF4-FFF2-40B4-BE49-F238E27FC236}">
                  <a16:creationId xmlns:a16="http://schemas.microsoft.com/office/drawing/2014/main" id="{43CF302B-5A08-4720-BF47-4154B851D81A}"/>
                </a:ext>
              </a:extLst>
            </p:cNvPr>
            <p:cNvSpPr/>
            <p:nvPr/>
          </p:nvSpPr>
          <p:spPr>
            <a:xfrm>
              <a:off x="4931475" y="1987525"/>
              <a:ext cx="34475" cy="24750"/>
            </a:xfrm>
            <a:custGeom>
              <a:avLst/>
              <a:gdLst/>
              <a:ahLst/>
              <a:cxnLst/>
              <a:rect l="l" t="t" r="r" b="b"/>
              <a:pathLst>
                <a:path w="1379" h="990" extrusionOk="0">
                  <a:moveTo>
                    <a:pt x="48" y="1"/>
                  </a:moveTo>
                  <a:cubicBezTo>
                    <a:pt x="29" y="1"/>
                    <a:pt x="8" y="13"/>
                    <a:pt x="0" y="38"/>
                  </a:cubicBezTo>
                  <a:cubicBezTo>
                    <a:pt x="0" y="60"/>
                    <a:pt x="11" y="92"/>
                    <a:pt x="33" y="92"/>
                  </a:cubicBezTo>
                  <a:cubicBezTo>
                    <a:pt x="44" y="104"/>
                    <a:pt x="985" y="432"/>
                    <a:pt x="1280" y="957"/>
                  </a:cubicBezTo>
                  <a:cubicBezTo>
                    <a:pt x="1291" y="979"/>
                    <a:pt x="1313" y="989"/>
                    <a:pt x="1323" y="989"/>
                  </a:cubicBezTo>
                  <a:cubicBezTo>
                    <a:pt x="1335" y="989"/>
                    <a:pt x="1345" y="979"/>
                    <a:pt x="1357" y="979"/>
                  </a:cubicBezTo>
                  <a:cubicBezTo>
                    <a:pt x="1378" y="967"/>
                    <a:pt x="1378" y="935"/>
                    <a:pt x="1367" y="913"/>
                  </a:cubicBezTo>
                  <a:cubicBezTo>
                    <a:pt x="1050" y="355"/>
                    <a:pt x="110" y="16"/>
                    <a:pt x="66" y="5"/>
                  </a:cubicBezTo>
                  <a:cubicBezTo>
                    <a:pt x="61" y="2"/>
                    <a:pt x="54" y="1"/>
                    <a:pt x="4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5" name="Google Shape;2803;p65">
              <a:extLst>
                <a:ext uri="{FF2B5EF4-FFF2-40B4-BE49-F238E27FC236}">
                  <a16:creationId xmlns:a16="http://schemas.microsoft.com/office/drawing/2014/main" id="{AE82AF4D-8FCB-46ED-B427-8F9772F02119}"/>
                </a:ext>
              </a:extLst>
            </p:cNvPr>
            <p:cNvSpPr/>
            <p:nvPr/>
          </p:nvSpPr>
          <p:spPr>
            <a:xfrm>
              <a:off x="4938300" y="1988925"/>
              <a:ext cx="23525" cy="3925"/>
            </a:xfrm>
            <a:custGeom>
              <a:avLst/>
              <a:gdLst/>
              <a:ahLst/>
              <a:cxnLst/>
              <a:rect l="l" t="t" r="r" b="b"/>
              <a:pathLst>
                <a:path w="941" h="157" extrusionOk="0">
                  <a:moveTo>
                    <a:pt x="554" y="1"/>
                  </a:moveTo>
                  <a:cubicBezTo>
                    <a:pt x="371" y="1"/>
                    <a:pt x="160" y="15"/>
                    <a:pt x="34" y="69"/>
                  </a:cubicBezTo>
                  <a:cubicBezTo>
                    <a:pt x="12" y="80"/>
                    <a:pt x="0" y="102"/>
                    <a:pt x="12" y="124"/>
                  </a:cubicBezTo>
                  <a:cubicBezTo>
                    <a:pt x="22" y="146"/>
                    <a:pt x="34" y="157"/>
                    <a:pt x="55" y="157"/>
                  </a:cubicBezTo>
                  <a:lnTo>
                    <a:pt x="77" y="157"/>
                  </a:lnTo>
                  <a:cubicBezTo>
                    <a:pt x="181" y="110"/>
                    <a:pt x="367" y="98"/>
                    <a:pt x="535" y="98"/>
                  </a:cubicBezTo>
                  <a:cubicBezTo>
                    <a:pt x="723" y="98"/>
                    <a:pt x="887" y="113"/>
                    <a:pt x="887" y="113"/>
                  </a:cubicBezTo>
                  <a:cubicBezTo>
                    <a:pt x="919" y="113"/>
                    <a:pt x="941" y="91"/>
                    <a:pt x="941" y="69"/>
                  </a:cubicBezTo>
                  <a:cubicBezTo>
                    <a:pt x="941" y="36"/>
                    <a:pt x="919" y="14"/>
                    <a:pt x="897" y="14"/>
                  </a:cubicBezTo>
                  <a:cubicBezTo>
                    <a:pt x="886" y="14"/>
                    <a:pt x="734" y="1"/>
                    <a:pt x="5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6" name="Google Shape;2804;p65">
              <a:extLst>
                <a:ext uri="{FF2B5EF4-FFF2-40B4-BE49-F238E27FC236}">
                  <a16:creationId xmlns:a16="http://schemas.microsoft.com/office/drawing/2014/main" id="{743C16B8-9795-40A8-AF0F-9F49BF430D94}"/>
                </a:ext>
              </a:extLst>
            </p:cNvPr>
            <p:cNvSpPr/>
            <p:nvPr/>
          </p:nvSpPr>
          <p:spPr>
            <a:xfrm>
              <a:off x="4880875" y="1724025"/>
              <a:ext cx="36950" cy="72225"/>
            </a:xfrm>
            <a:custGeom>
              <a:avLst/>
              <a:gdLst/>
              <a:ahLst/>
              <a:cxnLst/>
              <a:rect l="l" t="t" r="r" b="b"/>
              <a:pathLst>
                <a:path w="1478" h="2889" extrusionOk="0">
                  <a:moveTo>
                    <a:pt x="930" y="1"/>
                  </a:moveTo>
                  <a:cubicBezTo>
                    <a:pt x="0" y="274"/>
                    <a:pt x="143" y="2353"/>
                    <a:pt x="143" y="2353"/>
                  </a:cubicBezTo>
                  <a:cubicBezTo>
                    <a:pt x="143" y="2353"/>
                    <a:pt x="331" y="2888"/>
                    <a:pt x="593" y="2888"/>
                  </a:cubicBezTo>
                  <a:cubicBezTo>
                    <a:pt x="614" y="2888"/>
                    <a:pt x="635" y="2885"/>
                    <a:pt x="657" y="2878"/>
                  </a:cubicBezTo>
                  <a:cubicBezTo>
                    <a:pt x="1138" y="2713"/>
                    <a:pt x="810" y="1882"/>
                    <a:pt x="810" y="1882"/>
                  </a:cubicBezTo>
                  <a:lnTo>
                    <a:pt x="810" y="1882"/>
                  </a:lnTo>
                  <a:cubicBezTo>
                    <a:pt x="810" y="1882"/>
                    <a:pt x="914" y="1975"/>
                    <a:pt x="1035" y="1975"/>
                  </a:cubicBezTo>
                  <a:cubicBezTo>
                    <a:pt x="1126" y="1975"/>
                    <a:pt x="1227" y="1923"/>
                    <a:pt x="1302" y="1740"/>
                  </a:cubicBezTo>
                  <a:cubicBezTo>
                    <a:pt x="1477" y="1324"/>
                    <a:pt x="930" y="1"/>
                    <a:pt x="9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7" name="Google Shape;2805;p65">
              <a:extLst>
                <a:ext uri="{FF2B5EF4-FFF2-40B4-BE49-F238E27FC236}">
                  <a16:creationId xmlns:a16="http://schemas.microsoft.com/office/drawing/2014/main" id="{D6D394AA-1572-468A-B0BA-E474A5359CB6}"/>
                </a:ext>
              </a:extLst>
            </p:cNvPr>
            <p:cNvSpPr/>
            <p:nvPr/>
          </p:nvSpPr>
          <p:spPr>
            <a:xfrm>
              <a:off x="4808125" y="1737425"/>
              <a:ext cx="39950" cy="63250"/>
            </a:xfrm>
            <a:custGeom>
              <a:avLst/>
              <a:gdLst/>
              <a:ahLst/>
              <a:cxnLst/>
              <a:rect l="l" t="t" r="r" b="b"/>
              <a:pathLst>
                <a:path w="1598" h="2530" extrusionOk="0">
                  <a:moveTo>
                    <a:pt x="669" y="1"/>
                  </a:moveTo>
                  <a:cubicBezTo>
                    <a:pt x="669" y="1"/>
                    <a:pt x="1" y="963"/>
                    <a:pt x="176" y="1390"/>
                  </a:cubicBezTo>
                  <a:cubicBezTo>
                    <a:pt x="252" y="1569"/>
                    <a:pt x="354" y="1620"/>
                    <a:pt x="446" y="1620"/>
                  </a:cubicBezTo>
                  <a:cubicBezTo>
                    <a:pt x="566" y="1620"/>
                    <a:pt x="668" y="1532"/>
                    <a:pt x="669" y="1532"/>
                  </a:cubicBezTo>
                  <a:lnTo>
                    <a:pt x="669" y="1532"/>
                  </a:lnTo>
                  <a:cubicBezTo>
                    <a:pt x="668" y="1532"/>
                    <a:pt x="340" y="2352"/>
                    <a:pt x="822" y="2517"/>
                  </a:cubicBezTo>
                  <a:cubicBezTo>
                    <a:pt x="845" y="2525"/>
                    <a:pt x="868" y="2529"/>
                    <a:pt x="890" y="2529"/>
                  </a:cubicBezTo>
                  <a:cubicBezTo>
                    <a:pt x="1150" y="2529"/>
                    <a:pt x="1335" y="1992"/>
                    <a:pt x="1335" y="1992"/>
                  </a:cubicBezTo>
                  <a:cubicBezTo>
                    <a:pt x="1335" y="1992"/>
                    <a:pt x="1598" y="263"/>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8" name="Google Shape;2806;p65">
              <a:extLst>
                <a:ext uri="{FF2B5EF4-FFF2-40B4-BE49-F238E27FC236}">
                  <a16:creationId xmlns:a16="http://schemas.microsoft.com/office/drawing/2014/main" id="{5D08AACE-275E-40A0-8E40-9B36E478B5E1}"/>
                </a:ext>
              </a:extLst>
            </p:cNvPr>
            <p:cNvSpPr/>
            <p:nvPr/>
          </p:nvSpPr>
          <p:spPr>
            <a:xfrm>
              <a:off x="4897025" y="1711175"/>
              <a:ext cx="19700" cy="15400"/>
            </a:xfrm>
            <a:custGeom>
              <a:avLst/>
              <a:gdLst/>
              <a:ahLst/>
              <a:cxnLst/>
              <a:rect l="l" t="t" r="r" b="b"/>
              <a:pathLst>
                <a:path w="788" h="616" extrusionOk="0">
                  <a:moveTo>
                    <a:pt x="197" y="1"/>
                  </a:moveTo>
                  <a:cubicBezTo>
                    <a:pt x="0" y="33"/>
                    <a:pt x="54" y="417"/>
                    <a:pt x="54" y="417"/>
                  </a:cubicBezTo>
                  <a:cubicBezTo>
                    <a:pt x="54" y="417"/>
                    <a:pt x="385" y="616"/>
                    <a:pt x="585" y="616"/>
                  </a:cubicBezTo>
                  <a:cubicBezTo>
                    <a:pt x="662" y="616"/>
                    <a:pt x="720" y="586"/>
                    <a:pt x="733" y="504"/>
                  </a:cubicBezTo>
                  <a:cubicBezTo>
                    <a:pt x="788" y="208"/>
                    <a:pt x="197" y="1"/>
                    <a:pt x="1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9" name="Google Shape;2807;p65">
              <a:extLst>
                <a:ext uri="{FF2B5EF4-FFF2-40B4-BE49-F238E27FC236}">
                  <a16:creationId xmlns:a16="http://schemas.microsoft.com/office/drawing/2014/main" id="{346385F1-0306-48D6-895B-165F09B59AD4}"/>
                </a:ext>
              </a:extLst>
            </p:cNvPr>
            <p:cNvSpPr/>
            <p:nvPr/>
          </p:nvSpPr>
          <p:spPr>
            <a:xfrm>
              <a:off x="4838225" y="1766675"/>
              <a:ext cx="51150" cy="52875"/>
            </a:xfrm>
            <a:custGeom>
              <a:avLst/>
              <a:gdLst/>
              <a:ahLst/>
              <a:cxnLst/>
              <a:rect l="l" t="t" r="r" b="b"/>
              <a:pathLst>
                <a:path w="2046" h="2115" extrusionOk="0">
                  <a:moveTo>
                    <a:pt x="2046" y="1"/>
                  </a:moveTo>
                  <a:lnTo>
                    <a:pt x="252" y="1117"/>
                  </a:lnTo>
                  <a:lnTo>
                    <a:pt x="0" y="1270"/>
                  </a:lnTo>
                  <a:lnTo>
                    <a:pt x="0" y="1784"/>
                  </a:lnTo>
                  <a:cubicBezTo>
                    <a:pt x="66" y="1828"/>
                    <a:pt x="121" y="1872"/>
                    <a:pt x="186" y="1904"/>
                  </a:cubicBezTo>
                  <a:cubicBezTo>
                    <a:pt x="447" y="2060"/>
                    <a:pt x="712" y="2115"/>
                    <a:pt x="958" y="2115"/>
                  </a:cubicBezTo>
                  <a:cubicBezTo>
                    <a:pt x="1561" y="2115"/>
                    <a:pt x="2046" y="1784"/>
                    <a:pt x="2046" y="1784"/>
                  </a:cubicBezTo>
                  <a:lnTo>
                    <a:pt x="2046" y="1"/>
                  </a:ln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0" name="Google Shape;2808;p65">
              <a:extLst>
                <a:ext uri="{FF2B5EF4-FFF2-40B4-BE49-F238E27FC236}">
                  <a16:creationId xmlns:a16="http://schemas.microsoft.com/office/drawing/2014/main" id="{FAA56BC2-E026-4498-BAA6-C22295F616BD}"/>
                </a:ext>
              </a:extLst>
            </p:cNvPr>
            <p:cNvSpPr/>
            <p:nvPr/>
          </p:nvSpPr>
          <p:spPr>
            <a:xfrm>
              <a:off x="4853800" y="1795950"/>
              <a:ext cx="50075" cy="67000"/>
            </a:xfrm>
            <a:custGeom>
              <a:avLst/>
              <a:gdLst/>
              <a:ahLst/>
              <a:cxnLst/>
              <a:rect l="l" t="t" r="r" b="b"/>
              <a:pathLst>
                <a:path w="2003" h="2680" extrusionOk="0">
                  <a:moveTo>
                    <a:pt x="1433" y="1"/>
                  </a:moveTo>
                  <a:cubicBezTo>
                    <a:pt x="1182" y="460"/>
                    <a:pt x="186" y="667"/>
                    <a:pt x="186" y="667"/>
                  </a:cubicBezTo>
                  <a:cubicBezTo>
                    <a:pt x="186" y="667"/>
                    <a:pt x="132" y="1051"/>
                    <a:pt x="67" y="1542"/>
                  </a:cubicBezTo>
                  <a:cubicBezTo>
                    <a:pt x="1" y="2035"/>
                    <a:pt x="67" y="2680"/>
                    <a:pt x="67" y="2680"/>
                  </a:cubicBezTo>
                  <a:cubicBezTo>
                    <a:pt x="974" y="2374"/>
                    <a:pt x="2002" y="602"/>
                    <a:pt x="2002" y="602"/>
                  </a:cubicBezTo>
                  <a:cubicBezTo>
                    <a:pt x="1992" y="274"/>
                    <a:pt x="1433" y="1"/>
                    <a:pt x="14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1" name="Google Shape;2809;p65">
              <a:extLst>
                <a:ext uri="{FF2B5EF4-FFF2-40B4-BE49-F238E27FC236}">
                  <a16:creationId xmlns:a16="http://schemas.microsoft.com/office/drawing/2014/main" id="{70C469F3-6388-444C-BD11-51E6635E613A}"/>
                </a:ext>
              </a:extLst>
            </p:cNvPr>
            <p:cNvSpPr/>
            <p:nvPr/>
          </p:nvSpPr>
          <p:spPr>
            <a:xfrm>
              <a:off x="4838225" y="1786925"/>
              <a:ext cx="37475" cy="27375"/>
            </a:xfrm>
            <a:custGeom>
              <a:avLst/>
              <a:gdLst/>
              <a:ahLst/>
              <a:cxnLst/>
              <a:rect l="l" t="t" r="r" b="b"/>
              <a:pathLst>
                <a:path w="1499" h="1095" extrusionOk="0">
                  <a:moveTo>
                    <a:pt x="1499" y="0"/>
                  </a:moveTo>
                  <a:lnTo>
                    <a:pt x="252" y="307"/>
                  </a:lnTo>
                  <a:lnTo>
                    <a:pt x="0" y="460"/>
                  </a:lnTo>
                  <a:lnTo>
                    <a:pt x="0" y="974"/>
                  </a:lnTo>
                  <a:cubicBezTo>
                    <a:pt x="66" y="1018"/>
                    <a:pt x="121" y="1062"/>
                    <a:pt x="186" y="1094"/>
                  </a:cubicBezTo>
                  <a:cubicBezTo>
                    <a:pt x="952" y="799"/>
                    <a:pt x="1499" y="0"/>
                    <a:pt x="149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2" name="Google Shape;2810;p65">
              <a:extLst>
                <a:ext uri="{FF2B5EF4-FFF2-40B4-BE49-F238E27FC236}">
                  <a16:creationId xmlns:a16="http://schemas.microsoft.com/office/drawing/2014/main" id="{3D8B1EDE-DA55-4089-8C2D-0CBA8B4A8F15}"/>
                </a:ext>
              </a:extLst>
            </p:cNvPr>
            <p:cNvSpPr/>
            <p:nvPr/>
          </p:nvSpPr>
          <p:spPr>
            <a:xfrm>
              <a:off x="4817425" y="1801925"/>
              <a:ext cx="29025" cy="55025"/>
            </a:xfrm>
            <a:custGeom>
              <a:avLst/>
              <a:gdLst/>
              <a:ahLst/>
              <a:cxnLst/>
              <a:rect l="l" t="t" r="r" b="b"/>
              <a:pathLst>
                <a:path w="1161" h="2201" extrusionOk="0">
                  <a:moveTo>
                    <a:pt x="787" y="1"/>
                  </a:moveTo>
                  <a:cubicBezTo>
                    <a:pt x="631" y="1"/>
                    <a:pt x="115" y="41"/>
                    <a:pt x="78" y="560"/>
                  </a:cubicBezTo>
                  <a:cubicBezTo>
                    <a:pt x="1" y="1796"/>
                    <a:pt x="756" y="2200"/>
                    <a:pt x="756" y="2200"/>
                  </a:cubicBezTo>
                  <a:lnTo>
                    <a:pt x="997" y="1380"/>
                  </a:lnTo>
                  <a:cubicBezTo>
                    <a:pt x="1084" y="1096"/>
                    <a:pt x="1138" y="702"/>
                    <a:pt x="1160" y="440"/>
                  </a:cubicBezTo>
                  <a:cubicBezTo>
                    <a:pt x="1160" y="440"/>
                    <a:pt x="887" y="287"/>
                    <a:pt x="832" y="2"/>
                  </a:cubicBezTo>
                  <a:cubicBezTo>
                    <a:pt x="832" y="2"/>
                    <a:pt x="815" y="1"/>
                    <a:pt x="7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3" name="Google Shape;2811;p65">
              <a:extLst>
                <a:ext uri="{FF2B5EF4-FFF2-40B4-BE49-F238E27FC236}">
                  <a16:creationId xmlns:a16="http://schemas.microsoft.com/office/drawing/2014/main" id="{CFE32018-C315-4551-A7E9-54A298CCF804}"/>
                </a:ext>
              </a:extLst>
            </p:cNvPr>
            <p:cNvSpPr/>
            <p:nvPr/>
          </p:nvSpPr>
          <p:spPr>
            <a:xfrm>
              <a:off x="4804600" y="1693675"/>
              <a:ext cx="31725" cy="35300"/>
            </a:xfrm>
            <a:custGeom>
              <a:avLst/>
              <a:gdLst/>
              <a:ahLst/>
              <a:cxnLst/>
              <a:rect l="l" t="t" r="r" b="b"/>
              <a:pathLst>
                <a:path w="1269" h="1412" extrusionOk="0">
                  <a:moveTo>
                    <a:pt x="1236" y="1"/>
                  </a:moveTo>
                  <a:cubicBezTo>
                    <a:pt x="1235" y="1"/>
                    <a:pt x="0" y="110"/>
                    <a:pt x="448" y="1411"/>
                  </a:cubicBezTo>
                  <a:cubicBezTo>
                    <a:pt x="448" y="1411"/>
                    <a:pt x="1269" y="340"/>
                    <a:pt x="12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4" name="Google Shape;2812;p65">
              <a:extLst>
                <a:ext uri="{FF2B5EF4-FFF2-40B4-BE49-F238E27FC236}">
                  <a16:creationId xmlns:a16="http://schemas.microsoft.com/office/drawing/2014/main" id="{EAC418A3-DABC-437C-8530-3B563AECD804}"/>
                </a:ext>
              </a:extLst>
            </p:cNvPr>
            <p:cNvSpPr/>
            <p:nvPr/>
          </p:nvSpPr>
          <p:spPr>
            <a:xfrm>
              <a:off x="4807100" y="1737500"/>
              <a:ext cx="15275" cy="27375"/>
            </a:xfrm>
            <a:custGeom>
              <a:avLst/>
              <a:gdLst/>
              <a:ahLst/>
              <a:cxnLst/>
              <a:rect l="l" t="t" r="r" b="b"/>
              <a:pathLst>
                <a:path w="611" h="1095" extrusionOk="0">
                  <a:moveTo>
                    <a:pt x="343" y="0"/>
                  </a:moveTo>
                  <a:cubicBezTo>
                    <a:pt x="275" y="0"/>
                    <a:pt x="206" y="38"/>
                    <a:pt x="151" y="151"/>
                  </a:cubicBezTo>
                  <a:cubicBezTo>
                    <a:pt x="0" y="474"/>
                    <a:pt x="91" y="1094"/>
                    <a:pt x="457" y="1094"/>
                  </a:cubicBezTo>
                  <a:cubicBezTo>
                    <a:pt x="488" y="1094"/>
                    <a:pt x="521" y="1090"/>
                    <a:pt x="556" y="1080"/>
                  </a:cubicBezTo>
                  <a:lnTo>
                    <a:pt x="611" y="151"/>
                  </a:lnTo>
                  <a:cubicBezTo>
                    <a:pt x="611" y="151"/>
                    <a:pt x="480" y="0"/>
                    <a:pt x="343" y="0"/>
                  </a:cubicBezTo>
                  <a:close/>
                </a:path>
              </a:pathLst>
            </a:custGeom>
            <a:solidFill>
              <a:srgbClr val="E972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5" name="Google Shape;2813;p65">
              <a:extLst>
                <a:ext uri="{FF2B5EF4-FFF2-40B4-BE49-F238E27FC236}">
                  <a16:creationId xmlns:a16="http://schemas.microsoft.com/office/drawing/2014/main" id="{B0E0BF3E-F286-4322-B909-1B0E483EB8F6}"/>
                </a:ext>
              </a:extLst>
            </p:cNvPr>
            <p:cNvSpPr/>
            <p:nvPr/>
          </p:nvSpPr>
          <p:spPr>
            <a:xfrm>
              <a:off x="4814425" y="1690750"/>
              <a:ext cx="81225" cy="107425"/>
            </a:xfrm>
            <a:custGeom>
              <a:avLst/>
              <a:gdLst/>
              <a:ahLst/>
              <a:cxnLst/>
              <a:rect l="l" t="t" r="r" b="b"/>
              <a:pathLst>
                <a:path w="3249" h="4297" extrusionOk="0">
                  <a:moveTo>
                    <a:pt x="1570" y="1"/>
                  </a:moveTo>
                  <a:cubicBezTo>
                    <a:pt x="1042" y="1"/>
                    <a:pt x="581" y="150"/>
                    <a:pt x="318" y="446"/>
                  </a:cubicBezTo>
                  <a:cubicBezTo>
                    <a:pt x="176" y="599"/>
                    <a:pt x="88" y="785"/>
                    <a:pt x="66" y="1003"/>
                  </a:cubicBezTo>
                  <a:lnTo>
                    <a:pt x="33" y="2119"/>
                  </a:lnTo>
                  <a:lnTo>
                    <a:pt x="23" y="2393"/>
                  </a:lnTo>
                  <a:lnTo>
                    <a:pt x="1" y="3235"/>
                  </a:lnTo>
                  <a:cubicBezTo>
                    <a:pt x="1" y="3235"/>
                    <a:pt x="1" y="4296"/>
                    <a:pt x="1105" y="4296"/>
                  </a:cubicBezTo>
                  <a:cubicBezTo>
                    <a:pt x="2210" y="4296"/>
                    <a:pt x="2954" y="3432"/>
                    <a:pt x="2998" y="3388"/>
                  </a:cubicBezTo>
                  <a:lnTo>
                    <a:pt x="3008" y="3169"/>
                  </a:lnTo>
                  <a:lnTo>
                    <a:pt x="3074" y="1999"/>
                  </a:lnTo>
                  <a:lnTo>
                    <a:pt x="3107" y="1387"/>
                  </a:lnTo>
                  <a:cubicBezTo>
                    <a:pt x="3107" y="1387"/>
                    <a:pt x="3249" y="271"/>
                    <a:pt x="2177" y="63"/>
                  </a:cubicBezTo>
                  <a:cubicBezTo>
                    <a:pt x="1970" y="21"/>
                    <a:pt x="1765" y="1"/>
                    <a:pt x="1570" y="1"/>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6" name="Google Shape;2814;p65">
              <a:extLst>
                <a:ext uri="{FF2B5EF4-FFF2-40B4-BE49-F238E27FC236}">
                  <a16:creationId xmlns:a16="http://schemas.microsoft.com/office/drawing/2014/main" id="{65057569-45D3-4BB6-8D05-9143E8E2C477}"/>
                </a:ext>
              </a:extLst>
            </p:cNvPr>
            <p:cNvSpPr/>
            <p:nvPr/>
          </p:nvSpPr>
          <p:spPr>
            <a:xfrm>
              <a:off x="4851350" y="1743725"/>
              <a:ext cx="17800" cy="7125"/>
            </a:xfrm>
            <a:custGeom>
              <a:avLst/>
              <a:gdLst/>
              <a:ahLst/>
              <a:cxnLst/>
              <a:rect l="l" t="t" r="r" b="b"/>
              <a:pathLst>
                <a:path w="712" h="285" extrusionOk="0">
                  <a:moveTo>
                    <a:pt x="361" y="0"/>
                  </a:moveTo>
                  <a:cubicBezTo>
                    <a:pt x="165" y="0"/>
                    <a:pt x="0" y="66"/>
                    <a:pt x="0" y="143"/>
                  </a:cubicBezTo>
                  <a:cubicBezTo>
                    <a:pt x="0" y="219"/>
                    <a:pt x="165" y="284"/>
                    <a:pt x="361" y="284"/>
                  </a:cubicBezTo>
                  <a:cubicBezTo>
                    <a:pt x="558" y="284"/>
                    <a:pt x="711" y="219"/>
                    <a:pt x="711" y="143"/>
                  </a:cubicBezTo>
                  <a:cubicBezTo>
                    <a:pt x="711" y="66"/>
                    <a:pt x="558" y="0"/>
                    <a:pt x="361" y="0"/>
                  </a:cubicBezTo>
                  <a:close/>
                </a:path>
              </a:pathLst>
            </a:custGeom>
            <a:solidFill>
              <a:srgbClr val="E972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7" name="Google Shape;2815;p65">
              <a:extLst>
                <a:ext uri="{FF2B5EF4-FFF2-40B4-BE49-F238E27FC236}">
                  <a16:creationId xmlns:a16="http://schemas.microsoft.com/office/drawing/2014/main" id="{99A2C38E-EF32-4E87-86D9-38E486F9D97E}"/>
                </a:ext>
              </a:extLst>
            </p:cNvPr>
            <p:cNvSpPr/>
            <p:nvPr/>
          </p:nvSpPr>
          <p:spPr>
            <a:xfrm>
              <a:off x="4814975" y="1743725"/>
              <a:ext cx="11225" cy="7125"/>
            </a:xfrm>
            <a:custGeom>
              <a:avLst/>
              <a:gdLst/>
              <a:ahLst/>
              <a:cxnLst/>
              <a:rect l="l" t="t" r="r" b="b"/>
              <a:pathLst>
                <a:path w="449" h="285" extrusionOk="0">
                  <a:moveTo>
                    <a:pt x="11" y="0"/>
                  </a:moveTo>
                  <a:lnTo>
                    <a:pt x="1" y="274"/>
                  </a:lnTo>
                  <a:cubicBezTo>
                    <a:pt x="33" y="274"/>
                    <a:pt x="66" y="284"/>
                    <a:pt x="88" y="284"/>
                  </a:cubicBezTo>
                  <a:cubicBezTo>
                    <a:pt x="285" y="284"/>
                    <a:pt x="449" y="219"/>
                    <a:pt x="449" y="143"/>
                  </a:cubicBezTo>
                  <a:cubicBezTo>
                    <a:pt x="449" y="66"/>
                    <a:pt x="285" y="0"/>
                    <a:pt x="88" y="0"/>
                  </a:cubicBezTo>
                  <a:close/>
                </a:path>
              </a:pathLst>
            </a:custGeom>
            <a:solidFill>
              <a:srgbClr val="EA7A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8" name="Google Shape;2816;p65">
              <a:extLst>
                <a:ext uri="{FF2B5EF4-FFF2-40B4-BE49-F238E27FC236}">
                  <a16:creationId xmlns:a16="http://schemas.microsoft.com/office/drawing/2014/main" id="{085CB433-0E04-41C9-A207-AEC69122610D}"/>
                </a:ext>
              </a:extLst>
            </p:cNvPr>
            <p:cNvSpPr/>
            <p:nvPr/>
          </p:nvSpPr>
          <p:spPr>
            <a:xfrm>
              <a:off x="4849700" y="1731675"/>
              <a:ext cx="5500" cy="9625"/>
            </a:xfrm>
            <a:custGeom>
              <a:avLst/>
              <a:gdLst/>
              <a:ahLst/>
              <a:cxnLst/>
              <a:rect l="l" t="t" r="r" b="b"/>
              <a:pathLst>
                <a:path w="220" h="385" extrusionOk="0">
                  <a:moveTo>
                    <a:pt x="110" y="1"/>
                  </a:moveTo>
                  <a:cubicBezTo>
                    <a:pt x="56" y="1"/>
                    <a:pt x="0" y="88"/>
                    <a:pt x="0" y="198"/>
                  </a:cubicBezTo>
                  <a:cubicBezTo>
                    <a:pt x="0" y="297"/>
                    <a:pt x="56" y="384"/>
                    <a:pt x="110" y="384"/>
                  </a:cubicBezTo>
                  <a:cubicBezTo>
                    <a:pt x="175" y="384"/>
                    <a:pt x="219" y="297"/>
                    <a:pt x="219" y="198"/>
                  </a:cubicBezTo>
                  <a:cubicBezTo>
                    <a:pt x="219" y="88"/>
                    <a:pt x="175" y="1"/>
                    <a:pt x="1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59" name="Google Shape;2817;p65">
              <a:extLst>
                <a:ext uri="{FF2B5EF4-FFF2-40B4-BE49-F238E27FC236}">
                  <a16:creationId xmlns:a16="http://schemas.microsoft.com/office/drawing/2014/main" id="{A637788A-BA31-4CDA-AD68-69DBAFD0EA3B}"/>
                </a:ext>
              </a:extLst>
            </p:cNvPr>
            <p:cNvSpPr/>
            <p:nvPr/>
          </p:nvSpPr>
          <p:spPr>
            <a:xfrm>
              <a:off x="4823450" y="1731675"/>
              <a:ext cx="5500" cy="9625"/>
            </a:xfrm>
            <a:custGeom>
              <a:avLst/>
              <a:gdLst/>
              <a:ahLst/>
              <a:cxnLst/>
              <a:rect l="l" t="t" r="r" b="b"/>
              <a:pathLst>
                <a:path w="220" h="385" extrusionOk="0">
                  <a:moveTo>
                    <a:pt x="110" y="1"/>
                  </a:moveTo>
                  <a:cubicBezTo>
                    <a:pt x="44" y="1"/>
                    <a:pt x="0" y="88"/>
                    <a:pt x="0" y="198"/>
                  </a:cubicBezTo>
                  <a:cubicBezTo>
                    <a:pt x="0" y="297"/>
                    <a:pt x="44" y="384"/>
                    <a:pt x="110" y="384"/>
                  </a:cubicBezTo>
                  <a:cubicBezTo>
                    <a:pt x="165" y="384"/>
                    <a:pt x="219" y="297"/>
                    <a:pt x="219" y="198"/>
                  </a:cubicBezTo>
                  <a:cubicBezTo>
                    <a:pt x="219" y="88"/>
                    <a:pt x="165" y="1"/>
                    <a:pt x="1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0" name="Google Shape;2818;p65">
              <a:extLst>
                <a:ext uri="{FF2B5EF4-FFF2-40B4-BE49-F238E27FC236}">
                  <a16:creationId xmlns:a16="http://schemas.microsoft.com/office/drawing/2014/main" id="{AA68953E-8A38-437F-A079-28F9E3CC7302}"/>
                </a:ext>
              </a:extLst>
            </p:cNvPr>
            <p:cNvSpPr/>
            <p:nvPr/>
          </p:nvSpPr>
          <p:spPr>
            <a:xfrm>
              <a:off x="4830000" y="1725025"/>
              <a:ext cx="11250" cy="25025"/>
            </a:xfrm>
            <a:custGeom>
              <a:avLst/>
              <a:gdLst/>
              <a:ahLst/>
              <a:cxnLst/>
              <a:rect l="l" t="t" r="r" b="b"/>
              <a:pathLst>
                <a:path w="450" h="1001" extrusionOk="0">
                  <a:moveTo>
                    <a:pt x="409" y="0"/>
                  </a:moveTo>
                  <a:cubicBezTo>
                    <a:pt x="390" y="0"/>
                    <a:pt x="370" y="10"/>
                    <a:pt x="362" y="26"/>
                  </a:cubicBezTo>
                  <a:cubicBezTo>
                    <a:pt x="362" y="26"/>
                    <a:pt x="187" y="398"/>
                    <a:pt x="1" y="770"/>
                  </a:cubicBezTo>
                  <a:lnTo>
                    <a:pt x="1" y="803"/>
                  </a:lnTo>
                  <a:cubicBezTo>
                    <a:pt x="12" y="814"/>
                    <a:pt x="100" y="1000"/>
                    <a:pt x="351" y="1000"/>
                  </a:cubicBezTo>
                  <a:cubicBezTo>
                    <a:pt x="384" y="1000"/>
                    <a:pt x="395" y="978"/>
                    <a:pt x="395" y="956"/>
                  </a:cubicBezTo>
                  <a:cubicBezTo>
                    <a:pt x="395" y="923"/>
                    <a:pt x="384" y="913"/>
                    <a:pt x="351" y="913"/>
                  </a:cubicBezTo>
                  <a:cubicBezTo>
                    <a:pt x="198" y="913"/>
                    <a:pt x="122" y="825"/>
                    <a:pt x="100" y="792"/>
                  </a:cubicBezTo>
                  <a:cubicBezTo>
                    <a:pt x="275" y="431"/>
                    <a:pt x="438" y="59"/>
                    <a:pt x="450" y="59"/>
                  </a:cubicBezTo>
                  <a:cubicBezTo>
                    <a:pt x="450" y="38"/>
                    <a:pt x="450" y="16"/>
                    <a:pt x="428" y="4"/>
                  </a:cubicBezTo>
                  <a:cubicBezTo>
                    <a:pt x="422" y="1"/>
                    <a:pt x="415" y="0"/>
                    <a:pt x="4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1" name="Google Shape;2819;p65">
              <a:extLst>
                <a:ext uri="{FF2B5EF4-FFF2-40B4-BE49-F238E27FC236}">
                  <a16:creationId xmlns:a16="http://schemas.microsoft.com/office/drawing/2014/main" id="{48E12055-516E-41C8-A330-06A0C7F119E7}"/>
                </a:ext>
              </a:extLst>
            </p:cNvPr>
            <p:cNvSpPr/>
            <p:nvPr/>
          </p:nvSpPr>
          <p:spPr>
            <a:xfrm>
              <a:off x="4850250" y="1715825"/>
              <a:ext cx="15075" cy="11625"/>
            </a:xfrm>
            <a:custGeom>
              <a:avLst/>
              <a:gdLst/>
              <a:ahLst/>
              <a:cxnLst/>
              <a:rect l="l" t="t" r="r" b="b"/>
              <a:pathLst>
                <a:path w="603" h="465" extrusionOk="0">
                  <a:moveTo>
                    <a:pt x="110" y="0"/>
                  </a:moveTo>
                  <a:cubicBezTo>
                    <a:pt x="66" y="0"/>
                    <a:pt x="34" y="34"/>
                    <a:pt x="22" y="66"/>
                  </a:cubicBezTo>
                  <a:cubicBezTo>
                    <a:pt x="0" y="121"/>
                    <a:pt x="34" y="175"/>
                    <a:pt x="88" y="187"/>
                  </a:cubicBezTo>
                  <a:cubicBezTo>
                    <a:pt x="187" y="209"/>
                    <a:pt x="328" y="252"/>
                    <a:pt x="405" y="416"/>
                  </a:cubicBezTo>
                  <a:cubicBezTo>
                    <a:pt x="420" y="445"/>
                    <a:pt x="454" y="465"/>
                    <a:pt x="488" y="465"/>
                  </a:cubicBezTo>
                  <a:cubicBezTo>
                    <a:pt x="505" y="465"/>
                    <a:pt x="522" y="460"/>
                    <a:pt x="537" y="449"/>
                  </a:cubicBezTo>
                  <a:lnTo>
                    <a:pt x="547" y="438"/>
                  </a:lnTo>
                  <a:cubicBezTo>
                    <a:pt x="580" y="416"/>
                    <a:pt x="602" y="384"/>
                    <a:pt x="591" y="340"/>
                  </a:cubicBezTo>
                  <a:cubicBezTo>
                    <a:pt x="569" y="231"/>
                    <a:pt x="471" y="22"/>
                    <a:pt x="1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2" name="Google Shape;2820;p65">
              <a:extLst>
                <a:ext uri="{FF2B5EF4-FFF2-40B4-BE49-F238E27FC236}">
                  <a16:creationId xmlns:a16="http://schemas.microsoft.com/office/drawing/2014/main" id="{276DD4B5-2523-4543-9BAC-1D6FD0A33CD6}"/>
                </a:ext>
              </a:extLst>
            </p:cNvPr>
            <p:cNvSpPr/>
            <p:nvPr/>
          </p:nvSpPr>
          <p:spPr>
            <a:xfrm>
              <a:off x="4818800" y="1715825"/>
              <a:ext cx="14800" cy="11625"/>
            </a:xfrm>
            <a:custGeom>
              <a:avLst/>
              <a:gdLst/>
              <a:ahLst/>
              <a:cxnLst/>
              <a:rect l="l" t="t" r="r" b="b"/>
              <a:pathLst>
                <a:path w="592" h="465" extrusionOk="0">
                  <a:moveTo>
                    <a:pt x="482" y="0"/>
                  </a:moveTo>
                  <a:cubicBezTo>
                    <a:pt x="121" y="22"/>
                    <a:pt x="33" y="231"/>
                    <a:pt x="11" y="340"/>
                  </a:cubicBezTo>
                  <a:cubicBezTo>
                    <a:pt x="1" y="384"/>
                    <a:pt x="11" y="416"/>
                    <a:pt x="45" y="438"/>
                  </a:cubicBezTo>
                  <a:lnTo>
                    <a:pt x="55" y="449"/>
                  </a:lnTo>
                  <a:cubicBezTo>
                    <a:pt x="73" y="460"/>
                    <a:pt x="92" y="465"/>
                    <a:pt x="109" y="465"/>
                  </a:cubicBezTo>
                  <a:cubicBezTo>
                    <a:pt x="144" y="465"/>
                    <a:pt x="176" y="445"/>
                    <a:pt x="198" y="416"/>
                  </a:cubicBezTo>
                  <a:cubicBezTo>
                    <a:pt x="274" y="252"/>
                    <a:pt x="405" y="209"/>
                    <a:pt x="504" y="187"/>
                  </a:cubicBezTo>
                  <a:cubicBezTo>
                    <a:pt x="558" y="175"/>
                    <a:pt x="592" y="121"/>
                    <a:pt x="580" y="66"/>
                  </a:cubicBezTo>
                  <a:cubicBezTo>
                    <a:pt x="570" y="34"/>
                    <a:pt x="526" y="0"/>
                    <a:pt x="4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3" name="Google Shape;2821;p65">
              <a:extLst>
                <a:ext uri="{FF2B5EF4-FFF2-40B4-BE49-F238E27FC236}">
                  <a16:creationId xmlns:a16="http://schemas.microsoft.com/office/drawing/2014/main" id="{219AB87B-1C01-4DCF-9905-B6EFA245918D}"/>
                </a:ext>
              </a:extLst>
            </p:cNvPr>
            <p:cNvSpPr/>
            <p:nvPr/>
          </p:nvSpPr>
          <p:spPr>
            <a:xfrm>
              <a:off x="4824000" y="1753375"/>
              <a:ext cx="28750" cy="10325"/>
            </a:xfrm>
            <a:custGeom>
              <a:avLst/>
              <a:gdLst/>
              <a:ahLst/>
              <a:cxnLst/>
              <a:rect l="l" t="t" r="r" b="b"/>
              <a:pathLst>
                <a:path w="1150" h="413" extrusionOk="0">
                  <a:moveTo>
                    <a:pt x="1106" y="1"/>
                  </a:moveTo>
                  <a:cubicBezTo>
                    <a:pt x="1093" y="1"/>
                    <a:pt x="1079" y="6"/>
                    <a:pt x="1072" y="19"/>
                  </a:cubicBezTo>
                  <a:cubicBezTo>
                    <a:pt x="1064" y="19"/>
                    <a:pt x="776" y="323"/>
                    <a:pt x="429" y="323"/>
                  </a:cubicBezTo>
                  <a:cubicBezTo>
                    <a:pt x="316" y="323"/>
                    <a:pt x="196" y="291"/>
                    <a:pt x="77" y="205"/>
                  </a:cubicBezTo>
                  <a:cubicBezTo>
                    <a:pt x="71" y="202"/>
                    <a:pt x="64" y="200"/>
                    <a:pt x="56" y="200"/>
                  </a:cubicBezTo>
                  <a:cubicBezTo>
                    <a:pt x="38" y="200"/>
                    <a:pt x="19" y="208"/>
                    <a:pt x="12" y="216"/>
                  </a:cubicBezTo>
                  <a:cubicBezTo>
                    <a:pt x="0" y="238"/>
                    <a:pt x="0" y="270"/>
                    <a:pt x="22" y="282"/>
                  </a:cubicBezTo>
                  <a:cubicBezTo>
                    <a:pt x="153" y="380"/>
                    <a:pt x="296" y="413"/>
                    <a:pt x="416" y="413"/>
                  </a:cubicBezTo>
                  <a:cubicBezTo>
                    <a:pt x="810" y="413"/>
                    <a:pt x="1127" y="85"/>
                    <a:pt x="1127" y="73"/>
                  </a:cubicBezTo>
                  <a:cubicBezTo>
                    <a:pt x="1149" y="63"/>
                    <a:pt x="1149" y="30"/>
                    <a:pt x="1127" y="8"/>
                  </a:cubicBezTo>
                  <a:cubicBezTo>
                    <a:pt x="1123" y="4"/>
                    <a:pt x="1114" y="1"/>
                    <a:pt x="11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4" name="Google Shape;2822;p65">
              <a:extLst>
                <a:ext uri="{FF2B5EF4-FFF2-40B4-BE49-F238E27FC236}">
                  <a16:creationId xmlns:a16="http://schemas.microsoft.com/office/drawing/2014/main" id="{26D0535E-BFB8-4BE6-8FBC-F2A633548C81}"/>
                </a:ext>
              </a:extLst>
            </p:cNvPr>
            <p:cNvSpPr/>
            <p:nvPr/>
          </p:nvSpPr>
          <p:spPr>
            <a:xfrm>
              <a:off x="4880600" y="1764775"/>
              <a:ext cx="9050" cy="10675"/>
            </a:xfrm>
            <a:custGeom>
              <a:avLst/>
              <a:gdLst/>
              <a:ahLst/>
              <a:cxnLst/>
              <a:rect l="l" t="t" r="r" b="b"/>
              <a:pathLst>
                <a:path w="362" h="427" extrusionOk="0">
                  <a:moveTo>
                    <a:pt x="1" y="1"/>
                  </a:moveTo>
                  <a:cubicBezTo>
                    <a:pt x="11" y="11"/>
                    <a:pt x="143" y="329"/>
                    <a:pt x="351" y="427"/>
                  </a:cubicBezTo>
                  <a:lnTo>
                    <a:pt x="361" y="208"/>
                  </a:lnTo>
                  <a:cubicBezTo>
                    <a:pt x="361" y="208"/>
                    <a:pt x="186" y="176"/>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5" name="Google Shape;2823;p65">
              <a:extLst>
                <a:ext uri="{FF2B5EF4-FFF2-40B4-BE49-F238E27FC236}">
                  <a16:creationId xmlns:a16="http://schemas.microsoft.com/office/drawing/2014/main" id="{1A901E48-FD8A-4B4C-B6B2-3E2274438E78}"/>
                </a:ext>
              </a:extLst>
            </p:cNvPr>
            <p:cNvSpPr/>
            <p:nvPr/>
          </p:nvSpPr>
          <p:spPr>
            <a:xfrm>
              <a:off x="4885525" y="1738875"/>
              <a:ext cx="23975" cy="31150"/>
            </a:xfrm>
            <a:custGeom>
              <a:avLst/>
              <a:gdLst/>
              <a:ahLst/>
              <a:cxnLst/>
              <a:rect l="l" t="t" r="r" b="b"/>
              <a:pathLst>
                <a:path w="959" h="1246" extrusionOk="0">
                  <a:moveTo>
                    <a:pt x="457" y="0"/>
                  </a:moveTo>
                  <a:cubicBezTo>
                    <a:pt x="220" y="0"/>
                    <a:pt x="1" y="293"/>
                    <a:pt x="1" y="293"/>
                  </a:cubicBezTo>
                  <a:lnTo>
                    <a:pt x="1" y="1178"/>
                  </a:lnTo>
                  <a:cubicBezTo>
                    <a:pt x="72" y="1225"/>
                    <a:pt x="143" y="1246"/>
                    <a:pt x="212" y="1246"/>
                  </a:cubicBezTo>
                  <a:cubicBezTo>
                    <a:pt x="628" y="1246"/>
                    <a:pt x="958" y="491"/>
                    <a:pt x="733" y="172"/>
                  </a:cubicBezTo>
                  <a:cubicBezTo>
                    <a:pt x="647" y="46"/>
                    <a:pt x="550" y="0"/>
                    <a:pt x="457" y="0"/>
                  </a:cubicBezTo>
                  <a:close/>
                </a:path>
              </a:pathLst>
            </a:custGeom>
            <a:solidFill>
              <a:srgbClr val="EF96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6" name="Google Shape;2824;p65">
              <a:extLst>
                <a:ext uri="{FF2B5EF4-FFF2-40B4-BE49-F238E27FC236}">
                  <a16:creationId xmlns:a16="http://schemas.microsoft.com/office/drawing/2014/main" id="{09160112-7015-4A49-8E0C-3F6DDBC4C1FE}"/>
                </a:ext>
              </a:extLst>
            </p:cNvPr>
            <p:cNvSpPr/>
            <p:nvPr/>
          </p:nvSpPr>
          <p:spPr>
            <a:xfrm>
              <a:off x="4885800" y="1746075"/>
              <a:ext cx="13700" cy="17900"/>
            </a:xfrm>
            <a:custGeom>
              <a:avLst/>
              <a:gdLst/>
              <a:ahLst/>
              <a:cxnLst/>
              <a:rect l="l" t="t" r="r" b="b"/>
              <a:pathLst>
                <a:path w="548" h="716" extrusionOk="0">
                  <a:moveTo>
                    <a:pt x="499" y="0"/>
                  </a:moveTo>
                  <a:cubicBezTo>
                    <a:pt x="493" y="0"/>
                    <a:pt x="487" y="2"/>
                    <a:pt x="481" y="5"/>
                  </a:cubicBezTo>
                  <a:cubicBezTo>
                    <a:pt x="460" y="15"/>
                    <a:pt x="55" y="180"/>
                    <a:pt x="0" y="661"/>
                  </a:cubicBezTo>
                  <a:cubicBezTo>
                    <a:pt x="0" y="694"/>
                    <a:pt x="22" y="715"/>
                    <a:pt x="44" y="715"/>
                  </a:cubicBezTo>
                  <a:cubicBezTo>
                    <a:pt x="66" y="715"/>
                    <a:pt x="88" y="694"/>
                    <a:pt x="88" y="672"/>
                  </a:cubicBezTo>
                  <a:cubicBezTo>
                    <a:pt x="131" y="246"/>
                    <a:pt x="503" y="92"/>
                    <a:pt x="515" y="81"/>
                  </a:cubicBezTo>
                  <a:cubicBezTo>
                    <a:pt x="537" y="81"/>
                    <a:pt x="547" y="49"/>
                    <a:pt x="537" y="27"/>
                  </a:cubicBezTo>
                  <a:cubicBezTo>
                    <a:pt x="528" y="11"/>
                    <a:pt x="514" y="0"/>
                    <a:pt x="49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7" name="Google Shape;2825;p65">
              <a:extLst>
                <a:ext uri="{FF2B5EF4-FFF2-40B4-BE49-F238E27FC236}">
                  <a16:creationId xmlns:a16="http://schemas.microsoft.com/office/drawing/2014/main" id="{95FF445E-CC20-4120-B186-C0F23ED1CE2A}"/>
                </a:ext>
              </a:extLst>
            </p:cNvPr>
            <p:cNvSpPr/>
            <p:nvPr/>
          </p:nvSpPr>
          <p:spPr>
            <a:xfrm>
              <a:off x="4889350" y="1752600"/>
              <a:ext cx="9050" cy="4800"/>
            </a:xfrm>
            <a:custGeom>
              <a:avLst/>
              <a:gdLst/>
              <a:ahLst/>
              <a:cxnLst/>
              <a:rect l="l" t="t" r="r" b="b"/>
              <a:pathLst>
                <a:path w="362" h="192" extrusionOk="0">
                  <a:moveTo>
                    <a:pt x="81" y="1"/>
                  </a:moveTo>
                  <a:cubicBezTo>
                    <a:pt x="65" y="1"/>
                    <a:pt x="49" y="2"/>
                    <a:pt x="33" y="6"/>
                  </a:cubicBezTo>
                  <a:cubicBezTo>
                    <a:pt x="11" y="17"/>
                    <a:pt x="1" y="39"/>
                    <a:pt x="1" y="61"/>
                  </a:cubicBezTo>
                  <a:cubicBezTo>
                    <a:pt x="11" y="83"/>
                    <a:pt x="33" y="94"/>
                    <a:pt x="55" y="94"/>
                  </a:cubicBezTo>
                  <a:cubicBezTo>
                    <a:pt x="65" y="91"/>
                    <a:pt x="75" y="90"/>
                    <a:pt x="85" y="90"/>
                  </a:cubicBezTo>
                  <a:cubicBezTo>
                    <a:pt x="160" y="90"/>
                    <a:pt x="256" y="152"/>
                    <a:pt x="285" y="181"/>
                  </a:cubicBezTo>
                  <a:cubicBezTo>
                    <a:pt x="296" y="181"/>
                    <a:pt x="307" y="192"/>
                    <a:pt x="318" y="192"/>
                  </a:cubicBezTo>
                  <a:cubicBezTo>
                    <a:pt x="329" y="192"/>
                    <a:pt x="339" y="181"/>
                    <a:pt x="351" y="170"/>
                  </a:cubicBezTo>
                  <a:cubicBezTo>
                    <a:pt x="361" y="148"/>
                    <a:pt x="361" y="126"/>
                    <a:pt x="339" y="116"/>
                  </a:cubicBezTo>
                  <a:cubicBezTo>
                    <a:pt x="320" y="97"/>
                    <a:pt x="199" y="1"/>
                    <a:pt x="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8" name="Google Shape;2826;p65">
              <a:extLst>
                <a:ext uri="{FF2B5EF4-FFF2-40B4-BE49-F238E27FC236}">
                  <a16:creationId xmlns:a16="http://schemas.microsoft.com/office/drawing/2014/main" id="{46BC056D-5048-454F-9BE7-AB64512F9B99}"/>
                </a:ext>
              </a:extLst>
            </p:cNvPr>
            <p:cNvSpPr/>
            <p:nvPr/>
          </p:nvSpPr>
          <p:spPr>
            <a:xfrm>
              <a:off x="4822350" y="1690750"/>
              <a:ext cx="83250" cy="59000"/>
            </a:xfrm>
            <a:custGeom>
              <a:avLst/>
              <a:gdLst/>
              <a:ahLst/>
              <a:cxnLst/>
              <a:rect l="l" t="t" r="r" b="b"/>
              <a:pathLst>
                <a:path w="3330" h="2360" extrusionOk="0">
                  <a:moveTo>
                    <a:pt x="1253" y="1"/>
                  </a:moveTo>
                  <a:cubicBezTo>
                    <a:pt x="725" y="1"/>
                    <a:pt x="264" y="150"/>
                    <a:pt x="1" y="446"/>
                  </a:cubicBezTo>
                  <a:cubicBezTo>
                    <a:pt x="1" y="478"/>
                    <a:pt x="23" y="512"/>
                    <a:pt x="44" y="544"/>
                  </a:cubicBezTo>
                  <a:cubicBezTo>
                    <a:pt x="143" y="642"/>
                    <a:pt x="298" y="681"/>
                    <a:pt x="482" y="681"/>
                  </a:cubicBezTo>
                  <a:cubicBezTo>
                    <a:pt x="708" y="681"/>
                    <a:pt x="978" y="623"/>
                    <a:pt x="1237" y="544"/>
                  </a:cubicBezTo>
                  <a:cubicBezTo>
                    <a:pt x="1318" y="519"/>
                    <a:pt x="1395" y="509"/>
                    <a:pt x="1467" y="509"/>
                  </a:cubicBezTo>
                  <a:cubicBezTo>
                    <a:pt x="1811" y="509"/>
                    <a:pt x="2035" y="741"/>
                    <a:pt x="2035" y="741"/>
                  </a:cubicBezTo>
                  <a:cubicBezTo>
                    <a:pt x="1904" y="1190"/>
                    <a:pt x="2353" y="1222"/>
                    <a:pt x="2254" y="1572"/>
                  </a:cubicBezTo>
                  <a:cubicBezTo>
                    <a:pt x="2166" y="1912"/>
                    <a:pt x="2200" y="2360"/>
                    <a:pt x="2200" y="2360"/>
                  </a:cubicBezTo>
                  <a:lnTo>
                    <a:pt x="2473" y="2327"/>
                  </a:lnTo>
                  <a:cubicBezTo>
                    <a:pt x="2538" y="2163"/>
                    <a:pt x="2681" y="1988"/>
                    <a:pt x="2998" y="1922"/>
                  </a:cubicBezTo>
                  <a:cubicBezTo>
                    <a:pt x="3012" y="1925"/>
                    <a:pt x="3026" y="1927"/>
                    <a:pt x="3039" y="1927"/>
                  </a:cubicBezTo>
                  <a:cubicBezTo>
                    <a:pt x="3317" y="1927"/>
                    <a:pt x="3330" y="1286"/>
                    <a:pt x="3173" y="785"/>
                  </a:cubicBezTo>
                  <a:cubicBezTo>
                    <a:pt x="3173" y="785"/>
                    <a:pt x="2932" y="271"/>
                    <a:pt x="1860" y="63"/>
                  </a:cubicBezTo>
                  <a:cubicBezTo>
                    <a:pt x="1653" y="21"/>
                    <a:pt x="1448" y="1"/>
                    <a:pt x="1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9" name="Google Shape;2827;p65">
              <a:extLst>
                <a:ext uri="{FF2B5EF4-FFF2-40B4-BE49-F238E27FC236}">
                  <a16:creationId xmlns:a16="http://schemas.microsoft.com/office/drawing/2014/main" id="{3E576353-B120-496D-B8B4-7F7BDF1FC00D}"/>
                </a:ext>
              </a:extLst>
            </p:cNvPr>
            <p:cNvSpPr/>
            <p:nvPr/>
          </p:nvSpPr>
          <p:spPr>
            <a:xfrm>
              <a:off x="4825100" y="1671250"/>
              <a:ext cx="83675" cy="50350"/>
            </a:xfrm>
            <a:custGeom>
              <a:avLst/>
              <a:gdLst/>
              <a:ahLst/>
              <a:cxnLst/>
              <a:rect l="l" t="t" r="r" b="b"/>
              <a:pathLst>
                <a:path w="3347" h="2014" extrusionOk="0">
                  <a:moveTo>
                    <a:pt x="1586" y="0"/>
                  </a:moveTo>
                  <a:cubicBezTo>
                    <a:pt x="1564" y="0"/>
                    <a:pt x="1543" y="0"/>
                    <a:pt x="1521" y="1"/>
                  </a:cubicBezTo>
                  <a:cubicBezTo>
                    <a:pt x="263" y="45"/>
                    <a:pt x="0" y="1018"/>
                    <a:pt x="0" y="1018"/>
                  </a:cubicBezTo>
                  <a:cubicBezTo>
                    <a:pt x="0" y="1018"/>
                    <a:pt x="61" y="1015"/>
                    <a:pt x="168" y="1015"/>
                  </a:cubicBezTo>
                  <a:cubicBezTo>
                    <a:pt x="559" y="1015"/>
                    <a:pt x="1562" y="1055"/>
                    <a:pt x="2396" y="1433"/>
                  </a:cubicBezTo>
                  <a:lnTo>
                    <a:pt x="2549" y="1554"/>
                  </a:lnTo>
                  <a:lnTo>
                    <a:pt x="2625" y="1598"/>
                  </a:lnTo>
                  <a:lnTo>
                    <a:pt x="3161" y="2014"/>
                  </a:lnTo>
                  <a:cubicBezTo>
                    <a:pt x="3161" y="2014"/>
                    <a:pt x="3347" y="1685"/>
                    <a:pt x="3227" y="1105"/>
                  </a:cubicBezTo>
                  <a:cubicBezTo>
                    <a:pt x="3172" y="843"/>
                    <a:pt x="3008" y="570"/>
                    <a:pt x="2756" y="373"/>
                  </a:cubicBezTo>
                  <a:lnTo>
                    <a:pt x="2625" y="274"/>
                  </a:lnTo>
                  <a:cubicBezTo>
                    <a:pt x="2365" y="107"/>
                    <a:pt x="2015" y="0"/>
                    <a:pt x="15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0" name="Google Shape;2828;p65">
              <a:extLst>
                <a:ext uri="{FF2B5EF4-FFF2-40B4-BE49-F238E27FC236}">
                  <a16:creationId xmlns:a16="http://schemas.microsoft.com/office/drawing/2014/main" id="{4658673F-F1D1-403B-9428-115F31DAF0D7}"/>
                </a:ext>
              </a:extLst>
            </p:cNvPr>
            <p:cNvSpPr/>
            <p:nvPr/>
          </p:nvSpPr>
          <p:spPr>
            <a:xfrm>
              <a:off x="4888800" y="1678075"/>
              <a:ext cx="9325" cy="33125"/>
            </a:xfrm>
            <a:custGeom>
              <a:avLst/>
              <a:gdLst/>
              <a:ahLst/>
              <a:cxnLst/>
              <a:rect l="l" t="t" r="r" b="b"/>
              <a:pathLst>
                <a:path w="373" h="1325" extrusionOk="0">
                  <a:moveTo>
                    <a:pt x="77" y="1"/>
                  </a:moveTo>
                  <a:cubicBezTo>
                    <a:pt x="121" y="110"/>
                    <a:pt x="176" y="253"/>
                    <a:pt x="208" y="406"/>
                  </a:cubicBezTo>
                  <a:cubicBezTo>
                    <a:pt x="285" y="767"/>
                    <a:pt x="208" y="1051"/>
                    <a:pt x="1" y="1281"/>
                  </a:cubicBezTo>
                  <a:lnTo>
                    <a:pt x="77" y="1325"/>
                  </a:lnTo>
                  <a:cubicBezTo>
                    <a:pt x="296" y="1095"/>
                    <a:pt x="373" y="767"/>
                    <a:pt x="296" y="395"/>
                  </a:cubicBezTo>
                  <a:cubicBezTo>
                    <a:pt x="274" y="285"/>
                    <a:pt x="242" y="187"/>
                    <a:pt x="208" y="100"/>
                  </a:cubicBezTo>
                  <a:lnTo>
                    <a:pt x="7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1" name="Google Shape;2829;p65">
              <a:extLst>
                <a:ext uri="{FF2B5EF4-FFF2-40B4-BE49-F238E27FC236}">
                  <a16:creationId xmlns:a16="http://schemas.microsoft.com/office/drawing/2014/main" id="{E886FC87-7E2B-4F1A-89C1-771BD14B1A38}"/>
                </a:ext>
              </a:extLst>
            </p:cNvPr>
            <p:cNvSpPr/>
            <p:nvPr/>
          </p:nvSpPr>
          <p:spPr>
            <a:xfrm>
              <a:off x="4848050" y="1676250"/>
              <a:ext cx="27650" cy="13075"/>
            </a:xfrm>
            <a:custGeom>
              <a:avLst/>
              <a:gdLst/>
              <a:ahLst/>
              <a:cxnLst/>
              <a:rect l="l" t="t" r="r" b="b"/>
              <a:pathLst>
                <a:path w="1106" h="523" extrusionOk="0">
                  <a:moveTo>
                    <a:pt x="362" y="0"/>
                  </a:moveTo>
                  <a:cubicBezTo>
                    <a:pt x="158" y="0"/>
                    <a:pt x="34" y="42"/>
                    <a:pt x="34" y="42"/>
                  </a:cubicBezTo>
                  <a:lnTo>
                    <a:pt x="1" y="326"/>
                  </a:lnTo>
                  <a:cubicBezTo>
                    <a:pt x="12" y="326"/>
                    <a:pt x="23" y="326"/>
                    <a:pt x="34" y="326"/>
                  </a:cubicBezTo>
                  <a:cubicBezTo>
                    <a:pt x="447" y="326"/>
                    <a:pt x="1007" y="523"/>
                    <a:pt x="1007" y="523"/>
                  </a:cubicBezTo>
                  <a:lnTo>
                    <a:pt x="1106" y="173"/>
                  </a:lnTo>
                  <a:cubicBezTo>
                    <a:pt x="811" y="36"/>
                    <a:pt x="552" y="0"/>
                    <a:pt x="3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72" name="Google Shape;2830;p65">
              <a:extLst>
                <a:ext uri="{FF2B5EF4-FFF2-40B4-BE49-F238E27FC236}">
                  <a16:creationId xmlns:a16="http://schemas.microsoft.com/office/drawing/2014/main" id="{672C5624-77CD-4A6D-8823-4145B5F83DC7}"/>
                </a:ext>
              </a:extLst>
            </p:cNvPr>
            <p:cNvSpPr/>
            <p:nvPr/>
          </p:nvSpPr>
          <p:spPr>
            <a:xfrm>
              <a:off x="4777500" y="1669300"/>
              <a:ext cx="107500" cy="41900"/>
            </a:xfrm>
            <a:custGeom>
              <a:avLst/>
              <a:gdLst/>
              <a:ahLst/>
              <a:cxnLst/>
              <a:rect l="l" t="t" r="r" b="b"/>
              <a:pathLst>
                <a:path w="4300" h="1676" extrusionOk="0">
                  <a:moveTo>
                    <a:pt x="1539" y="0"/>
                  </a:moveTo>
                  <a:cubicBezTo>
                    <a:pt x="1210" y="0"/>
                    <a:pt x="925" y="82"/>
                    <a:pt x="723" y="254"/>
                  </a:cubicBezTo>
                  <a:cubicBezTo>
                    <a:pt x="1" y="855"/>
                    <a:pt x="1456" y="1676"/>
                    <a:pt x="1456" y="1676"/>
                  </a:cubicBezTo>
                  <a:cubicBezTo>
                    <a:pt x="1530" y="1303"/>
                    <a:pt x="1947" y="1186"/>
                    <a:pt x="2441" y="1186"/>
                  </a:cubicBezTo>
                  <a:cubicBezTo>
                    <a:pt x="3265" y="1186"/>
                    <a:pt x="4300" y="1511"/>
                    <a:pt x="4300" y="1511"/>
                  </a:cubicBezTo>
                  <a:cubicBezTo>
                    <a:pt x="3520" y="543"/>
                    <a:pt x="2384" y="0"/>
                    <a:pt x="15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7913" y="-6678"/>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3D8D-6893-4A21-92FE-15A8CC4FD890}"/>
              </a:ext>
            </a:extLst>
          </p:cNvPr>
          <p:cNvSpPr>
            <a:spLocks noGrp="1"/>
          </p:cNvSpPr>
          <p:nvPr>
            <p:ph type="title"/>
          </p:nvPr>
        </p:nvSpPr>
        <p:spPr>
          <a:xfrm>
            <a:off x="720000" y="422991"/>
            <a:ext cx="7704000" cy="572700"/>
          </a:xfrm>
        </p:spPr>
        <p:txBody>
          <a:bodyPr/>
          <a:lstStyle/>
          <a:p>
            <a:pPr algn="ctr"/>
            <a:r>
              <a:rPr lang="en" sz="3200" dirty="0">
                <a:solidFill>
                  <a:srgbClr val="0070C0"/>
                </a:solidFill>
                <a:latin typeface="Darker Grotesque"/>
              </a:rPr>
              <a:t>Our Self Concept is made up of three parts:</a:t>
            </a:r>
            <a:endParaRPr lang="en-ZA" sz="3200" dirty="0">
              <a:latin typeface="Darker Grotesque"/>
            </a:endParaRPr>
          </a:p>
        </p:txBody>
      </p:sp>
      <p:sp>
        <p:nvSpPr>
          <p:cNvPr id="3" name="Title 2">
            <a:extLst>
              <a:ext uri="{FF2B5EF4-FFF2-40B4-BE49-F238E27FC236}">
                <a16:creationId xmlns:a16="http://schemas.microsoft.com/office/drawing/2014/main" id="{0903D77D-472C-4479-AE4E-13982CBD5411}"/>
              </a:ext>
            </a:extLst>
          </p:cNvPr>
          <p:cNvSpPr>
            <a:spLocks noGrp="1"/>
          </p:cNvSpPr>
          <p:nvPr>
            <p:ph type="title" idx="2"/>
          </p:nvPr>
        </p:nvSpPr>
        <p:spPr>
          <a:xfrm>
            <a:off x="575034" y="1284168"/>
            <a:ext cx="2505600" cy="318000"/>
          </a:xfrm>
        </p:spPr>
        <p:txBody>
          <a:bodyPr/>
          <a:lstStyle/>
          <a:p>
            <a:r>
              <a:rPr lang="en-US" sz="2800" i="0" dirty="0">
                <a:solidFill>
                  <a:srgbClr val="FF6600"/>
                </a:solidFill>
                <a:effectLst/>
                <a:latin typeface="Darker Grotesque"/>
                <a:ea typeface="Roboto" panose="02000000000000000000" pitchFamily="2" charset="0"/>
              </a:rPr>
              <a:t>Ideal self</a:t>
            </a:r>
            <a:endParaRPr lang="en-ZA" dirty="0">
              <a:latin typeface="Darker Grotesque"/>
            </a:endParaRPr>
          </a:p>
        </p:txBody>
      </p:sp>
      <p:sp>
        <p:nvSpPr>
          <p:cNvPr id="4" name="Title 3">
            <a:extLst>
              <a:ext uri="{FF2B5EF4-FFF2-40B4-BE49-F238E27FC236}">
                <a16:creationId xmlns:a16="http://schemas.microsoft.com/office/drawing/2014/main" id="{F4606258-C2BB-49D0-880F-49D9648E3821}"/>
              </a:ext>
            </a:extLst>
          </p:cNvPr>
          <p:cNvSpPr>
            <a:spLocks noGrp="1"/>
          </p:cNvSpPr>
          <p:nvPr>
            <p:ph type="title" idx="3"/>
          </p:nvPr>
        </p:nvSpPr>
        <p:spPr>
          <a:xfrm>
            <a:off x="3070651" y="1282682"/>
            <a:ext cx="2505600" cy="318000"/>
          </a:xfrm>
        </p:spPr>
        <p:txBody>
          <a:bodyPr/>
          <a:lstStyle/>
          <a:p>
            <a:r>
              <a:rPr lang="en-US" sz="2800" i="0" dirty="0">
                <a:solidFill>
                  <a:srgbClr val="FF6600"/>
                </a:solidFill>
                <a:effectLst/>
                <a:latin typeface="Darker Grotesque"/>
                <a:ea typeface="Roboto" panose="02000000000000000000" pitchFamily="2" charset="0"/>
              </a:rPr>
              <a:t>Self-image</a:t>
            </a:r>
            <a:endParaRPr lang="en-ZA" dirty="0">
              <a:latin typeface="Darker Grotesque"/>
            </a:endParaRPr>
          </a:p>
        </p:txBody>
      </p:sp>
      <p:sp>
        <p:nvSpPr>
          <p:cNvPr id="5" name="Subtitle 4">
            <a:extLst>
              <a:ext uri="{FF2B5EF4-FFF2-40B4-BE49-F238E27FC236}">
                <a16:creationId xmlns:a16="http://schemas.microsoft.com/office/drawing/2014/main" id="{FB80FB4B-3FF9-438F-B350-3BE7416B199E}"/>
              </a:ext>
            </a:extLst>
          </p:cNvPr>
          <p:cNvSpPr>
            <a:spLocks noGrp="1"/>
          </p:cNvSpPr>
          <p:nvPr>
            <p:ph type="subTitle" idx="1"/>
          </p:nvPr>
        </p:nvSpPr>
        <p:spPr>
          <a:xfrm>
            <a:off x="3212101" y="1704752"/>
            <a:ext cx="2222700" cy="1992120"/>
          </a:xfrm>
        </p:spPr>
        <p:txBody>
          <a:bodyPr/>
          <a:lstStyle/>
          <a:p>
            <a:r>
              <a:rPr lang="en-US" sz="1600" i="0" dirty="0">
                <a:solidFill>
                  <a:srgbClr val="FF6600"/>
                </a:solidFill>
                <a:effectLst/>
                <a:latin typeface="Darker Grotesque"/>
                <a:ea typeface="Roboto" panose="02000000000000000000" pitchFamily="2" charset="0"/>
              </a:rPr>
              <a:t>How you see yourself,</a:t>
            </a:r>
          </a:p>
          <a:p>
            <a:r>
              <a:rPr lang="en-US" sz="1600" i="0" dirty="0">
                <a:solidFill>
                  <a:srgbClr val="FF6600"/>
                </a:solidFill>
                <a:effectLst/>
                <a:latin typeface="Darker Grotesque"/>
                <a:ea typeface="Roboto" panose="02000000000000000000" pitchFamily="2" charset="0"/>
              </a:rPr>
              <a:t>including attributes</a:t>
            </a:r>
          </a:p>
          <a:p>
            <a:r>
              <a:rPr lang="en-US" sz="1600" i="0" dirty="0">
                <a:solidFill>
                  <a:srgbClr val="FF6600"/>
                </a:solidFill>
                <a:effectLst/>
                <a:latin typeface="Darker Grotesque"/>
                <a:ea typeface="Roboto" panose="02000000000000000000" pitchFamily="2" charset="0"/>
              </a:rPr>
              <a:t>like your physical</a:t>
            </a:r>
          </a:p>
          <a:p>
            <a:r>
              <a:rPr lang="en-US" sz="1600" i="0" dirty="0">
                <a:solidFill>
                  <a:srgbClr val="FF6600"/>
                </a:solidFill>
                <a:effectLst/>
                <a:latin typeface="Darker Grotesque"/>
                <a:ea typeface="Roboto" panose="02000000000000000000" pitchFamily="2" charset="0"/>
              </a:rPr>
              <a:t>characteristics, </a:t>
            </a:r>
          </a:p>
          <a:p>
            <a:r>
              <a:rPr lang="en-US" sz="1600" i="0" dirty="0">
                <a:solidFill>
                  <a:srgbClr val="FF6600"/>
                </a:solidFill>
                <a:effectLst/>
                <a:latin typeface="Darker Grotesque"/>
                <a:ea typeface="Roboto" panose="02000000000000000000" pitchFamily="2" charset="0"/>
              </a:rPr>
              <a:t>personality traits, and</a:t>
            </a:r>
          </a:p>
          <a:p>
            <a:r>
              <a:rPr lang="en-US" sz="1600" i="0" dirty="0">
                <a:solidFill>
                  <a:srgbClr val="FF6600"/>
                </a:solidFill>
                <a:effectLst/>
                <a:latin typeface="Darker Grotesque"/>
                <a:ea typeface="Roboto" panose="02000000000000000000" pitchFamily="2" charset="0"/>
              </a:rPr>
              <a:t>social roles</a:t>
            </a:r>
            <a:endParaRPr lang="en-ZA" dirty="0">
              <a:latin typeface="Darker Grotesque"/>
            </a:endParaRPr>
          </a:p>
        </p:txBody>
      </p:sp>
      <p:sp>
        <p:nvSpPr>
          <p:cNvPr id="6" name="Subtitle 5">
            <a:extLst>
              <a:ext uri="{FF2B5EF4-FFF2-40B4-BE49-F238E27FC236}">
                <a16:creationId xmlns:a16="http://schemas.microsoft.com/office/drawing/2014/main" id="{79B23608-09B6-45C1-A85E-987526986E2F}"/>
              </a:ext>
            </a:extLst>
          </p:cNvPr>
          <p:cNvSpPr>
            <a:spLocks noGrp="1"/>
          </p:cNvSpPr>
          <p:nvPr>
            <p:ph type="subTitle" idx="4"/>
          </p:nvPr>
        </p:nvSpPr>
        <p:spPr>
          <a:xfrm>
            <a:off x="720000" y="1684150"/>
            <a:ext cx="2222700" cy="1048996"/>
          </a:xfrm>
        </p:spPr>
        <p:txBody>
          <a:bodyPr/>
          <a:lstStyle/>
          <a:p>
            <a:r>
              <a:rPr lang="en-US" sz="1600" i="0" dirty="0">
                <a:solidFill>
                  <a:srgbClr val="FF6600"/>
                </a:solidFill>
                <a:effectLst/>
                <a:latin typeface="Darker Grotesque"/>
                <a:ea typeface="Roboto" panose="02000000000000000000" pitchFamily="2" charset="0"/>
              </a:rPr>
              <a:t>The person you </a:t>
            </a:r>
          </a:p>
          <a:p>
            <a:r>
              <a:rPr lang="en-US" sz="1600" i="0" dirty="0">
                <a:solidFill>
                  <a:srgbClr val="FF6600"/>
                </a:solidFill>
                <a:effectLst/>
                <a:latin typeface="Darker Grotesque"/>
                <a:ea typeface="Roboto" panose="02000000000000000000" pitchFamily="2" charset="0"/>
              </a:rPr>
              <a:t>want to be</a:t>
            </a:r>
            <a:endParaRPr lang="en-ZA" dirty="0">
              <a:latin typeface="Darker Grotesque"/>
            </a:endParaRPr>
          </a:p>
        </p:txBody>
      </p:sp>
      <p:sp>
        <p:nvSpPr>
          <p:cNvPr id="7" name="Title 3">
            <a:extLst>
              <a:ext uri="{FF2B5EF4-FFF2-40B4-BE49-F238E27FC236}">
                <a16:creationId xmlns:a16="http://schemas.microsoft.com/office/drawing/2014/main" id="{8992C21C-0942-4620-9D25-9DC4F9CCEF6D}"/>
              </a:ext>
            </a:extLst>
          </p:cNvPr>
          <p:cNvSpPr txBox="1">
            <a:spLocks/>
          </p:cNvSpPr>
          <p:nvPr/>
        </p:nvSpPr>
        <p:spPr>
          <a:xfrm>
            <a:off x="5732256" y="1282682"/>
            <a:ext cx="2505600" cy="318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5F63AF"/>
              </a:buClr>
              <a:buSzPts val="3500"/>
              <a:buFont typeface="Darker Grotesque"/>
              <a:buNone/>
              <a:defRPr sz="2500" b="0" i="0" u="none" strike="noStrike" cap="none">
                <a:solidFill>
                  <a:schemeClr val="dk1"/>
                </a:solidFill>
                <a:latin typeface="Darker Grotesque ExtraBold"/>
                <a:ea typeface="Darker Grotesque ExtraBold"/>
                <a:cs typeface="Darker Grotesque ExtraBold"/>
                <a:sym typeface="Darker Grotesque ExtraBold"/>
              </a:defRPr>
            </a:lvl1pPr>
            <a:lvl2pPr marR="0" lvl="1"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2pPr>
            <a:lvl3pPr marR="0" lvl="2"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3pPr>
            <a:lvl4pPr marR="0" lvl="3"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4pPr>
            <a:lvl5pPr marR="0" lvl="4"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5pPr>
            <a:lvl6pPr marR="0" lvl="5"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6pPr>
            <a:lvl7pPr marR="0" lvl="6"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7pPr>
            <a:lvl8pPr marR="0" lvl="7"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8pPr>
            <a:lvl9pPr marR="0" lvl="8" algn="l" rtl="0">
              <a:lnSpc>
                <a:spcPct val="100000"/>
              </a:lnSpc>
              <a:spcBef>
                <a:spcPts val="0"/>
              </a:spcBef>
              <a:spcAft>
                <a:spcPts val="0"/>
              </a:spcAft>
              <a:buClr>
                <a:srgbClr val="5F63AF"/>
              </a:buClr>
              <a:buSzPts val="3500"/>
              <a:buFont typeface="Darker Grotesque"/>
              <a:buNone/>
              <a:defRPr sz="3500" b="0" i="0" u="none" strike="noStrike" cap="none">
                <a:solidFill>
                  <a:srgbClr val="5F63AF"/>
                </a:solidFill>
                <a:latin typeface="Darker Grotesque"/>
                <a:ea typeface="Darker Grotesque"/>
                <a:cs typeface="Darker Grotesque"/>
                <a:sym typeface="Darker Grotesque"/>
              </a:defRPr>
            </a:lvl9pPr>
          </a:lstStyle>
          <a:p>
            <a:r>
              <a:rPr lang="en-US" sz="2800" i="0" dirty="0">
                <a:solidFill>
                  <a:srgbClr val="FF6600"/>
                </a:solidFill>
                <a:effectLst/>
                <a:latin typeface="Darker Grotesque"/>
                <a:ea typeface="Roboto" panose="02000000000000000000" pitchFamily="2" charset="0"/>
              </a:rPr>
              <a:t>Self-esteem</a:t>
            </a:r>
            <a:endParaRPr lang="en-ZA" dirty="0">
              <a:latin typeface="Darker Grotesque"/>
            </a:endParaRPr>
          </a:p>
        </p:txBody>
      </p:sp>
      <p:sp>
        <p:nvSpPr>
          <p:cNvPr id="8" name="Subtitle 4">
            <a:extLst>
              <a:ext uri="{FF2B5EF4-FFF2-40B4-BE49-F238E27FC236}">
                <a16:creationId xmlns:a16="http://schemas.microsoft.com/office/drawing/2014/main" id="{62260916-E5DA-456B-AD0F-519B3592F298}"/>
              </a:ext>
            </a:extLst>
          </p:cNvPr>
          <p:cNvSpPr txBox="1">
            <a:spLocks/>
          </p:cNvSpPr>
          <p:nvPr/>
        </p:nvSpPr>
        <p:spPr>
          <a:xfrm>
            <a:off x="5873706" y="1616558"/>
            <a:ext cx="2222700" cy="2590394"/>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rgbClr val="5F63AF"/>
              </a:buClr>
              <a:buSzPts val="2800"/>
              <a:buFont typeface="Jost"/>
              <a:buNone/>
              <a:defRPr sz="1600" b="0" i="0" u="none" strike="noStrike" cap="none">
                <a:solidFill>
                  <a:srgbClr val="5F63AF"/>
                </a:solidFill>
                <a:latin typeface="Jost Medium"/>
                <a:ea typeface="Jost Medium"/>
                <a:cs typeface="Jost Medium"/>
                <a:sym typeface="Jost Medium"/>
              </a:defRPr>
            </a:lvl1pPr>
            <a:lvl2pPr marL="914400" marR="0" lvl="1"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2pPr>
            <a:lvl3pPr marL="1371600" marR="0" lvl="2"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3pPr>
            <a:lvl4pPr marL="1828800" marR="0" lvl="3"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4pPr>
            <a:lvl5pPr marL="2286000" marR="0" lvl="4"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5pPr>
            <a:lvl6pPr marL="2743200" marR="0" lvl="5"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6pPr>
            <a:lvl7pPr marL="3200400" marR="0" lvl="6"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7pPr>
            <a:lvl8pPr marL="3657600" marR="0" lvl="7"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8pPr>
            <a:lvl9pPr marL="4114800" marR="0" lvl="8" indent="-317500" algn="ctr" rtl="0">
              <a:lnSpc>
                <a:spcPct val="100000"/>
              </a:lnSpc>
              <a:spcBef>
                <a:spcPts val="0"/>
              </a:spcBef>
              <a:spcAft>
                <a:spcPts val="0"/>
              </a:spcAft>
              <a:buClr>
                <a:srgbClr val="5F63AF"/>
              </a:buClr>
              <a:buSzPts val="2800"/>
              <a:buFont typeface="Jost"/>
              <a:buNone/>
              <a:defRPr sz="2800" b="0" i="0" u="none" strike="noStrike" cap="none">
                <a:solidFill>
                  <a:srgbClr val="5F63AF"/>
                </a:solidFill>
                <a:latin typeface="Jost"/>
                <a:ea typeface="Jost"/>
                <a:cs typeface="Jost"/>
                <a:sym typeface="Jost"/>
              </a:defRPr>
            </a:lvl9pPr>
          </a:lstStyle>
          <a:p>
            <a:r>
              <a:rPr lang="en-US" sz="1600" i="0" dirty="0">
                <a:solidFill>
                  <a:srgbClr val="FF6600"/>
                </a:solidFill>
                <a:effectLst/>
                <a:latin typeface="Darker Grotesque"/>
                <a:ea typeface="Roboto" panose="02000000000000000000" pitchFamily="2" charset="0"/>
              </a:rPr>
              <a:t>How much you like,</a:t>
            </a:r>
          </a:p>
          <a:p>
            <a:r>
              <a:rPr lang="en-US" sz="1600" i="0" dirty="0">
                <a:solidFill>
                  <a:srgbClr val="FF6600"/>
                </a:solidFill>
                <a:effectLst/>
                <a:latin typeface="Darker Grotesque"/>
                <a:ea typeface="Roboto" panose="02000000000000000000" pitchFamily="2" charset="0"/>
              </a:rPr>
              <a:t>accept, or value</a:t>
            </a:r>
          </a:p>
          <a:p>
            <a:r>
              <a:rPr lang="en-US" sz="1600" i="0" dirty="0">
                <a:solidFill>
                  <a:srgbClr val="FF6600"/>
                </a:solidFill>
                <a:effectLst/>
                <a:latin typeface="Darker Grotesque"/>
                <a:ea typeface="Roboto" panose="02000000000000000000" pitchFamily="2" charset="0"/>
              </a:rPr>
              <a:t>yourself, which can be</a:t>
            </a:r>
          </a:p>
          <a:p>
            <a:r>
              <a:rPr lang="en-US" sz="1600" i="0" dirty="0">
                <a:solidFill>
                  <a:srgbClr val="FF6600"/>
                </a:solidFill>
                <a:effectLst/>
                <a:latin typeface="Darker Grotesque"/>
                <a:ea typeface="Roboto" panose="02000000000000000000" pitchFamily="2" charset="0"/>
              </a:rPr>
              <a:t>impacted by several</a:t>
            </a:r>
          </a:p>
          <a:p>
            <a:r>
              <a:rPr lang="en-US" sz="1600" i="0" dirty="0">
                <a:solidFill>
                  <a:srgbClr val="FF6600"/>
                </a:solidFill>
                <a:effectLst/>
                <a:latin typeface="Darker Grotesque"/>
                <a:ea typeface="Roboto" panose="02000000000000000000" pitchFamily="2" charset="0"/>
              </a:rPr>
              <a:t>factors including how</a:t>
            </a:r>
          </a:p>
          <a:p>
            <a:r>
              <a:rPr lang="en-US" sz="1600" i="0" dirty="0">
                <a:solidFill>
                  <a:srgbClr val="FF6600"/>
                </a:solidFill>
                <a:effectLst/>
                <a:latin typeface="Darker Grotesque"/>
                <a:ea typeface="Roboto" panose="02000000000000000000" pitchFamily="2" charset="0"/>
              </a:rPr>
              <a:t>others see you, how</a:t>
            </a:r>
          </a:p>
          <a:p>
            <a:r>
              <a:rPr lang="en-US" sz="1600" i="0" dirty="0">
                <a:solidFill>
                  <a:srgbClr val="FF6600"/>
                </a:solidFill>
                <a:effectLst/>
                <a:latin typeface="Darker Grotesque"/>
                <a:ea typeface="Roboto" panose="02000000000000000000" pitchFamily="2" charset="0"/>
              </a:rPr>
              <a:t>you think you</a:t>
            </a:r>
          </a:p>
          <a:p>
            <a:r>
              <a:rPr lang="en-US" sz="1600" i="0" dirty="0">
                <a:solidFill>
                  <a:srgbClr val="FF6600"/>
                </a:solidFill>
                <a:effectLst/>
                <a:latin typeface="Darker Grotesque"/>
                <a:ea typeface="Roboto" panose="02000000000000000000" pitchFamily="2" charset="0"/>
              </a:rPr>
              <a:t>compare to others,</a:t>
            </a:r>
          </a:p>
          <a:p>
            <a:r>
              <a:rPr lang="en-US" sz="1600" i="0" dirty="0">
                <a:solidFill>
                  <a:srgbClr val="FF6600"/>
                </a:solidFill>
                <a:effectLst/>
                <a:latin typeface="Darker Grotesque"/>
                <a:ea typeface="Roboto" panose="02000000000000000000" pitchFamily="2" charset="0"/>
              </a:rPr>
              <a:t>and your role in</a:t>
            </a:r>
          </a:p>
          <a:p>
            <a:r>
              <a:rPr lang="en-US" sz="1600" i="0" dirty="0">
                <a:solidFill>
                  <a:srgbClr val="FF6600"/>
                </a:solidFill>
                <a:effectLst/>
                <a:latin typeface="Darker Grotesque"/>
                <a:ea typeface="Roboto" panose="02000000000000000000" pitchFamily="2" charset="0"/>
              </a:rPr>
              <a:t>society</a:t>
            </a:r>
            <a:endParaRPr lang="en-ZA" dirty="0">
              <a:latin typeface="Darker Grotesque"/>
            </a:endParaRPr>
          </a:p>
        </p:txBody>
      </p:sp>
      <p:grpSp>
        <p:nvGrpSpPr>
          <p:cNvPr id="9" name="Google Shape;737;p42">
            <a:extLst>
              <a:ext uri="{FF2B5EF4-FFF2-40B4-BE49-F238E27FC236}">
                <a16:creationId xmlns:a16="http://schemas.microsoft.com/office/drawing/2014/main" id="{DA801DF1-6F71-4C16-BD0C-0340E8C1E39B}"/>
              </a:ext>
            </a:extLst>
          </p:cNvPr>
          <p:cNvGrpSpPr/>
          <p:nvPr/>
        </p:nvGrpSpPr>
        <p:grpSpPr>
          <a:xfrm>
            <a:off x="0" y="1758403"/>
            <a:ext cx="1286287" cy="3031587"/>
            <a:chOff x="2950025" y="816400"/>
            <a:chExt cx="845950" cy="2015525"/>
          </a:xfrm>
        </p:grpSpPr>
        <p:sp>
          <p:nvSpPr>
            <p:cNvPr id="10" name="Google Shape;738;p42">
              <a:extLst>
                <a:ext uri="{FF2B5EF4-FFF2-40B4-BE49-F238E27FC236}">
                  <a16:creationId xmlns:a16="http://schemas.microsoft.com/office/drawing/2014/main" id="{583BA8E6-21AE-4827-94CE-BDE172DA841B}"/>
                </a:ext>
              </a:extLst>
            </p:cNvPr>
            <p:cNvSpPr/>
            <p:nvPr/>
          </p:nvSpPr>
          <p:spPr>
            <a:xfrm>
              <a:off x="3029100" y="816400"/>
              <a:ext cx="382425" cy="388625"/>
            </a:xfrm>
            <a:custGeom>
              <a:avLst/>
              <a:gdLst/>
              <a:ahLst/>
              <a:cxnLst/>
              <a:rect l="l" t="t" r="r" b="b"/>
              <a:pathLst>
                <a:path w="15297" h="15545" extrusionOk="0">
                  <a:moveTo>
                    <a:pt x="4462" y="0"/>
                  </a:moveTo>
                  <a:cubicBezTo>
                    <a:pt x="4414" y="0"/>
                    <a:pt x="4366" y="3"/>
                    <a:pt x="4318" y="10"/>
                  </a:cubicBezTo>
                  <a:cubicBezTo>
                    <a:pt x="3500" y="106"/>
                    <a:pt x="3098" y="1037"/>
                    <a:pt x="2408" y="1502"/>
                  </a:cubicBezTo>
                  <a:cubicBezTo>
                    <a:pt x="1749" y="1951"/>
                    <a:pt x="786" y="2016"/>
                    <a:pt x="386" y="2722"/>
                  </a:cubicBezTo>
                  <a:cubicBezTo>
                    <a:pt x="0" y="3413"/>
                    <a:pt x="450" y="4263"/>
                    <a:pt x="979" y="4857"/>
                  </a:cubicBezTo>
                  <a:cubicBezTo>
                    <a:pt x="1525" y="5435"/>
                    <a:pt x="2183" y="5981"/>
                    <a:pt x="2327" y="6751"/>
                  </a:cubicBezTo>
                  <a:cubicBezTo>
                    <a:pt x="2488" y="7586"/>
                    <a:pt x="2023" y="8613"/>
                    <a:pt x="2616" y="9223"/>
                  </a:cubicBezTo>
                  <a:cubicBezTo>
                    <a:pt x="3194" y="9817"/>
                    <a:pt x="4382" y="9496"/>
                    <a:pt x="4863" y="10186"/>
                  </a:cubicBezTo>
                  <a:cubicBezTo>
                    <a:pt x="5329" y="10876"/>
                    <a:pt x="4591" y="11952"/>
                    <a:pt x="5088" y="12626"/>
                  </a:cubicBezTo>
                  <a:cubicBezTo>
                    <a:pt x="5522" y="13204"/>
                    <a:pt x="6453" y="12947"/>
                    <a:pt x="7127" y="13204"/>
                  </a:cubicBezTo>
                  <a:cubicBezTo>
                    <a:pt x="7592" y="13380"/>
                    <a:pt x="7930" y="13782"/>
                    <a:pt x="8219" y="14183"/>
                  </a:cubicBezTo>
                  <a:cubicBezTo>
                    <a:pt x="8508" y="14600"/>
                    <a:pt x="8780" y="15017"/>
                    <a:pt x="9182" y="15306"/>
                  </a:cubicBezTo>
                  <a:cubicBezTo>
                    <a:pt x="9407" y="15454"/>
                    <a:pt x="9683" y="15545"/>
                    <a:pt x="9947" y="15545"/>
                  </a:cubicBezTo>
                  <a:cubicBezTo>
                    <a:pt x="10174" y="15545"/>
                    <a:pt x="10392" y="15478"/>
                    <a:pt x="10562" y="15323"/>
                  </a:cubicBezTo>
                  <a:lnTo>
                    <a:pt x="15089" y="13348"/>
                  </a:lnTo>
                  <a:cubicBezTo>
                    <a:pt x="14704" y="12642"/>
                    <a:pt x="14623" y="11775"/>
                    <a:pt x="14864" y="11004"/>
                  </a:cubicBezTo>
                  <a:cubicBezTo>
                    <a:pt x="15025" y="10523"/>
                    <a:pt x="15297" y="9977"/>
                    <a:pt x="15057" y="9528"/>
                  </a:cubicBezTo>
                  <a:cubicBezTo>
                    <a:pt x="14879" y="9207"/>
                    <a:pt x="14511" y="9046"/>
                    <a:pt x="14254" y="8774"/>
                  </a:cubicBezTo>
                  <a:cubicBezTo>
                    <a:pt x="13788" y="8260"/>
                    <a:pt x="13901" y="7409"/>
                    <a:pt x="13484" y="6863"/>
                  </a:cubicBezTo>
                  <a:cubicBezTo>
                    <a:pt x="12889" y="6093"/>
                    <a:pt x="11637" y="6270"/>
                    <a:pt x="10931" y="5611"/>
                  </a:cubicBezTo>
                  <a:cubicBezTo>
                    <a:pt x="10096" y="4809"/>
                    <a:pt x="10417" y="3203"/>
                    <a:pt x="9471" y="2561"/>
                  </a:cubicBezTo>
                  <a:cubicBezTo>
                    <a:pt x="8829" y="2129"/>
                    <a:pt x="7945" y="2369"/>
                    <a:pt x="7239" y="2080"/>
                  </a:cubicBezTo>
                  <a:cubicBezTo>
                    <a:pt x="6678" y="1855"/>
                    <a:pt x="6293" y="1309"/>
                    <a:pt x="5891" y="844"/>
                  </a:cubicBezTo>
                  <a:cubicBezTo>
                    <a:pt x="5522" y="415"/>
                    <a:pt x="5016" y="0"/>
                    <a:pt x="446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1" name="Google Shape;739;p42">
              <a:extLst>
                <a:ext uri="{FF2B5EF4-FFF2-40B4-BE49-F238E27FC236}">
                  <a16:creationId xmlns:a16="http://schemas.microsoft.com/office/drawing/2014/main" id="{105B191D-F27A-4FB4-AB10-4B60B3861E3C}"/>
                </a:ext>
              </a:extLst>
            </p:cNvPr>
            <p:cNvSpPr/>
            <p:nvPr/>
          </p:nvSpPr>
          <p:spPr>
            <a:xfrm>
              <a:off x="3406300" y="1132850"/>
              <a:ext cx="27700" cy="67025"/>
            </a:xfrm>
            <a:custGeom>
              <a:avLst/>
              <a:gdLst/>
              <a:ahLst/>
              <a:cxnLst/>
              <a:rect l="l" t="t" r="r" b="b"/>
              <a:pathLst>
                <a:path w="1108" h="2681" extrusionOk="0">
                  <a:moveTo>
                    <a:pt x="1" y="0"/>
                  </a:moveTo>
                  <a:lnTo>
                    <a:pt x="65" y="2680"/>
                  </a:lnTo>
                  <a:cubicBezTo>
                    <a:pt x="65" y="2680"/>
                    <a:pt x="498" y="2183"/>
                    <a:pt x="739" y="1685"/>
                  </a:cubicBezTo>
                  <a:cubicBezTo>
                    <a:pt x="979" y="1171"/>
                    <a:pt x="1060" y="610"/>
                    <a:pt x="1060" y="610"/>
                  </a:cubicBezTo>
                  <a:lnTo>
                    <a:pt x="1108" y="354"/>
                  </a:lnTo>
                  <a:lnTo>
                    <a:pt x="1" y="0"/>
                  </a:lnTo>
                  <a:close/>
                </a:path>
              </a:pathLst>
            </a:custGeom>
            <a:solidFill>
              <a:srgbClr val="E78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2" name="Google Shape;740;p42">
              <a:extLst>
                <a:ext uri="{FF2B5EF4-FFF2-40B4-BE49-F238E27FC236}">
                  <a16:creationId xmlns:a16="http://schemas.microsoft.com/office/drawing/2014/main" id="{5E0A0A55-BB01-4A27-B5BA-B07C38B39C69}"/>
                </a:ext>
              </a:extLst>
            </p:cNvPr>
            <p:cNvSpPr/>
            <p:nvPr/>
          </p:nvSpPr>
          <p:spPr>
            <a:xfrm>
              <a:off x="3291125" y="1240400"/>
              <a:ext cx="97925" cy="96700"/>
            </a:xfrm>
            <a:custGeom>
              <a:avLst/>
              <a:gdLst/>
              <a:ahLst/>
              <a:cxnLst/>
              <a:rect l="l" t="t" r="r" b="b"/>
              <a:pathLst>
                <a:path w="3917" h="3868" extrusionOk="0">
                  <a:moveTo>
                    <a:pt x="3741" y="0"/>
                  </a:moveTo>
                  <a:lnTo>
                    <a:pt x="0" y="176"/>
                  </a:lnTo>
                  <a:lnTo>
                    <a:pt x="306" y="3868"/>
                  </a:lnTo>
                  <a:lnTo>
                    <a:pt x="3917" y="3596"/>
                  </a:lnTo>
                  <a:lnTo>
                    <a:pt x="3741" y="0"/>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3" name="Google Shape;741;p42">
              <a:extLst>
                <a:ext uri="{FF2B5EF4-FFF2-40B4-BE49-F238E27FC236}">
                  <a16:creationId xmlns:a16="http://schemas.microsoft.com/office/drawing/2014/main" id="{F03A46F4-D034-48D7-9051-5EA8013C4513}"/>
                </a:ext>
              </a:extLst>
            </p:cNvPr>
            <p:cNvSpPr/>
            <p:nvPr/>
          </p:nvSpPr>
          <p:spPr>
            <a:xfrm>
              <a:off x="3290325" y="1244800"/>
              <a:ext cx="91125" cy="45225"/>
            </a:xfrm>
            <a:custGeom>
              <a:avLst/>
              <a:gdLst/>
              <a:ahLst/>
              <a:cxnLst/>
              <a:rect l="l" t="t" r="r" b="b"/>
              <a:pathLst>
                <a:path w="3645" h="1809" extrusionOk="0">
                  <a:moveTo>
                    <a:pt x="0" y="0"/>
                  </a:moveTo>
                  <a:lnTo>
                    <a:pt x="145" y="1766"/>
                  </a:lnTo>
                  <a:cubicBezTo>
                    <a:pt x="145" y="1766"/>
                    <a:pt x="357" y="1808"/>
                    <a:pt x="706" y="1808"/>
                  </a:cubicBezTo>
                  <a:cubicBezTo>
                    <a:pt x="1037" y="1808"/>
                    <a:pt x="1492" y="1770"/>
                    <a:pt x="2007" y="1622"/>
                  </a:cubicBezTo>
                  <a:cubicBezTo>
                    <a:pt x="3484" y="1188"/>
                    <a:pt x="3645" y="402"/>
                    <a:pt x="3645" y="402"/>
                  </a:cubicBezTo>
                  <a:lnTo>
                    <a:pt x="3645" y="402"/>
                  </a:lnTo>
                  <a:cubicBezTo>
                    <a:pt x="3644" y="402"/>
                    <a:pt x="2649" y="1156"/>
                    <a:pt x="2055" y="1220"/>
                  </a:cubicBezTo>
                  <a:cubicBezTo>
                    <a:pt x="2013" y="1225"/>
                    <a:pt x="1971" y="1227"/>
                    <a:pt x="1930" y="1227"/>
                  </a:cubicBezTo>
                  <a:cubicBezTo>
                    <a:pt x="946" y="1227"/>
                    <a:pt x="0" y="0"/>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4" name="Google Shape;742;p42">
              <a:extLst>
                <a:ext uri="{FF2B5EF4-FFF2-40B4-BE49-F238E27FC236}">
                  <a16:creationId xmlns:a16="http://schemas.microsoft.com/office/drawing/2014/main" id="{596A65EB-6E84-40AC-A0FA-31EA65705C2D}"/>
                </a:ext>
              </a:extLst>
            </p:cNvPr>
            <p:cNvSpPr/>
            <p:nvPr/>
          </p:nvSpPr>
          <p:spPr>
            <a:xfrm>
              <a:off x="3241775" y="1153250"/>
              <a:ext cx="32925" cy="60675"/>
            </a:xfrm>
            <a:custGeom>
              <a:avLst/>
              <a:gdLst/>
              <a:ahLst/>
              <a:cxnLst/>
              <a:rect l="l" t="t" r="r" b="b"/>
              <a:pathLst>
                <a:path w="1317" h="2427" extrusionOk="0">
                  <a:moveTo>
                    <a:pt x="890" y="0"/>
                  </a:moveTo>
                  <a:cubicBezTo>
                    <a:pt x="796" y="0"/>
                    <a:pt x="689" y="32"/>
                    <a:pt x="611" y="51"/>
                  </a:cubicBezTo>
                  <a:cubicBezTo>
                    <a:pt x="482" y="67"/>
                    <a:pt x="354" y="147"/>
                    <a:pt x="273" y="259"/>
                  </a:cubicBezTo>
                  <a:cubicBezTo>
                    <a:pt x="1" y="597"/>
                    <a:pt x="33" y="1111"/>
                    <a:pt x="241" y="1496"/>
                  </a:cubicBezTo>
                  <a:cubicBezTo>
                    <a:pt x="465" y="1864"/>
                    <a:pt x="964" y="2170"/>
                    <a:pt x="1317" y="2427"/>
                  </a:cubicBezTo>
                  <a:lnTo>
                    <a:pt x="1043" y="51"/>
                  </a:lnTo>
                  <a:cubicBezTo>
                    <a:pt x="1006" y="13"/>
                    <a:pt x="951" y="0"/>
                    <a:pt x="890" y="0"/>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5" name="Google Shape;743;p42">
              <a:extLst>
                <a:ext uri="{FF2B5EF4-FFF2-40B4-BE49-F238E27FC236}">
                  <a16:creationId xmlns:a16="http://schemas.microsoft.com/office/drawing/2014/main" id="{BEE28A8D-F8F6-4FC3-9959-B484CD88EFC0}"/>
                </a:ext>
              </a:extLst>
            </p:cNvPr>
            <p:cNvSpPr/>
            <p:nvPr/>
          </p:nvSpPr>
          <p:spPr>
            <a:xfrm>
              <a:off x="3404700" y="1152650"/>
              <a:ext cx="32525" cy="60050"/>
            </a:xfrm>
            <a:custGeom>
              <a:avLst/>
              <a:gdLst/>
              <a:ahLst/>
              <a:cxnLst/>
              <a:rect l="l" t="t" r="r" b="b"/>
              <a:pathLst>
                <a:path w="1301" h="2402" extrusionOk="0">
                  <a:moveTo>
                    <a:pt x="548" y="1"/>
                  </a:moveTo>
                  <a:cubicBezTo>
                    <a:pt x="380" y="1"/>
                    <a:pt x="124" y="47"/>
                    <a:pt x="48" y="123"/>
                  </a:cubicBezTo>
                  <a:lnTo>
                    <a:pt x="1" y="2402"/>
                  </a:lnTo>
                  <a:cubicBezTo>
                    <a:pt x="337" y="2130"/>
                    <a:pt x="851" y="1824"/>
                    <a:pt x="1060" y="1439"/>
                  </a:cubicBezTo>
                  <a:cubicBezTo>
                    <a:pt x="1268" y="1054"/>
                    <a:pt x="1300" y="540"/>
                    <a:pt x="1011" y="219"/>
                  </a:cubicBezTo>
                  <a:cubicBezTo>
                    <a:pt x="915" y="107"/>
                    <a:pt x="803" y="26"/>
                    <a:pt x="658" y="11"/>
                  </a:cubicBezTo>
                  <a:cubicBezTo>
                    <a:pt x="631" y="4"/>
                    <a:pt x="593" y="1"/>
                    <a:pt x="548"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6" name="Google Shape;744;p42">
              <a:extLst>
                <a:ext uri="{FF2B5EF4-FFF2-40B4-BE49-F238E27FC236}">
                  <a16:creationId xmlns:a16="http://schemas.microsoft.com/office/drawing/2014/main" id="{79792884-CB93-4ED4-91A8-96FD0159B826}"/>
                </a:ext>
              </a:extLst>
            </p:cNvPr>
            <p:cNvSpPr/>
            <p:nvPr/>
          </p:nvSpPr>
          <p:spPr>
            <a:xfrm>
              <a:off x="3260225" y="1063825"/>
              <a:ext cx="149325" cy="212525"/>
            </a:xfrm>
            <a:custGeom>
              <a:avLst/>
              <a:gdLst/>
              <a:ahLst/>
              <a:cxnLst/>
              <a:rect l="l" t="t" r="r" b="b"/>
              <a:pathLst>
                <a:path w="5973" h="8501" extrusionOk="0">
                  <a:moveTo>
                    <a:pt x="2970" y="1"/>
                  </a:moveTo>
                  <a:cubicBezTo>
                    <a:pt x="2970" y="1"/>
                    <a:pt x="1" y="209"/>
                    <a:pt x="305" y="4559"/>
                  </a:cubicBezTo>
                  <a:cubicBezTo>
                    <a:pt x="534" y="8009"/>
                    <a:pt x="2278" y="8500"/>
                    <a:pt x="3142" y="8500"/>
                  </a:cubicBezTo>
                  <a:cubicBezTo>
                    <a:pt x="3368" y="8500"/>
                    <a:pt x="3533" y="8467"/>
                    <a:pt x="3597" y="8444"/>
                  </a:cubicBezTo>
                  <a:cubicBezTo>
                    <a:pt x="3676" y="8412"/>
                    <a:pt x="5972" y="7689"/>
                    <a:pt x="5940" y="4720"/>
                  </a:cubicBezTo>
                  <a:cubicBezTo>
                    <a:pt x="5923" y="1734"/>
                    <a:pt x="5602" y="80"/>
                    <a:pt x="2970"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7" name="Google Shape;745;p42">
              <a:extLst>
                <a:ext uri="{FF2B5EF4-FFF2-40B4-BE49-F238E27FC236}">
                  <a16:creationId xmlns:a16="http://schemas.microsoft.com/office/drawing/2014/main" id="{98958F6D-7563-46E6-B65E-BA707E778242}"/>
                </a:ext>
              </a:extLst>
            </p:cNvPr>
            <p:cNvSpPr/>
            <p:nvPr/>
          </p:nvSpPr>
          <p:spPr>
            <a:xfrm>
              <a:off x="3280775" y="1129025"/>
              <a:ext cx="43275" cy="12100"/>
            </a:xfrm>
            <a:custGeom>
              <a:avLst/>
              <a:gdLst/>
              <a:ahLst/>
              <a:cxnLst/>
              <a:rect l="l" t="t" r="r" b="b"/>
              <a:pathLst>
                <a:path w="1731" h="484" extrusionOk="0">
                  <a:moveTo>
                    <a:pt x="1343" y="0"/>
                  </a:moveTo>
                  <a:cubicBezTo>
                    <a:pt x="943" y="0"/>
                    <a:pt x="548" y="65"/>
                    <a:pt x="174" y="185"/>
                  </a:cubicBezTo>
                  <a:cubicBezTo>
                    <a:pt x="1" y="243"/>
                    <a:pt x="48" y="484"/>
                    <a:pt x="200" y="484"/>
                  </a:cubicBezTo>
                  <a:cubicBezTo>
                    <a:pt x="217" y="484"/>
                    <a:pt x="235" y="481"/>
                    <a:pt x="254" y="474"/>
                  </a:cubicBezTo>
                  <a:cubicBezTo>
                    <a:pt x="613" y="368"/>
                    <a:pt x="984" y="306"/>
                    <a:pt x="1355" y="306"/>
                  </a:cubicBezTo>
                  <a:cubicBezTo>
                    <a:pt x="1433" y="306"/>
                    <a:pt x="1510" y="308"/>
                    <a:pt x="1587" y="314"/>
                  </a:cubicBezTo>
                  <a:cubicBezTo>
                    <a:pt x="1666" y="314"/>
                    <a:pt x="1731" y="250"/>
                    <a:pt x="1731" y="169"/>
                  </a:cubicBezTo>
                  <a:cubicBezTo>
                    <a:pt x="1731" y="72"/>
                    <a:pt x="1666" y="8"/>
                    <a:pt x="1587" y="8"/>
                  </a:cubicBezTo>
                  <a:cubicBezTo>
                    <a:pt x="1505" y="3"/>
                    <a:pt x="1424" y="0"/>
                    <a:pt x="13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8" name="Google Shape;746;p42">
              <a:extLst>
                <a:ext uri="{FF2B5EF4-FFF2-40B4-BE49-F238E27FC236}">
                  <a16:creationId xmlns:a16="http://schemas.microsoft.com/office/drawing/2014/main" id="{38888661-4381-4562-9255-F9C739082B1F}"/>
                </a:ext>
              </a:extLst>
            </p:cNvPr>
            <p:cNvSpPr/>
            <p:nvPr/>
          </p:nvSpPr>
          <p:spPr>
            <a:xfrm>
              <a:off x="3351325" y="1126450"/>
              <a:ext cx="38150" cy="8925"/>
            </a:xfrm>
            <a:custGeom>
              <a:avLst/>
              <a:gdLst/>
              <a:ahLst/>
              <a:cxnLst/>
              <a:rect l="l" t="t" r="r" b="b"/>
              <a:pathLst>
                <a:path w="1526" h="357" extrusionOk="0">
                  <a:moveTo>
                    <a:pt x="726" y="1"/>
                  </a:moveTo>
                  <a:cubicBezTo>
                    <a:pt x="525" y="1"/>
                    <a:pt x="325" y="17"/>
                    <a:pt x="128" y="47"/>
                  </a:cubicBezTo>
                  <a:cubicBezTo>
                    <a:pt x="49" y="64"/>
                    <a:pt x="0" y="160"/>
                    <a:pt x="17" y="240"/>
                  </a:cubicBezTo>
                  <a:cubicBezTo>
                    <a:pt x="43" y="307"/>
                    <a:pt x="103" y="340"/>
                    <a:pt x="168" y="340"/>
                  </a:cubicBezTo>
                  <a:cubicBezTo>
                    <a:pt x="182" y="340"/>
                    <a:pt x="196" y="339"/>
                    <a:pt x="209" y="336"/>
                  </a:cubicBezTo>
                  <a:cubicBezTo>
                    <a:pt x="370" y="308"/>
                    <a:pt x="534" y="295"/>
                    <a:pt x="697" y="295"/>
                  </a:cubicBezTo>
                  <a:cubicBezTo>
                    <a:pt x="908" y="295"/>
                    <a:pt x="1117" y="316"/>
                    <a:pt x="1316" y="353"/>
                  </a:cubicBezTo>
                  <a:cubicBezTo>
                    <a:pt x="1329" y="355"/>
                    <a:pt x="1342" y="356"/>
                    <a:pt x="1355" y="356"/>
                  </a:cubicBezTo>
                  <a:cubicBezTo>
                    <a:pt x="1426" y="356"/>
                    <a:pt x="1496" y="321"/>
                    <a:pt x="1509" y="240"/>
                  </a:cubicBezTo>
                  <a:cubicBezTo>
                    <a:pt x="1526" y="175"/>
                    <a:pt x="1477" y="79"/>
                    <a:pt x="1397" y="64"/>
                  </a:cubicBezTo>
                  <a:cubicBezTo>
                    <a:pt x="1176" y="21"/>
                    <a:pt x="951" y="1"/>
                    <a:pt x="7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19" name="Google Shape;747;p42">
              <a:extLst>
                <a:ext uri="{FF2B5EF4-FFF2-40B4-BE49-F238E27FC236}">
                  <a16:creationId xmlns:a16="http://schemas.microsoft.com/office/drawing/2014/main" id="{3E572245-8D83-4886-97F3-5F0C414E1545}"/>
                </a:ext>
              </a:extLst>
            </p:cNvPr>
            <p:cNvSpPr/>
            <p:nvPr/>
          </p:nvSpPr>
          <p:spPr>
            <a:xfrm>
              <a:off x="3325050" y="1196075"/>
              <a:ext cx="26450" cy="5900"/>
            </a:xfrm>
            <a:custGeom>
              <a:avLst/>
              <a:gdLst/>
              <a:ahLst/>
              <a:cxnLst/>
              <a:rect l="l" t="t" r="r" b="b"/>
              <a:pathLst>
                <a:path w="1058" h="236" extrusionOk="0">
                  <a:moveTo>
                    <a:pt x="979" y="0"/>
                  </a:moveTo>
                  <a:cubicBezTo>
                    <a:pt x="971" y="0"/>
                    <a:pt x="963" y="2"/>
                    <a:pt x="955" y="8"/>
                  </a:cubicBezTo>
                  <a:cubicBezTo>
                    <a:pt x="823" y="90"/>
                    <a:pt x="671" y="130"/>
                    <a:pt x="518" y="130"/>
                  </a:cubicBezTo>
                  <a:cubicBezTo>
                    <a:pt x="374" y="130"/>
                    <a:pt x="230" y="94"/>
                    <a:pt x="105" y="23"/>
                  </a:cubicBezTo>
                  <a:cubicBezTo>
                    <a:pt x="96" y="18"/>
                    <a:pt x="87" y="16"/>
                    <a:pt x="79" y="16"/>
                  </a:cubicBezTo>
                  <a:cubicBezTo>
                    <a:pt x="29" y="16"/>
                    <a:pt x="1" y="92"/>
                    <a:pt x="56" y="119"/>
                  </a:cubicBezTo>
                  <a:cubicBezTo>
                    <a:pt x="194" y="196"/>
                    <a:pt x="350" y="236"/>
                    <a:pt x="507" y="236"/>
                  </a:cubicBezTo>
                  <a:cubicBezTo>
                    <a:pt x="679" y="236"/>
                    <a:pt x="853" y="188"/>
                    <a:pt x="1004" y="87"/>
                  </a:cubicBezTo>
                  <a:cubicBezTo>
                    <a:pt x="1057" y="60"/>
                    <a:pt x="1021" y="0"/>
                    <a:pt x="9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0" name="Google Shape;748;p42">
              <a:extLst>
                <a:ext uri="{FF2B5EF4-FFF2-40B4-BE49-F238E27FC236}">
                  <a16:creationId xmlns:a16="http://schemas.microsoft.com/office/drawing/2014/main" id="{53255443-F199-434F-BAFC-C7448D3B831C}"/>
                </a:ext>
              </a:extLst>
            </p:cNvPr>
            <p:cNvSpPr/>
            <p:nvPr/>
          </p:nvSpPr>
          <p:spPr>
            <a:xfrm>
              <a:off x="3217700" y="1015300"/>
              <a:ext cx="218325" cy="182975"/>
            </a:xfrm>
            <a:custGeom>
              <a:avLst/>
              <a:gdLst/>
              <a:ahLst/>
              <a:cxnLst/>
              <a:rect l="l" t="t" r="r" b="b"/>
              <a:pathLst>
                <a:path w="8733" h="7319" extrusionOk="0">
                  <a:moveTo>
                    <a:pt x="4154" y="0"/>
                  </a:moveTo>
                  <a:cubicBezTo>
                    <a:pt x="3903" y="0"/>
                    <a:pt x="3598" y="59"/>
                    <a:pt x="3226" y="208"/>
                  </a:cubicBezTo>
                  <a:cubicBezTo>
                    <a:pt x="3226" y="208"/>
                    <a:pt x="2280" y="529"/>
                    <a:pt x="2023" y="1588"/>
                  </a:cubicBezTo>
                  <a:cubicBezTo>
                    <a:pt x="1766" y="2648"/>
                    <a:pt x="273" y="1781"/>
                    <a:pt x="771" y="4542"/>
                  </a:cubicBezTo>
                  <a:cubicBezTo>
                    <a:pt x="771" y="4542"/>
                    <a:pt x="1" y="5922"/>
                    <a:pt x="932" y="6629"/>
                  </a:cubicBezTo>
                  <a:cubicBezTo>
                    <a:pt x="1820" y="7303"/>
                    <a:pt x="2066" y="7318"/>
                    <a:pt x="2086" y="7318"/>
                  </a:cubicBezTo>
                  <a:cubicBezTo>
                    <a:pt x="2087" y="7318"/>
                    <a:pt x="2087" y="7318"/>
                    <a:pt x="2087" y="7318"/>
                  </a:cubicBezTo>
                  <a:lnTo>
                    <a:pt x="1974" y="5537"/>
                  </a:lnTo>
                  <a:cubicBezTo>
                    <a:pt x="1974" y="5537"/>
                    <a:pt x="2937" y="4654"/>
                    <a:pt x="3002" y="3915"/>
                  </a:cubicBezTo>
                  <a:cubicBezTo>
                    <a:pt x="3082" y="3177"/>
                    <a:pt x="3034" y="2374"/>
                    <a:pt x="4206" y="2359"/>
                  </a:cubicBezTo>
                  <a:cubicBezTo>
                    <a:pt x="5394" y="2342"/>
                    <a:pt x="5409" y="2038"/>
                    <a:pt x="5409" y="2038"/>
                  </a:cubicBezTo>
                  <a:lnTo>
                    <a:pt x="5698" y="2406"/>
                  </a:lnTo>
                  <a:cubicBezTo>
                    <a:pt x="5987" y="2455"/>
                    <a:pt x="6164" y="2519"/>
                    <a:pt x="6421" y="2631"/>
                  </a:cubicBezTo>
                  <a:cubicBezTo>
                    <a:pt x="6693" y="2744"/>
                    <a:pt x="6935" y="2937"/>
                    <a:pt x="7031" y="3209"/>
                  </a:cubicBezTo>
                  <a:cubicBezTo>
                    <a:pt x="7127" y="3450"/>
                    <a:pt x="7224" y="3690"/>
                    <a:pt x="7239" y="3964"/>
                  </a:cubicBezTo>
                  <a:cubicBezTo>
                    <a:pt x="7271" y="4525"/>
                    <a:pt x="7545" y="5056"/>
                    <a:pt x="7962" y="5409"/>
                  </a:cubicBezTo>
                  <a:cubicBezTo>
                    <a:pt x="8066" y="5315"/>
                    <a:pt x="8216" y="5262"/>
                    <a:pt x="8365" y="5262"/>
                  </a:cubicBezTo>
                  <a:cubicBezTo>
                    <a:pt x="8448" y="5262"/>
                    <a:pt x="8530" y="5278"/>
                    <a:pt x="8604" y="5312"/>
                  </a:cubicBezTo>
                  <a:cubicBezTo>
                    <a:pt x="8733" y="4831"/>
                    <a:pt x="8684" y="4285"/>
                    <a:pt x="8427" y="3851"/>
                  </a:cubicBezTo>
                  <a:cubicBezTo>
                    <a:pt x="8331" y="3675"/>
                    <a:pt x="8202" y="3515"/>
                    <a:pt x="8155" y="3322"/>
                  </a:cubicBezTo>
                  <a:cubicBezTo>
                    <a:pt x="8091" y="3016"/>
                    <a:pt x="8251" y="2695"/>
                    <a:pt x="8234" y="2391"/>
                  </a:cubicBezTo>
                  <a:cubicBezTo>
                    <a:pt x="8220" y="1935"/>
                    <a:pt x="7786" y="1536"/>
                    <a:pt x="7331" y="1536"/>
                  </a:cubicBezTo>
                  <a:cubicBezTo>
                    <a:pt x="7306" y="1536"/>
                    <a:pt x="7281" y="1537"/>
                    <a:pt x="7256" y="1540"/>
                  </a:cubicBezTo>
                  <a:cubicBezTo>
                    <a:pt x="7154" y="1558"/>
                    <a:pt x="7046" y="1587"/>
                    <a:pt x="6946" y="1587"/>
                  </a:cubicBezTo>
                  <a:cubicBezTo>
                    <a:pt x="6873" y="1587"/>
                    <a:pt x="6803" y="1571"/>
                    <a:pt x="6742" y="1524"/>
                  </a:cubicBezTo>
                  <a:cubicBezTo>
                    <a:pt x="6646" y="1460"/>
                    <a:pt x="6629" y="1315"/>
                    <a:pt x="6582" y="1203"/>
                  </a:cubicBezTo>
                  <a:cubicBezTo>
                    <a:pt x="6485" y="962"/>
                    <a:pt x="6276" y="754"/>
                    <a:pt x="6019" y="673"/>
                  </a:cubicBezTo>
                  <a:cubicBezTo>
                    <a:pt x="5928" y="644"/>
                    <a:pt x="5832" y="630"/>
                    <a:pt x="5737" y="630"/>
                  </a:cubicBezTo>
                  <a:cubicBezTo>
                    <a:pt x="5565" y="630"/>
                    <a:pt x="5393" y="677"/>
                    <a:pt x="5249" y="769"/>
                  </a:cubicBezTo>
                  <a:cubicBezTo>
                    <a:pt x="5249" y="769"/>
                    <a:pt x="5062" y="0"/>
                    <a:pt x="41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1" name="Google Shape;749;p42">
              <a:extLst>
                <a:ext uri="{FF2B5EF4-FFF2-40B4-BE49-F238E27FC236}">
                  <a16:creationId xmlns:a16="http://schemas.microsoft.com/office/drawing/2014/main" id="{A18354BE-E341-42EF-9C9A-4AE1C5E7504D}"/>
                </a:ext>
              </a:extLst>
            </p:cNvPr>
            <p:cNvSpPr/>
            <p:nvPr/>
          </p:nvSpPr>
          <p:spPr>
            <a:xfrm>
              <a:off x="3295925" y="1161750"/>
              <a:ext cx="18725" cy="9675"/>
            </a:xfrm>
            <a:custGeom>
              <a:avLst/>
              <a:gdLst/>
              <a:ahLst/>
              <a:cxnLst/>
              <a:rect l="l" t="t" r="r" b="b"/>
              <a:pathLst>
                <a:path w="749" h="387" extrusionOk="0">
                  <a:moveTo>
                    <a:pt x="50" y="0"/>
                  </a:moveTo>
                  <a:cubicBezTo>
                    <a:pt x="18" y="0"/>
                    <a:pt x="1" y="15"/>
                    <a:pt x="1" y="48"/>
                  </a:cubicBezTo>
                  <a:cubicBezTo>
                    <a:pt x="18" y="225"/>
                    <a:pt x="161" y="369"/>
                    <a:pt x="339" y="385"/>
                  </a:cubicBezTo>
                  <a:cubicBezTo>
                    <a:pt x="349" y="386"/>
                    <a:pt x="360" y="387"/>
                    <a:pt x="371" y="387"/>
                  </a:cubicBezTo>
                  <a:cubicBezTo>
                    <a:pt x="534" y="387"/>
                    <a:pt x="679" y="278"/>
                    <a:pt x="739" y="112"/>
                  </a:cubicBezTo>
                  <a:cubicBezTo>
                    <a:pt x="749" y="76"/>
                    <a:pt x="723" y="55"/>
                    <a:pt x="692" y="55"/>
                  </a:cubicBezTo>
                  <a:cubicBezTo>
                    <a:pt x="668" y="55"/>
                    <a:pt x="642" y="68"/>
                    <a:pt x="628" y="96"/>
                  </a:cubicBezTo>
                  <a:cubicBezTo>
                    <a:pt x="596" y="208"/>
                    <a:pt x="467" y="289"/>
                    <a:pt x="354" y="289"/>
                  </a:cubicBezTo>
                  <a:cubicBezTo>
                    <a:pt x="226" y="272"/>
                    <a:pt x="114" y="176"/>
                    <a:pt x="97" y="48"/>
                  </a:cubicBezTo>
                  <a:cubicBezTo>
                    <a:pt x="97" y="15"/>
                    <a:pt x="82" y="0"/>
                    <a:pt x="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2" name="Google Shape;750;p42">
              <a:extLst>
                <a:ext uri="{FF2B5EF4-FFF2-40B4-BE49-F238E27FC236}">
                  <a16:creationId xmlns:a16="http://schemas.microsoft.com/office/drawing/2014/main" id="{DE19BC92-6D65-4D9B-BDB0-23CD4DC4D336}"/>
                </a:ext>
              </a:extLst>
            </p:cNvPr>
            <p:cNvSpPr/>
            <p:nvPr/>
          </p:nvSpPr>
          <p:spPr>
            <a:xfrm>
              <a:off x="3361750" y="1161750"/>
              <a:ext cx="18725" cy="9675"/>
            </a:xfrm>
            <a:custGeom>
              <a:avLst/>
              <a:gdLst/>
              <a:ahLst/>
              <a:cxnLst/>
              <a:rect l="l" t="t" r="r" b="b"/>
              <a:pathLst>
                <a:path w="749" h="387" extrusionOk="0">
                  <a:moveTo>
                    <a:pt x="49" y="0"/>
                  </a:moveTo>
                  <a:cubicBezTo>
                    <a:pt x="33" y="0"/>
                    <a:pt x="0" y="15"/>
                    <a:pt x="0" y="48"/>
                  </a:cubicBezTo>
                  <a:cubicBezTo>
                    <a:pt x="33" y="225"/>
                    <a:pt x="161" y="369"/>
                    <a:pt x="354" y="385"/>
                  </a:cubicBezTo>
                  <a:cubicBezTo>
                    <a:pt x="363" y="386"/>
                    <a:pt x="373" y="387"/>
                    <a:pt x="383" y="387"/>
                  </a:cubicBezTo>
                  <a:cubicBezTo>
                    <a:pt x="535" y="387"/>
                    <a:pt x="694" y="278"/>
                    <a:pt x="739" y="112"/>
                  </a:cubicBezTo>
                  <a:cubicBezTo>
                    <a:pt x="748" y="76"/>
                    <a:pt x="722" y="55"/>
                    <a:pt x="694" y="55"/>
                  </a:cubicBezTo>
                  <a:cubicBezTo>
                    <a:pt x="673" y="55"/>
                    <a:pt x="650" y="68"/>
                    <a:pt x="642" y="96"/>
                  </a:cubicBezTo>
                  <a:cubicBezTo>
                    <a:pt x="610" y="208"/>
                    <a:pt x="482" y="289"/>
                    <a:pt x="354" y="289"/>
                  </a:cubicBezTo>
                  <a:cubicBezTo>
                    <a:pt x="242" y="272"/>
                    <a:pt x="129" y="176"/>
                    <a:pt x="113" y="48"/>
                  </a:cubicBezTo>
                  <a:cubicBezTo>
                    <a:pt x="97" y="15"/>
                    <a:pt x="81" y="0"/>
                    <a:pt x="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3" name="Google Shape;751;p42">
              <a:extLst>
                <a:ext uri="{FF2B5EF4-FFF2-40B4-BE49-F238E27FC236}">
                  <a16:creationId xmlns:a16="http://schemas.microsoft.com/office/drawing/2014/main" id="{CF17C469-8FBF-48FD-95DA-93E623BB9B22}"/>
                </a:ext>
              </a:extLst>
            </p:cNvPr>
            <p:cNvSpPr/>
            <p:nvPr/>
          </p:nvSpPr>
          <p:spPr>
            <a:xfrm>
              <a:off x="3202450" y="1311025"/>
              <a:ext cx="254450" cy="334275"/>
            </a:xfrm>
            <a:custGeom>
              <a:avLst/>
              <a:gdLst/>
              <a:ahLst/>
              <a:cxnLst/>
              <a:rect l="l" t="t" r="r" b="b"/>
              <a:pathLst>
                <a:path w="10178" h="13371" extrusionOk="0">
                  <a:moveTo>
                    <a:pt x="7303" y="0"/>
                  </a:moveTo>
                  <a:lnTo>
                    <a:pt x="2055" y="321"/>
                  </a:lnTo>
                  <a:cubicBezTo>
                    <a:pt x="2055" y="321"/>
                    <a:pt x="65" y="1011"/>
                    <a:pt x="1" y="2697"/>
                  </a:cubicBezTo>
                  <a:lnTo>
                    <a:pt x="465" y="5891"/>
                  </a:lnTo>
                  <a:cubicBezTo>
                    <a:pt x="465" y="5891"/>
                    <a:pt x="722" y="10963"/>
                    <a:pt x="996" y="11943"/>
                  </a:cubicBezTo>
                  <a:cubicBezTo>
                    <a:pt x="1349" y="13291"/>
                    <a:pt x="2248" y="13371"/>
                    <a:pt x="2248" y="13371"/>
                  </a:cubicBezTo>
                  <a:lnTo>
                    <a:pt x="9407" y="12664"/>
                  </a:lnTo>
                  <a:cubicBezTo>
                    <a:pt x="9407" y="12664"/>
                    <a:pt x="9775" y="11862"/>
                    <a:pt x="9968" y="10305"/>
                  </a:cubicBezTo>
                  <a:cubicBezTo>
                    <a:pt x="10177" y="8732"/>
                    <a:pt x="10096" y="4719"/>
                    <a:pt x="10096" y="4719"/>
                  </a:cubicBezTo>
                  <a:lnTo>
                    <a:pt x="9775" y="450"/>
                  </a:lnTo>
                  <a:lnTo>
                    <a:pt x="73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4" name="Google Shape;752;p42">
              <a:extLst>
                <a:ext uri="{FF2B5EF4-FFF2-40B4-BE49-F238E27FC236}">
                  <a16:creationId xmlns:a16="http://schemas.microsoft.com/office/drawing/2014/main" id="{B0DC92A4-E43F-4E6A-B871-3011BCF94B9A}"/>
                </a:ext>
              </a:extLst>
            </p:cNvPr>
            <p:cNvSpPr/>
            <p:nvPr/>
          </p:nvSpPr>
          <p:spPr>
            <a:xfrm>
              <a:off x="3173550" y="1881650"/>
              <a:ext cx="199875" cy="736000"/>
            </a:xfrm>
            <a:custGeom>
              <a:avLst/>
              <a:gdLst/>
              <a:ahLst/>
              <a:cxnLst/>
              <a:rect l="l" t="t" r="r" b="b"/>
              <a:pathLst>
                <a:path w="7995" h="29440" extrusionOk="0">
                  <a:moveTo>
                    <a:pt x="7336" y="1"/>
                  </a:moveTo>
                  <a:lnTo>
                    <a:pt x="1365" y="33"/>
                  </a:lnTo>
                  <a:lnTo>
                    <a:pt x="1" y="2841"/>
                  </a:lnTo>
                  <a:lnTo>
                    <a:pt x="2344" y="14366"/>
                  </a:lnTo>
                  <a:lnTo>
                    <a:pt x="2858" y="17737"/>
                  </a:lnTo>
                  <a:lnTo>
                    <a:pt x="3548" y="29439"/>
                  </a:lnTo>
                  <a:lnTo>
                    <a:pt x="6036" y="29422"/>
                  </a:lnTo>
                  <a:cubicBezTo>
                    <a:pt x="6036" y="29422"/>
                    <a:pt x="6871" y="23869"/>
                    <a:pt x="7128" y="21478"/>
                  </a:cubicBezTo>
                  <a:cubicBezTo>
                    <a:pt x="7385" y="19085"/>
                    <a:pt x="7031" y="16549"/>
                    <a:pt x="7031" y="16549"/>
                  </a:cubicBezTo>
                  <a:lnTo>
                    <a:pt x="7995" y="5730"/>
                  </a:lnTo>
                  <a:lnTo>
                    <a:pt x="7336" y="1"/>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5" name="Google Shape;753;p42">
              <a:extLst>
                <a:ext uri="{FF2B5EF4-FFF2-40B4-BE49-F238E27FC236}">
                  <a16:creationId xmlns:a16="http://schemas.microsoft.com/office/drawing/2014/main" id="{30D15561-993A-4C75-9000-B968036FC6AE}"/>
                </a:ext>
              </a:extLst>
            </p:cNvPr>
            <p:cNvSpPr/>
            <p:nvPr/>
          </p:nvSpPr>
          <p:spPr>
            <a:xfrm>
              <a:off x="3391050" y="1845125"/>
              <a:ext cx="276500" cy="469150"/>
            </a:xfrm>
            <a:custGeom>
              <a:avLst/>
              <a:gdLst/>
              <a:ahLst/>
              <a:cxnLst/>
              <a:rect l="l" t="t" r="r" b="b"/>
              <a:pathLst>
                <a:path w="11060" h="18766" extrusionOk="0">
                  <a:moveTo>
                    <a:pt x="6052" y="0"/>
                  </a:moveTo>
                  <a:lnTo>
                    <a:pt x="498" y="4030"/>
                  </a:lnTo>
                  <a:lnTo>
                    <a:pt x="5330" y="9423"/>
                  </a:lnTo>
                  <a:cubicBezTo>
                    <a:pt x="5217" y="9552"/>
                    <a:pt x="4029" y="10386"/>
                    <a:pt x="3227" y="11638"/>
                  </a:cubicBezTo>
                  <a:cubicBezTo>
                    <a:pt x="2167" y="13323"/>
                    <a:pt x="1" y="17385"/>
                    <a:pt x="65" y="17850"/>
                  </a:cubicBezTo>
                  <a:lnTo>
                    <a:pt x="2071" y="18765"/>
                  </a:lnTo>
                  <a:cubicBezTo>
                    <a:pt x="2071" y="18765"/>
                    <a:pt x="9069" y="12039"/>
                    <a:pt x="10065" y="10723"/>
                  </a:cubicBezTo>
                  <a:cubicBezTo>
                    <a:pt x="11060" y="9423"/>
                    <a:pt x="7207" y="2087"/>
                    <a:pt x="7207" y="2087"/>
                  </a:cubicBezTo>
                  <a:lnTo>
                    <a:pt x="6052" y="0"/>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6" name="Google Shape;754;p42">
              <a:extLst>
                <a:ext uri="{FF2B5EF4-FFF2-40B4-BE49-F238E27FC236}">
                  <a16:creationId xmlns:a16="http://schemas.microsoft.com/office/drawing/2014/main" id="{A6AC1C52-06D7-40B6-BA36-FFC6BB00A175}"/>
                </a:ext>
              </a:extLst>
            </p:cNvPr>
            <p:cNvSpPr/>
            <p:nvPr/>
          </p:nvSpPr>
          <p:spPr>
            <a:xfrm>
              <a:off x="3555575" y="1907325"/>
              <a:ext cx="425" cy="425"/>
            </a:xfrm>
            <a:custGeom>
              <a:avLst/>
              <a:gdLst/>
              <a:ahLst/>
              <a:cxnLst/>
              <a:rect l="l" t="t" r="r" b="b"/>
              <a:pathLst>
                <a:path w="17" h="17" extrusionOk="0">
                  <a:moveTo>
                    <a:pt x="1" y="1"/>
                  </a:moveTo>
                  <a:lnTo>
                    <a:pt x="1" y="16"/>
                  </a:lnTo>
                  <a:cubicBezTo>
                    <a:pt x="1" y="16"/>
                    <a:pt x="16" y="16"/>
                    <a:pt x="1" y="1"/>
                  </a:cubicBezTo>
                  <a:close/>
                </a:path>
              </a:pathLst>
            </a:custGeom>
            <a:solidFill>
              <a:srgbClr val="FAE9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7" name="Google Shape;755;p42">
              <a:extLst>
                <a:ext uri="{FF2B5EF4-FFF2-40B4-BE49-F238E27FC236}">
                  <a16:creationId xmlns:a16="http://schemas.microsoft.com/office/drawing/2014/main" id="{41EEE084-9CBB-4263-960F-5AA9B3F1C5AB}"/>
                </a:ext>
              </a:extLst>
            </p:cNvPr>
            <p:cNvSpPr/>
            <p:nvPr/>
          </p:nvSpPr>
          <p:spPr>
            <a:xfrm>
              <a:off x="3259025" y="2593925"/>
              <a:ext cx="75075" cy="95525"/>
            </a:xfrm>
            <a:custGeom>
              <a:avLst/>
              <a:gdLst/>
              <a:ahLst/>
              <a:cxnLst/>
              <a:rect l="l" t="t" r="r" b="b"/>
              <a:pathLst>
                <a:path w="3003" h="3821" extrusionOk="0">
                  <a:moveTo>
                    <a:pt x="3002" y="0"/>
                  </a:moveTo>
                  <a:lnTo>
                    <a:pt x="0" y="578"/>
                  </a:lnTo>
                  <a:lnTo>
                    <a:pt x="97" y="2939"/>
                  </a:lnTo>
                  <a:lnTo>
                    <a:pt x="1815" y="3821"/>
                  </a:lnTo>
                  <a:lnTo>
                    <a:pt x="2825" y="2826"/>
                  </a:lnTo>
                  <a:lnTo>
                    <a:pt x="2986" y="1509"/>
                  </a:lnTo>
                  <a:lnTo>
                    <a:pt x="2857" y="1141"/>
                  </a:lnTo>
                  <a:lnTo>
                    <a:pt x="300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8" name="Google Shape;756;p42">
              <a:extLst>
                <a:ext uri="{FF2B5EF4-FFF2-40B4-BE49-F238E27FC236}">
                  <a16:creationId xmlns:a16="http://schemas.microsoft.com/office/drawing/2014/main" id="{D3893E00-7710-437C-AFF6-71C9550851D4}"/>
                </a:ext>
              </a:extLst>
            </p:cNvPr>
            <p:cNvSpPr/>
            <p:nvPr/>
          </p:nvSpPr>
          <p:spPr>
            <a:xfrm>
              <a:off x="3258625" y="2622425"/>
              <a:ext cx="126025" cy="209500"/>
            </a:xfrm>
            <a:custGeom>
              <a:avLst/>
              <a:gdLst/>
              <a:ahLst/>
              <a:cxnLst/>
              <a:rect l="l" t="t" r="r" b="b"/>
              <a:pathLst>
                <a:path w="5041" h="8380" extrusionOk="0">
                  <a:moveTo>
                    <a:pt x="2873" y="1"/>
                  </a:moveTo>
                  <a:cubicBezTo>
                    <a:pt x="2873" y="1"/>
                    <a:pt x="3275" y="707"/>
                    <a:pt x="2730" y="1189"/>
                  </a:cubicBezTo>
                  <a:cubicBezTo>
                    <a:pt x="2199" y="1670"/>
                    <a:pt x="1268" y="1878"/>
                    <a:pt x="1268" y="1878"/>
                  </a:cubicBezTo>
                  <a:cubicBezTo>
                    <a:pt x="1268" y="1878"/>
                    <a:pt x="879" y="1441"/>
                    <a:pt x="525" y="1441"/>
                  </a:cubicBezTo>
                  <a:cubicBezTo>
                    <a:pt x="300" y="1441"/>
                    <a:pt x="88" y="1619"/>
                    <a:pt x="1" y="2199"/>
                  </a:cubicBezTo>
                  <a:lnTo>
                    <a:pt x="562" y="5201"/>
                  </a:lnTo>
                  <a:cubicBezTo>
                    <a:pt x="562" y="5201"/>
                    <a:pt x="258" y="7031"/>
                    <a:pt x="835" y="8010"/>
                  </a:cubicBezTo>
                  <a:cubicBezTo>
                    <a:pt x="964" y="8235"/>
                    <a:pt x="1236" y="8380"/>
                    <a:pt x="1510" y="8380"/>
                  </a:cubicBezTo>
                  <a:lnTo>
                    <a:pt x="1766" y="8363"/>
                  </a:lnTo>
                  <a:cubicBezTo>
                    <a:pt x="2633" y="8363"/>
                    <a:pt x="3468" y="7962"/>
                    <a:pt x="3965" y="7256"/>
                  </a:cubicBezTo>
                  <a:cubicBezTo>
                    <a:pt x="4190" y="6935"/>
                    <a:pt x="4367" y="6533"/>
                    <a:pt x="4382" y="6052"/>
                  </a:cubicBezTo>
                  <a:cubicBezTo>
                    <a:pt x="4463" y="4431"/>
                    <a:pt x="3997" y="4607"/>
                    <a:pt x="4110" y="3997"/>
                  </a:cubicBezTo>
                  <a:cubicBezTo>
                    <a:pt x="4367" y="2409"/>
                    <a:pt x="5041" y="2552"/>
                    <a:pt x="4656" y="1285"/>
                  </a:cubicBezTo>
                  <a:cubicBezTo>
                    <a:pt x="4495" y="739"/>
                    <a:pt x="2874" y="1"/>
                    <a:pt x="28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29" name="Google Shape;757;p42">
              <a:extLst>
                <a:ext uri="{FF2B5EF4-FFF2-40B4-BE49-F238E27FC236}">
                  <a16:creationId xmlns:a16="http://schemas.microsoft.com/office/drawing/2014/main" id="{5616CD08-313D-41C5-98B9-6592906A861D}"/>
                </a:ext>
              </a:extLst>
            </p:cNvPr>
            <p:cNvSpPr/>
            <p:nvPr/>
          </p:nvSpPr>
          <p:spPr>
            <a:xfrm>
              <a:off x="3271700" y="2745600"/>
              <a:ext cx="40200" cy="11900"/>
            </a:xfrm>
            <a:custGeom>
              <a:avLst/>
              <a:gdLst/>
              <a:ahLst/>
              <a:cxnLst/>
              <a:rect l="l" t="t" r="r" b="b"/>
              <a:pathLst>
                <a:path w="1608" h="476" extrusionOk="0">
                  <a:moveTo>
                    <a:pt x="1138" y="1"/>
                  </a:moveTo>
                  <a:cubicBezTo>
                    <a:pt x="740" y="1"/>
                    <a:pt x="349" y="136"/>
                    <a:pt x="39" y="386"/>
                  </a:cubicBezTo>
                  <a:cubicBezTo>
                    <a:pt x="0" y="426"/>
                    <a:pt x="46" y="476"/>
                    <a:pt x="90" y="476"/>
                  </a:cubicBezTo>
                  <a:cubicBezTo>
                    <a:pt x="101" y="476"/>
                    <a:pt x="111" y="473"/>
                    <a:pt x="120" y="467"/>
                  </a:cubicBezTo>
                  <a:cubicBezTo>
                    <a:pt x="408" y="227"/>
                    <a:pt x="776" y="103"/>
                    <a:pt x="1145" y="103"/>
                  </a:cubicBezTo>
                  <a:cubicBezTo>
                    <a:pt x="1269" y="103"/>
                    <a:pt x="1394" y="118"/>
                    <a:pt x="1516" y="146"/>
                  </a:cubicBezTo>
                  <a:cubicBezTo>
                    <a:pt x="1520" y="147"/>
                    <a:pt x="1525" y="148"/>
                    <a:pt x="1529" y="148"/>
                  </a:cubicBezTo>
                  <a:cubicBezTo>
                    <a:pt x="1584" y="148"/>
                    <a:pt x="1607" y="64"/>
                    <a:pt x="1548" y="50"/>
                  </a:cubicBezTo>
                  <a:cubicBezTo>
                    <a:pt x="1412" y="17"/>
                    <a:pt x="1274" y="1"/>
                    <a:pt x="11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0" name="Google Shape;758;p42">
              <a:extLst>
                <a:ext uri="{FF2B5EF4-FFF2-40B4-BE49-F238E27FC236}">
                  <a16:creationId xmlns:a16="http://schemas.microsoft.com/office/drawing/2014/main" id="{E936BFD6-9600-41DB-BB91-CC68348A7F22}"/>
                </a:ext>
              </a:extLst>
            </p:cNvPr>
            <p:cNvSpPr/>
            <p:nvPr/>
          </p:nvSpPr>
          <p:spPr>
            <a:xfrm>
              <a:off x="3272550" y="2728050"/>
              <a:ext cx="36550" cy="9950"/>
            </a:xfrm>
            <a:custGeom>
              <a:avLst/>
              <a:gdLst/>
              <a:ahLst/>
              <a:cxnLst/>
              <a:rect l="l" t="t" r="r" b="b"/>
              <a:pathLst>
                <a:path w="1462" h="398" extrusionOk="0">
                  <a:moveTo>
                    <a:pt x="942" y="1"/>
                  </a:moveTo>
                  <a:cubicBezTo>
                    <a:pt x="618" y="1"/>
                    <a:pt x="298" y="112"/>
                    <a:pt x="37" y="318"/>
                  </a:cubicBezTo>
                  <a:cubicBezTo>
                    <a:pt x="0" y="343"/>
                    <a:pt x="31" y="397"/>
                    <a:pt x="76" y="397"/>
                  </a:cubicBezTo>
                  <a:cubicBezTo>
                    <a:pt x="89" y="397"/>
                    <a:pt x="104" y="393"/>
                    <a:pt x="118" y="382"/>
                  </a:cubicBezTo>
                  <a:cubicBezTo>
                    <a:pt x="344" y="199"/>
                    <a:pt x="642" y="103"/>
                    <a:pt x="940" y="103"/>
                  </a:cubicBezTo>
                  <a:cubicBezTo>
                    <a:pt x="1086" y="103"/>
                    <a:pt x="1233" y="126"/>
                    <a:pt x="1370" y="174"/>
                  </a:cubicBezTo>
                  <a:cubicBezTo>
                    <a:pt x="1375" y="175"/>
                    <a:pt x="1379" y="176"/>
                    <a:pt x="1384" y="176"/>
                  </a:cubicBezTo>
                  <a:cubicBezTo>
                    <a:pt x="1438" y="176"/>
                    <a:pt x="1462" y="92"/>
                    <a:pt x="1402" y="78"/>
                  </a:cubicBezTo>
                  <a:cubicBezTo>
                    <a:pt x="1252" y="26"/>
                    <a:pt x="1097" y="1"/>
                    <a:pt x="9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1" name="Google Shape;759;p42">
              <a:extLst>
                <a:ext uri="{FF2B5EF4-FFF2-40B4-BE49-F238E27FC236}">
                  <a16:creationId xmlns:a16="http://schemas.microsoft.com/office/drawing/2014/main" id="{8A963CC4-11DD-426C-AA0C-B9AE8B6E15DD}"/>
                </a:ext>
              </a:extLst>
            </p:cNvPr>
            <p:cNvSpPr/>
            <p:nvPr/>
          </p:nvSpPr>
          <p:spPr>
            <a:xfrm>
              <a:off x="3272550" y="2709175"/>
              <a:ext cx="38525" cy="11575"/>
            </a:xfrm>
            <a:custGeom>
              <a:avLst/>
              <a:gdLst/>
              <a:ahLst/>
              <a:cxnLst/>
              <a:rect l="l" t="t" r="r" b="b"/>
              <a:pathLst>
                <a:path w="1541" h="463" extrusionOk="0">
                  <a:moveTo>
                    <a:pt x="1064" y="1"/>
                  </a:moveTo>
                  <a:cubicBezTo>
                    <a:pt x="694" y="1"/>
                    <a:pt x="325" y="130"/>
                    <a:pt x="37" y="383"/>
                  </a:cubicBezTo>
                  <a:cubicBezTo>
                    <a:pt x="0" y="408"/>
                    <a:pt x="40" y="462"/>
                    <a:pt x="83" y="462"/>
                  </a:cubicBezTo>
                  <a:cubicBezTo>
                    <a:pt x="95" y="462"/>
                    <a:pt x="107" y="458"/>
                    <a:pt x="118" y="447"/>
                  </a:cubicBezTo>
                  <a:cubicBezTo>
                    <a:pt x="381" y="218"/>
                    <a:pt x="718" y="103"/>
                    <a:pt x="1060" y="103"/>
                  </a:cubicBezTo>
                  <a:cubicBezTo>
                    <a:pt x="1196" y="103"/>
                    <a:pt x="1333" y="122"/>
                    <a:pt x="1466" y="158"/>
                  </a:cubicBezTo>
                  <a:cubicBezTo>
                    <a:pt x="1474" y="162"/>
                    <a:pt x="1481" y="164"/>
                    <a:pt x="1488" y="164"/>
                  </a:cubicBezTo>
                  <a:cubicBezTo>
                    <a:pt x="1533" y="164"/>
                    <a:pt x="1540" y="76"/>
                    <a:pt x="1498" y="62"/>
                  </a:cubicBezTo>
                  <a:cubicBezTo>
                    <a:pt x="1357" y="21"/>
                    <a:pt x="1210" y="1"/>
                    <a:pt x="106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2" name="Google Shape;760;p42">
              <a:extLst>
                <a:ext uri="{FF2B5EF4-FFF2-40B4-BE49-F238E27FC236}">
                  <a16:creationId xmlns:a16="http://schemas.microsoft.com/office/drawing/2014/main" id="{07B58021-FF7B-453A-B643-1381008932E0}"/>
                </a:ext>
              </a:extLst>
            </p:cNvPr>
            <p:cNvSpPr/>
            <p:nvPr/>
          </p:nvSpPr>
          <p:spPr>
            <a:xfrm>
              <a:off x="3252975" y="2663750"/>
              <a:ext cx="54225" cy="35375"/>
            </a:xfrm>
            <a:custGeom>
              <a:avLst/>
              <a:gdLst/>
              <a:ahLst/>
              <a:cxnLst/>
              <a:rect l="l" t="t" r="r" b="b"/>
              <a:pathLst>
                <a:path w="2169" h="1415" extrusionOk="0">
                  <a:moveTo>
                    <a:pt x="227" y="563"/>
                  </a:moveTo>
                  <a:cubicBezTo>
                    <a:pt x="242" y="563"/>
                    <a:pt x="259" y="563"/>
                    <a:pt x="259" y="578"/>
                  </a:cubicBezTo>
                  <a:cubicBezTo>
                    <a:pt x="306" y="578"/>
                    <a:pt x="355" y="610"/>
                    <a:pt x="403" y="643"/>
                  </a:cubicBezTo>
                  <a:cubicBezTo>
                    <a:pt x="711" y="817"/>
                    <a:pt x="985" y="1024"/>
                    <a:pt x="1244" y="1255"/>
                  </a:cubicBezTo>
                  <a:lnTo>
                    <a:pt x="1244" y="1255"/>
                  </a:lnTo>
                  <a:cubicBezTo>
                    <a:pt x="1104" y="1220"/>
                    <a:pt x="973" y="1169"/>
                    <a:pt x="852" y="1109"/>
                  </a:cubicBezTo>
                  <a:cubicBezTo>
                    <a:pt x="676" y="1028"/>
                    <a:pt x="516" y="948"/>
                    <a:pt x="371" y="835"/>
                  </a:cubicBezTo>
                  <a:cubicBezTo>
                    <a:pt x="291" y="788"/>
                    <a:pt x="163" y="707"/>
                    <a:pt x="163" y="610"/>
                  </a:cubicBezTo>
                  <a:cubicBezTo>
                    <a:pt x="178" y="563"/>
                    <a:pt x="178" y="563"/>
                    <a:pt x="227" y="563"/>
                  </a:cubicBezTo>
                  <a:close/>
                  <a:moveTo>
                    <a:pt x="1944" y="113"/>
                  </a:moveTo>
                  <a:cubicBezTo>
                    <a:pt x="1958" y="113"/>
                    <a:pt x="1974" y="121"/>
                    <a:pt x="1992" y="146"/>
                  </a:cubicBezTo>
                  <a:lnTo>
                    <a:pt x="1992" y="193"/>
                  </a:lnTo>
                  <a:cubicBezTo>
                    <a:pt x="1992" y="289"/>
                    <a:pt x="1976" y="402"/>
                    <a:pt x="1976" y="499"/>
                  </a:cubicBezTo>
                  <a:cubicBezTo>
                    <a:pt x="1944" y="675"/>
                    <a:pt x="1912" y="867"/>
                    <a:pt x="1832" y="1028"/>
                  </a:cubicBezTo>
                  <a:cubicBezTo>
                    <a:pt x="1773" y="1181"/>
                    <a:pt x="1671" y="1264"/>
                    <a:pt x="1540" y="1286"/>
                  </a:cubicBezTo>
                  <a:lnTo>
                    <a:pt x="1540" y="1286"/>
                  </a:lnTo>
                  <a:cubicBezTo>
                    <a:pt x="1528" y="912"/>
                    <a:pt x="1680" y="592"/>
                    <a:pt x="1832" y="257"/>
                  </a:cubicBezTo>
                  <a:cubicBezTo>
                    <a:pt x="1847" y="225"/>
                    <a:pt x="1864" y="178"/>
                    <a:pt x="1896" y="146"/>
                  </a:cubicBezTo>
                  <a:cubicBezTo>
                    <a:pt x="1906" y="135"/>
                    <a:pt x="1922" y="113"/>
                    <a:pt x="1944" y="113"/>
                  </a:cubicBezTo>
                  <a:close/>
                  <a:moveTo>
                    <a:pt x="1960" y="0"/>
                  </a:moveTo>
                  <a:cubicBezTo>
                    <a:pt x="1879" y="0"/>
                    <a:pt x="1800" y="81"/>
                    <a:pt x="1768" y="161"/>
                  </a:cubicBezTo>
                  <a:cubicBezTo>
                    <a:pt x="1704" y="274"/>
                    <a:pt x="1655" y="402"/>
                    <a:pt x="1607" y="531"/>
                  </a:cubicBezTo>
                  <a:cubicBezTo>
                    <a:pt x="1502" y="770"/>
                    <a:pt x="1426" y="1023"/>
                    <a:pt x="1428" y="1290"/>
                  </a:cubicBezTo>
                  <a:lnTo>
                    <a:pt x="1428" y="1290"/>
                  </a:lnTo>
                  <a:cubicBezTo>
                    <a:pt x="1425" y="1290"/>
                    <a:pt x="1421" y="1289"/>
                    <a:pt x="1417" y="1289"/>
                  </a:cubicBezTo>
                  <a:lnTo>
                    <a:pt x="1417" y="1289"/>
                  </a:lnTo>
                  <a:cubicBezTo>
                    <a:pt x="1254" y="1129"/>
                    <a:pt x="1077" y="982"/>
                    <a:pt x="901" y="835"/>
                  </a:cubicBezTo>
                  <a:cubicBezTo>
                    <a:pt x="805" y="771"/>
                    <a:pt x="692" y="707"/>
                    <a:pt x="595" y="627"/>
                  </a:cubicBezTo>
                  <a:cubicBezTo>
                    <a:pt x="499" y="578"/>
                    <a:pt x="403" y="499"/>
                    <a:pt x="291" y="467"/>
                  </a:cubicBezTo>
                  <a:cubicBezTo>
                    <a:pt x="267" y="460"/>
                    <a:pt x="244" y="457"/>
                    <a:pt x="223" y="457"/>
                  </a:cubicBezTo>
                  <a:cubicBezTo>
                    <a:pt x="84" y="457"/>
                    <a:pt x="1" y="584"/>
                    <a:pt x="98" y="723"/>
                  </a:cubicBezTo>
                  <a:cubicBezTo>
                    <a:pt x="146" y="820"/>
                    <a:pt x="242" y="867"/>
                    <a:pt x="323" y="931"/>
                  </a:cubicBezTo>
                  <a:cubicBezTo>
                    <a:pt x="435" y="1012"/>
                    <a:pt x="548" y="1077"/>
                    <a:pt x="660" y="1124"/>
                  </a:cubicBezTo>
                  <a:cubicBezTo>
                    <a:pt x="851" y="1224"/>
                    <a:pt x="1129" y="1360"/>
                    <a:pt x="1384" y="1384"/>
                  </a:cubicBezTo>
                  <a:lnTo>
                    <a:pt x="1384" y="1384"/>
                  </a:lnTo>
                  <a:cubicBezTo>
                    <a:pt x="1388" y="1388"/>
                    <a:pt x="1393" y="1393"/>
                    <a:pt x="1398" y="1398"/>
                  </a:cubicBezTo>
                  <a:cubicBezTo>
                    <a:pt x="1406" y="1409"/>
                    <a:pt x="1417" y="1414"/>
                    <a:pt x="1428" y="1414"/>
                  </a:cubicBezTo>
                  <a:cubicBezTo>
                    <a:pt x="1443" y="1414"/>
                    <a:pt x="1459" y="1405"/>
                    <a:pt x="1468" y="1392"/>
                  </a:cubicBezTo>
                  <a:lnTo>
                    <a:pt x="1468" y="1392"/>
                  </a:lnTo>
                  <a:cubicBezTo>
                    <a:pt x="1476" y="1395"/>
                    <a:pt x="1485" y="1397"/>
                    <a:pt x="1493" y="1397"/>
                  </a:cubicBezTo>
                  <a:cubicBezTo>
                    <a:pt x="1506" y="1397"/>
                    <a:pt x="1519" y="1393"/>
                    <a:pt x="1529" y="1384"/>
                  </a:cubicBezTo>
                  <a:lnTo>
                    <a:pt x="1529" y="1384"/>
                  </a:lnTo>
                  <a:cubicBezTo>
                    <a:pt x="1667" y="1369"/>
                    <a:pt x="1791" y="1308"/>
                    <a:pt x="1879" y="1173"/>
                  </a:cubicBezTo>
                  <a:cubicBezTo>
                    <a:pt x="2008" y="980"/>
                    <a:pt x="2040" y="707"/>
                    <a:pt x="2072" y="482"/>
                  </a:cubicBezTo>
                  <a:cubicBezTo>
                    <a:pt x="2089" y="370"/>
                    <a:pt x="2168" y="17"/>
                    <a:pt x="196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3" name="Google Shape;761;p42">
              <a:extLst>
                <a:ext uri="{FF2B5EF4-FFF2-40B4-BE49-F238E27FC236}">
                  <a16:creationId xmlns:a16="http://schemas.microsoft.com/office/drawing/2014/main" id="{C884CA57-3596-4359-9B59-3B77C7E62B40}"/>
                </a:ext>
              </a:extLst>
            </p:cNvPr>
            <p:cNvSpPr/>
            <p:nvPr/>
          </p:nvSpPr>
          <p:spPr>
            <a:xfrm>
              <a:off x="3278025" y="2646825"/>
              <a:ext cx="97800" cy="176000"/>
            </a:xfrm>
            <a:custGeom>
              <a:avLst/>
              <a:gdLst/>
              <a:ahLst/>
              <a:cxnLst/>
              <a:rect l="l" t="t" r="r" b="b"/>
              <a:pathLst>
                <a:path w="3912" h="7040" extrusionOk="0">
                  <a:moveTo>
                    <a:pt x="3703" y="0"/>
                  </a:moveTo>
                  <a:cubicBezTo>
                    <a:pt x="3675" y="0"/>
                    <a:pt x="3638" y="28"/>
                    <a:pt x="3638" y="67"/>
                  </a:cubicBezTo>
                  <a:cubicBezTo>
                    <a:pt x="3799" y="790"/>
                    <a:pt x="3349" y="1433"/>
                    <a:pt x="3125" y="2090"/>
                  </a:cubicBezTo>
                  <a:cubicBezTo>
                    <a:pt x="3013" y="2411"/>
                    <a:pt x="2964" y="2732"/>
                    <a:pt x="2996" y="3070"/>
                  </a:cubicBezTo>
                  <a:cubicBezTo>
                    <a:pt x="3045" y="3470"/>
                    <a:pt x="3173" y="3872"/>
                    <a:pt x="3189" y="4290"/>
                  </a:cubicBezTo>
                  <a:cubicBezTo>
                    <a:pt x="3261" y="5763"/>
                    <a:pt x="2030" y="6944"/>
                    <a:pt x="614" y="6944"/>
                  </a:cubicBezTo>
                  <a:cubicBezTo>
                    <a:pt x="442" y="6944"/>
                    <a:pt x="267" y="6926"/>
                    <a:pt x="92" y="6890"/>
                  </a:cubicBezTo>
                  <a:cubicBezTo>
                    <a:pt x="86" y="6889"/>
                    <a:pt x="82" y="6888"/>
                    <a:pt x="77" y="6888"/>
                  </a:cubicBezTo>
                  <a:cubicBezTo>
                    <a:pt x="23" y="6888"/>
                    <a:pt x="0" y="6971"/>
                    <a:pt x="59" y="6986"/>
                  </a:cubicBezTo>
                  <a:cubicBezTo>
                    <a:pt x="240" y="7022"/>
                    <a:pt x="421" y="7040"/>
                    <a:pt x="598" y="7040"/>
                  </a:cubicBezTo>
                  <a:cubicBezTo>
                    <a:pt x="1920" y="7040"/>
                    <a:pt x="3100" y="6081"/>
                    <a:pt x="3270" y="4722"/>
                  </a:cubicBezTo>
                  <a:cubicBezTo>
                    <a:pt x="3334" y="4305"/>
                    <a:pt x="3253" y="3920"/>
                    <a:pt x="3173" y="3503"/>
                  </a:cubicBezTo>
                  <a:cubicBezTo>
                    <a:pt x="3093" y="3021"/>
                    <a:pt x="3060" y="2588"/>
                    <a:pt x="3221" y="2122"/>
                  </a:cubicBezTo>
                  <a:cubicBezTo>
                    <a:pt x="3446" y="1448"/>
                    <a:pt x="3912" y="790"/>
                    <a:pt x="3735" y="35"/>
                  </a:cubicBezTo>
                  <a:cubicBezTo>
                    <a:pt x="3735" y="11"/>
                    <a:pt x="3721" y="0"/>
                    <a:pt x="3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4" name="Google Shape;762;p42">
              <a:extLst>
                <a:ext uri="{FF2B5EF4-FFF2-40B4-BE49-F238E27FC236}">
                  <a16:creationId xmlns:a16="http://schemas.microsoft.com/office/drawing/2014/main" id="{27CA8274-5167-45A8-BF1B-B3EB7027792D}"/>
                </a:ext>
              </a:extLst>
            </p:cNvPr>
            <p:cNvSpPr/>
            <p:nvPr/>
          </p:nvSpPr>
          <p:spPr>
            <a:xfrm>
              <a:off x="3338900" y="2630150"/>
              <a:ext cx="22650" cy="42675"/>
            </a:xfrm>
            <a:custGeom>
              <a:avLst/>
              <a:gdLst/>
              <a:ahLst/>
              <a:cxnLst/>
              <a:rect l="l" t="t" r="r" b="b"/>
              <a:pathLst>
                <a:path w="906" h="1707" extrusionOk="0">
                  <a:moveTo>
                    <a:pt x="48" y="1"/>
                  </a:moveTo>
                  <a:cubicBezTo>
                    <a:pt x="24" y="1"/>
                    <a:pt x="0" y="21"/>
                    <a:pt x="0" y="60"/>
                  </a:cubicBezTo>
                  <a:cubicBezTo>
                    <a:pt x="0" y="687"/>
                    <a:pt x="304" y="1297"/>
                    <a:pt x="803" y="1698"/>
                  </a:cubicBezTo>
                  <a:cubicBezTo>
                    <a:pt x="812" y="1704"/>
                    <a:pt x="821" y="1706"/>
                    <a:pt x="830" y="1706"/>
                  </a:cubicBezTo>
                  <a:cubicBezTo>
                    <a:pt x="870" y="1706"/>
                    <a:pt x="906" y="1657"/>
                    <a:pt x="867" y="1618"/>
                  </a:cubicBezTo>
                  <a:cubicBezTo>
                    <a:pt x="401" y="1248"/>
                    <a:pt x="112" y="655"/>
                    <a:pt x="96" y="60"/>
                  </a:cubicBezTo>
                  <a:cubicBezTo>
                    <a:pt x="96" y="21"/>
                    <a:pt x="72" y="1"/>
                    <a:pt x="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5" name="Google Shape;763;p42">
              <a:extLst>
                <a:ext uri="{FF2B5EF4-FFF2-40B4-BE49-F238E27FC236}">
                  <a16:creationId xmlns:a16="http://schemas.microsoft.com/office/drawing/2014/main" id="{9632D679-CB93-4338-99CB-36052E46AC7C}"/>
                </a:ext>
              </a:extLst>
            </p:cNvPr>
            <p:cNvSpPr/>
            <p:nvPr/>
          </p:nvSpPr>
          <p:spPr>
            <a:xfrm>
              <a:off x="3382602" y="2207500"/>
              <a:ext cx="112375" cy="104750"/>
            </a:xfrm>
            <a:custGeom>
              <a:avLst/>
              <a:gdLst/>
              <a:ahLst/>
              <a:cxnLst/>
              <a:rect l="l" t="t" r="r" b="b"/>
              <a:pathLst>
                <a:path w="4495" h="4190" extrusionOk="0">
                  <a:moveTo>
                    <a:pt x="1862" y="0"/>
                  </a:moveTo>
                  <a:lnTo>
                    <a:pt x="1156" y="1204"/>
                  </a:lnTo>
                  <a:lnTo>
                    <a:pt x="0" y="1798"/>
                  </a:lnTo>
                  <a:lnTo>
                    <a:pt x="385" y="3082"/>
                  </a:lnTo>
                  <a:lnTo>
                    <a:pt x="1284" y="4189"/>
                  </a:lnTo>
                  <a:lnTo>
                    <a:pt x="3097" y="3500"/>
                  </a:lnTo>
                  <a:lnTo>
                    <a:pt x="4494" y="2248"/>
                  </a:lnTo>
                  <a:lnTo>
                    <a:pt x="186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6" name="Google Shape;764;p42">
              <a:extLst>
                <a:ext uri="{FF2B5EF4-FFF2-40B4-BE49-F238E27FC236}">
                  <a16:creationId xmlns:a16="http://schemas.microsoft.com/office/drawing/2014/main" id="{7A786266-9DF0-48E6-8644-9902F54EE56A}"/>
                </a:ext>
              </a:extLst>
            </p:cNvPr>
            <p:cNvSpPr/>
            <p:nvPr/>
          </p:nvSpPr>
          <p:spPr>
            <a:xfrm>
              <a:off x="3330050" y="2242400"/>
              <a:ext cx="126425" cy="212175"/>
            </a:xfrm>
            <a:custGeom>
              <a:avLst/>
              <a:gdLst/>
              <a:ahLst/>
              <a:cxnLst/>
              <a:rect l="l" t="t" r="r" b="b"/>
              <a:pathLst>
                <a:path w="5057" h="8487" extrusionOk="0">
                  <a:moveTo>
                    <a:pt x="2441" y="0"/>
                  </a:moveTo>
                  <a:cubicBezTo>
                    <a:pt x="2441" y="0"/>
                    <a:pt x="755" y="563"/>
                    <a:pt x="530" y="1092"/>
                  </a:cubicBezTo>
                  <a:cubicBezTo>
                    <a:pt x="1" y="2296"/>
                    <a:pt x="691" y="2232"/>
                    <a:pt x="771" y="3837"/>
                  </a:cubicBezTo>
                  <a:cubicBezTo>
                    <a:pt x="804" y="4463"/>
                    <a:pt x="370" y="4223"/>
                    <a:pt x="258" y="5843"/>
                  </a:cubicBezTo>
                  <a:cubicBezTo>
                    <a:pt x="241" y="6325"/>
                    <a:pt x="354" y="6742"/>
                    <a:pt x="547" y="7095"/>
                  </a:cubicBezTo>
                  <a:cubicBezTo>
                    <a:pt x="964" y="7850"/>
                    <a:pt x="1750" y="8332"/>
                    <a:pt x="2601" y="8443"/>
                  </a:cubicBezTo>
                  <a:lnTo>
                    <a:pt x="2858" y="8476"/>
                  </a:lnTo>
                  <a:cubicBezTo>
                    <a:pt x="2900" y="8483"/>
                    <a:pt x="2942" y="8487"/>
                    <a:pt x="2984" y="8487"/>
                  </a:cubicBezTo>
                  <a:cubicBezTo>
                    <a:pt x="3213" y="8487"/>
                    <a:pt x="3431" y="8377"/>
                    <a:pt x="3580" y="8187"/>
                  </a:cubicBezTo>
                  <a:cubicBezTo>
                    <a:pt x="4254" y="7288"/>
                    <a:pt x="4158" y="5442"/>
                    <a:pt x="4158" y="5442"/>
                  </a:cubicBezTo>
                  <a:lnTo>
                    <a:pt x="5057" y="2504"/>
                  </a:lnTo>
                  <a:cubicBezTo>
                    <a:pt x="5030" y="1877"/>
                    <a:pt x="4809" y="1695"/>
                    <a:pt x="4563" y="1695"/>
                  </a:cubicBezTo>
                  <a:cubicBezTo>
                    <a:pt x="4224" y="1695"/>
                    <a:pt x="3837" y="2039"/>
                    <a:pt x="3837" y="2039"/>
                  </a:cubicBezTo>
                  <a:cubicBezTo>
                    <a:pt x="3837" y="2039"/>
                    <a:pt x="2938" y="1734"/>
                    <a:pt x="2456" y="1205"/>
                  </a:cubicBezTo>
                  <a:cubicBezTo>
                    <a:pt x="1975" y="659"/>
                    <a:pt x="2441" y="0"/>
                    <a:pt x="2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7" name="Google Shape;765;p42">
              <a:extLst>
                <a:ext uri="{FF2B5EF4-FFF2-40B4-BE49-F238E27FC236}">
                  <a16:creationId xmlns:a16="http://schemas.microsoft.com/office/drawing/2014/main" id="{11805AEF-C0D8-4BBA-B00A-2DA7C57F3A84}"/>
                </a:ext>
              </a:extLst>
            </p:cNvPr>
            <p:cNvSpPr/>
            <p:nvPr/>
          </p:nvSpPr>
          <p:spPr>
            <a:xfrm>
              <a:off x="3395875" y="2368100"/>
              <a:ext cx="38675" cy="15150"/>
            </a:xfrm>
            <a:custGeom>
              <a:avLst/>
              <a:gdLst/>
              <a:ahLst/>
              <a:cxnLst/>
              <a:rect l="l" t="t" r="r" b="b"/>
              <a:pathLst>
                <a:path w="1547" h="606" extrusionOk="0">
                  <a:moveTo>
                    <a:pt x="267" y="0"/>
                  </a:moveTo>
                  <a:cubicBezTo>
                    <a:pt x="200" y="0"/>
                    <a:pt x="132" y="4"/>
                    <a:pt x="65" y="12"/>
                  </a:cubicBezTo>
                  <a:cubicBezTo>
                    <a:pt x="0" y="12"/>
                    <a:pt x="0" y="109"/>
                    <a:pt x="65" y="109"/>
                  </a:cubicBezTo>
                  <a:cubicBezTo>
                    <a:pt x="132" y="100"/>
                    <a:pt x="199" y="96"/>
                    <a:pt x="266" y="96"/>
                  </a:cubicBezTo>
                  <a:cubicBezTo>
                    <a:pt x="697" y="96"/>
                    <a:pt x="1123" y="272"/>
                    <a:pt x="1428" y="590"/>
                  </a:cubicBezTo>
                  <a:cubicBezTo>
                    <a:pt x="1439" y="601"/>
                    <a:pt x="1451" y="605"/>
                    <a:pt x="1463" y="605"/>
                  </a:cubicBezTo>
                  <a:cubicBezTo>
                    <a:pt x="1506" y="605"/>
                    <a:pt x="1546" y="548"/>
                    <a:pt x="1509" y="511"/>
                  </a:cubicBezTo>
                  <a:cubicBezTo>
                    <a:pt x="1173" y="188"/>
                    <a:pt x="727" y="0"/>
                    <a:pt x="26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8" name="Google Shape;766;p42">
              <a:extLst>
                <a:ext uri="{FF2B5EF4-FFF2-40B4-BE49-F238E27FC236}">
                  <a16:creationId xmlns:a16="http://schemas.microsoft.com/office/drawing/2014/main" id="{320BC534-1F0D-4047-963A-DCBF1C760784}"/>
                </a:ext>
              </a:extLst>
            </p:cNvPr>
            <p:cNvSpPr/>
            <p:nvPr/>
          </p:nvSpPr>
          <p:spPr>
            <a:xfrm>
              <a:off x="3400400" y="2351025"/>
              <a:ext cx="35325" cy="12625"/>
            </a:xfrm>
            <a:custGeom>
              <a:avLst/>
              <a:gdLst/>
              <a:ahLst/>
              <a:cxnLst/>
              <a:rect l="l" t="t" r="r" b="b"/>
              <a:pathLst>
                <a:path w="1413" h="505" extrusionOk="0">
                  <a:moveTo>
                    <a:pt x="377" y="0"/>
                  </a:moveTo>
                  <a:cubicBezTo>
                    <a:pt x="271" y="0"/>
                    <a:pt x="164" y="13"/>
                    <a:pt x="60" y="38"/>
                  </a:cubicBezTo>
                  <a:cubicBezTo>
                    <a:pt x="0" y="52"/>
                    <a:pt x="10" y="136"/>
                    <a:pt x="63" y="136"/>
                  </a:cubicBezTo>
                  <a:cubicBezTo>
                    <a:pt x="67" y="136"/>
                    <a:pt x="72" y="135"/>
                    <a:pt x="76" y="134"/>
                  </a:cubicBezTo>
                  <a:cubicBezTo>
                    <a:pt x="174" y="113"/>
                    <a:pt x="273" y="103"/>
                    <a:pt x="370" y="103"/>
                  </a:cubicBezTo>
                  <a:cubicBezTo>
                    <a:pt x="721" y="103"/>
                    <a:pt x="1060" y="236"/>
                    <a:pt x="1312" y="487"/>
                  </a:cubicBezTo>
                  <a:cubicBezTo>
                    <a:pt x="1324" y="499"/>
                    <a:pt x="1337" y="504"/>
                    <a:pt x="1349" y="504"/>
                  </a:cubicBezTo>
                  <a:cubicBezTo>
                    <a:pt x="1385" y="504"/>
                    <a:pt x="1412" y="459"/>
                    <a:pt x="1376" y="423"/>
                  </a:cubicBezTo>
                  <a:cubicBezTo>
                    <a:pt x="1115" y="149"/>
                    <a:pt x="747" y="0"/>
                    <a:pt x="3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39" name="Google Shape;767;p42">
              <a:extLst>
                <a:ext uri="{FF2B5EF4-FFF2-40B4-BE49-F238E27FC236}">
                  <a16:creationId xmlns:a16="http://schemas.microsoft.com/office/drawing/2014/main" id="{D76BC8A6-756E-4F6A-A75E-784F1635AF01}"/>
                </a:ext>
              </a:extLst>
            </p:cNvPr>
            <p:cNvSpPr/>
            <p:nvPr/>
          </p:nvSpPr>
          <p:spPr>
            <a:xfrm>
              <a:off x="3400000" y="2332050"/>
              <a:ext cx="37725" cy="14350"/>
            </a:xfrm>
            <a:custGeom>
              <a:avLst/>
              <a:gdLst/>
              <a:ahLst/>
              <a:cxnLst/>
              <a:rect l="l" t="t" r="r" b="b"/>
              <a:pathLst>
                <a:path w="1509" h="574" extrusionOk="0">
                  <a:moveTo>
                    <a:pt x="340" y="1"/>
                  </a:moveTo>
                  <a:cubicBezTo>
                    <a:pt x="247" y="1"/>
                    <a:pt x="153" y="9"/>
                    <a:pt x="60" y="27"/>
                  </a:cubicBezTo>
                  <a:cubicBezTo>
                    <a:pt x="1" y="41"/>
                    <a:pt x="24" y="125"/>
                    <a:pt x="79" y="125"/>
                  </a:cubicBezTo>
                  <a:cubicBezTo>
                    <a:pt x="83" y="125"/>
                    <a:pt x="88" y="124"/>
                    <a:pt x="92" y="123"/>
                  </a:cubicBezTo>
                  <a:cubicBezTo>
                    <a:pt x="174" y="109"/>
                    <a:pt x="257" y="102"/>
                    <a:pt x="339" y="102"/>
                  </a:cubicBezTo>
                  <a:cubicBezTo>
                    <a:pt x="738" y="102"/>
                    <a:pt x="1125" y="263"/>
                    <a:pt x="1392" y="556"/>
                  </a:cubicBezTo>
                  <a:cubicBezTo>
                    <a:pt x="1404" y="568"/>
                    <a:pt x="1418" y="573"/>
                    <a:pt x="1432" y="573"/>
                  </a:cubicBezTo>
                  <a:cubicBezTo>
                    <a:pt x="1473" y="573"/>
                    <a:pt x="1508" y="528"/>
                    <a:pt x="1473" y="491"/>
                  </a:cubicBezTo>
                  <a:cubicBezTo>
                    <a:pt x="1183" y="176"/>
                    <a:pt x="765" y="1"/>
                    <a:pt x="34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0" name="Google Shape;768;p42">
              <a:extLst>
                <a:ext uri="{FF2B5EF4-FFF2-40B4-BE49-F238E27FC236}">
                  <a16:creationId xmlns:a16="http://schemas.microsoft.com/office/drawing/2014/main" id="{2B1A3D34-2595-4455-8DEA-16B6055A4586}"/>
                </a:ext>
              </a:extLst>
            </p:cNvPr>
            <p:cNvSpPr/>
            <p:nvPr/>
          </p:nvSpPr>
          <p:spPr>
            <a:xfrm>
              <a:off x="3410325" y="2286875"/>
              <a:ext cx="50575" cy="36600"/>
            </a:xfrm>
            <a:custGeom>
              <a:avLst/>
              <a:gdLst/>
              <a:ahLst/>
              <a:cxnLst/>
              <a:rect l="l" t="t" r="r" b="b"/>
              <a:pathLst>
                <a:path w="2023" h="1464" extrusionOk="0">
                  <a:moveTo>
                    <a:pt x="1832" y="749"/>
                  </a:moveTo>
                  <a:cubicBezTo>
                    <a:pt x="1871" y="749"/>
                    <a:pt x="1910" y="766"/>
                    <a:pt x="1910" y="822"/>
                  </a:cubicBezTo>
                  <a:cubicBezTo>
                    <a:pt x="1910" y="870"/>
                    <a:pt x="1830" y="918"/>
                    <a:pt x="1781" y="935"/>
                  </a:cubicBezTo>
                  <a:cubicBezTo>
                    <a:pt x="1621" y="1031"/>
                    <a:pt x="1460" y="1111"/>
                    <a:pt x="1284" y="1175"/>
                  </a:cubicBezTo>
                  <a:cubicBezTo>
                    <a:pt x="1112" y="1237"/>
                    <a:pt x="941" y="1285"/>
                    <a:pt x="768" y="1317"/>
                  </a:cubicBezTo>
                  <a:lnTo>
                    <a:pt x="768" y="1317"/>
                  </a:lnTo>
                  <a:cubicBezTo>
                    <a:pt x="1010" y="1143"/>
                    <a:pt x="1270" y="983"/>
                    <a:pt x="1541" y="854"/>
                  </a:cubicBezTo>
                  <a:cubicBezTo>
                    <a:pt x="1621" y="822"/>
                    <a:pt x="1702" y="774"/>
                    <a:pt x="1781" y="757"/>
                  </a:cubicBezTo>
                  <a:cubicBezTo>
                    <a:pt x="1796" y="753"/>
                    <a:pt x="1814" y="749"/>
                    <a:pt x="1832" y="749"/>
                  </a:cubicBezTo>
                  <a:close/>
                  <a:moveTo>
                    <a:pt x="179" y="113"/>
                  </a:moveTo>
                  <a:cubicBezTo>
                    <a:pt x="183" y="113"/>
                    <a:pt x="188" y="114"/>
                    <a:pt x="193" y="115"/>
                  </a:cubicBezTo>
                  <a:cubicBezTo>
                    <a:pt x="273" y="132"/>
                    <a:pt x="305" y="340"/>
                    <a:pt x="321" y="404"/>
                  </a:cubicBezTo>
                  <a:lnTo>
                    <a:pt x="418" y="693"/>
                  </a:lnTo>
                  <a:cubicBezTo>
                    <a:pt x="462" y="903"/>
                    <a:pt x="493" y="1113"/>
                    <a:pt x="458" y="1323"/>
                  </a:cubicBezTo>
                  <a:lnTo>
                    <a:pt x="458" y="1323"/>
                  </a:lnTo>
                  <a:cubicBezTo>
                    <a:pt x="379" y="1304"/>
                    <a:pt x="308" y="1265"/>
                    <a:pt x="257" y="1191"/>
                  </a:cubicBezTo>
                  <a:cubicBezTo>
                    <a:pt x="161" y="1046"/>
                    <a:pt x="144" y="870"/>
                    <a:pt x="129" y="710"/>
                  </a:cubicBezTo>
                  <a:cubicBezTo>
                    <a:pt x="129" y="614"/>
                    <a:pt x="112" y="517"/>
                    <a:pt x="112" y="421"/>
                  </a:cubicBezTo>
                  <a:cubicBezTo>
                    <a:pt x="112" y="375"/>
                    <a:pt x="98" y="113"/>
                    <a:pt x="179" y="113"/>
                  </a:cubicBezTo>
                  <a:close/>
                  <a:moveTo>
                    <a:pt x="162" y="1"/>
                  </a:moveTo>
                  <a:cubicBezTo>
                    <a:pt x="125" y="1"/>
                    <a:pt x="90" y="17"/>
                    <a:pt x="64" y="51"/>
                  </a:cubicBezTo>
                  <a:cubicBezTo>
                    <a:pt x="0" y="132"/>
                    <a:pt x="16" y="260"/>
                    <a:pt x="16" y="357"/>
                  </a:cubicBezTo>
                  <a:cubicBezTo>
                    <a:pt x="16" y="582"/>
                    <a:pt x="16" y="854"/>
                    <a:pt x="97" y="1078"/>
                  </a:cubicBezTo>
                  <a:cubicBezTo>
                    <a:pt x="160" y="1268"/>
                    <a:pt x="285" y="1395"/>
                    <a:pt x="487" y="1430"/>
                  </a:cubicBezTo>
                  <a:lnTo>
                    <a:pt x="487" y="1430"/>
                  </a:lnTo>
                  <a:cubicBezTo>
                    <a:pt x="494" y="1433"/>
                    <a:pt x="502" y="1435"/>
                    <a:pt x="510" y="1435"/>
                  </a:cubicBezTo>
                  <a:cubicBezTo>
                    <a:pt x="510" y="1435"/>
                    <a:pt x="510" y="1435"/>
                    <a:pt x="511" y="1435"/>
                  </a:cubicBezTo>
                  <a:lnTo>
                    <a:pt x="511" y="1435"/>
                  </a:lnTo>
                  <a:cubicBezTo>
                    <a:pt x="520" y="1450"/>
                    <a:pt x="539" y="1463"/>
                    <a:pt x="559" y="1463"/>
                  </a:cubicBezTo>
                  <a:cubicBezTo>
                    <a:pt x="571" y="1463"/>
                    <a:pt x="583" y="1459"/>
                    <a:pt x="594" y="1448"/>
                  </a:cubicBezTo>
                  <a:cubicBezTo>
                    <a:pt x="598" y="1445"/>
                    <a:pt x="602" y="1442"/>
                    <a:pt x="606" y="1439"/>
                  </a:cubicBezTo>
                  <a:lnTo>
                    <a:pt x="606" y="1439"/>
                  </a:lnTo>
                  <a:cubicBezTo>
                    <a:pt x="798" y="1439"/>
                    <a:pt x="999" y="1374"/>
                    <a:pt x="1188" y="1320"/>
                  </a:cubicBezTo>
                  <a:cubicBezTo>
                    <a:pt x="1413" y="1256"/>
                    <a:pt x="1653" y="1159"/>
                    <a:pt x="1846" y="1014"/>
                  </a:cubicBezTo>
                  <a:cubicBezTo>
                    <a:pt x="1926" y="967"/>
                    <a:pt x="2006" y="918"/>
                    <a:pt x="2006" y="822"/>
                  </a:cubicBezTo>
                  <a:cubicBezTo>
                    <a:pt x="2023" y="742"/>
                    <a:pt x="1974" y="678"/>
                    <a:pt x="1894" y="661"/>
                  </a:cubicBezTo>
                  <a:cubicBezTo>
                    <a:pt x="1872" y="654"/>
                    <a:pt x="1850" y="651"/>
                    <a:pt x="1828" y="651"/>
                  </a:cubicBezTo>
                  <a:cubicBezTo>
                    <a:pt x="1754" y="651"/>
                    <a:pt x="1683" y="685"/>
                    <a:pt x="1621" y="710"/>
                  </a:cubicBezTo>
                  <a:cubicBezTo>
                    <a:pt x="1477" y="774"/>
                    <a:pt x="1349" y="838"/>
                    <a:pt x="1220" y="903"/>
                  </a:cubicBezTo>
                  <a:cubicBezTo>
                    <a:pt x="1001" y="1033"/>
                    <a:pt x="782" y="1178"/>
                    <a:pt x="587" y="1337"/>
                  </a:cubicBezTo>
                  <a:lnTo>
                    <a:pt x="587" y="1337"/>
                  </a:lnTo>
                  <a:cubicBezTo>
                    <a:pt x="586" y="1337"/>
                    <a:pt x="586" y="1337"/>
                    <a:pt x="585" y="1337"/>
                  </a:cubicBezTo>
                  <a:cubicBezTo>
                    <a:pt x="577" y="1337"/>
                    <a:pt x="568" y="1337"/>
                    <a:pt x="560" y="1336"/>
                  </a:cubicBezTo>
                  <a:lnTo>
                    <a:pt x="560" y="1336"/>
                  </a:lnTo>
                  <a:cubicBezTo>
                    <a:pt x="605" y="1103"/>
                    <a:pt x="571" y="881"/>
                    <a:pt x="497" y="646"/>
                  </a:cubicBezTo>
                  <a:cubicBezTo>
                    <a:pt x="465" y="517"/>
                    <a:pt x="433" y="404"/>
                    <a:pt x="386" y="276"/>
                  </a:cubicBezTo>
                  <a:cubicBezTo>
                    <a:pt x="369" y="180"/>
                    <a:pt x="337" y="83"/>
                    <a:pt x="257" y="36"/>
                  </a:cubicBezTo>
                  <a:cubicBezTo>
                    <a:pt x="227" y="13"/>
                    <a:pt x="194" y="1"/>
                    <a:pt x="1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1" name="Google Shape;769;p42">
              <a:extLst>
                <a:ext uri="{FF2B5EF4-FFF2-40B4-BE49-F238E27FC236}">
                  <a16:creationId xmlns:a16="http://schemas.microsoft.com/office/drawing/2014/main" id="{600692C2-9918-464E-9997-42202460D508}"/>
                </a:ext>
              </a:extLst>
            </p:cNvPr>
            <p:cNvSpPr/>
            <p:nvPr/>
          </p:nvSpPr>
          <p:spPr>
            <a:xfrm>
              <a:off x="3341300" y="2262375"/>
              <a:ext cx="79475" cy="183825"/>
            </a:xfrm>
            <a:custGeom>
              <a:avLst/>
              <a:gdLst/>
              <a:ahLst/>
              <a:cxnLst/>
              <a:rect l="l" t="t" r="r" b="b"/>
              <a:pathLst>
                <a:path w="3179" h="7353" extrusionOk="0">
                  <a:moveTo>
                    <a:pt x="295" y="1"/>
                  </a:moveTo>
                  <a:cubicBezTo>
                    <a:pt x="274" y="1"/>
                    <a:pt x="253" y="11"/>
                    <a:pt x="241" y="36"/>
                  </a:cubicBezTo>
                  <a:cubicBezTo>
                    <a:pt x="0" y="774"/>
                    <a:pt x="401" y="1497"/>
                    <a:pt x="546" y="2204"/>
                  </a:cubicBezTo>
                  <a:cubicBezTo>
                    <a:pt x="642" y="2685"/>
                    <a:pt x="546" y="3118"/>
                    <a:pt x="401" y="3584"/>
                  </a:cubicBezTo>
                  <a:cubicBezTo>
                    <a:pt x="273" y="3969"/>
                    <a:pt x="176" y="4355"/>
                    <a:pt x="193" y="4772"/>
                  </a:cubicBezTo>
                  <a:cubicBezTo>
                    <a:pt x="238" y="6227"/>
                    <a:pt x="1442" y="7352"/>
                    <a:pt x="2861" y="7352"/>
                  </a:cubicBezTo>
                  <a:cubicBezTo>
                    <a:pt x="2945" y="7352"/>
                    <a:pt x="3029" y="7348"/>
                    <a:pt x="3114" y="7340"/>
                  </a:cubicBezTo>
                  <a:cubicBezTo>
                    <a:pt x="3179" y="7340"/>
                    <a:pt x="3179" y="7244"/>
                    <a:pt x="3114" y="7244"/>
                  </a:cubicBezTo>
                  <a:cubicBezTo>
                    <a:pt x="3036" y="7251"/>
                    <a:pt x="2959" y="7254"/>
                    <a:pt x="2882" y="7254"/>
                  </a:cubicBezTo>
                  <a:cubicBezTo>
                    <a:pt x="1348" y="7254"/>
                    <a:pt x="91" y="5913"/>
                    <a:pt x="305" y="4338"/>
                  </a:cubicBezTo>
                  <a:cubicBezTo>
                    <a:pt x="369" y="3953"/>
                    <a:pt x="529" y="3584"/>
                    <a:pt x="626" y="3182"/>
                  </a:cubicBezTo>
                  <a:cubicBezTo>
                    <a:pt x="707" y="2878"/>
                    <a:pt x="707" y="2572"/>
                    <a:pt x="658" y="2268"/>
                  </a:cubicBezTo>
                  <a:cubicBezTo>
                    <a:pt x="529" y="1529"/>
                    <a:pt x="97" y="806"/>
                    <a:pt x="337" y="68"/>
                  </a:cubicBezTo>
                  <a:cubicBezTo>
                    <a:pt x="357" y="28"/>
                    <a:pt x="327" y="1"/>
                    <a:pt x="2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2" name="Google Shape;770;p42">
              <a:extLst>
                <a:ext uri="{FF2B5EF4-FFF2-40B4-BE49-F238E27FC236}">
                  <a16:creationId xmlns:a16="http://schemas.microsoft.com/office/drawing/2014/main" id="{00801B7D-694B-4C45-A656-69E5F56E295F}"/>
                </a:ext>
              </a:extLst>
            </p:cNvPr>
            <p:cNvSpPr/>
            <p:nvPr/>
          </p:nvSpPr>
          <p:spPr>
            <a:xfrm>
              <a:off x="3354850" y="2249225"/>
              <a:ext cx="27200" cy="40075"/>
            </a:xfrm>
            <a:custGeom>
              <a:avLst/>
              <a:gdLst/>
              <a:ahLst/>
              <a:cxnLst/>
              <a:rect l="l" t="t" r="r" b="b"/>
              <a:pathLst>
                <a:path w="1088" h="1603" extrusionOk="0">
                  <a:moveTo>
                    <a:pt x="1037" y="0"/>
                  </a:moveTo>
                  <a:cubicBezTo>
                    <a:pt x="1011" y="0"/>
                    <a:pt x="983" y="16"/>
                    <a:pt x="983" y="48"/>
                  </a:cubicBezTo>
                  <a:cubicBezTo>
                    <a:pt x="903" y="643"/>
                    <a:pt x="550" y="1189"/>
                    <a:pt x="52" y="1510"/>
                  </a:cubicBezTo>
                  <a:cubicBezTo>
                    <a:pt x="0" y="1535"/>
                    <a:pt x="21" y="1603"/>
                    <a:pt x="65" y="1603"/>
                  </a:cubicBezTo>
                  <a:cubicBezTo>
                    <a:pt x="76" y="1603"/>
                    <a:pt x="88" y="1599"/>
                    <a:pt x="100" y="1589"/>
                  </a:cubicBezTo>
                  <a:cubicBezTo>
                    <a:pt x="646" y="1253"/>
                    <a:pt x="999" y="675"/>
                    <a:pt x="1079" y="48"/>
                  </a:cubicBezTo>
                  <a:cubicBezTo>
                    <a:pt x="1087" y="16"/>
                    <a:pt x="1063" y="0"/>
                    <a:pt x="10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3" name="Google Shape;771;p42">
              <a:extLst>
                <a:ext uri="{FF2B5EF4-FFF2-40B4-BE49-F238E27FC236}">
                  <a16:creationId xmlns:a16="http://schemas.microsoft.com/office/drawing/2014/main" id="{889697FC-D1A8-45B4-AA82-E7451906C8D8}"/>
                </a:ext>
              </a:extLst>
            </p:cNvPr>
            <p:cNvSpPr/>
            <p:nvPr/>
          </p:nvSpPr>
          <p:spPr>
            <a:xfrm>
              <a:off x="3281100" y="1452200"/>
              <a:ext cx="54600" cy="156600"/>
            </a:xfrm>
            <a:custGeom>
              <a:avLst/>
              <a:gdLst/>
              <a:ahLst/>
              <a:cxnLst/>
              <a:rect l="l" t="t" r="r" b="b"/>
              <a:pathLst>
                <a:path w="2184" h="6264" extrusionOk="0">
                  <a:moveTo>
                    <a:pt x="1898" y="1"/>
                  </a:moveTo>
                  <a:cubicBezTo>
                    <a:pt x="1848" y="1"/>
                    <a:pt x="1789" y="11"/>
                    <a:pt x="1718" y="36"/>
                  </a:cubicBezTo>
                  <a:lnTo>
                    <a:pt x="1461" y="2170"/>
                  </a:lnTo>
                  <a:lnTo>
                    <a:pt x="1397" y="2507"/>
                  </a:lnTo>
                  <a:cubicBezTo>
                    <a:pt x="1397" y="2507"/>
                    <a:pt x="1172" y="2844"/>
                    <a:pt x="1124" y="3037"/>
                  </a:cubicBezTo>
                  <a:cubicBezTo>
                    <a:pt x="1092" y="3214"/>
                    <a:pt x="947" y="4209"/>
                    <a:pt x="739" y="4449"/>
                  </a:cubicBezTo>
                  <a:lnTo>
                    <a:pt x="1" y="4513"/>
                  </a:lnTo>
                  <a:lnTo>
                    <a:pt x="1108" y="6264"/>
                  </a:lnTo>
                  <a:cubicBezTo>
                    <a:pt x="1108" y="6264"/>
                    <a:pt x="2071" y="5926"/>
                    <a:pt x="2055" y="5397"/>
                  </a:cubicBezTo>
                  <a:cubicBezTo>
                    <a:pt x="2039" y="4883"/>
                    <a:pt x="2184" y="1127"/>
                    <a:pt x="2184" y="1127"/>
                  </a:cubicBezTo>
                  <a:lnTo>
                    <a:pt x="2152" y="244"/>
                  </a:lnTo>
                  <a:cubicBezTo>
                    <a:pt x="2152" y="244"/>
                    <a:pt x="2140" y="1"/>
                    <a:pt x="1898"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4" name="Google Shape;772;p42">
              <a:extLst>
                <a:ext uri="{FF2B5EF4-FFF2-40B4-BE49-F238E27FC236}">
                  <a16:creationId xmlns:a16="http://schemas.microsoft.com/office/drawing/2014/main" id="{93F97D34-2843-4A2B-A58E-9458B0FDDBD9}"/>
                </a:ext>
              </a:extLst>
            </p:cNvPr>
            <p:cNvSpPr/>
            <p:nvPr/>
          </p:nvSpPr>
          <p:spPr>
            <a:xfrm>
              <a:off x="3320825" y="1465775"/>
              <a:ext cx="14075" cy="45900"/>
            </a:xfrm>
            <a:custGeom>
              <a:avLst/>
              <a:gdLst/>
              <a:ahLst/>
              <a:cxnLst/>
              <a:rect l="l" t="t" r="r" b="b"/>
              <a:pathLst>
                <a:path w="563" h="1836" extrusionOk="0">
                  <a:moveTo>
                    <a:pt x="337" y="0"/>
                  </a:moveTo>
                  <a:cubicBezTo>
                    <a:pt x="322" y="0"/>
                    <a:pt x="306" y="2"/>
                    <a:pt x="289" y="6"/>
                  </a:cubicBezTo>
                  <a:cubicBezTo>
                    <a:pt x="274" y="6"/>
                    <a:pt x="242" y="22"/>
                    <a:pt x="242" y="38"/>
                  </a:cubicBezTo>
                  <a:cubicBezTo>
                    <a:pt x="177" y="552"/>
                    <a:pt x="96" y="1049"/>
                    <a:pt x="32" y="1547"/>
                  </a:cubicBezTo>
                  <a:cubicBezTo>
                    <a:pt x="17" y="1627"/>
                    <a:pt x="0" y="1708"/>
                    <a:pt x="0" y="1787"/>
                  </a:cubicBezTo>
                  <a:cubicBezTo>
                    <a:pt x="0" y="1819"/>
                    <a:pt x="24" y="1835"/>
                    <a:pt x="48" y="1835"/>
                  </a:cubicBezTo>
                  <a:cubicBezTo>
                    <a:pt x="72" y="1835"/>
                    <a:pt x="96" y="1819"/>
                    <a:pt x="96" y="1787"/>
                  </a:cubicBezTo>
                  <a:cubicBezTo>
                    <a:pt x="96" y="1740"/>
                    <a:pt x="113" y="1676"/>
                    <a:pt x="129" y="1611"/>
                  </a:cubicBezTo>
                  <a:cubicBezTo>
                    <a:pt x="145" y="1466"/>
                    <a:pt x="161" y="1322"/>
                    <a:pt x="177" y="1194"/>
                  </a:cubicBezTo>
                  <a:cubicBezTo>
                    <a:pt x="225" y="888"/>
                    <a:pt x="274" y="584"/>
                    <a:pt x="306" y="278"/>
                  </a:cubicBezTo>
                  <a:cubicBezTo>
                    <a:pt x="318" y="226"/>
                    <a:pt x="332" y="173"/>
                    <a:pt x="336" y="113"/>
                  </a:cubicBezTo>
                  <a:lnTo>
                    <a:pt x="336" y="113"/>
                  </a:lnTo>
                  <a:cubicBezTo>
                    <a:pt x="349" y="118"/>
                    <a:pt x="363" y="118"/>
                    <a:pt x="385" y="118"/>
                  </a:cubicBezTo>
                  <a:cubicBezTo>
                    <a:pt x="466" y="182"/>
                    <a:pt x="466" y="311"/>
                    <a:pt x="466" y="391"/>
                  </a:cubicBezTo>
                  <a:cubicBezTo>
                    <a:pt x="466" y="431"/>
                    <a:pt x="490" y="451"/>
                    <a:pt x="514" y="451"/>
                  </a:cubicBezTo>
                  <a:cubicBezTo>
                    <a:pt x="539" y="451"/>
                    <a:pt x="563" y="431"/>
                    <a:pt x="563" y="391"/>
                  </a:cubicBezTo>
                  <a:cubicBezTo>
                    <a:pt x="563" y="244"/>
                    <a:pt x="508" y="0"/>
                    <a:pt x="337" y="0"/>
                  </a:cubicBezTo>
                  <a:close/>
                </a:path>
              </a:pathLst>
            </a:custGeom>
            <a:solidFill>
              <a:srgbClr val="D672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5" name="Google Shape;773;p42">
              <a:extLst>
                <a:ext uri="{FF2B5EF4-FFF2-40B4-BE49-F238E27FC236}">
                  <a16:creationId xmlns:a16="http://schemas.microsoft.com/office/drawing/2014/main" id="{C17A91F9-B9C1-4BEE-8010-EDCE31F0B25C}"/>
                </a:ext>
              </a:extLst>
            </p:cNvPr>
            <p:cNvSpPr/>
            <p:nvPr/>
          </p:nvSpPr>
          <p:spPr>
            <a:xfrm>
              <a:off x="3036325" y="1354750"/>
              <a:ext cx="273275" cy="258850"/>
            </a:xfrm>
            <a:custGeom>
              <a:avLst/>
              <a:gdLst/>
              <a:ahLst/>
              <a:cxnLst/>
              <a:rect l="l" t="t" r="r" b="b"/>
              <a:pathLst>
                <a:path w="10931" h="10354" extrusionOk="0">
                  <a:moveTo>
                    <a:pt x="6774" y="0"/>
                  </a:moveTo>
                  <a:cubicBezTo>
                    <a:pt x="6774" y="0"/>
                    <a:pt x="5056" y="707"/>
                    <a:pt x="3788" y="2633"/>
                  </a:cubicBezTo>
                  <a:cubicBezTo>
                    <a:pt x="3146" y="3612"/>
                    <a:pt x="497" y="7384"/>
                    <a:pt x="240" y="8508"/>
                  </a:cubicBezTo>
                  <a:cubicBezTo>
                    <a:pt x="0" y="9616"/>
                    <a:pt x="193" y="10273"/>
                    <a:pt x="1541" y="10337"/>
                  </a:cubicBezTo>
                  <a:cubicBezTo>
                    <a:pt x="1725" y="10348"/>
                    <a:pt x="2032" y="10353"/>
                    <a:pt x="2426" y="10353"/>
                  </a:cubicBezTo>
                  <a:cubicBezTo>
                    <a:pt x="4929" y="10353"/>
                    <a:pt x="10931" y="10162"/>
                    <a:pt x="10931" y="10162"/>
                  </a:cubicBezTo>
                  <a:lnTo>
                    <a:pt x="10177" y="8411"/>
                  </a:lnTo>
                  <a:cubicBezTo>
                    <a:pt x="10177" y="8411"/>
                    <a:pt x="6517" y="8396"/>
                    <a:pt x="5762" y="8122"/>
                  </a:cubicBezTo>
                  <a:cubicBezTo>
                    <a:pt x="5024" y="7850"/>
                    <a:pt x="3853" y="7529"/>
                    <a:pt x="3853" y="7529"/>
                  </a:cubicBezTo>
                  <a:lnTo>
                    <a:pt x="7367" y="3163"/>
                  </a:lnTo>
                  <a:lnTo>
                    <a:pt x="6774" y="0"/>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6" name="Google Shape;774;p42">
              <a:extLst>
                <a:ext uri="{FF2B5EF4-FFF2-40B4-BE49-F238E27FC236}">
                  <a16:creationId xmlns:a16="http://schemas.microsoft.com/office/drawing/2014/main" id="{889601A0-C50E-4409-9DF6-B174F182C635}"/>
                </a:ext>
              </a:extLst>
            </p:cNvPr>
            <p:cNvSpPr/>
            <p:nvPr/>
          </p:nvSpPr>
          <p:spPr>
            <a:xfrm>
              <a:off x="3333650" y="1451550"/>
              <a:ext cx="53000" cy="157250"/>
            </a:xfrm>
            <a:custGeom>
              <a:avLst/>
              <a:gdLst/>
              <a:ahLst/>
              <a:cxnLst/>
              <a:rect l="l" t="t" r="r" b="b"/>
              <a:pathLst>
                <a:path w="2120" h="6290" extrusionOk="0">
                  <a:moveTo>
                    <a:pt x="278" y="1"/>
                  </a:moveTo>
                  <a:cubicBezTo>
                    <a:pt x="1" y="1"/>
                    <a:pt x="1" y="334"/>
                    <a:pt x="1" y="334"/>
                  </a:cubicBezTo>
                  <a:lnTo>
                    <a:pt x="1" y="1153"/>
                  </a:lnTo>
                  <a:cubicBezTo>
                    <a:pt x="1" y="1153"/>
                    <a:pt x="82" y="4909"/>
                    <a:pt x="65" y="5423"/>
                  </a:cubicBezTo>
                  <a:cubicBezTo>
                    <a:pt x="50" y="5952"/>
                    <a:pt x="1013" y="6290"/>
                    <a:pt x="1013" y="6290"/>
                  </a:cubicBezTo>
                  <a:lnTo>
                    <a:pt x="2120" y="4539"/>
                  </a:lnTo>
                  <a:lnTo>
                    <a:pt x="1381" y="4475"/>
                  </a:lnTo>
                  <a:cubicBezTo>
                    <a:pt x="1173" y="4235"/>
                    <a:pt x="1028" y="3240"/>
                    <a:pt x="996" y="3063"/>
                  </a:cubicBezTo>
                  <a:cubicBezTo>
                    <a:pt x="948" y="2870"/>
                    <a:pt x="724" y="2533"/>
                    <a:pt x="724" y="2533"/>
                  </a:cubicBezTo>
                  <a:lnTo>
                    <a:pt x="660" y="2196"/>
                  </a:lnTo>
                  <a:lnTo>
                    <a:pt x="435" y="29"/>
                  </a:lnTo>
                  <a:cubicBezTo>
                    <a:pt x="375" y="9"/>
                    <a:pt x="323" y="1"/>
                    <a:pt x="278"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7" name="Google Shape;775;p42">
              <a:extLst>
                <a:ext uri="{FF2B5EF4-FFF2-40B4-BE49-F238E27FC236}">
                  <a16:creationId xmlns:a16="http://schemas.microsoft.com/office/drawing/2014/main" id="{97E884D3-10BE-426E-8421-C0E6EBAB4BC6}"/>
                </a:ext>
              </a:extLst>
            </p:cNvPr>
            <p:cNvSpPr/>
            <p:nvPr/>
          </p:nvSpPr>
          <p:spPr>
            <a:xfrm>
              <a:off x="3332300" y="1463750"/>
              <a:ext cx="14650" cy="45925"/>
            </a:xfrm>
            <a:custGeom>
              <a:avLst/>
              <a:gdLst/>
              <a:ahLst/>
              <a:cxnLst/>
              <a:rect l="l" t="t" r="r" b="b"/>
              <a:pathLst>
                <a:path w="586" h="1837" extrusionOk="0">
                  <a:moveTo>
                    <a:pt x="282" y="0"/>
                  </a:moveTo>
                  <a:cubicBezTo>
                    <a:pt x="275" y="0"/>
                    <a:pt x="268" y="2"/>
                    <a:pt x="264" y="6"/>
                  </a:cubicBezTo>
                  <a:cubicBezTo>
                    <a:pt x="151" y="70"/>
                    <a:pt x="71" y="183"/>
                    <a:pt x="23" y="295"/>
                  </a:cubicBezTo>
                  <a:cubicBezTo>
                    <a:pt x="0" y="329"/>
                    <a:pt x="33" y="371"/>
                    <a:pt x="66" y="371"/>
                  </a:cubicBezTo>
                  <a:cubicBezTo>
                    <a:pt x="80" y="371"/>
                    <a:pt x="94" y="363"/>
                    <a:pt x="104" y="344"/>
                  </a:cubicBezTo>
                  <a:cubicBezTo>
                    <a:pt x="139" y="272"/>
                    <a:pt x="184" y="200"/>
                    <a:pt x="245" y="148"/>
                  </a:cubicBezTo>
                  <a:lnTo>
                    <a:pt x="245" y="148"/>
                  </a:lnTo>
                  <a:cubicBezTo>
                    <a:pt x="320" y="605"/>
                    <a:pt x="396" y="1077"/>
                    <a:pt x="457" y="1547"/>
                  </a:cubicBezTo>
                  <a:cubicBezTo>
                    <a:pt x="472" y="1628"/>
                    <a:pt x="489" y="1708"/>
                    <a:pt x="489" y="1789"/>
                  </a:cubicBezTo>
                  <a:cubicBezTo>
                    <a:pt x="489" y="1821"/>
                    <a:pt x="513" y="1837"/>
                    <a:pt x="537" y="1837"/>
                  </a:cubicBezTo>
                  <a:cubicBezTo>
                    <a:pt x="561" y="1837"/>
                    <a:pt x="585" y="1821"/>
                    <a:pt x="585" y="1789"/>
                  </a:cubicBezTo>
                  <a:cubicBezTo>
                    <a:pt x="585" y="1724"/>
                    <a:pt x="568" y="1660"/>
                    <a:pt x="553" y="1579"/>
                  </a:cubicBezTo>
                  <a:cubicBezTo>
                    <a:pt x="536" y="1451"/>
                    <a:pt x="521" y="1307"/>
                    <a:pt x="504" y="1179"/>
                  </a:cubicBezTo>
                  <a:cubicBezTo>
                    <a:pt x="457" y="873"/>
                    <a:pt x="408" y="569"/>
                    <a:pt x="360" y="248"/>
                  </a:cubicBezTo>
                  <a:cubicBezTo>
                    <a:pt x="360" y="183"/>
                    <a:pt x="344" y="103"/>
                    <a:pt x="328" y="38"/>
                  </a:cubicBezTo>
                  <a:cubicBezTo>
                    <a:pt x="328" y="15"/>
                    <a:pt x="302" y="0"/>
                    <a:pt x="282" y="0"/>
                  </a:cubicBezTo>
                  <a:close/>
                </a:path>
              </a:pathLst>
            </a:custGeom>
            <a:solidFill>
              <a:srgbClr val="D672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8" name="Google Shape;776;p42">
              <a:extLst>
                <a:ext uri="{FF2B5EF4-FFF2-40B4-BE49-F238E27FC236}">
                  <a16:creationId xmlns:a16="http://schemas.microsoft.com/office/drawing/2014/main" id="{4FCD8C0C-F6D0-4441-B73F-C1E446AE8C47}"/>
                </a:ext>
              </a:extLst>
            </p:cNvPr>
            <p:cNvSpPr/>
            <p:nvPr/>
          </p:nvSpPr>
          <p:spPr>
            <a:xfrm>
              <a:off x="3358150" y="1347125"/>
              <a:ext cx="273300" cy="266475"/>
            </a:xfrm>
            <a:custGeom>
              <a:avLst/>
              <a:gdLst/>
              <a:ahLst/>
              <a:cxnLst/>
              <a:rect l="l" t="t" r="r" b="b"/>
              <a:pathLst>
                <a:path w="10932" h="10659" extrusionOk="0">
                  <a:moveTo>
                    <a:pt x="4575" y="1"/>
                  </a:moveTo>
                  <a:lnTo>
                    <a:pt x="4671" y="4014"/>
                  </a:lnTo>
                  <a:lnTo>
                    <a:pt x="7079" y="7834"/>
                  </a:lnTo>
                  <a:cubicBezTo>
                    <a:pt x="7079" y="7834"/>
                    <a:pt x="5908" y="8155"/>
                    <a:pt x="5169" y="8427"/>
                  </a:cubicBezTo>
                  <a:cubicBezTo>
                    <a:pt x="4414" y="8701"/>
                    <a:pt x="754" y="8716"/>
                    <a:pt x="754" y="8716"/>
                  </a:cubicBezTo>
                  <a:lnTo>
                    <a:pt x="1" y="10467"/>
                  </a:lnTo>
                  <a:cubicBezTo>
                    <a:pt x="1" y="10467"/>
                    <a:pt x="6002" y="10658"/>
                    <a:pt x="8505" y="10658"/>
                  </a:cubicBezTo>
                  <a:cubicBezTo>
                    <a:pt x="8899" y="10658"/>
                    <a:pt x="9207" y="10653"/>
                    <a:pt x="9390" y="10642"/>
                  </a:cubicBezTo>
                  <a:cubicBezTo>
                    <a:pt x="10738" y="10578"/>
                    <a:pt x="10931" y="9921"/>
                    <a:pt x="10691" y="8813"/>
                  </a:cubicBezTo>
                  <a:cubicBezTo>
                    <a:pt x="10434" y="7689"/>
                    <a:pt x="8010" y="3708"/>
                    <a:pt x="7400" y="2698"/>
                  </a:cubicBezTo>
                  <a:cubicBezTo>
                    <a:pt x="6164" y="658"/>
                    <a:pt x="4575" y="1"/>
                    <a:pt x="4575"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49" name="Google Shape;777;p42">
              <a:extLst>
                <a:ext uri="{FF2B5EF4-FFF2-40B4-BE49-F238E27FC236}">
                  <a16:creationId xmlns:a16="http://schemas.microsoft.com/office/drawing/2014/main" id="{B8E180DD-801B-4605-9B8B-9F0B2EB00FD8}"/>
                </a:ext>
              </a:extLst>
            </p:cNvPr>
            <p:cNvSpPr/>
            <p:nvPr/>
          </p:nvSpPr>
          <p:spPr>
            <a:xfrm>
              <a:off x="3086825" y="1319050"/>
              <a:ext cx="167825" cy="197800"/>
            </a:xfrm>
            <a:custGeom>
              <a:avLst/>
              <a:gdLst/>
              <a:ahLst/>
              <a:cxnLst/>
              <a:rect l="l" t="t" r="r" b="b"/>
              <a:pathLst>
                <a:path w="6713" h="7912" extrusionOk="0">
                  <a:moveTo>
                    <a:pt x="6712" y="0"/>
                  </a:moveTo>
                  <a:cubicBezTo>
                    <a:pt x="6712" y="0"/>
                    <a:pt x="5411" y="112"/>
                    <a:pt x="4176" y="1317"/>
                  </a:cubicBezTo>
                  <a:cubicBezTo>
                    <a:pt x="3196" y="2263"/>
                    <a:pt x="339" y="5056"/>
                    <a:pt x="131" y="5698"/>
                  </a:cubicBezTo>
                  <a:cubicBezTo>
                    <a:pt x="0" y="6099"/>
                    <a:pt x="46" y="6174"/>
                    <a:pt x="98" y="6174"/>
                  </a:cubicBezTo>
                  <a:cubicBezTo>
                    <a:pt x="129" y="6174"/>
                    <a:pt x="163" y="6147"/>
                    <a:pt x="163" y="6147"/>
                  </a:cubicBezTo>
                  <a:cubicBezTo>
                    <a:pt x="163" y="6147"/>
                    <a:pt x="658" y="5502"/>
                    <a:pt x="1126" y="5502"/>
                  </a:cubicBezTo>
                  <a:cubicBezTo>
                    <a:pt x="1306" y="5502"/>
                    <a:pt x="1481" y="5596"/>
                    <a:pt x="1623" y="5858"/>
                  </a:cubicBezTo>
                  <a:cubicBezTo>
                    <a:pt x="2154" y="6806"/>
                    <a:pt x="2362" y="7673"/>
                    <a:pt x="2956" y="7881"/>
                  </a:cubicBezTo>
                  <a:cubicBezTo>
                    <a:pt x="3015" y="7902"/>
                    <a:pt x="3072" y="7912"/>
                    <a:pt x="3129" y="7912"/>
                  </a:cubicBezTo>
                  <a:cubicBezTo>
                    <a:pt x="3633" y="7912"/>
                    <a:pt x="4048" y="7159"/>
                    <a:pt x="4048" y="7159"/>
                  </a:cubicBezTo>
                  <a:lnTo>
                    <a:pt x="5396" y="5329"/>
                  </a:lnTo>
                  <a:lnTo>
                    <a:pt x="67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0" name="Google Shape;778;p42">
              <a:extLst>
                <a:ext uri="{FF2B5EF4-FFF2-40B4-BE49-F238E27FC236}">
                  <a16:creationId xmlns:a16="http://schemas.microsoft.com/office/drawing/2014/main" id="{52BCDEFF-6049-44A1-8168-E099E74F84AF}"/>
                </a:ext>
              </a:extLst>
            </p:cNvPr>
            <p:cNvSpPr/>
            <p:nvPr/>
          </p:nvSpPr>
          <p:spPr>
            <a:xfrm>
              <a:off x="3444025" y="1321850"/>
              <a:ext cx="144225" cy="199350"/>
            </a:xfrm>
            <a:custGeom>
              <a:avLst/>
              <a:gdLst/>
              <a:ahLst/>
              <a:cxnLst/>
              <a:rect l="l" t="t" r="r" b="b"/>
              <a:pathLst>
                <a:path w="5769" h="7974" extrusionOk="0">
                  <a:moveTo>
                    <a:pt x="1" y="0"/>
                  </a:moveTo>
                  <a:lnTo>
                    <a:pt x="209" y="5137"/>
                  </a:lnTo>
                  <a:lnTo>
                    <a:pt x="1621" y="7127"/>
                  </a:lnTo>
                  <a:cubicBezTo>
                    <a:pt x="1621" y="7127"/>
                    <a:pt x="1974" y="7973"/>
                    <a:pt x="2521" y="7973"/>
                  </a:cubicBezTo>
                  <a:cubicBezTo>
                    <a:pt x="2558" y="7973"/>
                    <a:pt x="2595" y="7970"/>
                    <a:pt x="2633" y="7962"/>
                  </a:cubicBezTo>
                  <a:cubicBezTo>
                    <a:pt x="3243" y="7818"/>
                    <a:pt x="3547" y="6983"/>
                    <a:pt x="4174" y="6100"/>
                  </a:cubicBezTo>
                  <a:cubicBezTo>
                    <a:pt x="4332" y="5873"/>
                    <a:pt x="4501" y="5788"/>
                    <a:pt x="4665" y="5788"/>
                  </a:cubicBezTo>
                  <a:cubicBezTo>
                    <a:pt x="5153" y="5788"/>
                    <a:pt x="5602" y="6534"/>
                    <a:pt x="5602" y="6534"/>
                  </a:cubicBezTo>
                  <a:cubicBezTo>
                    <a:pt x="5602" y="6534"/>
                    <a:pt x="5639" y="6571"/>
                    <a:pt x="5673" y="6571"/>
                  </a:cubicBezTo>
                  <a:cubicBezTo>
                    <a:pt x="5724" y="6571"/>
                    <a:pt x="5768" y="6491"/>
                    <a:pt x="5683" y="6100"/>
                  </a:cubicBezTo>
                  <a:cubicBezTo>
                    <a:pt x="5554" y="5442"/>
                    <a:pt x="3083" y="2424"/>
                    <a:pt x="2295" y="1316"/>
                  </a:cubicBezTo>
                  <a:cubicBezTo>
                    <a:pt x="1525" y="209"/>
                    <a:pt x="1" y="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1" name="Google Shape;779;p42">
              <a:extLst>
                <a:ext uri="{FF2B5EF4-FFF2-40B4-BE49-F238E27FC236}">
                  <a16:creationId xmlns:a16="http://schemas.microsoft.com/office/drawing/2014/main" id="{4620CC0F-ADCB-424D-9509-A839F5381A7E}"/>
                </a:ext>
              </a:extLst>
            </p:cNvPr>
            <p:cNvSpPr/>
            <p:nvPr/>
          </p:nvSpPr>
          <p:spPr>
            <a:xfrm>
              <a:off x="3332475" y="1452675"/>
              <a:ext cx="2800" cy="130425"/>
            </a:xfrm>
            <a:custGeom>
              <a:avLst/>
              <a:gdLst/>
              <a:ahLst/>
              <a:cxnLst/>
              <a:rect l="l" t="t" r="r" b="b"/>
              <a:pathLst>
                <a:path w="112" h="5217" extrusionOk="0">
                  <a:moveTo>
                    <a:pt x="56" y="0"/>
                  </a:moveTo>
                  <a:cubicBezTo>
                    <a:pt x="28" y="0"/>
                    <a:pt x="0" y="17"/>
                    <a:pt x="0" y="49"/>
                  </a:cubicBezTo>
                  <a:lnTo>
                    <a:pt x="0" y="5168"/>
                  </a:lnTo>
                  <a:cubicBezTo>
                    <a:pt x="0" y="5201"/>
                    <a:pt x="28" y="5217"/>
                    <a:pt x="56" y="5217"/>
                  </a:cubicBezTo>
                  <a:cubicBezTo>
                    <a:pt x="84" y="5217"/>
                    <a:pt x="112" y="5201"/>
                    <a:pt x="112" y="5168"/>
                  </a:cubicBezTo>
                  <a:lnTo>
                    <a:pt x="112" y="49"/>
                  </a:lnTo>
                  <a:cubicBezTo>
                    <a:pt x="112" y="17"/>
                    <a:pt x="84" y="0"/>
                    <a:pt x="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2" name="Google Shape;780;p42">
              <a:extLst>
                <a:ext uri="{FF2B5EF4-FFF2-40B4-BE49-F238E27FC236}">
                  <a16:creationId xmlns:a16="http://schemas.microsoft.com/office/drawing/2014/main" id="{06056751-7A9D-45D3-AF7A-D6A799F6C575}"/>
                </a:ext>
              </a:extLst>
            </p:cNvPr>
            <p:cNvSpPr/>
            <p:nvPr/>
          </p:nvSpPr>
          <p:spPr>
            <a:xfrm>
              <a:off x="3079600" y="1540550"/>
              <a:ext cx="54250" cy="22075"/>
            </a:xfrm>
            <a:custGeom>
              <a:avLst/>
              <a:gdLst/>
              <a:ahLst/>
              <a:cxnLst/>
              <a:rect l="l" t="t" r="r" b="b"/>
              <a:pathLst>
                <a:path w="2170" h="883" extrusionOk="0">
                  <a:moveTo>
                    <a:pt x="2105" y="1"/>
                  </a:moveTo>
                  <a:cubicBezTo>
                    <a:pt x="1351" y="1"/>
                    <a:pt x="613" y="290"/>
                    <a:pt x="50" y="803"/>
                  </a:cubicBezTo>
                  <a:cubicBezTo>
                    <a:pt x="0" y="828"/>
                    <a:pt x="38" y="882"/>
                    <a:pt x="80" y="882"/>
                  </a:cubicBezTo>
                  <a:cubicBezTo>
                    <a:pt x="92" y="882"/>
                    <a:pt x="104" y="878"/>
                    <a:pt x="115" y="868"/>
                  </a:cubicBezTo>
                  <a:cubicBezTo>
                    <a:pt x="660" y="386"/>
                    <a:pt x="1383" y="112"/>
                    <a:pt x="2105" y="97"/>
                  </a:cubicBezTo>
                  <a:cubicBezTo>
                    <a:pt x="2169" y="97"/>
                    <a:pt x="2169" y="1"/>
                    <a:pt x="210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3" name="Google Shape;781;p42">
              <a:extLst>
                <a:ext uri="{FF2B5EF4-FFF2-40B4-BE49-F238E27FC236}">
                  <a16:creationId xmlns:a16="http://schemas.microsoft.com/office/drawing/2014/main" id="{B8F2EC23-F9C3-4AEB-93D2-1984C657FE05}"/>
                </a:ext>
              </a:extLst>
            </p:cNvPr>
            <p:cNvSpPr/>
            <p:nvPr/>
          </p:nvSpPr>
          <p:spPr>
            <a:xfrm>
              <a:off x="3533350" y="1532675"/>
              <a:ext cx="46350" cy="11675"/>
            </a:xfrm>
            <a:custGeom>
              <a:avLst/>
              <a:gdLst/>
              <a:ahLst/>
              <a:cxnLst/>
              <a:rect l="l" t="t" r="r" b="b"/>
              <a:pathLst>
                <a:path w="1854" h="467" extrusionOk="0">
                  <a:moveTo>
                    <a:pt x="1446" y="0"/>
                  </a:moveTo>
                  <a:cubicBezTo>
                    <a:pt x="957" y="0"/>
                    <a:pt x="485" y="158"/>
                    <a:pt x="55" y="380"/>
                  </a:cubicBezTo>
                  <a:cubicBezTo>
                    <a:pt x="0" y="393"/>
                    <a:pt x="27" y="466"/>
                    <a:pt x="77" y="466"/>
                  </a:cubicBezTo>
                  <a:cubicBezTo>
                    <a:pt x="85" y="466"/>
                    <a:pt x="94" y="464"/>
                    <a:pt x="103" y="460"/>
                  </a:cubicBezTo>
                  <a:cubicBezTo>
                    <a:pt x="509" y="257"/>
                    <a:pt x="945" y="104"/>
                    <a:pt x="1395" y="104"/>
                  </a:cubicBezTo>
                  <a:cubicBezTo>
                    <a:pt x="1515" y="104"/>
                    <a:pt x="1635" y="115"/>
                    <a:pt x="1757" y="139"/>
                  </a:cubicBezTo>
                  <a:cubicBezTo>
                    <a:pt x="1821" y="139"/>
                    <a:pt x="1853" y="42"/>
                    <a:pt x="1789" y="27"/>
                  </a:cubicBezTo>
                  <a:cubicBezTo>
                    <a:pt x="1674" y="9"/>
                    <a:pt x="1560" y="0"/>
                    <a:pt x="14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4" name="Google Shape;782;p42">
              <a:extLst>
                <a:ext uri="{FF2B5EF4-FFF2-40B4-BE49-F238E27FC236}">
                  <a16:creationId xmlns:a16="http://schemas.microsoft.com/office/drawing/2014/main" id="{6EDE4859-73CE-4377-825D-3944144C543B}"/>
                </a:ext>
              </a:extLst>
            </p:cNvPr>
            <p:cNvSpPr/>
            <p:nvPr/>
          </p:nvSpPr>
          <p:spPr>
            <a:xfrm>
              <a:off x="3405925" y="1158875"/>
              <a:ext cx="20850" cy="36575"/>
            </a:xfrm>
            <a:custGeom>
              <a:avLst/>
              <a:gdLst/>
              <a:ahLst/>
              <a:cxnLst/>
              <a:rect l="l" t="t" r="r" b="b"/>
              <a:pathLst>
                <a:path w="834" h="1463" extrusionOk="0">
                  <a:moveTo>
                    <a:pt x="716" y="0"/>
                  </a:moveTo>
                  <a:cubicBezTo>
                    <a:pt x="30" y="0"/>
                    <a:pt x="1" y="899"/>
                    <a:pt x="63" y="1415"/>
                  </a:cubicBezTo>
                  <a:cubicBezTo>
                    <a:pt x="72" y="1447"/>
                    <a:pt x="100" y="1463"/>
                    <a:pt x="124" y="1463"/>
                  </a:cubicBezTo>
                  <a:cubicBezTo>
                    <a:pt x="148" y="1463"/>
                    <a:pt x="168" y="1447"/>
                    <a:pt x="160" y="1415"/>
                  </a:cubicBezTo>
                  <a:cubicBezTo>
                    <a:pt x="114" y="966"/>
                    <a:pt x="112" y="112"/>
                    <a:pt x="704" y="112"/>
                  </a:cubicBezTo>
                  <a:cubicBezTo>
                    <a:pt x="725" y="112"/>
                    <a:pt x="747" y="113"/>
                    <a:pt x="770" y="115"/>
                  </a:cubicBezTo>
                  <a:cubicBezTo>
                    <a:pt x="834" y="115"/>
                    <a:pt x="834" y="19"/>
                    <a:pt x="770" y="2"/>
                  </a:cubicBezTo>
                  <a:cubicBezTo>
                    <a:pt x="751" y="1"/>
                    <a:pt x="733" y="0"/>
                    <a:pt x="7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5" name="Google Shape;783;p42">
              <a:extLst>
                <a:ext uri="{FF2B5EF4-FFF2-40B4-BE49-F238E27FC236}">
                  <a16:creationId xmlns:a16="http://schemas.microsoft.com/office/drawing/2014/main" id="{E31A16AA-E42F-4779-912F-898BF1AF8361}"/>
                </a:ext>
              </a:extLst>
            </p:cNvPr>
            <p:cNvSpPr/>
            <p:nvPr/>
          </p:nvSpPr>
          <p:spPr>
            <a:xfrm>
              <a:off x="3018650" y="1624025"/>
              <a:ext cx="559025" cy="620050"/>
            </a:xfrm>
            <a:custGeom>
              <a:avLst/>
              <a:gdLst/>
              <a:ahLst/>
              <a:cxnLst/>
              <a:rect l="l" t="t" r="r" b="b"/>
              <a:pathLst>
                <a:path w="22361" h="24802" extrusionOk="0">
                  <a:moveTo>
                    <a:pt x="16871" y="0"/>
                  </a:moveTo>
                  <a:lnTo>
                    <a:pt x="8748" y="305"/>
                  </a:lnTo>
                  <a:cubicBezTo>
                    <a:pt x="8540" y="818"/>
                    <a:pt x="7224" y="4446"/>
                    <a:pt x="6903" y="5586"/>
                  </a:cubicBezTo>
                  <a:cubicBezTo>
                    <a:pt x="6518" y="6967"/>
                    <a:pt x="5313" y="11059"/>
                    <a:pt x="4992" y="13131"/>
                  </a:cubicBezTo>
                  <a:cubicBezTo>
                    <a:pt x="4688" y="15201"/>
                    <a:pt x="1" y="21638"/>
                    <a:pt x="530" y="24125"/>
                  </a:cubicBezTo>
                  <a:cubicBezTo>
                    <a:pt x="530" y="24125"/>
                    <a:pt x="1657" y="24802"/>
                    <a:pt x="2936" y="24802"/>
                  </a:cubicBezTo>
                  <a:cubicBezTo>
                    <a:pt x="2979" y="24802"/>
                    <a:pt x="3023" y="24801"/>
                    <a:pt x="3066" y="24800"/>
                  </a:cubicBezTo>
                  <a:cubicBezTo>
                    <a:pt x="4399" y="24752"/>
                    <a:pt x="5587" y="24174"/>
                    <a:pt x="6180" y="23564"/>
                  </a:cubicBezTo>
                  <a:cubicBezTo>
                    <a:pt x="6547" y="23169"/>
                    <a:pt x="7327" y="23060"/>
                    <a:pt x="8078" y="23060"/>
                  </a:cubicBezTo>
                  <a:cubicBezTo>
                    <a:pt x="9006" y="23060"/>
                    <a:pt x="9889" y="23226"/>
                    <a:pt x="9889" y="23226"/>
                  </a:cubicBezTo>
                  <a:cubicBezTo>
                    <a:pt x="11411" y="23464"/>
                    <a:pt x="12189" y="23578"/>
                    <a:pt x="12684" y="23578"/>
                  </a:cubicBezTo>
                  <a:cubicBezTo>
                    <a:pt x="13363" y="23578"/>
                    <a:pt x="13511" y="23363"/>
                    <a:pt x="14319" y="22954"/>
                  </a:cubicBezTo>
                  <a:cubicBezTo>
                    <a:pt x="17465" y="21332"/>
                    <a:pt x="17465" y="17576"/>
                    <a:pt x="17465" y="17576"/>
                  </a:cubicBezTo>
                  <a:cubicBezTo>
                    <a:pt x="17465" y="17576"/>
                    <a:pt x="17401" y="13034"/>
                    <a:pt x="19006" y="11380"/>
                  </a:cubicBezTo>
                  <a:cubicBezTo>
                    <a:pt x="19521" y="10839"/>
                    <a:pt x="20172" y="10678"/>
                    <a:pt x="20762" y="10678"/>
                  </a:cubicBezTo>
                  <a:cubicBezTo>
                    <a:pt x="21608" y="10678"/>
                    <a:pt x="22332" y="11008"/>
                    <a:pt x="22360" y="11027"/>
                  </a:cubicBezTo>
                  <a:cubicBezTo>
                    <a:pt x="22296" y="10738"/>
                    <a:pt x="19439" y="4831"/>
                    <a:pt x="18508" y="2954"/>
                  </a:cubicBezTo>
                  <a:cubicBezTo>
                    <a:pt x="17545" y="1028"/>
                    <a:pt x="16871" y="0"/>
                    <a:pt x="168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6" name="Google Shape;784;p42">
              <a:extLst>
                <a:ext uri="{FF2B5EF4-FFF2-40B4-BE49-F238E27FC236}">
                  <a16:creationId xmlns:a16="http://schemas.microsoft.com/office/drawing/2014/main" id="{2DBF6802-EC3C-4989-BC5C-FC713ED877B7}"/>
                </a:ext>
              </a:extLst>
            </p:cNvPr>
            <p:cNvSpPr/>
            <p:nvPr/>
          </p:nvSpPr>
          <p:spPr>
            <a:xfrm>
              <a:off x="3169300" y="1696575"/>
              <a:ext cx="64975" cy="478525"/>
            </a:xfrm>
            <a:custGeom>
              <a:avLst/>
              <a:gdLst/>
              <a:ahLst/>
              <a:cxnLst/>
              <a:rect l="l" t="t" r="r" b="b"/>
              <a:pathLst>
                <a:path w="2599" h="19141" extrusionOk="0">
                  <a:moveTo>
                    <a:pt x="2536" y="0"/>
                  </a:moveTo>
                  <a:cubicBezTo>
                    <a:pt x="2516" y="0"/>
                    <a:pt x="2495" y="11"/>
                    <a:pt x="2482" y="35"/>
                  </a:cubicBezTo>
                  <a:cubicBezTo>
                    <a:pt x="1455" y="2828"/>
                    <a:pt x="925" y="5766"/>
                    <a:pt x="652" y="8720"/>
                  </a:cubicBezTo>
                  <a:cubicBezTo>
                    <a:pt x="428" y="11175"/>
                    <a:pt x="411" y="13647"/>
                    <a:pt x="299" y="16104"/>
                  </a:cubicBezTo>
                  <a:cubicBezTo>
                    <a:pt x="267" y="17099"/>
                    <a:pt x="218" y="18109"/>
                    <a:pt x="10" y="19089"/>
                  </a:cubicBezTo>
                  <a:cubicBezTo>
                    <a:pt x="0" y="19118"/>
                    <a:pt x="31" y="19141"/>
                    <a:pt x="61" y="19141"/>
                  </a:cubicBezTo>
                  <a:cubicBezTo>
                    <a:pt x="80" y="19141"/>
                    <a:pt x="100" y="19130"/>
                    <a:pt x="107" y="19105"/>
                  </a:cubicBezTo>
                  <a:cubicBezTo>
                    <a:pt x="283" y="18287"/>
                    <a:pt x="331" y="17435"/>
                    <a:pt x="379" y="16600"/>
                  </a:cubicBezTo>
                  <a:cubicBezTo>
                    <a:pt x="443" y="15494"/>
                    <a:pt x="460" y="14385"/>
                    <a:pt x="492" y="13294"/>
                  </a:cubicBezTo>
                  <a:cubicBezTo>
                    <a:pt x="588" y="10533"/>
                    <a:pt x="749" y="7789"/>
                    <a:pt x="1230" y="5075"/>
                  </a:cubicBezTo>
                  <a:cubicBezTo>
                    <a:pt x="1551" y="3374"/>
                    <a:pt x="1984" y="1689"/>
                    <a:pt x="2579" y="67"/>
                  </a:cubicBezTo>
                  <a:cubicBezTo>
                    <a:pt x="2598" y="28"/>
                    <a:pt x="2569" y="0"/>
                    <a:pt x="25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7" name="Google Shape;785;p42">
              <a:extLst>
                <a:ext uri="{FF2B5EF4-FFF2-40B4-BE49-F238E27FC236}">
                  <a16:creationId xmlns:a16="http://schemas.microsoft.com/office/drawing/2014/main" id="{1B117327-EC66-4920-B5B4-D8E7B7B9E8EC}"/>
                </a:ext>
              </a:extLst>
            </p:cNvPr>
            <p:cNvSpPr/>
            <p:nvPr/>
          </p:nvSpPr>
          <p:spPr>
            <a:xfrm>
              <a:off x="3359200" y="1916425"/>
              <a:ext cx="61425" cy="152700"/>
            </a:xfrm>
            <a:custGeom>
              <a:avLst/>
              <a:gdLst/>
              <a:ahLst/>
              <a:cxnLst/>
              <a:rect l="l" t="t" r="r" b="b"/>
              <a:pathLst>
                <a:path w="2457" h="6108" extrusionOk="0">
                  <a:moveTo>
                    <a:pt x="438" y="1"/>
                  </a:moveTo>
                  <a:cubicBezTo>
                    <a:pt x="248" y="1"/>
                    <a:pt x="114" y="125"/>
                    <a:pt x="70" y="326"/>
                  </a:cubicBezTo>
                  <a:cubicBezTo>
                    <a:pt x="55" y="487"/>
                    <a:pt x="102" y="680"/>
                    <a:pt x="119" y="840"/>
                  </a:cubicBezTo>
                  <a:cubicBezTo>
                    <a:pt x="151" y="1097"/>
                    <a:pt x="199" y="1354"/>
                    <a:pt x="231" y="1627"/>
                  </a:cubicBezTo>
                  <a:cubicBezTo>
                    <a:pt x="312" y="2124"/>
                    <a:pt x="376" y="2606"/>
                    <a:pt x="456" y="3104"/>
                  </a:cubicBezTo>
                  <a:cubicBezTo>
                    <a:pt x="601" y="4099"/>
                    <a:pt x="744" y="5078"/>
                    <a:pt x="890" y="6073"/>
                  </a:cubicBezTo>
                  <a:cubicBezTo>
                    <a:pt x="890" y="6097"/>
                    <a:pt x="906" y="6108"/>
                    <a:pt x="925" y="6108"/>
                  </a:cubicBezTo>
                  <a:cubicBezTo>
                    <a:pt x="956" y="6108"/>
                    <a:pt x="995" y="6081"/>
                    <a:pt x="986" y="6041"/>
                  </a:cubicBezTo>
                  <a:cubicBezTo>
                    <a:pt x="761" y="4468"/>
                    <a:pt x="520" y="2879"/>
                    <a:pt x="295" y="1306"/>
                  </a:cubicBezTo>
                  <a:cubicBezTo>
                    <a:pt x="251" y="1053"/>
                    <a:pt x="0" y="99"/>
                    <a:pt x="434" y="99"/>
                  </a:cubicBezTo>
                  <a:cubicBezTo>
                    <a:pt x="468" y="99"/>
                    <a:pt x="508" y="105"/>
                    <a:pt x="552" y="118"/>
                  </a:cubicBezTo>
                  <a:cubicBezTo>
                    <a:pt x="890" y="215"/>
                    <a:pt x="1162" y="615"/>
                    <a:pt x="1371" y="889"/>
                  </a:cubicBezTo>
                  <a:cubicBezTo>
                    <a:pt x="1804" y="1450"/>
                    <a:pt x="2125" y="2092"/>
                    <a:pt x="2350" y="2766"/>
                  </a:cubicBezTo>
                  <a:cubicBezTo>
                    <a:pt x="2356" y="2791"/>
                    <a:pt x="2374" y="2801"/>
                    <a:pt x="2393" y="2801"/>
                  </a:cubicBezTo>
                  <a:cubicBezTo>
                    <a:pt x="2423" y="2801"/>
                    <a:pt x="2456" y="2774"/>
                    <a:pt x="2446" y="2734"/>
                  </a:cubicBezTo>
                  <a:cubicBezTo>
                    <a:pt x="2206" y="1964"/>
                    <a:pt x="1821" y="1242"/>
                    <a:pt x="1290" y="615"/>
                  </a:cubicBezTo>
                  <a:cubicBezTo>
                    <a:pt x="1098" y="375"/>
                    <a:pt x="841" y="54"/>
                    <a:pt x="504" y="5"/>
                  </a:cubicBezTo>
                  <a:cubicBezTo>
                    <a:pt x="481" y="2"/>
                    <a:pt x="459" y="1"/>
                    <a:pt x="43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8" name="Google Shape;786;p42">
              <a:extLst>
                <a:ext uri="{FF2B5EF4-FFF2-40B4-BE49-F238E27FC236}">
                  <a16:creationId xmlns:a16="http://schemas.microsoft.com/office/drawing/2014/main" id="{A3C4EB91-24C6-4DA8-BA80-C7D64178CA14}"/>
                </a:ext>
              </a:extLst>
            </p:cNvPr>
            <p:cNvSpPr/>
            <p:nvPr/>
          </p:nvSpPr>
          <p:spPr>
            <a:xfrm>
              <a:off x="3206850" y="1378025"/>
              <a:ext cx="16375" cy="184650"/>
            </a:xfrm>
            <a:custGeom>
              <a:avLst/>
              <a:gdLst/>
              <a:ahLst/>
              <a:cxnLst/>
              <a:rect l="l" t="t" r="r" b="b"/>
              <a:pathLst>
                <a:path w="655" h="7386" extrusionOk="0">
                  <a:moveTo>
                    <a:pt x="49" y="1"/>
                  </a:moveTo>
                  <a:cubicBezTo>
                    <a:pt x="25" y="1"/>
                    <a:pt x="0" y="17"/>
                    <a:pt x="0" y="49"/>
                  </a:cubicBezTo>
                  <a:cubicBezTo>
                    <a:pt x="257" y="2280"/>
                    <a:pt x="257" y="4527"/>
                    <a:pt x="450" y="6774"/>
                  </a:cubicBezTo>
                  <a:cubicBezTo>
                    <a:pt x="450" y="6855"/>
                    <a:pt x="450" y="7352"/>
                    <a:pt x="578" y="7384"/>
                  </a:cubicBezTo>
                  <a:cubicBezTo>
                    <a:pt x="583" y="7385"/>
                    <a:pt x="588" y="7386"/>
                    <a:pt x="593" y="7386"/>
                  </a:cubicBezTo>
                  <a:cubicBezTo>
                    <a:pt x="645" y="7386"/>
                    <a:pt x="654" y="7303"/>
                    <a:pt x="595" y="7288"/>
                  </a:cubicBezTo>
                  <a:cubicBezTo>
                    <a:pt x="643" y="7288"/>
                    <a:pt x="610" y="7288"/>
                    <a:pt x="610" y="7240"/>
                  </a:cubicBezTo>
                  <a:cubicBezTo>
                    <a:pt x="610" y="7191"/>
                    <a:pt x="595" y="7144"/>
                    <a:pt x="578" y="7095"/>
                  </a:cubicBezTo>
                  <a:cubicBezTo>
                    <a:pt x="563" y="6935"/>
                    <a:pt x="546" y="6774"/>
                    <a:pt x="546" y="6630"/>
                  </a:cubicBezTo>
                  <a:cubicBezTo>
                    <a:pt x="499" y="6149"/>
                    <a:pt x="482" y="5682"/>
                    <a:pt x="450" y="5218"/>
                  </a:cubicBezTo>
                  <a:cubicBezTo>
                    <a:pt x="370" y="4013"/>
                    <a:pt x="322" y="2810"/>
                    <a:pt x="242" y="1622"/>
                  </a:cubicBezTo>
                  <a:cubicBezTo>
                    <a:pt x="193" y="1092"/>
                    <a:pt x="161" y="563"/>
                    <a:pt x="97" y="49"/>
                  </a:cubicBezTo>
                  <a:cubicBezTo>
                    <a:pt x="97" y="17"/>
                    <a:pt x="73" y="1"/>
                    <a:pt x="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59" name="Google Shape;787;p42">
              <a:extLst>
                <a:ext uri="{FF2B5EF4-FFF2-40B4-BE49-F238E27FC236}">
                  <a16:creationId xmlns:a16="http://schemas.microsoft.com/office/drawing/2014/main" id="{FA20180A-3762-4543-AF50-AF7B118B9E0B}"/>
                </a:ext>
              </a:extLst>
            </p:cNvPr>
            <p:cNvSpPr/>
            <p:nvPr/>
          </p:nvSpPr>
          <p:spPr>
            <a:xfrm>
              <a:off x="3447625" y="1356375"/>
              <a:ext cx="10450" cy="195850"/>
            </a:xfrm>
            <a:custGeom>
              <a:avLst/>
              <a:gdLst/>
              <a:ahLst/>
              <a:cxnLst/>
              <a:rect l="l" t="t" r="r" b="b"/>
              <a:pathLst>
                <a:path w="418" h="7834" extrusionOk="0">
                  <a:moveTo>
                    <a:pt x="51" y="0"/>
                  </a:moveTo>
                  <a:cubicBezTo>
                    <a:pt x="25" y="0"/>
                    <a:pt x="0" y="16"/>
                    <a:pt x="0" y="48"/>
                  </a:cubicBezTo>
                  <a:cubicBezTo>
                    <a:pt x="113" y="1300"/>
                    <a:pt x="225" y="2552"/>
                    <a:pt x="274" y="3820"/>
                  </a:cubicBezTo>
                  <a:cubicBezTo>
                    <a:pt x="321" y="5136"/>
                    <a:pt x="289" y="6469"/>
                    <a:pt x="225" y="7785"/>
                  </a:cubicBezTo>
                  <a:cubicBezTo>
                    <a:pt x="217" y="7817"/>
                    <a:pt x="242" y="7833"/>
                    <a:pt x="268" y="7833"/>
                  </a:cubicBezTo>
                  <a:cubicBezTo>
                    <a:pt x="294" y="7833"/>
                    <a:pt x="321" y="7817"/>
                    <a:pt x="321" y="7785"/>
                  </a:cubicBezTo>
                  <a:cubicBezTo>
                    <a:pt x="402" y="6469"/>
                    <a:pt x="418" y="5136"/>
                    <a:pt x="370" y="3820"/>
                  </a:cubicBezTo>
                  <a:cubicBezTo>
                    <a:pt x="321" y="2552"/>
                    <a:pt x="210" y="1300"/>
                    <a:pt x="113" y="48"/>
                  </a:cubicBezTo>
                  <a:cubicBezTo>
                    <a:pt x="105" y="16"/>
                    <a:pt x="77" y="0"/>
                    <a:pt x="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0" name="Google Shape;788;p42">
              <a:extLst>
                <a:ext uri="{FF2B5EF4-FFF2-40B4-BE49-F238E27FC236}">
                  <a16:creationId xmlns:a16="http://schemas.microsoft.com/office/drawing/2014/main" id="{8C0C8D7C-398D-4CDF-8ABD-870F19705DA0}"/>
                </a:ext>
              </a:extLst>
            </p:cNvPr>
            <p:cNvSpPr/>
            <p:nvPr/>
          </p:nvSpPr>
          <p:spPr>
            <a:xfrm>
              <a:off x="3278700" y="1186200"/>
              <a:ext cx="32500" cy="25325"/>
            </a:xfrm>
            <a:custGeom>
              <a:avLst/>
              <a:gdLst/>
              <a:ahLst/>
              <a:cxnLst/>
              <a:rect l="l" t="t" r="r" b="b"/>
              <a:pathLst>
                <a:path w="1300" h="1013" extrusionOk="0">
                  <a:moveTo>
                    <a:pt x="658" y="1"/>
                  </a:moveTo>
                  <a:cubicBezTo>
                    <a:pt x="0" y="1"/>
                    <a:pt x="0" y="1012"/>
                    <a:pt x="658" y="1012"/>
                  </a:cubicBezTo>
                  <a:cubicBezTo>
                    <a:pt x="1300" y="1012"/>
                    <a:pt x="1300" y="1"/>
                    <a:pt x="658"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1" name="Google Shape;789;p42">
              <a:extLst>
                <a:ext uri="{FF2B5EF4-FFF2-40B4-BE49-F238E27FC236}">
                  <a16:creationId xmlns:a16="http://schemas.microsoft.com/office/drawing/2014/main" id="{0736E696-8D61-4753-9BC0-24268B94B25C}"/>
                </a:ext>
              </a:extLst>
            </p:cNvPr>
            <p:cNvSpPr/>
            <p:nvPr/>
          </p:nvSpPr>
          <p:spPr>
            <a:xfrm>
              <a:off x="3362550" y="1185825"/>
              <a:ext cx="32925" cy="25275"/>
            </a:xfrm>
            <a:custGeom>
              <a:avLst/>
              <a:gdLst/>
              <a:ahLst/>
              <a:cxnLst/>
              <a:rect l="l" t="t" r="r" b="b"/>
              <a:pathLst>
                <a:path w="1317" h="1011" extrusionOk="0">
                  <a:moveTo>
                    <a:pt x="659" y="0"/>
                  </a:moveTo>
                  <a:cubicBezTo>
                    <a:pt x="1" y="0"/>
                    <a:pt x="1" y="1011"/>
                    <a:pt x="659" y="1011"/>
                  </a:cubicBezTo>
                  <a:cubicBezTo>
                    <a:pt x="1317" y="1011"/>
                    <a:pt x="1317" y="0"/>
                    <a:pt x="659" y="0"/>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2" name="Google Shape;790;p42">
              <a:extLst>
                <a:ext uri="{FF2B5EF4-FFF2-40B4-BE49-F238E27FC236}">
                  <a16:creationId xmlns:a16="http://schemas.microsoft.com/office/drawing/2014/main" id="{350A33BA-8759-482A-AA78-6859FC28F80B}"/>
                </a:ext>
              </a:extLst>
            </p:cNvPr>
            <p:cNvSpPr/>
            <p:nvPr/>
          </p:nvSpPr>
          <p:spPr>
            <a:xfrm>
              <a:off x="3041525" y="1556600"/>
              <a:ext cx="51800" cy="50600"/>
            </a:xfrm>
            <a:custGeom>
              <a:avLst/>
              <a:gdLst/>
              <a:ahLst/>
              <a:cxnLst/>
              <a:rect l="l" t="t" r="r" b="b"/>
              <a:pathLst>
                <a:path w="2072" h="2024" extrusionOk="0">
                  <a:moveTo>
                    <a:pt x="1044" y="1"/>
                  </a:moveTo>
                  <a:cubicBezTo>
                    <a:pt x="514" y="1"/>
                    <a:pt x="0" y="466"/>
                    <a:pt x="17" y="1011"/>
                  </a:cubicBezTo>
                  <a:cubicBezTo>
                    <a:pt x="49" y="1557"/>
                    <a:pt x="466" y="2023"/>
                    <a:pt x="1044" y="2023"/>
                  </a:cubicBezTo>
                  <a:cubicBezTo>
                    <a:pt x="1573" y="2023"/>
                    <a:pt x="2072" y="1557"/>
                    <a:pt x="2055" y="1011"/>
                  </a:cubicBezTo>
                  <a:cubicBezTo>
                    <a:pt x="2039" y="690"/>
                    <a:pt x="1894" y="401"/>
                    <a:pt x="1654" y="209"/>
                  </a:cubicBezTo>
                  <a:lnTo>
                    <a:pt x="1638" y="226"/>
                  </a:lnTo>
                  <a:cubicBezTo>
                    <a:pt x="1622" y="241"/>
                    <a:pt x="1622" y="241"/>
                    <a:pt x="1605" y="241"/>
                  </a:cubicBezTo>
                  <a:cubicBezTo>
                    <a:pt x="1558" y="241"/>
                    <a:pt x="1526" y="193"/>
                    <a:pt x="1573" y="161"/>
                  </a:cubicBezTo>
                  <a:lnTo>
                    <a:pt x="1573" y="145"/>
                  </a:lnTo>
                  <a:cubicBezTo>
                    <a:pt x="1413" y="48"/>
                    <a:pt x="1237" y="1"/>
                    <a:pt x="1044"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3" name="Google Shape;791;p42">
              <a:extLst>
                <a:ext uri="{FF2B5EF4-FFF2-40B4-BE49-F238E27FC236}">
                  <a16:creationId xmlns:a16="http://schemas.microsoft.com/office/drawing/2014/main" id="{FA52AA51-6194-4E23-BC95-05753A6AA490}"/>
                </a:ext>
              </a:extLst>
            </p:cNvPr>
            <p:cNvSpPr/>
            <p:nvPr/>
          </p:nvSpPr>
          <p:spPr>
            <a:xfrm>
              <a:off x="3079650" y="1560200"/>
              <a:ext cx="3250" cy="2425"/>
            </a:xfrm>
            <a:custGeom>
              <a:avLst/>
              <a:gdLst/>
              <a:ahLst/>
              <a:cxnLst/>
              <a:rect l="l" t="t" r="r" b="b"/>
              <a:pathLst>
                <a:path w="130" h="97" extrusionOk="0">
                  <a:moveTo>
                    <a:pt x="48" y="1"/>
                  </a:moveTo>
                  <a:lnTo>
                    <a:pt x="48" y="17"/>
                  </a:lnTo>
                  <a:cubicBezTo>
                    <a:pt x="1" y="49"/>
                    <a:pt x="33" y="97"/>
                    <a:pt x="80" y="97"/>
                  </a:cubicBezTo>
                  <a:cubicBezTo>
                    <a:pt x="97" y="97"/>
                    <a:pt x="97" y="97"/>
                    <a:pt x="113" y="82"/>
                  </a:cubicBezTo>
                  <a:lnTo>
                    <a:pt x="129" y="65"/>
                  </a:lnTo>
                  <a:cubicBezTo>
                    <a:pt x="97" y="49"/>
                    <a:pt x="65" y="33"/>
                    <a:pt x="48" y="1"/>
                  </a:cubicBezTo>
                  <a:close/>
                </a:path>
              </a:pathLst>
            </a:custGeom>
            <a:solidFill>
              <a:srgbClr val="5B3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4" name="Google Shape;792;p42">
              <a:extLst>
                <a:ext uri="{FF2B5EF4-FFF2-40B4-BE49-F238E27FC236}">
                  <a16:creationId xmlns:a16="http://schemas.microsoft.com/office/drawing/2014/main" id="{ECF1D586-E337-43FE-B011-6BA01754C629}"/>
                </a:ext>
              </a:extLst>
            </p:cNvPr>
            <p:cNvSpPr/>
            <p:nvPr/>
          </p:nvSpPr>
          <p:spPr>
            <a:xfrm>
              <a:off x="3570825" y="1559825"/>
              <a:ext cx="51775" cy="50575"/>
            </a:xfrm>
            <a:custGeom>
              <a:avLst/>
              <a:gdLst/>
              <a:ahLst/>
              <a:cxnLst/>
              <a:rect l="l" t="t" r="r" b="b"/>
              <a:pathLst>
                <a:path w="2071" h="2023" extrusionOk="0">
                  <a:moveTo>
                    <a:pt x="1028" y="0"/>
                  </a:moveTo>
                  <a:cubicBezTo>
                    <a:pt x="498" y="0"/>
                    <a:pt x="1" y="465"/>
                    <a:pt x="16" y="1011"/>
                  </a:cubicBezTo>
                  <a:cubicBezTo>
                    <a:pt x="48" y="1557"/>
                    <a:pt x="466" y="2023"/>
                    <a:pt x="1028" y="2023"/>
                  </a:cubicBezTo>
                  <a:cubicBezTo>
                    <a:pt x="1557" y="2023"/>
                    <a:pt x="2071" y="1557"/>
                    <a:pt x="2039" y="1011"/>
                  </a:cubicBezTo>
                  <a:cubicBezTo>
                    <a:pt x="2023" y="465"/>
                    <a:pt x="1606" y="0"/>
                    <a:pt x="1028" y="0"/>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5" name="Google Shape;793;p42">
              <a:extLst>
                <a:ext uri="{FF2B5EF4-FFF2-40B4-BE49-F238E27FC236}">
                  <a16:creationId xmlns:a16="http://schemas.microsoft.com/office/drawing/2014/main" id="{290A6372-E476-4DC9-AC61-1AA47CE73985}"/>
                </a:ext>
              </a:extLst>
            </p:cNvPr>
            <p:cNvSpPr/>
            <p:nvPr/>
          </p:nvSpPr>
          <p:spPr>
            <a:xfrm>
              <a:off x="3591700" y="2054200"/>
              <a:ext cx="51775" cy="50975"/>
            </a:xfrm>
            <a:custGeom>
              <a:avLst/>
              <a:gdLst/>
              <a:ahLst/>
              <a:cxnLst/>
              <a:rect l="l" t="t" r="r" b="b"/>
              <a:pathLst>
                <a:path w="2071" h="2039" extrusionOk="0">
                  <a:moveTo>
                    <a:pt x="1028" y="1"/>
                  </a:moveTo>
                  <a:cubicBezTo>
                    <a:pt x="498" y="1"/>
                    <a:pt x="1" y="482"/>
                    <a:pt x="16" y="1028"/>
                  </a:cubicBezTo>
                  <a:cubicBezTo>
                    <a:pt x="48" y="1574"/>
                    <a:pt x="465" y="2039"/>
                    <a:pt x="1028" y="2039"/>
                  </a:cubicBezTo>
                  <a:cubicBezTo>
                    <a:pt x="1557" y="2039"/>
                    <a:pt x="2071" y="1574"/>
                    <a:pt x="2039" y="1028"/>
                  </a:cubicBezTo>
                  <a:cubicBezTo>
                    <a:pt x="2023" y="466"/>
                    <a:pt x="1606" y="1"/>
                    <a:pt x="1028"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6" name="Google Shape;794;p42">
              <a:extLst>
                <a:ext uri="{FF2B5EF4-FFF2-40B4-BE49-F238E27FC236}">
                  <a16:creationId xmlns:a16="http://schemas.microsoft.com/office/drawing/2014/main" id="{6FED23E3-8766-42E3-BFED-95BAA41C6539}"/>
                </a:ext>
              </a:extLst>
            </p:cNvPr>
            <p:cNvSpPr/>
            <p:nvPr/>
          </p:nvSpPr>
          <p:spPr>
            <a:xfrm>
              <a:off x="3253825" y="2327075"/>
              <a:ext cx="51775" cy="50600"/>
            </a:xfrm>
            <a:custGeom>
              <a:avLst/>
              <a:gdLst/>
              <a:ahLst/>
              <a:cxnLst/>
              <a:rect l="l" t="t" r="r" b="b"/>
              <a:pathLst>
                <a:path w="2071" h="2024" extrusionOk="0">
                  <a:moveTo>
                    <a:pt x="1043" y="1"/>
                  </a:moveTo>
                  <a:cubicBezTo>
                    <a:pt x="514" y="1"/>
                    <a:pt x="0" y="466"/>
                    <a:pt x="32" y="1011"/>
                  </a:cubicBezTo>
                  <a:cubicBezTo>
                    <a:pt x="48" y="1557"/>
                    <a:pt x="465" y="2023"/>
                    <a:pt x="1043" y="2023"/>
                  </a:cubicBezTo>
                  <a:cubicBezTo>
                    <a:pt x="1573" y="2023"/>
                    <a:pt x="2070" y="1557"/>
                    <a:pt x="2055" y="1011"/>
                  </a:cubicBezTo>
                  <a:cubicBezTo>
                    <a:pt x="2023" y="466"/>
                    <a:pt x="1605" y="1"/>
                    <a:pt x="1043" y="1"/>
                  </a:cubicBezTo>
                  <a:close/>
                </a:path>
              </a:pathLst>
            </a:custGeom>
            <a:solidFill>
              <a:srgbClr val="E69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7" name="Google Shape;795;p42">
              <a:extLst>
                <a:ext uri="{FF2B5EF4-FFF2-40B4-BE49-F238E27FC236}">
                  <a16:creationId xmlns:a16="http://schemas.microsoft.com/office/drawing/2014/main" id="{FEBEEE54-1076-41D2-9CC7-62AA67B5C9EF}"/>
                </a:ext>
              </a:extLst>
            </p:cNvPr>
            <p:cNvSpPr/>
            <p:nvPr/>
          </p:nvSpPr>
          <p:spPr>
            <a:xfrm>
              <a:off x="3321625" y="1214025"/>
              <a:ext cx="36125" cy="23975"/>
            </a:xfrm>
            <a:custGeom>
              <a:avLst/>
              <a:gdLst/>
              <a:ahLst/>
              <a:cxnLst/>
              <a:rect l="l" t="t" r="r" b="b"/>
              <a:pathLst>
                <a:path w="1445" h="959" extrusionOk="0">
                  <a:moveTo>
                    <a:pt x="746" y="1"/>
                  </a:moveTo>
                  <a:cubicBezTo>
                    <a:pt x="296" y="1"/>
                    <a:pt x="0" y="349"/>
                    <a:pt x="0" y="349"/>
                  </a:cubicBezTo>
                  <a:cubicBezTo>
                    <a:pt x="0" y="349"/>
                    <a:pt x="161" y="959"/>
                    <a:pt x="771" y="959"/>
                  </a:cubicBezTo>
                  <a:cubicBezTo>
                    <a:pt x="1365" y="959"/>
                    <a:pt x="1445" y="285"/>
                    <a:pt x="1445" y="285"/>
                  </a:cubicBezTo>
                  <a:cubicBezTo>
                    <a:pt x="1189" y="73"/>
                    <a:pt x="951" y="1"/>
                    <a:pt x="746" y="1"/>
                  </a:cubicBezTo>
                  <a:close/>
                </a:path>
              </a:pathLst>
            </a:custGeom>
            <a:solidFill>
              <a:srgbClr val="EA8C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8" name="Google Shape;796;p42">
              <a:extLst>
                <a:ext uri="{FF2B5EF4-FFF2-40B4-BE49-F238E27FC236}">
                  <a16:creationId xmlns:a16="http://schemas.microsoft.com/office/drawing/2014/main" id="{0BD4DEB2-9E8D-489D-A58D-831849A36730}"/>
                </a:ext>
              </a:extLst>
            </p:cNvPr>
            <p:cNvSpPr/>
            <p:nvPr/>
          </p:nvSpPr>
          <p:spPr>
            <a:xfrm>
              <a:off x="3317075" y="1217550"/>
              <a:ext cx="48050" cy="11125"/>
            </a:xfrm>
            <a:custGeom>
              <a:avLst/>
              <a:gdLst/>
              <a:ahLst/>
              <a:cxnLst/>
              <a:rect l="l" t="t" r="r" b="b"/>
              <a:pathLst>
                <a:path w="1922" h="445" extrusionOk="0">
                  <a:moveTo>
                    <a:pt x="1839" y="0"/>
                  </a:moveTo>
                  <a:cubicBezTo>
                    <a:pt x="1827" y="0"/>
                    <a:pt x="1815" y="4"/>
                    <a:pt x="1804" y="15"/>
                  </a:cubicBezTo>
                  <a:cubicBezTo>
                    <a:pt x="1533" y="232"/>
                    <a:pt x="1195" y="342"/>
                    <a:pt x="857" y="342"/>
                  </a:cubicBezTo>
                  <a:cubicBezTo>
                    <a:pt x="595" y="342"/>
                    <a:pt x="333" y="277"/>
                    <a:pt x="103" y="144"/>
                  </a:cubicBezTo>
                  <a:cubicBezTo>
                    <a:pt x="92" y="139"/>
                    <a:pt x="82" y="136"/>
                    <a:pt x="73" y="136"/>
                  </a:cubicBezTo>
                  <a:cubicBezTo>
                    <a:pt x="26" y="136"/>
                    <a:pt x="0" y="196"/>
                    <a:pt x="54" y="223"/>
                  </a:cubicBezTo>
                  <a:cubicBezTo>
                    <a:pt x="307" y="371"/>
                    <a:pt x="587" y="445"/>
                    <a:pt x="867" y="445"/>
                  </a:cubicBezTo>
                  <a:cubicBezTo>
                    <a:pt x="1227" y="445"/>
                    <a:pt x="1586" y="323"/>
                    <a:pt x="1884" y="80"/>
                  </a:cubicBezTo>
                  <a:cubicBezTo>
                    <a:pt x="1922" y="55"/>
                    <a:pt x="1881" y="0"/>
                    <a:pt x="183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69" name="Google Shape;797;p42">
              <a:extLst>
                <a:ext uri="{FF2B5EF4-FFF2-40B4-BE49-F238E27FC236}">
                  <a16:creationId xmlns:a16="http://schemas.microsoft.com/office/drawing/2014/main" id="{1DE15F5F-8312-4DCF-9D6A-4C1C02CA76F4}"/>
                </a:ext>
              </a:extLst>
            </p:cNvPr>
            <p:cNvSpPr/>
            <p:nvPr/>
          </p:nvSpPr>
          <p:spPr>
            <a:xfrm>
              <a:off x="3142100" y="961525"/>
              <a:ext cx="219275" cy="108400"/>
            </a:xfrm>
            <a:custGeom>
              <a:avLst/>
              <a:gdLst/>
              <a:ahLst/>
              <a:cxnLst/>
              <a:rect l="l" t="t" r="r" b="b"/>
              <a:pathLst>
                <a:path w="8771" h="4336" extrusionOk="0">
                  <a:moveTo>
                    <a:pt x="77" y="0"/>
                  </a:moveTo>
                  <a:cubicBezTo>
                    <a:pt x="42" y="0"/>
                    <a:pt x="1" y="58"/>
                    <a:pt x="39" y="95"/>
                  </a:cubicBezTo>
                  <a:cubicBezTo>
                    <a:pt x="410" y="556"/>
                    <a:pt x="853" y="1008"/>
                    <a:pt x="1417" y="1008"/>
                  </a:cubicBezTo>
                  <a:cubicBezTo>
                    <a:pt x="1560" y="1008"/>
                    <a:pt x="1710" y="979"/>
                    <a:pt x="1869" y="914"/>
                  </a:cubicBezTo>
                  <a:cubicBezTo>
                    <a:pt x="2175" y="789"/>
                    <a:pt x="2458" y="623"/>
                    <a:pt x="2768" y="623"/>
                  </a:cubicBezTo>
                  <a:cubicBezTo>
                    <a:pt x="2896" y="623"/>
                    <a:pt x="3028" y="651"/>
                    <a:pt x="3168" y="722"/>
                  </a:cubicBezTo>
                  <a:cubicBezTo>
                    <a:pt x="3618" y="962"/>
                    <a:pt x="3795" y="1475"/>
                    <a:pt x="3859" y="1957"/>
                  </a:cubicBezTo>
                  <a:cubicBezTo>
                    <a:pt x="3891" y="2278"/>
                    <a:pt x="3923" y="2648"/>
                    <a:pt x="4131" y="2920"/>
                  </a:cubicBezTo>
                  <a:cubicBezTo>
                    <a:pt x="4309" y="3145"/>
                    <a:pt x="4581" y="3258"/>
                    <a:pt x="4870" y="3258"/>
                  </a:cubicBezTo>
                  <a:cubicBezTo>
                    <a:pt x="4878" y="3258"/>
                    <a:pt x="4886" y="3258"/>
                    <a:pt x="4894" y="3258"/>
                  </a:cubicBezTo>
                  <a:cubicBezTo>
                    <a:pt x="5715" y="3258"/>
                    <a:pt x="6242" y="2485"/>
                    <a:pt x="6973" y="2214"/>
                  </a:cubicBezTo>
                  <a:cubicBezTo>
                    <a:pt x="7125" y="2158"/>
                    <a:pt x="7277" y="2131"/>
                    <a:pt x="7424" y="2131"/>
                  </a:cubicBezTo>
                  <a:cubicBezTo>
                    <a:pt x="7788" y="2131"/>
                    <a:pt x="8120" y="2300"/>
                    <a:pt x="8337" y="2631"/>
                  </a:cubicBezTo>
                  <a:cubicBezTo>
                    <a:pt x="8675" y="3129"/>
                    <a:pt x="8610" y="3739"/>
                    <a:pt x="8418" y="4268"/>
                  </a:cubicBezTo>
                  <a:cubicBezTo>
                    <a:pt x="8398" y="4308"/>
                    <a:pt x="8433" y="4336"/>
                    <a:pt x="8467" y="4336"/>
                  </a:cubicBezTo>
                  <a:cubicBezTo>
                    <a:pt x="8488" y="4336"/>
                    <a:pt x="8508" y="4325"/>
                    <a:pt x="8514" y="4301"/>
                  </a:cubicBezTo>
                  <a:cubicBezTo>
                    <a:pt x="8771" y="3594"/>
                    <a:pt x="8754" y="2712"/>
                    <a:pt x="8097" y="2231"/>
                  </a:cubicBezTo>
                  <a:cubicBezTo>
                    <a:pt x="7890" y="2084"/>
                    <a:pt x="7678" y="2025"/>
                    <a:pt x="7468" y="2025"/>
                  </a:cubicBezTo>
                  <a:cubicBezTo>
                    <a:pt x="6962" y="2025"/>
                    <a:pt x="6461" y="2368"/>
                    <a:pt x="6042" y="2663"/>
                  </a:cubicBezTo>
                  <a:cubicBezTo>
                    <a:pt x="5703" y="2914"/>
                    <a:pt x="5324" y="3151"/>
                    <a:pt x="4892" y="3151"/>
                  </a:cubicBezTo>
                  <a:cubicBezTo>
                    <a:pt x="4853" y="3151"/>
                    <a:pt x="4814" y="3149"/>
                    <a:pt x="4774" y="3145"/>
                  </a:cubicBezTo>
                  <a:cubicBezTo>
                    <a:pt x="4196" y="3081"/>
                    <a:pt x="4035" y="2599"/>
                    <a:pt x="3971" y="2102"/>
                  </a:cubicBezTo>
                  <a:cubicBezTo>
                    <a:pt x="3891" y="1428"/>
                    <a:pt x="3618" y="544"/>
                    <a:pt x="2783" y="512"/>
                  </a:cubicBezTo>
                  <a:cubicBezTo>
                    <a:pt x="2773" y="512"/>
                    <a:pt x="2763" y="512"/>
                    <a:pt x="2753" y="512"/>
                  </a:cubicBezTo>
                  <a:cubicBezTo>
                    <a:pt x="2318" y="512"/>
                    <a:pt x="1971" y="835"/>
                    <a:pt x="1563" y="914"/>
                  </a:cubicBezTo>
                  <a:cubicBezTo>
                    <a:pt x="1513" y="922"/>
                    <a:pt x="1463" y="925"/>
                    <a:pt x="1415" y="925"/>
                  </a:cubicBezTo>
                  <a:cubicBezTo>
                    <a:pt x="849" y="925"/>
                    <a:pt x="429" y="430"/>
                    <a:pt x="103" y="15"/>
                  </a:cubicBezTo>
                  <a:cubicBezTo>
                    <a:pt x="96" y="5"/>
                    <a:pt x="87" y="0"/>
                    <a:pt x="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0" name="Google Shape;798;p42">
              <a:extLst>
                <a:ext uri="{FF2B5EF4-FFF2-40B4-BE49-F238E27FC236}">
                  <a16:creationId xmlns:a16="http://schemas.microsoft.com/office/drawing/2014/main" id="{2DC7A19D-083D-404B-8E16-13C4C9B5945F}"/>
                </a:ext>
              </a:extLst>
            </p:cNvPr>
            <p:cNvSpPr/>
            <p:nvPr/>
          </p:nvSpPr>
          <p:spPr>
            <a:xfrm>
              <a:off x="2950025" y="1707475"/>
              <a:ext cx="845950" cy="141300"/>
            </a:xfrm>
            <a:custGeom>
              <a:avLst/>
              <a:gdLst/>
              <a:ahLst/>
              <a:cxnLst/>
              <a:rect l="l" t="t" r="r" b="b"/>
              <a:pathLst>
                <a:path w="33838" h="5652" extrusionOk="0">
                  <a:moveTo>
                    <a:pt x="21735" y="1"/>
                  </a:moveTo>
                  <a:cubicBezTo>
                    <a:pt x="21430" y="1"/>
                    <a:pt x="21435" y="483"/>
                    <a:pt x="21751" y="498"/>
                  </a:cubicBezTo>
                  <a:cubicBezTo>
                    <a:pt x="24270" y="627"/>
                    <a:pt x="26807" y="819"/>
                    <a:pt x="29295" y="1269"/>
                  </a:cubicBezTo>
                  <a:cubicBezTo>
                    <a:pt x="30113" y="1414"/>
                    <a:pt x="30948" y="1590"/>
                    <a:pt x="31750" y="1847"/>
                  </a:cubicBezTo>
                  <a:cubicBezTo>
                    <a:pt x="32217" y="1992"/>
                    <a:pt x="32778" y="2184"/>
                    <a:pt x="33116" y="2505"/>
                  </a:cubicBezTo>
                  <a:cubicBezTo>
                    <a:pt x="33195" y="2569"/>
                    <a:pt x="33195" y="2585"/>
                    <a:pt x="33227" y="2634"/>
                  </a:cubicBezTo>
                  <a:cubicBezTo>
                    <a:pt x="33252" y="2673"/>
                    <a:pt x="33256" y="2677"/>
                    <a:pt x="33256" y="2677"/>
                  </a:cubicBezTo>
                  <a:cubicBezTo>
                    <a:pt x="33256" y="2677"/>
                    <a:pt x="33256" y="2677"/>
                    <a:pt x="33255" y="2677"/>
                  </a:cubicBezTo>
                  <a:lnTo>
                    <a:pt x="33255" y="2677"/>
                  </a:lnTo>
                  <a:cubicBezTo>
                    <a:pt x="33254" y="2677"/>
                    <a:pt x="33253" y="2679"/>
                    <a:pt x="33259" y="2698"/>
                  </a:cubicBezTo>
                  <a:lnTo>
                    <a:pt x="33259" y="2730"/>
                  </a:lnTo>
                  <a:cubicBezTo>
                    <a:pt x="33265" y="2755"/>
                    <a:pt x="33266" y="2762"/>
                    <a:pt x="33267" y="2762"/>
                  </a:cubicBezTo>
                  <a:cubicBezTo>
                    <a:pt x="33269" y="2762"/>
                    <a:pt x="33266" y="2739"/>
                    <a:pt x="33270" y="2739"/>
                  </a:cubicBezTo>
                  <a:cubicBezTo>
                    <a:pt x="33272" y="2739"/>
                    <a:pt x="33273" y="2740"/>
                    <a:pt x="33276" y="2745"/>
                  </a:cubicBezTo>
                  <a:cubicBezTo>
                    <a:pt x="33276" y="2826"/>
                    <a:pt x="33244" y="2890"/>
                    <a:pt x="33180" y="2955"/>
                  </a:cubicBezTo>
                  <a:cubicBezTo>
                    <a:pt x="32923" y="3227"/>
                    <a:pt x="32489" y="3420"/>
                    <a:pt x="32104" y="3565"/>
                  </a:cubicBezTo>
                  <a:cubicBezTo>
                    <a:pt x="30515" y="4143"/>
                    <a:pt x="28782" y="4383"/>
                    <a:pt x="27096" y="4592"/>
                  </a:cubicBezTo>
                  <a:cubicBezTo>
                    <a:pt x="24608" y="4896"/>
                    <a:pt x="22087" y="5041"/>
                    <a:pt x="19583" y="5106"/>
                  </a:cubicBezTo>
                  <a:cubicBezTo>
                    <a:pt x="18678" y="5131"/>
                    <a:pt x="17772" y="5143"/>
                    <a:pt x="16867" y="5143"/>
                  </a:cubicBezTo>
                  <a:cubicBezTo>
                    <a:pt x="14931" y="5143"/>
                    <a:pt x="12996" y="5087"/>
                    <a:pt x="11061" y="4977"/>
                  </a:cubicBezTo>
                  <a:cubicBezTo>
                    <a:pt x="8829" y="4832"/>
                    <a:pt x="6598" y="4639"/>
                    <a:pt x="4383" y="4222"/>
                  </a:cubicBezTo>
                  <a:cubicBezTo>
                    <a:pt x="3628" y="4094"/>
                    <a:pt x="2858" y="3918"/>
                    <a:pt x="2119" y="3676"/>
                  </a:cubicBezTo>
                  <a:cubicBezTo>
                    <a:pt x="1847" y="3597"/>
                    <a:pt x="1590" y="3516"/>
                    <a:pt x="1349" y="3387"/>
                  </a:cubicBezTo>
                  <a:cubicBezTo>
                    <a:pt x="1173" y="3308"/>
                    <a:pt x="931" y="3179"/>
                    <a:pt x="835" y="3099"/>
                  </a:cubicBezTo>
                  <a:cubicBezTo>
                    <a:pt x="771" y="3051"/>
                    <a:pt x="707" y="2987"/>
                    <a:pt x="659" y="2938"/>
                  </a:cubicBezTo>
                  <a:lnTo>
                    <a:pt x="659" y="2938"/>
                  </a:lnTo>
                  <a:cubicBezTo>
                    <a:pt x="670" y="2949"/>
                    <a:pt x="675" y="2953"/>
                    <a:pt x="676" y="2953"/>
                  </a:cubicBezTo>
                  <a:cubicBezTo>
                    <a:pt x="681" y="2953"/>
                    <a:pt x="643" y="2902"/>
                    <a:pt x="643" y="2890"/>
                  </a:cubicBezTo>
                  <a:cubicBezTo>
                    <a:pt x="631" y="2878"/>
                    <a:pt x="620" y="2867"/>
                    <a:pt x="614" y="2855"/>
                  </a:cubicBezTo>
                  <a:lnTo>
                    <a:pt x="614" y="2855"/>
                  </a:lnTo>
                  <a:cubicBezTo>
                    <a:pt x="614" y="2854"/>
                    <a:pt x="613" y="2850"/>
                    <a:pt x="610" y="2842"/>
                  </a:cubicBezTo>
                  <a:lnTo>
                    <a:pt x="610" y="2842"/>
                  </a:lnTo>
                  <a:cubicBezTo>
                    <a:pt x="610" y="2842"/>
                    <a:pt x="610" y="2842"/>
                    <a:pt x="610" y="2842"/>
                  </a:cubicBezTo>
                  <a:cubicBezTo>
                    <a:pt x="600" y="2819"/>
                    <a:pt x="596" y="2790"/>
                    <a:pt x="595" y="2790"/>
                  </a:cubicBezTo>
                  <a:cubicBezTo>
                    <a:pt x="595" y="2790"/>
                    <a:pt x="595" y="2795"/>
                    <a:pt x="595" y="2810"/>
                  </a:cubicBezTo>
                  <a:lnTo>
                    <a:pt x="595" y="2762"/>
                  </a:lnTo>
                  <a:cubicBezTo>
                    <a:pt x="595" y="2666"/>
                    <a:pt x="595" y="2698"/>
                    <a:pt x="659" y="2602"/>
                  </a:cubicBezTo>
                  <a:cubicBezTo>
                    <a:pt x="675" y="2569"/>
                    <a:pt x="739" y="2505"/>
                    <a:pt x="803" y="2441"/>
                  </a:cubicBezTo>
                  <a:cubicBezTo>
                    <a:pt x="867" y="2392"/>
                    <a:pt x="980" y="2328"/>
                    <a:pt x="1060" y="2281"/>
                  </a:cubicBezTo>
                  <a:cubicBezTo>
                    <a:pt x="1317" y="2135"/>
                    <a:pt x="1590" y="2024"/>
                    <a:pt x="1862" y="1927"/>
                  </a:cubicBezTo>
                  <a:cubicBezTo>
                    <a:pt x="2682" y="1638"/>
                    <a:pt x="3516" y="1461"/>
                    <a:pt x="4367" y="1301"/>
                  </a:cubicBezTo>
                  <a:cubicBezTo>
                    <a:pt x="5539" y="1076"/>
                    <a:pt x="6727" y="932"/>
                    <a:pt x="7898" y="819"/>
                  </a:cubicBezTo>
                  <a:cubicBezTo>
                    <a:pt x="8604" y="740"/>
                    <a:pt x="9295" y="691"/>
                    <a:pt x="9985" y="643"/>
                  </a:cubicBezTo>
                  <a:cubicBezTo>
                    <a:pt x="10317" y="612"/>
                    <a:pt x="10322" y="129"/>
                    <a:pt x="10001" y="129"/>
                  </a:cubicBezTo>
                  <a:cubicBezTo>
                    <a:pt x="9996" y="129"/>
                    <a:pt x="9990" y="129"/>
                    <a:pt x="9985" y="130"/>
                  </a:cubicBezTo>
                  <a:cubicBezTo>
                    <a:pt x="7529" y="306"/>
                    <a:pt x="5009" y="530"/>
                    <a:pt x="2618" y="1157"/>
                  </a:cubicBezTo>
                  <a:cubicBezTo>
                    <a:pt x="1975" y="1333"/>
                    <a:pt x="1285" y="1525"/>
                    <a:pt x="707" y="1895"/>
                  </a:cubicBezTo>
                  <a:cubicBezTo>
                    <a:pt x="370" y="2120"/>
                    <a:pt x="0" y="2473"/>
                    <a:pt x="113" y="2906"/>
                  </a:cubicBezTo>
                  <a:cubicBezTo>
                    <a:pt x="193" y="3308"/>
                    <a:pt x="563" y="3548"/>
                    <a:pt x="884" y="3725"/>
                  </a:cubicBezTo>
                  <a:cubicBezTo>
                    <a:pt x="1445" y="4030"/>
                    <a:pt x="2055" y="4207"/>
                    <a:pt x="2650" y="4367"/>
                  </a:cubicBezTo>
                  <a:cubicBezTo>
                    <a:pt x="4655" y="4896"/>
                    <a:pt x="6759" y="5121"/>
                    <a:pt x="8813" y="5314"/>
                  </a:cubicBezTo>
                  <a:cubicBezTo>
                    <a:pt x="11686" y="5570"/>
                    <a:pt x="14560" y="5651"/>
                    <a:pt x="17433" y="5651"/>
                  </a:cubicBezTo>
                  <a:cubicBezTo>
                    <a:pt x="20225" y="5635"/>
                    <a:pt x="23018" y="5523"/>
                    <a:pt x="25811" y="5234"/>
                  </a:cubicBezTo>
                  <a:cubicBezTo>
                    <a:pt x="27754" y="5041"/>
                    <a:pt x="29745" y="4800"/>
                    <a:pt x="31622" y="4254"/>
                  </a:cubicBezTo>
                  <a:cubicBezTo>
                    <a:pt x="32168" y="4094"/>
                    <a:pt x="32746" y="3901"/>
                    <a:pt x="33212" y="3580"/>
                  </a:cubicBezTo>
                  <a:cubicBezTo>
                    <a:pt x="33533" y="3372"/>
                    <a:pt x="33837" y="3051"/>
                    <a:pt x="33758" y="2649"/>
                  </a:cubicBezTo>
                  <a:cubicBezTo>
                    <a:pt x="33693" y="2232"/>
                    <a:pt x="33291" y="1975"/>
                    <a:pt x="32955" y="1782"/>
                  </a:cubicBezTo>
                  <a:cubicBezTo>
                    <a:pt x="32328" y="1461"/>
                    <a:pt x="31622" y="1253"/>
                    <a:pt x="30948" y="1093"/>
                  </a:cubicBezTo>
                  <a:cubicBezTo>
                    <a:pt x="28669" y="530"/>
                    <a:pt x="26310" y="306"/>
                    <a:pt x="23966" y="130"/>
                  </a:cubicBezTo>
                  <a:cubicBezTo>
                    <a:pt x="23228" y="81"/>
                    <a:pt x="22489" y="33"/>
                    <a:pt x="21751" y="1"/>
                  </a:cubicBezTo>
                  <a:cubicBezTo>
                    <a:pt x="21746" y="1"/>
                    <a:pt x="21741" y="1"/>
                    <a:pt x="21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1" name="Google Shape;799;p42">
              <a:extLst>
                <a:ext uri="{FF2B5EF4-FFF2-40B4-BE49-F238E27FC236}">
                  <a16:creationId xmlns:a16="http://schemas.microsoft.com/office/drawing/2014/main" id="{172AC4F5-0642-431F-9DA1-8D33A291D519}"/>
                </a:ext>
              </a:extLst>
            </p:cNvPr>
            <p:cNvSpPr/>
            <p:nvPr/>
          </p:nvSpPr>
          <p:spPr>
            <a:xfrm>
              <a:off x="3224125" y="1645250"/>
              <a:ext cx="229125" cy="18500"/>
            </a:xfrm>
            <a:custGeom>
              <a:avLst/>
              <a:gdLst/>
              <a:ahLst/>
              <a:cxnLst/>
              <a:rect l="l" t="t" r="r" b="b"/>
              <a:pathLst>
                <a:path w="9165" h="740" extrusionOk="0">
                  <a:moveTo>
                    <a:pt x="9081" y="1"/>
                  </a:moveTo>
                  <a:cubicBezTo>
                    <a:pt x="9077" y="1"/>
                    <a:pt x="9073" y="1"/>
                    <a:pt x="9069" y="2"/>
                  </a:cubicBezTo>
                  <a:cubicBezTo>
                    <a:pt x="6083" y="226"/>
                    <a:pt x="3098" y="451"/>
                    <a:pt x="97" y="596"/>
                  </a:cubicBezTo>
                  <a:cubicBezTo>
                    <a:pt x="0" y="596"/>
                    <a:pt x="0" y="740"/>
                    <a:pt x="97" y="740"/>
                  </a:cubicBezTo>
                  <a:cubicBezTo>
                    <a:pt x="3098" y="612"/>
                    <a:pt x="6083" y="387"/>
                    <a:pt x="9069" y="147"/>
                  </a:cubicBezTo>
                  <a:cubicBezTo>
                    <a:pt x="9161" y="147"/>
                    <a:pt x="9165" y="1"/>
                    <a:pt x="90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2" name="Google Shape;800;p42">
              <a:extLst>
                <a:ext uri="{FF2B5EF4-FFF2-40B4-BE49-F238E27FC236}">
                  <a16:creationId xmlns:a16="http://schemas.microsoft.com/office/drawing/2014/main" id="{EE1C5A37-00C9-4158-9D88-158D754E5DCD}"/>
                </a:ext>
              </a:extLst>
            </p:cNvPr>
            <p:cNvSpPr/>
            <p:nvPr/>
          </p:nvSpPr>
          <p:spPr>
            <a:xfrm>
              <a:off x="3186400" y="1782525"/>
              <a:ext cx="19275" cy="6050"/>
            </a:xfrm>
            <a:custGeom>
              <a:avLst/>
              <a:gdLst/>
              <a:ahLst/>
              <a:cxnLst/>
              <a:rect l="l" t="t" r="r" b="b"/>
              <a:pathLst>
                <a:path w="771" h="242" extrusionOk="0">
                  <a:moveTo>
                    <a:pt x="112" y="0"/>
                  </a:moveTo>
                  <a:cubicBezTo>
                    <a:pt x="65" y="0"/>
                    <a:pt x="33" y="17"/>
                    <a:pt x="16" y="49"/>
                  </a:cubicBezTo>
                  <a:cubicBezTo>
                    <a:pt x="1" y="97"/>
                    <a:pt x="33" y="145"/>
                    <a:pt x="65" y="145"/>
                  </a:cubicBezTo>
                  <a:cubicBezTo>
                    <a:pt x="273" y="177"/>
                    <a:pt x="465" y="210"/>
                    <a:pt x="675" y="242"/>
                  </a:cubicBezTo>
                  <a:cubicBezTo>
                    <a:pt x="707" y="242"/>
                    <a:pt x="754" y="225"/>
                    <a:pt x="754" y="193"/>
                  </a:cubicBezTo>
                  <a:cubicBezTo>
                    <a:pt x="771" y="145"/>
                    <a:pt x="754" y="97"/>
                    <a:pt x="707" y="97"/>
                  </a:cubicBezTo>
                  <a:cubicBezTo>
                    <a:pt x="514" y="64"/>
                    <a:pt x="305" y="32"/>
                    <a:pt x="1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3" name="Google Shape;801;p42">
              <a:extLst>
                <a:ext uri="{FF2B5EF4-FFF2-40B4-BE49-F238E27FC236}">
                  <a16:creationId xmlns:a16="http://schemas.microsoft.com/office/drawing/2014/main" id="{08E3A302-B18E-4332-A2D6-A6003CA2ADC8}"/>
                </a:ext>
              </a:extLst>
            </p:cNvPr>
            <p:cNvSpPr/>
            <p:nvPr/>
          </p:nvSpPr>
          <p:spPr>
            <a:xfrm>
              <a:off x="3207275" y="1758500"/>
              <a:ext cx="305675" cy="22050"/>
            </a:xfrm>
            <a:custGeom>
              <a:avLst/>
              <a:gdLst/>
              <a:ahLst/>
              <a:cxnLst/>
              <a:rect l="l" t="t" r="r" b="b"/>
              <a:pathLst>
                <a:path w="12227" h="882" extrusionOk="0">
                  <a:moveTo>
                    <a:pt x="11781" y="0"/>
                  </a:moveTo>
                  <a:cubicBezTo>
                    <a:pt x="11456" y="0"/>
                    <a:pt x="11137" y="68"/>
                    <a:pt x="10819" y="127"/>
                  </a:cubicBezTo>
                  <a:cubicBezTo>
                    <a:pt x="10321" y="240"/>
                    <a:pt x="9807" y="287"/>
                    <a:pt x="9310" y="319"/>
                  </a:cubicBezTo>
                  <a:cubicBezTo>
                    <a:pt x="8283" y="368"/>
                    <a:pt x="7271" y="400"/>
                    <a:pt x="6260" y="448"/>
                  </a:cubicBezTo>
                  <a:cubicBezTo>
                    <a:pt x="4206" y="544"/>
                    <a:pt x="2151" y="640"/>
                    <a:pt x="97" y="721"/>
                  </a:cubicBezTo>
                  <a:cubicBezTo>
                    <a:pt x="0" y="736"/>
                    <a:pt x="0" y="882"/>
                    <a:pt x="97" y="882"/>
                  </a:cubicBezTo>
                  <a:cubicBezTo>
                    <a:pt x="2119" y="785"/>
                    <a:pt x="4142" y="704"/>
                    <a:pt x="6164" y="608"/>
                  </a:cubicBezTo>
                  <a:cubicBezTo>
                    <a:pt x="7159" y="561"/>
                    <a:pt x="8154" y="528"/>
                    <a:pt x="9150" y="480"/>
                  </a:cubicBezTo>
                  <a:cubicBezTo>
                    <a:pt x="9614" y="448"/>
                    <a:pt x="10081" y="415"/>
                    <a:pt x="10530" y="336"/>
                  </a:cubicBezTo>
                  <a:cubicBezTo>
                    <a:pt x="10938" y="273"/>
                    <a:pt x="11327" y="155"/>
                    <a:pt x="11727" y="155"/>
                  </a:cubicBezTo>
                  <a:cubicBezTo>
                    <a:pt x="11846" y="155"/>
                    <a:pt x="11965" y="165"/>
                    <a:pt x="12086" y="191"/>
                  </a:cubicBezTo>
                  <a:cubicBezTo>
                    <a:pt x="12092" y="192"/>
                    <a:pt x="12097" y="192"/>
                    <a:pt x="12102" y="192"/>
                  </a:cubicBezTo>
                  <a:cubicBezTo>
                    <a:pt x="12188" y="192"/>
                    <a:pt x="12226" y="61"/>
                    <a:pt x="12135" y="30"/>
                  </a:cubicBezTo>
                  <a:cubicBezTo>
                    <a:pt x="12016" y="9"/>
                    <a:pt x="11898" y="0"/>
                    <a:pt x="117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4" name="Google Shape;802;p42">
              <a:extLst>
                <a:ext uri="{FF2B5EF4-FFF2-40B4-BE49-F238E27FC236}">
                  <a16:creationId xmlns:a16="http://schemas.microsoft.com/office/drawing/2014/main" id="{67DE7163-1F7A-4AD4-A2D4-8357A36F909C}"/>
                </a:ext>
              </a:extLst>
            </p:cNvPr>
            <p:cNvSpPr/>
            <p:nvPr/>
          </p:nvSpPr>
          <p:spPr>
            <a:xfrm>
              <a:off x="3151425" y="1913900"/>
              <a:ext cx="34575" cy="10350"/>
            </a:xfrm>
            <a:custGeom>
              <a:avLst/>
              <a:gdLst/>
              <a:ahLst/>
              <a:cxnLst/>
              <a:rect l="l" t="t" r="r" b="b"/>
              <a:pathLst>
                <a:path w="1383" h="414" extrusionOk="0">
                  <a:moveTo>
                    <a:pt x="124" y="1"/>
                  </a:moveTo>
                  <a:cubicBezTo>
                    <a:pt x="48" y="1"/>
                    <a:pt x="0" y="111"/>
                    <a:pt x="83" y="139"/>
                  </a:cubicBezTo>
                  <a:cubicBezTo>
                    <a:pt x="426" y="318"/>
                    <a:pt x="812" y="414"/>
                    <a:pt x="1200" y="414"/>
                  </a:cubicBezTo>
                  <a:cubicBezTo>
                    <a:pt x="1229" y="414"/>
                    <a:pt x="1258" y="413"/>
                    <a:pt x="1287" y="412"/>
                  </a:cubicBezTo>
                  <a:cubicBezTo>
                    <a:pt x="1383" y="412"/>
                    <a:pt x="1383" y="267"/>
                    <a:pt x="1287" y="267"/>
                  </a:cubicBezTo>
                  <a:cubicBezTo>
                    <a:pt x="901" y="267"/>
                    <a:pt x="516" y="187"/>
                    <a:pt x="163" y="10"/>
                  </a:cubicBezTo>
                  <a:cubicBezTo>
                    <a:pt x="149" y="3"/>
                    <a:pt x="136" y="1"/>
                    <a:pt x="1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5" name="Google Shape;803;p42">
              <a:extLst>
                <a:ext uri="{FF2B5EF4-FFF2-40B4-BE49-F238E27FC236}">
                  <a16:creationId xmlns:a16="http://schemas.microsoft.com/office/drawing/2014/main" id="{F87F70BE-1389-4ED6-B711-01F3E337BA9E}"/>
                </a:ext>
              </a:extLst>
            </p:cNvPr>
            <p:cNvSpPr/>
            <p:nvPr/>
          </p:nvSpPr>
          <p:spPr>
            <a:xfrm>
              <a:off x="3190425" y="1865925"/>
              <a:ext cx="366375" cy="60375"/>
            </a:xfrm>
            <a:custGeom>
              <a:avLst/>
              <a:gdLst/>
              <a:ahLst/>
              <a:cxnLst/>
              <a:rect l="l" t="t" r="r" b="b"/>
              <a:pathLst>
                <a:path w="14655" h="2415" extrusionOk="0">
                  <a:moveTo>
                    <a:pt x="14545" y="0"/>
                  </a:moveTo>
                  <a:cubicBezTo>
                    <a:pt x="14529" y="0"/>
                    <a:pt x="14511" y="6"/>
                    <a:pt x="14494" y="20"/>
                  </a:cubicBezTo>
                  <a:cubicBezTo>
                    <a:pt x="13646" y="677"/>
                    <a:pt x="12635" y="812"/>
                    <a:pt x="11596" y="812"/>
                  </a:cubicBezTo>
                  <a:cubicBezTo>
                    <a:pt x="10871" y="812"/>
                    <a:pt x="10133" y="747"/>
                    <a:pt x="9427" y="747"/>
                  </a:cubicBezTo>
                  <a:cubicBezTo>
                    <a:pt x="9268" y="747"/>
                    <a:pt x="9111" y="750"/>
                    <a:pt x="8957" y="758"/>
                  </a:cubicBezTo>
                  <a:cubicBezTo>
                    <a:pt x="8491" y="773"/>
                    <a:pt x="8009" y="838"/>
                    <a:pt x="7560" y="983"/>
                  </a:cubicBezTo>
                  <a:cubicBezTo>
                    <a:pt x="7127" y="1127"/>
                    <a:pt x="6725" y="1319"/>
                    <a:pt x="6340" y="1528"/>
                  </a:cubicBezTo>
                  <a:cubicBezTo>
                    <a:pt x="5890" y="1737"/>
                    <a:pt x="5458" y="1961"/>
                    <a:pt x="4976" y="2090"/>
                  </a:cubicBezTo>
                  <a:cubicBezTo>
                    <a:pt x="4478" y="2235"/>
                    <a:pt x="3964" y="2267"/>
                    <a:pt x="3450" y="2267"/>
                  </a:cubicBezTo>
                  <a:cubicBezTo>
                    <a:pt x="2367" y="2251"/>
                    <a:pt x="1299" y="2057"/>
                    <a:pt x="216" y="2057"/>
                  </a:cubicBezTo>
                  <a:cubicBezTo>
                    <a:pt x="176" y="2057"/>
                    <a:pt x="136" y="2057"/>
                    <a:pt x="96" y="2058"/>
                  </a:cubicBezTo>
                  <a:cubicBezTo>
                    <a:pt x="0" y="2058"/>
                    <a:pt x="0" y="2203"/>
                    <a:pt x="96" y="2203"/>
                  </a:cubicBezTo>
                  <a:cubicBezTo>
                    <a:pt x="1124" y="2203"/>
                    <a:pt x="2151" y="2379"/>
                    <a:pt x="3178" y="2411"/>
                  </a:cubicBezTo>
                  <a:cubicBezTo>
                    <a:pt x="3264" y="2414"/>
                    <a:pt x="3349" y="2415"/>
                    <a:pt x="3434" y="2415"/>
                  </a:cubicBezTo>
                  <a:cubicBezTo>
                    <a:pt x="4304" y="2415"/>
                    <a:pt x="5134" y="2262"/>
                    <a:pt x="5939" y="1882"/>
                  </a:cubicBezTo>
                  <a:cubicBezTo>
                    <a:pt x="6404" y="1657"/>
                    <a:pt x="6870" y="1400"/>
                    <a:pt x="7352" y="1223"/>
                  </a:cubicBezTo>
                  <a:cubicBezTo>
                    <a:pt x="7849" y="1030"/>
                    <a:pt x="8379" y="934"/>
                    <a:pt x="8908" y="902"/>
                  </a:cubicBezTo>
                  <a:cubicBezTo>
                    <a:pt x="9054" y="895"/>
                    <a:pt x="9199" y="892"/>
                    <a:pt x="9344" y="892"/>
                  </a:cubicBezTo>
                  <a:cubicBezTo>
                    <a:pt x="10104" y="892"/>
                    <a:pt x="10855" y="971"/>
                    <a:pt x="11605" y="971"/>
                  </a:cubicBezTo>
                  <a:cubicBezTo>
                    <a:pt x="11707" y="971"/>
                    <a:pt x="11809" y="969"/>
                    <a:pt x="11910" y="966"/>
                  </a:cubicBezTo>
                  <a:cubicBezTo>
                    <a:pt x="12873" y="919"/>
                    <a:pt x="13836" y="726"/>
                    <a:pt x="14590" y="131"/>
                  </a:cubicBezTo>
                  <a:cubicBezTo>
                    <a:pt x="14654" y="81"/>
                    <a:pt x="14608" y="0"/>
                    <a:pt x="1454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6" name="Google Shape;804;p42">
              <a:extLst>
                <a:ext uri="{FF2B5EF4-FFF2-40B4-BE49-F238E27FC236}">
                  <a16:creationId xmlns:a16="http://schemas.microsoft.com/office/drawing/2014/main" id="{EE404E76-F52E-4731-AB13-36DFB71CFBC9}"/>
                </a:ext>
              </a:extLst>
            </p:cNvPr>
            <p:cNvSpPr/>
            <p:nvPr/>
          </p:nvSpPr>
          <p:spPr>
            <a:xfrm>
              <a:off x="3094950" y="2051775"/>
              <a:ext cx="81300" cy="35775"/>
            </a:xfrm>
            <a:custGeom>
              <a:avLst/>
              <a:gdLst/>
              <a:ahLst/>
              <a:cxnLst/>
              <a:rect l="l" t="t" r="r" b="b"/>
              <a:pathLst>
                <a:path w="3252" h="1431" extrusionOk="0">
                  <a:moveTo>
                    <a:pt x="115" y="0"/>
                  </a:moveTo>
                  <a:cubicBezTo>
                    <a:pt x="60" y="0"/>
                    <a:pt x="1" y="57"/>
                    <a:pt x="46" y="113"/>
                  </a:cubicBezTo>
                  <a:cubicBezTo>
                    <a:pt x="352" y="515"/>
                    <a:pt x="801" y="740"/>
                    <a:pt x="1283" y="884"/>
                  </a:cubicBezTo>
                  <a:cubicBezTo>
                    <a:pt x="1893" y="1093"/>
                    <a:pt x="2518" y="1253"/>
                    <a:pt x="3128" y="1429"/>
                  </a:cubicBezTo>
                  <a:cubicBezTo>
                    <a:pt x="3133" y="1430"/>
                    <a:pt x="3138" y="1431"/>
                    <a:pt x="3143" y="1431"/>
                  </a:cubicBezTo>
                  <a:cubicBezTo>
                    <a:pt x="3228" y="1431"/>
                    <a:pt x="3251" y="1300"/>
                    <a:pt x="3160" y="1286"/>
                  </a:cubicBezTo>
                  <a:cubicBezTo>
                    <a:pt x="2599" y="1108"/>
                    <a:pt x="2021" y="965"/>
                    <a:pt x="1459" y="787"/>
                  </a:cubicBezTo>
                  <a:cubicBezTo>
                    <a:pt x="977" y="644"/>
                    <a:pt x="480" y="451"/>
                    <a:pt x="175" y="34"/>
                  </a:cubicBezTo>
                  <a:cubicBezTo>
                    <a:pt x="161" y="10"/>
                    <a:pt x="138" y="0"/>
                    <a:pt x="1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7" name="Google Shape;805;p42">
              <a:extLst>
                <a:ext uri="{FF2B5EF4-FFF2-40B4-BE49-F238E27FC236}">
                  <a16:creationId xmlns:a16="http://schemas.microsoft.com/office/drawing/2014/main" id="{D87CDDD8-239E-4CAE-A9DC-B9C9CBFAA090}"/>
                </a:ext>
              </a:extLst>
            </p:cNvPr>
            <p:cNvSpPr/>
            <p:nvPr/>
          </p:nvSpPr>
          <p:spPr>
            <a:xfrm>
              <a:off x="3183425" y="2090450"/>
              <a:ext cx="182000" cy="24625"/>
            </a:xfrm>
            <a:custGeom>
              <a:avLst/>
              <a:gdLst/>
              <a:ahLst/>
              <a:cxnLst/>
              <a:rect l="l" t="t" r="r" b="b"/>
              <a:pathLst>
                <a:path w="7280" h="985" extrusionOk="0">
                  <a:moveTo>
                    <a:pt x="7170" y="0"/>
                  </a:moveTo>
                  <a:cubicBezTo>
                    <a:pt x="7158" y="0"/>
                    <a:pt x="7146" y="4"/>
                    <a:pt x="7133" y="11"/>
                  </a:cubicBezTo>
                  <a:cubicBezTo>
                    <a:pt x="5922" y="559"/>
                    <a:pt x="4608" y="835"/>
                    <a:pt x="3291" y="835"/>
                  </a:cubicBezTo>
                  <a:cubicBezTo>
                    <a:pt x="2218" y="835"/>
                    <a:pt x="1143" y="652"/>
                    <a:pt x="120" y="284"/>
                  </a:cubicBezTo>
                  <a:cubicBezTo>
                    <a:pt x="111" y="281"/>
                    <a:pt x="104" y="280"/>
                    <a:pt x="97" y="280"/>
                  </a:cubicBezTo>
                  <a:cubicBezTo>
                    <a:pt x="31" y="280"/>
                    <a:pt x="1" y="399"/>
                    <a:pt x="87" y="428"/>
                  </a:cubicBezTo>
                  <a:cubicBezTo>
                    <a:pt x="1118" y="800"/>
                    <a:pt x="2199" y="984"/>
                    <a:pt x="3279" y="984"/>
                  </a:cubicBezTo>
                  <a:cubicBezTo>
                    <a:pt x="4622" y="984"/>
                    <a:pt x="5962" y="700"/>
                    <a:pt x="7198" y="139"/>
                  </a:cubicBezTo>
                  <a:cubicBezTo>
                    <a:pt x="7279" y="99"/>
                    <a:pt x="7234" y="0"/>
                    <a:pt x="71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8" name="Google Shape;806;p42">
              <a:extLst>
                <a:ext uri="{FF2B5EF4-FFF2-40B4-BE49-F238E27FC236}">
                  <a16:creationId xmlns:a16="http://schemas.microsoft.com/office/drawing/2014/main" id="{CD5FC15D-1508-4DC4-AD2E-CC427D36969C}"/>
                </a:ext>
              </a:extLst>
            </p:cNvPr>
            <p:cNvSpPr/>
            <p:nvPr/>
          </p:nvSpPr>
          <p:spPr>
            <a:xfrm>
              <a:off x="3393975" y="2030500"/>
              <a:ext cx="52925" cy="36200"/>
            </a:xfrm>
            <a:custGeom>
              <a:avLst/>
              <a:gdLst/>
              <a:ahLst/>
              <a:cxnLst/>
              <a:rect l="l" t="t" r="r" b="b"/>
              <a:pathLst>
                <a:path w="2117" h="1448" extrusionOk="0">
                  <a:moveTo>
                    <a:pt x="2011" y="0"/>
                  </a:moveTo>
                  <a:cubicBezTo>
                    <a:pt x="1989" y="0"/>
                    <a:pt x="1968" y="10"/>
                    <a:pt x="1954" y="33"/>
                  </a:cubicBezTo>
                  <a:cubicBezTo>
                    <a:pt x="1536" y="692"/>
                    <a:pt x="862" y="1157"/>
                    <a:pt x="92" y="1302"/>
                  </a:cubicBezTo>
                  <a:cubicBezTo>
                    <a:pt x="1" y="1316"/>
                    <a:pt x="39" y="1447"/>
                    <a:pt x="125" y="1447"/>
                  </a:cubicBezTo>
                  <a:cubicBezTo>
                    <a:pt x="130" y="1447"/>
                    <a:pt x="135" y="1447"/>
                    <a:pt x="141" y="1446"/>
                  </a:cubicBezTo>
                  <a:cubicBezTo>
                    <a:pt x="927" y="1302"/>
                    <a:pt x="1649" y="804"/>
                    <a:pt x="2082" y="114"/>
                  </a:cubicBezTo>
                  <a:cubicBezTo>
                    <a:pt x="2117" y="57"/>
                    <a:pt x="2063" y="0"/>
                    <a:pt x="20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sp>
          <p:nvSpPr>
            <p:cNvPr id="79" name="Google Shape;807;p42">
              <a:extLst>
                <a:ext uri="{FF2B5EF4-FFF2-40B4-BE49-F238E27FC236}">
                  <a16:creationId xmlns:a16="http://schemas.microsoft.com/office/drawing/2014/main" id="{D23F4597-06FF-450B-A362-270C75E91C12}"/>
                </a:ext>
              </a:extLst>
            </p:cNvPr>
            <p:cNvSpPr/>
            <p:nvPr/>
          </p:nvSpPr>
          <p:spPr>
            <a:xfrm>
              <a:off x="3036825" y="2181050"/>
              <a:ext cx="93850" cy="45050"/>
            </a:xfrm>
            <a:custGeom>
              <a:avLst/>
              <a:gdLst/>
              <a:ahLst/>
              <a:cxnLst/>
              <a:rect l="l" t="t" r="r" b="b"/>
              <a:pathLst>
                <a:path w="3754" h="1802" extrusionOk="0">
                  <a:moveTo>
                    <a:pt x="353" y="1"/>
                  </a:moveTo>
                  <a:cubicBezTo>
                    <a:pt x="264" y="1"/>
                    <a:pt x="176" y="10"/>
                    <a:pt x="92" y="31"/>
                  </a:cubicBezTo>
                  <a:cubicBezTo>
                    <a:pt x="1" y="46"/>
                    <a:pt x="25" y="176"/>
                    <a:pt x="109" y="176"/>
                  </a:cubicBezTo>
                  <a:cubicBezTo>
                    <a:pt x="114" y="176"/>
                    <a:pt x="119" y="176"/>
                    <a:pt x="124" y="175"/>
                  </a:cubicBezTo>
                  <a:cubicBezTo>
                    <a:pt x="195" y="157"/>
                    <a:pt x="270" y="150"/>
                    <a:pt x="345" y="150"/>
                  </a:cubicBezTo>
                  <a:cubicBezTo>
                    <a:pt x="612" y="150"/>
                    <a:pt x="898" y="241"/>
                    <a:pt x="1136" y="303"/>
                  </a:cubicBezTo>
                  <a:cubicBezTo>
                    <a:pt x="1457" y="400"/>
                    <a:pt x="1761" y="513"/>
                    <a:pt x="2067" y="657"/>
                  </a:cubicBezTo>
                  <a:cubicBezTo>
                    <a:pt x="2628" y="945"/>
                    <a:pt x="3158" y="1315"/>
                    <a:pt x="3608" y="1780"/>
                  </a:cubicBezTo>
                  <a:cubicBezTo>
                    <a:pt x="3623" y="1795"/>
                    <a:pt x="3639" y="1801"/>
                    <a:pt x="3655" y="1801"/>
                  </a:cubicBezTo>
                  <a:cubicBezTo>
                    <a:pt x="3708" y="1801"/>
                    <a:pt x="3754" y="1730"/>
                    <a:pt x="3704" y="1668"/>
                  </a:cubicBezTo>
                  <a:cubicBezTo>
                    <a:pt x="3223" y="1187"/>
                    <a:pt x="2660" y="770"/>
                    <a:pt x="2035" y="481"/>
                  </a:cubicBezTo>
                  <a:cubicBezTo>
                    <a:pt x="1729" y="336"/>
                    <a:pt x="1425" y="224"/>
                    <a:pt x="1104" y="143"/>
                  </a:cubicBezTo>
                  <a:cubicBezTo>
                    <a:pt x="867" y="72"/>
                    <a:pt x="604" y="1"/>
                    <a:pt x="3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Darker Grotesque"/>
              </a:endParaRPr>
            </a:p>
          </p:txBody>
        </p:sp>
      </p:grpSp>
      <p:sp>
        <p:nvSpPr>
          <p:cNvPr id="80" name="Google Shape;916;p46">
            <a:extLst>
              <a:ext uri="{FF2B5EF4-FFF2-40B4-BE49-F238E27FC236}">
                <a16:creationId xmlns:a16="http://schemas.microsoft.com/office/drawing/2014/main" id="{F4EDBA0D-D427-4279-AB77-D64A9E6151BF}"/>
              </a:ext>
            </a:extLst>
          </p:cNvPr>
          <p:cNvSpPr/>
          <p:nvPr/>
        </p:nvSpPr>
        <p:spPr>
          <a:xfrm>
            <a:off x="7833547" y="911180"/>
            <a:ext cx="1180905" cy="357324"/>
          </a:xfrm>
          <a:custGeom>
            <a:avLst/>
            <a:gdLst/>
            <a:ahLst/>
            <a:cxnLst/>
            <a:rect l="l" t="t" r="r" b="b"/>
            <a:pathLst>
              <a:path w="14442" h="4517" extrusionOk="0">
                <a:moveTo>
                  <a:pt x="4189" y="1"/>
                </a:moveTo>
                <a:cubicBezTo>
                  <a:pt x="3989" y="1"/>
                  <a:pt x="3776" y="40"/>
                  <a:pt x="3552" y="130"/>
                </a:cubicBezTo>
                <a:cubicBezTo>
                  <a:pt x="1851" y="831"/>
                  <a:pt x="2485" y="3265"/>
                  <a:pt x="2485" y="3265"/>
                </a:cubicBezTo>
                <a:cubicBezTo>
                  <a:pt x="2485" y="3265"/>
                  <a:pt x="1753" y="2580"/>
                  <a:pt x="996" y="2580"/>
                </a:cubicBezTo>
                <a:cubicBezTo>
                  <a:pt x="970" y="2580"/>
                  <a:pt x="944" y="2581"/>
                  <a:pt x="917" y="2582"/>
                </a:cubicBezTo>
                <a:cubicBezTo>
                  <a:pt x="150" y="2616"/>
                  <a:pt x="1" y="4516"/>
                  <a:pt x="1" y="4516"/>
                </a:cubicBezTo>
                <a:lnTo>
                  <a:pt x="14441" y="4516"/>
                </a:lnTo>
                <a:cubicBezTo>
                  <a:pt x="14441" y="4516"/>
                  <a:pt x="13774" y="2431"/>
                  <a:pt x="11840" y="1564"/>
                </a:cubicBezTo>
                <a:cubicBezTo>
                  <a:pt x="11534" y="1425"/>
                  <a:pt x="11248" y="1370"/>
                  <a:pt x="10986" y="1370"/>
                </a:cubicBezTo>
                <a:cubicBezTo>
                  <a:pt x="9993" y="1370"/>
                  <a:pt x="9355" y="2165"/>
                  <a:pt x="9355" y="2165"/>
                </a:cubicBezTo>
                <a:cubicBezTo>
                  <a:pt x="9355" y="2165"/>
                  <a:pt x="9455" y="681"/>
                  <a:pt x="8105" y="415"/>
                </a:cubicBezTo>
                <a:cubicBezTo>
                  <a:pt x="7994" y="391"/>
                  <a:pt x="7889" y="380"/>
                  <a:pt x="7789" y="380"/>
                </a:cubicBezTo>
                <a:cubicBezTo>
                  <a:pt x="6691" y="380"/>
                  <a:pt x="6271" y="1698"/>
                  <a:pt x="6271" y="1698"/>
                </a:cubicBezTo>
                <a:cubicBezTo>
                  <a:pt x="6271" y="1698"/>
                  <a:pt x="5504" y="1"/>
                  <a:pt x="41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 name="Google Shape;918;p46">
            <a:extLst>
              <a:ext uri="{FF2B5EF4-FFF2-40B4-BE49-F238E27FC236}">
                <a16:creationId xmlns:a16="http://schemas.microsoft.com/office/drawing/2014/main" id="{7732B1F9-3E9C-4DCD-8F76-035A58273791}"/>
              </a:ext>
            </a:extLst>
          </p:cNvPr>
          <p:cNvSpPr/>
          <p:nvPr/>
        </p:nvSpPr>
        <p:spPr>
          <a:xfrm>
            <a:off x="8030555" y="1044052"/>
            <a:ext cx="918046" cy="357324"/>
          </a:xfrm>
          <a:custGeom>
            <a:avLst/>
            <a:gdLst/>
            <a:ahLst/>
            <a:cxnLst/>
            <a:rect l="l" t="t" r="r" b="b"/>
            <a:pathLst>
              <a:path w="11373" h="3464" extrusionOk="0">
                <a:moveTo>
                  <a:pt x="5636" y="1"/>
                </a:moveTo>
                <a:cubicBezTo>
                  <a:pt x="5534" y="1"/>
                  <a:pt x="5429" y="10"/>
                  <a:pt x="5319" y="29"/>
                </a:cubicBezTo>
                <a:cubicBezTo>
                  <a:pt x="3603" y="345"/>
                  <a:pt x="3919" y="2613"/>
                  <a:pt x="3919" y="2613"/>
                </a:cubicBezTo>
                <a:cubicBezTo>
                  <a:pt x="3919" y="2613"/>
                  <a:pt x="3355" y="1380"/>
                  <a:pt x="2309" y="1380"/>
                </a:cubicBezTo>
                <a:cubicBezTo>
                  <a:pt x="2175" y="1380"/>
                  <a:pt x="2034" y="1400"/>
                  <a:pt x="1884" y="1445"/>
                </a:cubicBezTo>
                <a:cubicBezTo>
                  <a:pt x="568" y="1863"/>
                  <a:pt x="1" y="3464"/>
                  <a:pt x="1" y="3464"/>
                </a:cubicBezTo>
                <a:lnTo>
                  <a:pt x="11373" y="3346"/>
                </a:lnTo>
                <a:cubicBezTo>
                  <a:pt x="11373" y="3346"/>
                  <a:pt x="10322" y="2363"/>
                  <a:pt x="9255" y="1679"/>
                </a:cubicBezTo>
                <a:cubicBezTo>
                  <a:pt x="8972" y="1490"/>
                  <a:pt x="8729" y="1422"/>
                  <a:pt x="8526" y="1422"/>
                </a:cubicBezTo>
                <a:cubicBezTo>
                  <a:pt x="7972" y="1422"/>
                  <a:pt x="7705" y="1930"/>
                  <a:pt x="7705" y="1930"/>
                </a:cubicBezTo>
                <a:cubicBezTo>
                  <a:pt x="7705" y="1930"/>
                  <a:pt x="7120" y="1"/>
                  <a:pt x="56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2" name="Google Shape;916;p46">
            <a:extLst>
              <a:ext uri="{FF2B5EF4-FFF2-40B4-BE49-F238E27FC236}">
                <a16:creationId xmlns:a16="http://schemas.microsoft.com/office/drawing/2014/main" id="{BB86A339-8B20-46FA-8A74-08477307FC3B}"/>
              </a:ext>
            </a:extLst>
          </p:cNvPr>
          <p:cNvSpPr/>
          <p:nvPr/>
        </p:nvSpPr>
        <p:spPr>
          <a:xfrm>
            <a:off x="7481665" y="4261604"/>
            <a:ext cx="1069952" cy="564381"/>
          </a:xfrm>
          <a:custGeom>
            <a:avLst/>
            <a:gdLst/>
            <a:ahLst/>
            <a:cxnLst/>
            <a:rect l="l" t="t" r="r" b="b"/>
            <a:pathLst>
              <a:path w="14442" h="4517" extrusionOk="0">
                <a:moveTo>
                  <a:pt x="4189" y="1"/>
                </a:moveTo>
                <a:cubicBezTo>
                  <a:pt x="3989" y="1"/>
                  <a:pt x="3776" y="40"/>
                  <a:pt x="3552" y="130"/>
                </a:cubicBezTo>
                <a:cubicBezTo>
                  <a:pt x="1851" y="831"/>
                  <a:pt x="2485" y="3265"/>
                  <a:pt x="2485" y="3265"/>
                </a:cubicBezTo>
                <a:cubicBezTo>
                  <a:pt x="2485" y="3265"/>
                  <a:pt x="1753" y="2580"/>
                  <a:pt x="996" y="2580"/>
                </a:cubicBezTo>
                <a:cubicBezTo>
                  <a:pt x="970" y="2580"/>
                  <a:pt x="944" y="2581"/>
                  <a:pt x="917" y="2582"/>
                </a:cubicBezTo>
                <a:cubicBezTo>
                  <a:pt x="150" y="2616"/>
                  <a:pt x="1" y="4516"/>
                  <a:pt x="1" y="4516"/>
                </a:cubicBezTo>
                <a:lnTo>
                  <a:pt x="14441" y="4516"/>
                </a:lnTo>
                <a:cubicBezTo>
                  <a:pt x="14441" y="4516"/>
                  <a:pt x="13774" y="2431"/>
                  <a:pt x="11840" y="1564"/>
                </a:cubicBezTo>
                <a:cubicBezTo>
                  <a:pt x="11534" y="1425"/>
                  <a:pt x="11248" y="1370"/>
                  <a:pt x="10986" y="1370"/>
                </a:cubicBezTo>
                <a:cubicBezTo>
                  <a:pt x="9993" y="1370"/>
                  <a:pt x="9355" y="2165"/>
                  <a:pt x="9355" y="2165"/>
                </a:cubicBezTo>
                <a:cubicBezTo>
                  <a:pt x="9355" y="2165"/>
                  <a:pt x="9455" y="681"/>
                  <a:pt x="8105" y="415"/>
                </a:cubicBezTo>
                <a:cubicBezTo>
                  <a:pt x="7994" y="391"/>
                  <a:pt x="7889" y="380"/>
                  <a:pt x="7789" y="380"/>
                </a:cubicBezTo>
                <a:cubicBezTo>
                  <a:pt x="6691" y="380"/>
                  <a:pt x="6271" y="1698"/>
                  <a:pt x="6271" y="1698"/>
                </a:cubicBezTo>
                <a:cubicBezTo>
                  <a:pt x="6271" y="1698"/>
                  <a:pt x="5504" y="1"/>
                  <a:pt x="41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3" name="Google Shape;918;p46">
            <a:extLst>
              <a:ext uri="{FF2B5EF4-FFF2-40B4-BE49-F238E27FC236}">
                <a16:creationId xmlns:a16="http://schemas.microsoft.com/office/drawing/2014/main" id="{2A724703-2A1E-4993-BF9E-737E88640A0A}"/>
              </a:ext>
            </a:extLst>
          </p:cNvPr>
          <p:cNvSpPr/>
          <p:nvPr/>
        </p:nvSpPr>
        <p:spPr>
          <a:xfrm>
            <a:off x="7194373" y="4404512"/>
            <a:ext cx="1804066" cy="529168"/>
          </a:xfrm>
          <a:custGeom>
            <a:avLst/>
            <a:gdLst/>
            <a:ahLst/>
            <a:cxnLst/>
            <a:rect l="l" t="t" r="r" b="b"/>
            <a:pathLst>
              <a:path w="11373" h="3464" extrusionOk="0">
                <a:moveTo>
                  <a:pt x="5636" y="1"/>
                </a:moveTo>
                <a:cubicBezTo>
                  <a:pt x="5534" y="1"/>
                  <a:pt x="5429" y="10"/>
                  <a:pt x="5319" y="29"/>
                </a:cubicBezTo>
                <a:cubicBezTo>
                  <a:pt x="3603" y="345"/>
                  <a:pt x="3919" y="2613"/>
                  <a:pt x="3919" y="2613"/>
                </a:cubicBezTo>
                <a:cubicBezTo>
                  <a:pt x="3919" y="2613"/>
                  <a:pt x="3355" y="1380"/>
                  <a:pt x="2309" y="1380"/>
                </a:cubicBezTo>
                <a:cubicBezTo>
                  <a:pt x="2175" y="1380"/>
                  <a:pt x="2034" y="1400"/>
                  <a:pt x="1884" y="1445"/>
                </a:cubicBezTo>
                <a:cubicBezTo>
                  <a:pt x="568" y="1863"/>
                  <a:pt x="1" y="3464"/>
                  <a:pt x="1" y="3464"/>
                </a:cubicBezTo>
                <a:lnTo>
                  <a:pt x="11373" y="3346"/>
                </a:lnTo>
                <a:cubicBezTo>
                  <a:pt x="11373" y="3346"/>
                  <a:pt x="10322" y="2363"/>
                  <a:pt x="9255" y="1679"/>
                </a:cubicBezTo>
                <a:cubicBezTo>
                  <a:pt x="8972" y="1490"/>
                  <a:pt x="8729" y="1422"/>
                  <a:pt x="8526" y="1422"/>
                </a:cubicBezTo>
                <a:cubicBezTo>
                  <a:pt x="7972" y="1422"/>
                  <a:pt x="7705" y="1930"/>
                  <a:pt x="7705" y="1930"/>
                </a:cubicBezTo>
                <a:cubicBezTo>
                  <a:pt x="7705" y="1930"/>
                  <a:pt x="7120" y="1"/>
                  <a:pt x="56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4" name="Google Shape;916;p46">
            <a:extLst>
              <a:ext uri="{FF2B5EF4-FFF2-40B4-BE49-F238E27FC236}">
                <a16:creationId xmlns:a16="http://schemas.microsoft.com/office/drawing/2014/main" id="{CA5CE30D-11A4-4DE0-951A-6C25108A738C}"/>
              </a:ext>
            </a:extLst>
          </p:cNvPr>
          <p:cNvSpPr/>
          <p:nvPr/>
        </p:nvSpPr>
        <p:spPr>
          <a:xfrm>
            <a:off x="809722" y="3786747"/>
            <a:ext cx="1358679" cy="892930"/>
          </a:xfrm>
          <a:custGeom>
            <a:avLst/>
            <a:gdLst/>
            <a:ahLst/>
            <a:cxnLst/>
            <a:rect l="l" t="t" r="r" b="b"/>
            <a:pathLst>
              <a:path w="14442" h="4517" extrusionOk="0">
                <a:moveTo>
                  <a:pt x="4189" y="1"/>
                </a:moveTo>
                <a:cubicBezTo>
                  <a:pt x="3989" y="1"/>
                  <a:pt x="3776" y="40"/>
                  <a:pt x="3552" y="130"/>
                </a:cubicBezTo>
                <a:cubicBezTo>
                  <a:pt x="1851" y="831"/>
                  <a:pt x="2485" y="3265"/>
                  <a:pt x="2485" y="3265"/>
                </a:cubicBezTo>
                <a:cubicBezTo>
                  <a:pt x="2485" y="3265"/>
                  <a:pt x="1753" y="2580"/>
                  <a:pt x="996" y="2580"/>
                </a:cubicBezTo>
                <a:cubicBezTo>
                  <a:pt x="970" y="2580"/>
                  <a:pt x="944" y="2581"/>
                  <a:pt x="917" y="2582"/>
                </a:cubicBezTo>
                <a:cubicBezTo>
                  <a:pt x="150" y="2616"/>
                  <a:pt x="1" y="4516"/>
                  <a:pt x="1" y="4516"/>
                </a:cubicBezTo>
                <a:lnTo>
                  <a:pt x="14441" y="4516"/>
                </a:lnTo>
                <a:cubicBezTo>
                  <a:pt x="14441" y="4516"/>
                  <a:pt x="13774" y="2431"/>
                  <a:pt x="11840" y="1564"/>
                </a:cubicBezTo>
                <a:cubicBezTo>
                  <a:pt x="11534" y="1425"/>
                  <a:pt x="11248" y="1370"/>
                  <a:pt x="10986" y="1370"/>
                </a:cubicBezTo>
                <a:cubicBezTo>
                  <a:pt x="9993" y="1370"/>
                  <a:pt x="9355" y="2165"/>
                  <a:pt x="9355" y="2165"/>
                </a:cubicBezTo>
                <a:cubicBezTo>
                  <a:pt x="9355" y="2165"/>
                  <a:pt x="9455" y="681"/>
                  <a:pt x="8105" y="415"/>
                </a:cubicBezTo>
                <a:cubicBezTo>
                  <a:pt x="7994" y="391"/>
                  <a:pt x="7889" y="380"/>
                  <a:pt x="7789" y="380"/>
                </a:cubicBezTo>
                <a:cubicBezTo>
                  <a:pt x="6691" y="380"/>
                  <a:pt x="6271" y="1698"/>
                  <a:pt x="6271" y="1698"/>
                </a:cubicBezTo>
                <a:cubicBezTo>
                  <a:pt x="6271" y="1698"/>
                  <a:pt x="5504" y="1"/>
                  <a:pt x="41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5" name="Google Shape;918;p46">
            <a:extLst>
              <a:ext uri="{FF2B5EF4-FFF2-40B4-BE49-F238E27FC236}">
                <a16:creationId xmlns:a16="http://schemas.microsoft.com/office/drawing/2014/main" id="{BBA9A15A-BF5A-4B40-8F67-ACB40F6ABE86}"/>
              </a:ext>
            </a:extLst>
          </p:cNvPr>
          <p:cNvSpPr/>
          <p:nvPr/>
        </p:nvSpPr>
        <p:spPr>
          <a:xfrm>
            <a:off x="1583014" y="4161465"/>
            <a:ext cx="1069952" cy="684769"/>
          </a:xfrm>
          <a:custGeom>
            <a:avLst/>
            <a:gdLst/>
            <a:ahLst/>
            <a:cxnLst/>
            <a:rect l="l" t="t" r="r" b="b"/>
            <a:pathLst>
              <a:path w="11373" h="3464" extrusionOk="0">
                <a:moveTo>
                  <a:pt x="5636" y="1"/>
                </a:moveTo>
                <a:cubicBezTo>
                  <a:pt x="5534" y="1"/>
                  <a:pt x="5429" y="10"/>
                  <a:pt x="5319" y="29"/>
                </a:cubicBezTo>
                <a:cubicBezTo>
                  <a:pt x="3603" y="345"/>
                  <a:pt x="3919" y="2613"/>
                  <a:pt x="3919" y="2613"/>
                </a:cubicBezTo>
                <a:cubicBezTo>
                  <a:pt x="3919" y="2613"/>
                  <a:pt x="3355" y="1380"/>
                  <a:pt x="2309" y="1380"/>
                </a:cubicBezTo>
                <a:cubicBezTo>
                  <a:pt x="2175" y="1380"/>
                  <a:pt x="2034" y="1400"/>
                  <a:pt x="1884" y="1445"/>
                </a:cubicBezTo>
                <a:cubicBezTo>
                  <a:pt x="568" y="1863"/>
                  <a:pt x="1" y="3464"/>
                  <a:pt x="1" y="3464"/>
                </a:cubicBezTo>
                <a:lnTo>
                  <a:pt x="11373" y="3346"/>
                </a:lnTo>
                <a:cubicBezTo>
                  <a:pt x="11373" y="3346"/>
                  <a:pt x="10322" y="2363"/>
                  <a:pt x="9255" y="1679"/>
                </a:cubicBezTo>
                <a:cubicBezTo>
                  <a:pt x="8972" y="1490"/>
                  <a:pt x="8729" y="1422"/>
                  <a:pt x="8526" y="1422"/>
                </a:cubicBezTo>
                <a:cubicBezTo>
                  <a:pt x="7972" y="1422"/>
                  <a:pt x="7705" y="1930"/>
                  <a:pt x="7705" y="1930"/>
                </a:cubicBezTo>
                <a:cubicBezTo>
                  <a:pt x="7705" y="1930"/>
                  <a:pt x="7120" y="1"/>
                  <a:pt x="56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86" name="Picture 85">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7913" y="914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3277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263"/>
        <p:cNvGrpSpPr/>
        <p:nvPr/>
      </p:nvGrpSpPr>
      <p:grpSpPr>
        <a:xfrm>
          <a:off x="0" y="0"/>
          <a:ext cx="0" cy="0"/>
          <a:chOff x="0" y="0"/>
          <a:chExt cx="0" cy="0"/>
        </a:xfrm>
      </p:grpSpPr>
      <p:sp>
        <p:nvSpPr>
          <p:cNvPr id="1264" name="Google Shape;1264;p47"/>
          <p:cNvSpPr txBox="1">
            <a:spLocks noGrp="1"/>
          </p:cNvSpPr>
          <p:nvPr>
            <p:ph type="title"/>
          </p:nvPr>
        </p:nvSpPr>
        <p:spPr>
          <a:xfrm>
            <a:off x="207907" y="-353173"/>
            <a:ext cx="4679073" cy="155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Self Motivation </a:t>
            </a:r>
            <a:endParaRPr dirty="0"/>
          </a:p>
        </p:txBody>
      </p:sp>
      <p:sp>
        <p:nvSpPr>
          <p:cNvPr id="1265" name="Google Shape;1265;p47"/>
          <p:cNvSpPr txBox="1">
            <a:spLocks noGrp="1"/>
          </p:cNvSpPr>
          <p:nvPr>
            <p:ph type="subTitle" idx="1"/>
          </p:nvPr>
        </p:nvSpPr>
        <p:spPr>
          <a:xfrm>
            <a:off x="112872" y="783406"/>
            <a:ext cx="6051730" cy="3532989"/>
          </a:xfrm>
          <a:prstGeom prst="rect">
            <a:avLst/>
          </a:prstGeom>
        </p:spPr>
        <p:txBody>
          <a:bodyPr spcFirstLastPara="1" wrap="square" lIns="91425" tIns="91425" rIns="91425" bIns="91425" anchor="ctr" anchorCtr="0">
            <a:noAutofit/>
          </a:bodyPr>
          <a:lstStyle/>
          <a:p>
            <a:pPr algn="l"/>
            <a:r>
              <a:rPr lang="en-US" b="1" i="0" dirty="0">
                <a:solidFill>
                  <a:srgbClr val="FFC000"/>
                </a:solidFill>
                <a:effectLst/>
                <a:latin typeface="Darker Grotesque"/>
              </a:rPr>
              <a:t>The best kind of motivation is self-motivation.</a:t>
            </a:r>
          </a:p>
          <a:p>
            <a:pPr algn="l"/>
            <a:r>
              <a:rPr lang="en-US" b="1" i="0" dirty="0">
                <a:solidFill>
                  <a:srgbClr val="FFC000"/>
                </a:solidFill>
                <a:effectLst/>
                <a:latin typeface="Darker Grotesque"/>
              </a:rPr>
              <a:t>To demonstrate this point, let’s consider two scenarios</a:t>
            </a:r>
          </a:p>
          <a:p>
            <a:pPr algn="l"/>
            <a:r>
              <a:rPr lang="en-US" b="1" i="0" dirty="0">
                <a:solidFill>
                  <a:srgbClr val="FFC000"/>
                </a:solidFill>
                <a:effectLst/>
                <a:latin typeface="Darker Grotesque"/>
              </a:rPr>
              <a:t>you’ve likely experienced:</a:t>
            </a:r>
          </a:p>
          <a:p>
            <a:pPr marL="139700" indent="0" algn="l"/>
            <a:endParaRPr lang="en-US" b="1" i="0" dirty="0">
              <a:solidFill>
                <a:srgbClr val="FFC000"/>
              </a:solidFill>
              <a:effectLst/>
              <a:latin typeface="Darker Grotesque"/>
            </a:endParaRPr>
          </a:p>
          <a:p>
            <a:pPr marL="139700" indent="0" algn="l"/>
            <a:r>
              <a:rPr lang="en-US" b="1" i="0" dirty="0">
                <a:solidFill>
                  <a:srgbClr val="FFC000"/>
                </a:solidFill>
                <a:effectLst/>
                <a:latin typeface="Darker Grotesque"/>
              </a:rPr>
              <a:t>You have something you </a:t>
            </a:r>
            <a:r>
              <a:rPr lang="en-US" b="1" i="1" dirty="0">
                <a:solidFill>
                  <a:srgbClr val="FFC000"/>
                </a:solidFill>
                <a:effectLst/>
                <a:latin typeface="Darker Grotesque"/>
              </a:rPr>
              <a:t>have to do</a:t>
            </a:r>
            <a:r>
              <a:rPr lang="en-US" b="1" i="0" dirty="0">
                <a:solidFill>
                  <a:srgbClr val="FFC000"/>
                </a:solidFill>
                <a:effectLst/>
                <a:latin typeface="Darker Grotesque"/>
              </a:rPr>
              <a:t>. You’re not excited or passionate about it, but you know you need to get it done. This feeling of obligation motivates you to work hard to complete the task;</a:t>
            </a:r>
            <a:br>
              <a:rPr lang="en-US" b="1" i="0" dirty="0">
                <a:solidFill>
                  <a:srgbClr val="FFC000"/>
                </a:solidFill>
                <a:effectLst/>
                <a:latin typeface="Darker Grotesque"/>
              </a:rPr>
            </a:br>
            <a:endParaRPr lang="en-US" b="1" i="0" dirty="0">
              <a:solidFill>
                <a:srgbClr val="FFC000"/>
              </a:solidFill>
              <a:effectLst/>
              <a:latin typeface="Darker Grotesque"/>
            </a:endParaRPr>
          </a:p>
          <a:p>
            <a:pPr marL="139700" indent="0" algn="l"/>
            <a:r>
              <a:rPr lang="en-US" b="1" i="0" dirty="0">
                <a:solidFill>
                  <a:srgbClr val="FFC000"/>
                </a:solidFill>
                <a:effectLst/>
                <a:latin typeface="Darker Grotesque"/>
              </a:rPr>
              <a:t>You have something you</a:t>
            </a:r>
            <a:r>
              <a:rPr lang="en-US" b="1" i="1" dirty="0">
                <a:solidFill>
                  <a:srgbClr val="FFC000"/>
                </a:solidFill>
                <a:effectLst/>
                <a:latin typeface="Darker Grotesque"/>
              </a:rPr>
              <a:t> get to do</a:t>
            </a:r>
            <a:r>
              <a:rPr lang="en-US" b="1" i="0" dirty="0">
                <a:solidFill>
                  <a:srgbClr val="FFC000"/>
                </a:solidFill>
                <a:effectLst/>
                <a:latin typeface="Darker Grotesque"/>
              </a:rPr>
              <a:t>. You’re interested in your task—you might have even assigned this task for yourself rather than receiving it from someone else—and you are happy to put in the time and effort to complete it.</a:t>
            </a:r>
          </a:p>
        </p:txBody>
      </p:sp>
      <p:grpSp>
        <p:nvGrpSpPr>
          <p:cNvPr id="1267" name="Google Shape;1267;p47"/>
          <p:cNvGrpSpPr/>
          <p:nvPr/>
        </p:nvGrpSpPr>
        <p:grpSpPr>
          <a:xfrm>
            <a:off x="5694042" y="1983517"/>
            <a:ext cx="3871342" cy="2492690"/>
            <a:chOff x="5466588" y="2101200"/>
            <a:chExt cx="2883681" cy="1856752"/>
          </a:xfrm>
        </p:grpSpPr>
        <p:sp>
          <p:nvSpPr>
            <p:cNvPr id="1268" name="Google Shape;1268;p47"/>
            <p:cNvSpPr/>
            <p:nvPr/>
          </p:nvSpPr>
          <p:spPr>
            <a:xfrm>
              <a:off x="5533248" y="3650076"/>
              <a:ext cx="2617244" cy="307877"/>
            </a:xfrm>
            <a:custGeom>
              <a:avLst/>
              <a:gdLst/>
              <a:ahLst/>
              <a:cxnLst/>
              <a:rect l="l" t="t" r="r" b="b"/>
              <a:pathLst>
                <a:path w="59090" h="6951" extrusionOk="0">
                  <a:moveTo>
                    <a:pt x="29553" y="1"/>
                  </a:moveTo>
                  <a:cubicBezTo>
                    <a:pt x="13234" y="1"/>
                    <a:pt x="1" y="1560"/>
                    <a:pt x="1" y="3476"/>
                  </a:cubicBezTo>
                  <a:cubicBezTo>
                    <a:pt x="1" y="5392"/>
                    <a:pt x="13234" y="6951"/>
                    <a:pt x="29553" y="6951"/>
                  </a:cubicBezTo>
                  <a:cubicBezTo>
                    <a:pt x="45872" y="6951"/>
                    <a:pt x="59089" y="5392"/>
                    <a:pt x="59089" y="3476"/>
                  </a:cubicBezTo>
                  <a:cubicBezTo>
                    <a:pt x="59089" y="1560"/>
                    <a:pt x="45872" y="1"/>
                    <a:pt x="29553" y="1"/>
                  </a:cubicBezTo>
                  <a:close/>
                </a:path>
              </a:pathLst>
            </a:custGeom>
            <a:solidFill>
              <a:srgbClr val="9A9B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69" name="Google Shape;1269;p47"/>
            <p:cNvSpPr/>
            <p:nvPr/>
          </p:nvSpPr>
          <p:spPr>
            <a:xfrm>
              <a:off x="7884754" y="2927837"/>
              <a:ext cx="223323" cy="495367"/>
            </a:xfrm>
            <a:custGeom>
              <a:avLst/>
              <a:gdLst/>
              <a:ahLst/>
              <a:cxnLst/>
              <a:rect l="l" t="t" r="r" b="b"/>
              <a:pathLst>
                <a:path w="5042" h="11184" extrusionOk="0">
                  <a:moveTo>
                    <a:pt x="3663" y="0"/>
                  </a:moveTo>
                  <a:cubicBezTo>
                    <a:pt x="2428" y="0"/>
                    <a:pt x="0" y="7368"/>
                    <a:pt x="820" y="9535"/>
                  </a:cubicBezTo>
                  <a:cubicBezTo>
                    <a:pt x="1256" y="10701"/>
                    <a:pt x="2021" y="11184"/>
                    <a:pt x="2752" y="11184"/>
                  </a:cubicBezTo>
                  <a:cubicBezTo>
                    <a:pt x="3191" y="11184"/>
                    <a:pt x="3618" y="11009"/>
                    <a:pt x="3953" y="10704"/>
                  </a:cubicBezTo>
                  <a:cubicBezTo>
                    <a:pt x="4311" y="10364"/>
                    <a:pt x="4798" y="9714"/>
                    <a:pt x="4895" y="8902"/>
                  </a:cubicBezTo>
                  <a:cubicBezTo>
                    <a:pt x="5042" y="7457"/>
                    <a:pt x="4928" y="1985"/>
                    <a:pt x="4018" y="280"/>
                  </a:cubicBezTo>
                  <a:cubicBezTo>
                    <a:pt x="3918" y="88"/>
                    <a:pt x="3797" y="0"/>
                    <a:pt x="36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0" name="Google Shape;1270;p47"/>
            <p:cNvSpPr/>
            <p:nvPr/>
          </p:nvSpPr>
          <p:spPr>
            <a:xfrm>
              <a:off x="7841214" y="3133754"/>
              <a:ext cx="184877" cy="648708"/>
            </a:xfrm>
            <a:custGeom>
              <a:avLst/>
              <a:gdLst/>
              <a:ahLst/>
              <a:cxnLst/>
              <a:rect l="l" t="t" r="r" b="b"/>
              <a:pathLst>
                <a:path w="4174" h="14646" extrusionOk="0">
                  <a:moveTo>
                    <a:pt x="4097" y="1"/>
                  </a:moveTo>
                  <a:cubicBezTo>
                    <a:pt x="4055" y="1"/>
                    <a:pt x="4011" y="29"/>
                    <a:pt x="4011" y="80"/>
                  </a:cubicBezTo>
                  <a:cubicBezTo>
                    <a:pt x="3930" y="4448"/>
                    <a:pt x="2890" y="8783"/>
                    <a:pt x="974" y="12713"/>
                  </a:cubicBezTo>
                  <a:cubicBezTo>
                    <a:pt x="667" y="13330"/>
                    <a:pt x="342" y="13947"/>
                    <a:pt x="0" y="14531"/>
                  </a:cubicBezTo>
                  <a:lnTo>
                    <a:pt x="130" y="14646"/>
                  </a:lnTo>
                  <a:cubicBezTo>
                    <a:pt x="2063" y="11301"/>
                    <a:pt x="3345" y="7598"/>
                    <a:pt x="3882" y="3782"/>
                  </a:cubicBezTo>
                  <a:cubicBezTo>
                    <a:pt x="4060" y="2548"/>
                    <a:pt x="4141" y="1314"/>
                    <a:pt x="4174" y="80"/>
                  </a:cubicBezTo>
                  <a:cubicBezTo>
                    <a:pt x="4174" y="25"/>
                    <a:pt x="4136" y="1"/>
                    <a:pt x="40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1" name="Google Shape;1271;p47"/>
            <p:cNvSpPr/>
            <p:nvPr/>
          </p:nvSpPr>
          <p:spPr>
            <a:xfrm>
              <a:off x="7988665" y="3325764"/>
              <a:ext cx="361604" cy="313325"/>
            </a:xfrm>
            <a:custGeom>
              <a:avLst/>
              <a:gdLst/>
              <a:ahLst/>
              <a:cxnLst/>
              <a:rect l="l" t="t" r="r" b="b"/>
              <a:pathLst>
                <a:path w="8164" h="7074" extrusionOk="0">
                  <a:moveTo>
                    <a:pt x="6742" y="1"/>
                  </a:moveTo>
                  <a:cubicBezTo>
                    <a:pt x="6702" y="1"/>
                    <a:pt x="6658" y="6"/>
                    <a:pt x="6609" y="16"/>
                  </a:cubicBezTo>
                  <a:cubicBezTo>
                    <a:pt x="5067" y="341"/>
                    <a:pt x="2127" y="2711"/>
                    <a:pt x="1250" y="3539"/>
                  </a:cubicBezTo>
                  <a:cubicBezTo>
                    <a:pt x="958" y="3816"/>
                    <a:pt x="1" y="4822"/>
                    <a:pt x="49" y="5537"/>
                  </a:cubicBezTo>
                  <a:cubicBezTo>
                    <a:pt x="126" y="6326"/>
                    <a:pt x="616" y="7074"/>
                    <a:pt x="1593" y="7074"/>
                  </a:cubicBezTo>
                  <a:cubicBezTo>
                    <a:pt x="1842" y="7074"/>
                    <a:pt x="2123" y="7025"/>
                    <a:pt x="2436" y="6916"/>
                  </a:cubicBezTo>
                  <a:cubicBezTo>
                    <a:pt x="4394" y="6238"/>
                    <a:pt x="8164" y="1"/>
                    <a:pt x="67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2" name="Google Shape;1272;p47"/>
            <p:cNvSpPr/>
            <p:nvPr/>
          </p:nvSpPr>
          <p:spPr>
            <a:xfrm>
              <a:off x="7886481" y="3479814"/>
              <a:ext cx="268368" cy="213490"/>
            </a:xfrm>
            <a:custGeom>
              <a:avLst/>
              <a:gdLst/>
              <a:ahLst/>
              <a:cxnLst/>
              <a:rect l="l" t="t" r="r" b="b"/>
              <a:pathLst>
                <a:path w="6059" h="4820" extrusionOk="0">
                  <a:moveTo>
                    <a:pt x="5948" y="1"/>
                  </a:moveTo>
                  <a:cubicBezTo>
                    <a:pt x="5930" y="1"/>
                    <a:pt x="5911" y="9"/>
                    <a:pt x="5895" y="28"/>
                  </a:cubicBezTo>
                  <a:cubicBezTo>
                    <a:pt x="5084" y="970"/>
                    <a:pt x="4061" y="1734"/>
                    <a:pt x="3103" y="2481"/>
                  </a:cubicBezTo>
                  <a:cubicBezTo>
                    <a:pt x="2128" y="3260"/>
                    <a:pt x="1138" y="4023"/>
                    <a:pt x="67" y="4672"/>
                  </a:cubicBezTo>
                  <a:cubicBezTo>
                    <a:pt x="0" y="4725"/>
                    <a:pt x="52" y="4820"/>
                    <a:pt x="117" y="4820"/>
                  </a:cubicBezTo>
                  <a:cubicBezTo>
                    <a:pt x="132" y="4820"/>
                    <a:pt x="148" y="4815"/>
                    <a:pt x="164" y="4802"/>
                  </a:cubicBezTo>
                  <a:cubicBezTo>
                    <a:pt x="1251" y="4153"/>
                    <a:pt x="2258" y="3358"/>
                    <a:pt x="3249" y="2578"/>
                  </a:cubicBezTo>
                  <a:cubicBezTo>
                    <a:pt x="4207" y="1831"/>
                    <a:pt x="5213" y="1068"/>
                    <a:pt x="6010" y="143"/>
                  </a:cubicBezTo>
                  <a:cubicBezTo>
                    <a:pt x="6059" y="81"/>
                    <a:pt x="6005" y="1"/>
                    <a:pt x="594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3" name="Google Shape;1273;p47"/>
            <p:cNvSpPr/>
            <p:nvPr/>
          </p:nvSpPr>
          <p:spPr>
            <a:xfrm>
              <a:off x="5708736" y="2927837"/>
              <a:ext cx="223367" cy="495367"/>
            </a:xfrm>
            <a:custGeom>
              <a:avLst/>
              <a:gdLst/>
              <a:ahLst/>
              <a:cxnLst/>
              <a:rect l="l" t="t" r="r" b="b"/>
              <a:pathLst>
                <a:path w="5043" h="11184" extrusionOk="0">
                  <a:moveTo>
                    <a:pt x="1379" y="0"/>
                  </a:moveTo>
                  <a:cubicBezTo>
                    <a:pt x="1244" y="0"/>
                    <a:pt x="1124" y="88"/>
                    <a:pt x="1023" y="280"/>
                  </a:cubicBezTo>
                  <a:cubicBezTo>
                    <a:pt x="131" y="1985"/>
                    <a:pt x="1" y="7457"/>
                    <a:pt x="163" y="8902"/>
                  </a:cubicBezTo>
                  <a:cubicBezTo>
                    <a:pt x="244" y="9714"/>
                    <a:pt x="731" y="10364"/>
                    <a:pt x="1088" y="10704"/>
                  </a:cubicBezTo>
                  <a:cubicBezTo>
                    <a:pt x="1424" y="11009"/>
                    <a:pt x="1851" y="11184"/>
                    <a:pt x="2290" y="11184"/>
                  </a:cubicBezTo>
                  <a:cubicBezTo>
                    <a:pt x="3021" y="11184"/>
                    <a:pt x="3786" y="10701"/>
                    <a:pt x="4223" y="9535"/>
                  </a:cubicBezTo>
                  <a:cubicBezTo>
                    <a:pt x="5042" y="7368"/>
                    <a:pt x="2615" y="0"/>
                    <a:pt x="13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4" name="Google Shape;1274;p47"/>
            <p:cNvSpPr/>
            <p:nvPr/>
          </p:nvSpPr>
          <p:spPr>
            <a:xfrm>
              <a:off x="5791077" y="3133754"/>
              <a:ext cx="184523" cy="648708"/>
            </a:xfrm>
            <a:custGeom>
              <a:avLst/>
              <a:gdLst/>
              <a:ahLst/>
              <a:cxnLst/>
              <a:rect l="l" t="t" r="r" b="b"/>
              <a:pathLst>
                <a:path w="4166" h="14646" extrusionOk="0">
                  <a:moveTo>
                    <a:pt x="72" y="1"/>
                  </a:moveTo>
                  <a:cubicBezTo>
                    <a:pt x="35" y="1"/>
                    <a:pt x="1" y="25"/>
                    <a:pt x="8" y="80"/>
                  </a:cubicBezTo>
                  <a:cubicBezTo>
                    <a:pt x="25" y="1314"/>
                    <a:pt x="123" y="2548"/>
                    <a:pt x="285" y="3782"/>
                  </a:cubicBezTo>
                  <a:cubicBezTo>
                    <a:pt x="837" y="7598"/>
                    <a:pt x="2119" y="11301"/>
                    <a:pt x="4035" y="14646"/>
                  </a:cubicBezTo>
                  <a:lnTo>
                    <a:pt x="4165" y="14531"/>
                  </a:lnTo>
                  <a:cubicBezTo>
                    <a:pt x="3825" y="13947"/>
                    <a:pt x="3500" y="13330"/>
                    <a:pt x="3191" y="12713"/>
                  </a:cubicBezTo>
                  <a:cubicBezTo>
                    <a:pt x="1275" y="8783"/>
                    <a:pt x="236" y="4448"/>
                    <a:pt x="155" y="80"/>
                  </a:cubicBezTo>
                  <a:cubicBezTo>
                    <a:pt x="155" y="29"/>
                    <a:pt x="112" y="1"/>
                    <a:pt x="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5" name="Google Shape;1275;p47"/>
            <p:cNvSpPr/>
            <p:nvPr/>
          </p:nvSpPr>
          <p:spPr>
            <a:xfrm>
              <a:off x="5466588" y="3325764"/>
              <a:ext cx="361604" cy="313325"/>
            </a:xfrm>
            <a:custGeom>
              <a:avLst/>
              <a:gdLst/>
              <a:ahLst/>
              <a:cxnLst/>
              <a:rect l="l" t="t" r="r" b="b"/>
              <a:pathLst>
                <a:path w="8164" h="7074" extrusionOk="0">
                  <a:moveTo>
                    <a:pt x="1420" y="1"/>
                  </a:moveTo>
                  <a:cubicBezTo>
                    <a:pt x="1" y="1"/>
                    <a:pt x="3785" y="6238"/>
                    <a:pt x="5728" y="6916"/>
                  </a:cubicBezTo>
                  <a:cubicBezTo>
                    <a:pt x="6041" y="7025"/>
                    <a:pt x="6322" y="7074"/>
                    <a:pt x="6572" y="7074"/>
                  </a:cubicBezTo>
                  <a:cubicBezTo>
                    <a:pt x="7552" y="7074"/>
                    <a:pt x="8050" y="6326"/>
                    <a:pt x="8114" y="5537"/>
                  </a:cubicBezTo>
                  <a:cubicBezTo>
                    <a:pt x="8163" y="4822"/>
                    <a:pt x="7221" y="3816"/>
                    <a:pt x="6929" y="3539"/>
                  </a:cubicBezTo>
                  <a:cubicBezTo>
                    <a:pt x="6052" y="2711"/>
                    <a:pt x="3113" y="341"/>
                    <a:pt x="1554" y="16"/>
                  </a:cubicBezTo>
                  <a:cubicBezTo>
                    <a:pt x="1505" y="6"/>
                    <a:pt x="1460" y="1"/>
                    <a:pt x="14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6" name="Google Shape;1276;p47"/>
            <p:cNvSpPr/>
            <p:nvPr/>
          </p:nvSpPr>
          <p:spPr>
            <a:xfrm>
              <a:off x="5661963" y="3479814"/>
              <a:ext cx="268368" cy="213490"/>
            </a:xfrm>
            <a:custGeom>
              <a:avLst/>
              <a:gdLst/>
              <a:ahLst/>
              <a:cxnLst/>
              <a:rect l="l" t="t" r="r" b="b"/>
              <a:pathLst>
                <a:path w="6059" h="4820" extrusionOk="0">
                  <a:moveTo>
                    <a:pt x="125" y="1"/>
                  </a:moveTo>
                  <a:cubicBezTo>
                    <a:pt x="63" y="1"/>
                    <a:pt x="1" y="81"/>
                    <a:pt x="50" y="143"/>
                  </a:cubicBezTo>
                  <a:cubicBezTo>
                    <a:pt x="845" y="1068"/>
                    <a:pt x="1852" y="1831"/>
                    <a:pt x="2810" y="2578"/>
                  </a:cubicBezTo>
                  <a:cubicBezTo>
                    <a:pt x="3800" y="3358"/>
                    <a:pt x="4824" y="4153"/>
                    <a:pt x="5896" y="4802"/>
                  </a:cubicBezTo>
                  <a:cubicBezTo>
                    <a:pt x="5914" y="4815"/>
                    <a:pt x="5932" y="4820"/>
                    <a:pt x="5949" y="4820"/>
                  </a:cubicBezTo>
                  <a:cubicBezTo>
                    <a:pt x="6018" y="4820"/>
                    <a:pt x="6058" y="4725"/>
                    <a:pt x="5993" y="4672"/>
                  </a:cubicBezTo>
                  <a:cubicBezTo>
                    <a:pt x="4921" y="4023"/>
                    <a:pt x="3930" y="3260"/>
                    <a:pt x="2956" y="2481"/>
                  </a:cubicBezTo>
                  <a:cubicBezTo>
                    <a:pt x="1998" y="1734"/>
                    <a:pt x="975" y="970"/>
                    <a:pt x="180" y="28"/>
                  </a:cubicBezTo>
                  <a:cubicBezTo>
                    <a:pt x="164" y="9"/>
                    <a:pt x="145" y="1"/>
                    <a:pt x="1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7" name="Google Shape;1277;p47"/>
            <p:cNvSpPr/>
            <p:nvPr/>
          </p:nvSpPr>
          <p:spPr>
            <a:xfrm>
              <a:off x="6511411" y="2101200"/>
              <a:ext cx="785395" cy="703808"/>
            </a:xfrm>
            <a:custGeom>
              <a:avLst/>
              <a:gdLst/>
              <a:ahLst/>
              <a:cxnLst/>
              <a:rect l="l" t="t" r="r" b="b"/>
              <a:pathLst>
                <a:path w="17732" h="15890" extrusionOk="0">
                  <a:moveTo>
                    <a:pt x="9118" y="0"/>
                  </a:moveTo>
                  <a:cubicBezTo>
                    <a:pt x="8744" y="0"/>
                    <a:pt x="8340" y="58"/>
                    <a:pt x="7907" y="189"/>
                  </a:cubicBezTo>
                  <a:cubicBezTo>
                    <a:pt x="7907" y="189"/>
                    <a:pt x="7904" y="189"/>
                    <a:pt x="7896" y="189"/>
                  </a:cubicBezTo>
                  <a:cubicBezTo>
                    <a:pt x="7708" y="189"/>
                    <a:pt x="5128" y="219"/>
                    <a:pt x="4644" y="1861"/>
                  </a:cubicBezTo>
                  <a:cubicBezTo>
                    <a:pt x="3783" y="4800"/>
                    <a:pt x="4677" y="5774"/>
                    <a:pt x="3670" y="6472"/>
                  </a:cubicBezTo>
                  <a:cubicBezTo>
                    <a:pt x="2436" y="7333"/>
                    <a:pt x="3280" y="8730"/>
                    <a:pt x="3263" y="10304"/>
                  </a:cubicBezTo>
                  <a:cubicBezTo>
                    <a:pt x="3248" y="12659"/>
                    <a:pt x="0" y="12237"/>
                    <a:pt x="1104" y="15890"/>
                  </a:cubicBezTo>
                  <a:lnTo>
                    <a:pt x="15474" y="15890"/>
                  </a:lnTo>
                  <a:cubicBezTo>
                    <a:pt x="15474" y="15890"/>
                    <a:pt x="17732" y="13861"/>
                    <a:pt x="14679" y="11766"/>
                  </a:cubicBezTo>
                  <a:cubicBezTo>
                    <a:pt x="12990" y="10629"/>
                    <a:pt x="15019" y="9752"/>
                    <a:pt x="14532" y="8048"/>
                  </a:cubicBezTo>
                  <a:cubicBezTo>
                    <a:pt x="14224" y="6976"/>
                    <a:pt x="13006" y="6115"/>
                    <a:pt x="12941" y="5028"/>
                  </a:cubicBezTo>
                  <a:cubicBezTo>
                    <a:pt x="12876" y="3939"/>
                    <a:pt x="13168" y="3599"/>
                    <a:pt x="12503" y="2218"/>
                  </a:cubicBezTo>
                  <a:cubicBezTo>
                    <a:pt x="12150" y="1472"/>
                    <a:pt x="11015" y="0"/>
                    <a:pt x="91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8" name="Google Shape;1278;p47"/>
            <p:cNvSpPr/>
            <p:nvPr/>
          </p:nvSpPr>
          <p:spPr>
            <a:xfrm>
              <a:off x="6685437" y="2415901"/>
              <a:ext cx="59706" cy="59751"/>
            </a:xfrm>
            <a:custGeom>
              <a:avLst/>
              <a:gdLst/>
              <a:ahLst/>
              <a:cxnLst/>
              <a:rect l="l" t="t" r="r" b="b"/>
              <a:pathLst>
                <a:path w="1348" h="1349" extrusionOk="0">
                  <a:moveTo>
                    <a:pt x="683" y="1"/>
                  </a:moveTo>
                  <a:cubicBezTo>
                    <a:pt x="308" y="1"/>
                    <a:pt x="1" y="309"/>
                    <a:pt x="1" y="683"/>
                  </a:cubicBezTo>
                  <a:cubicBezTo>
                    <a:pt x="1" y="1056"/>
                    <a:pt x="308" y="1348"/>
                    <a:pt x="683" y="1348"/>
                  </a:cubicBezTo>
                  <a:cubicBezTo>
                    <a:pt x="1055" y="1348"/>
                    <a:pt x="1348" y="1056"/>
                    <a:pt x="1348" y="683"/>
                  </a:cubicBezTo>
                  <a:cubicBezTo>
                    <a:pt x="1348" y="309"/>
                    <a:pt x="1055" y="1"/>
                    <a:pt x="68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9" name="Google Shape;1279;p47"/>
            <p:cNvSpPr/>
            <p:nvPr/>
          </p:nvSpPr>
          <p:spPr>
            <a:xfrm>
              <a:off x="6620460" y="3301580"/>
              <a:ext cx="541166" cy="241660"/>
            </a:xfrm>
            <a:custGeom>
              <a:avLst/>
              <a:gdLst/>
              <a:ahLst/>
              <a:cxnLst/>
              <a:rect l="l" t="t" r="r" b="b"/>
              <a:pathLst>
                <a:path w="12218" h="5456" extrusionOk="0">
                  <a:moveTo>
                    <a:pt x="3750" y="1"/>
                  </a:moveTo>
                  <a:cubicBezTo>
                    <a:pt x="1661" y="1"/>
                    <a:pt x="0" y="192"/>
                    <a:pt x="184" y="822"/>
                  </a:cubicBezTo>
                  <a:cubicBezTo>
                    <a:pt x="639" y="2445"/>
                    <a:pt x="591" y="4394"/>
                    <a:pt x="591" y="4394"/>
                  </a:cubicBezTo>
                  <a:cubicBezTo>
                    <a:pt x="591" y="4394"/>
                    <a:pt x="1775" y="5271"/>
                    <a:pt x="6127" y="5449"/>
                  </a:cubicBezTo>
                  <a:cubicBezTo>
                    <a:pt x="6241" y="5453"/>
                    <a:pt x="6354" y="5455"/>
                    <a:pt x="6467" y="5455"/>
                  </a:cubicBezTo>
                  <a:cubicBezTo>
                    <a:pt x="9642" y="5455"/>
                    <a:pt x="12217" y="3744"/>
                    <a:pt x="12217" y="3744"/>
                  </a:cubicBezTo>
                  <a:cubicBezTo>
                    <a:pt x="10836" y="1941"/>
                    <a:pt x="11291" y="464"/>
                    <a:pt x="11291" y="464"/>
                  </a:cubicBezTo>
                  <a:cubicBezTo>
                    <a:pt x="11291" y="464"/>
                    <a:pt x="7001" y="1"/>
                    <a:pt x="3750"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0" name="Google Shape;1280;p47"/>
            <p:cNvSpPr/>
            <p:nvPr/>
          </p:nvSpPr>
          <p:spPr>
            <a:xfrm>
              <a:off x="6463176" y="3442210"/>
              <a:ext cx="827871" cy="420469"/>
            </a:xfrm>
            <a:custGeom>
              <a:avLst/>
              <a:gdLst/>
              <a:ahLst/>
              <a:cxnLst/>
              <a:rect l="l" t="t" r="r" b="b"/>
              <a:pathLst>
                <a:path w="18691" h="9493" extrusionOk="0">
                  <a:moveTo>
                    <a:pt x="3785" y="1"/>
                  </a:moveTo>
                  <a:cubicBezTo>
                    <a:pt x="3785" y="1"/>
                    <a:pt x="0" y="2761"/>
                    <a:pt x="1202" y="5327"/>
                  </a:cubicBezTo>
                  <a:cubicBezTo>
                    <a:pt x="2275" y="7623"/>
                    <a:pt x="6612" y="9492"/>
                    <a:pt x="10594" y="9492"/>
                  </a:cubicBezTo>
                  <a:cubicBezTo>
                    <a:pt x="13060" y="9492"/>
                    <a:pt x="15391" y="8776"/>
                    <a:pt x="16725" y="7000"/>
                  </a:cubicBezTo>
                  <a:cubicBezTo>
                    <a:pt x="18691" y="4369"/>
                    <a:pt x="17554" y="3670"/>
                    <a:pt x="17554" y="3670"/>
                  </a:cubicBezTo>
                  <a:lnTo>
                    <a:pt x="15411" y="650"/>
                  </a:lnTo>
                  <a:cubicBezTo>
                    <a:pt x="13730" y="1170"/>
                    <a:pt x="12053" y="1441"/>
                    <a:pt x="10376" y="1441"/>
                  </a:cubicBezTo>
                  <a:cubicBezTo>
                    <a:pt x="8180" y="1441"/>
                    <a:pt x="5985" y="977"/>
                    <a:pt x="378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1" name="Google Shape;1281;p47"/>
            <p:cNvSpPr/>
            <p:nvPr/>
          </p:nvSpPr>
          <p:spPr>
            <a:xfrm>
              <a:off x="6073355" y="3365051"/>
              <a:ext cx="687597" cy="325373"/>
            </a:xfrm>
            <a:custGeom>
              <a:avLst/>
              <a:gdLst/>
              <a:ahLst/>
              <a:cxnLst/>
              <a:rect l="l" t="t" r="r" b="b"/>
              <a:pathLst>
                <a:path w="15524" h="7346" extrusionOk="0">
                  <a:moveTo>
                    <a:pt x="2071" y="1"/>
                  </a:moveTo>
                  <a:cubicBezTo>
                    <a:pt x="1386" y="1"/>
                    <a:pt x="697" y="19"/>
                    <a:pt x="1" y="54"/>
                  </a:cubicBezTo>
                  <a:lnTo>
                    <a:pt x="15524" y="7345"/>
                  </a:lnTo>
                  <a:lnTo>
                    <a:pt x="15524" y="7345"/>
                  </a:lnTo>
                  <a:lnTo>
                    <a:pt x="12586" y="1743"/>
                  </a:lnTo>
                  <a:cubicBezTo>
                    <a:pt x="8946" y="480"/>
                    <a:pt x="5568" y="1"/>
                    <a:pt x="207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2" name="Google Shape;1282;p47"/>
            <p:cNvSpPr/>
            <p:nvPr/>
          </p:nvSpPr>
          <p:spPr>
            <a:xfrm>
              <a:off x="7032781" y="3417583"/>
              <a:ext cx="566811" cy="272842"/>
            </a:xfrm>
            <a:custGeom>
              <a:avLst/>
              <a:gdLst/>
              <a:ahLst/>
              <a:cxnLst/>
              <a:rect l="l" t="t" r="r" b="b"/>
              <a:pathLst>
                <a:path w="12797" h="6160" extrusionOk="0">
                  <a:moveTo>
                    <a:pt x="11877" y="1"/>
                  </a:moveTo>
                  <a:cubicBezTo>
                    <a:pt x="7834" y="1"/>
                    <a:pt x="4848" y="224"/>
                    <a:pt x="2551" y="1206"/>
                  </a:cubicBezTo>
                  <a:lnTo>
                    <a:pt x="1" y="6159"/>
                  </a:lnTo>
                  <a:cubicBezTo>
                    <a:pt x="3655" y="6142"/>
                    <a:pt x="7779" y="3901"/>
                    <a:pt x="12796" y="4"/>
                  </a:cubicBezTo>
                  <a:cubicBezTo>
                    <a:pt x="12484" y="2"/>
                    <a:pt x="12178" y="1"/>
                    <a:pt x="1187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3" name="Google Shape;1283;p47"/>
            <p:cNvSpPr/>
            <p:nvPr/>
          </p:nvSpPr>
          <p:spPr>
            <a:xfrm>
              <a:off x="6509196" y="3416475"/>
              <a:ext cx="1475870" cy="454087"/>
            </a:xfrm>
            <a:custGeom>
              <a:avLst/>
              <a:gdLst/>
              <a:ahLst/>
              <a:cxnLst/>
              <a:rect l="l" t="t" r="r" b="b"/>
              <a:pathLst>
                <a:path w="33321" h="10252" extrusionOk="0">
                  <a:moveTo>
                    <a:pt x="24451" y="0"/>
                  </a:moveTo>
                  <a:cubicBezTo>
                    <a:pt x="19532" y="0"/>
                    <a:pt x="11287" y="3862"/>
                    <a:pt x="11287" y="3862"/>
                  </a:cubicBezTo>
                  <a:lnTo>
                    <a:pt x="1" y="6606"/>
                  </a:lnTo>
                  <a:lnTo>
                    <a:pt x="1739" y="9220"/>
                  </a:lnTo>
                  <a:cubicBezTo>
                    <a:pt x="1739" y="9220"/>
                    <a:pt x="6356" y="10252"/>
                    <a:pt x="14009" y="10252"/>
                  </a:cubicBezTo>
                  <a:cubicBezTo>
                    <a:pt x="16195" y="10252"/>
                    <a:pt x="18628" y="10168"/>
                    <a:pt x="21272" y="9951"/>
                  </a:cubicBezTo>
                  <a:cubicBezTo>
                    <a:pt x="33321" y="8977"/>
                    <a:pt x="30528" y="1475"/>
                    <a:pt x="26160" y="209"/>
                  </a:cubicBezTo>
                  <a:cubicBezTo>
                    <a:pt x="25662" y="64"/>
                    <a:pt x="25084" y="0"/>
                    <a:pt x="244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4" name="Google Shape;1284;p47"/>
            <p:cNvSpPr/>
            <p:nvPr/>
          </p:nvSpPr>
          <p:spPr>
            <a:xfrm>
              <a:off x="5980606" y="3660130"/>
              <a:ext cx="648797" cy="199538"/>
            </a:xfrm>
            <a:custGeom>
              <a:avLst/>
              <a:gdLst/>
              <a:ahLst/>
              <a:cxnLst/>
              <a:rect l="l" t="t" r="r" b="b"/>
              <a:pathLst>
                <a:path w="14648" h="4505" extrusionOk="0">
                  <a:moveTo>
                    <a:pt x="7163" y="1"/>
                  </a:moveTo>
                  <a:cubicBezTo>
                    <a:pt x="6852" y="1"/>
                    <a:pt x="6580" y="91"/>
                    <a:pt x="6398" y="326"/>
                  </a:cubicBezTo>
                  <a:cubicBezTo>
                    <a:pt x="5749" y="1153"/>
                    <a:pt x="1" y="3021"/>
                    <a:pt x="195" y="4385"/>
                  </a:cubicBezTo>
                  <a:cubicBezTo>
                    <a:pt x="207" y="4470"/>
                    <a:pt x="275" y="4504"/>
                    <a:pt x="386" y="4504"/>
                  </a:cubicBezTo>
                  <a:cubicBezTo>
                    <a:pt x="862" y="4504"/>
                    <a:pt x="2136" y="3873"/>
                    <a:pt x="3205" y="3873"/>
                  </a:cubicBezTo>
                  <a:cubicBezTo>
                    <a:pt x="3275" y="3873"/>
                    <a:pt x="3343" y="3876"/>
                    <a:pt x="3411" y="3881"/>
                  </a:cubicBezTo>
                  <a:cubicBezTo>
                    <a:pt x="3702" y="3910"/>
                    <a:pt x="3999" y="3922"/>
                    <a:pt x="4295" y="3922"/>
                  </a:cubicBezTo>
                  <a:cubicBezTo>
                    <a:pt x="6028" y="3922"/>
                    <a:pt x="7770" y="3506"/>
                    <a:pt x="8672" y="3492"/>
                  </a:cubicBezTo>
                  <a:cubicBezTo>
                    <a:pt x="8702" y="3491"/>
                    <a:pt x="8736" y="3491"/>
                    <a:pt x="8772" y="3491"/>
                  </a:cubicBezTo>
                  <a:cubicBezTo>
                    <a:pt x="9977" y="3491"/>
                    <a:pt x="14095" y="3736"/>
                    <a:pt x="14095" y="3736"/>
                  </a:cubicBezTo>
                  <a:cubicBezTo>
                    <a:pt x="14095" y="3736"/>
                    <a:pt x="14647" y="2177"/>
                    <a:pt x="13104" y="423"/>
                  </a:cubicBezTo>
                  <a:lnTo>
                    <a:pt x="9694" y="1024"/>
                  </a:lnTo>
                  <a:cubicBezTo>
                    <a:pt x="9694" y="1024"/>
                    <a:pt x="8208" y="1"/>
                    <a:pt x="7163"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5" name="Google Shape;1285;p47"/>
            <p:cNvSpPr/>
            <p:nvPr/>
          </p:nvSpPr>
          <p:spPr>
            <a:xfrm>
              <a:off x="7673610" y="3482693"/>
              <a:ext cx="99348" cy="210965"/>
            </a:xfrm>
            <a:custGeom>
              <a:avLst/>
              <a:gdLst/>
              <a:ahLst/>
              <a:cxnLst/>
              <a:rect l="l" t="t" r="r" b="b"/>
              <a:pathLst>
                <a:path w="2243" h="4763" extrusionOk="0">
                  <a:moveTo>
                    <a:pt x="110" y="0"/>
                  </a:moveTo>
                  <a:cubicBezTo>
                    <a:pt x="53" y="0"/>
                    <a:pt x="0" y="77"/>
                    <a:pt x="49" y="126"/>
                  </a:cubicBezTo>
                  <a:cubicBezTo>
                    <a:pt x="1348" y="1262"/>
                    <a:pt x="2080" y="2968"/>
                    <a:pt x="2015" y="4689"/>
                  </a:cubicBezTo>
                  <a:cubicBezTo>
                    <a:pt x="2015" y="4738"/>
                    <a:pt x="2055" y="4762"/>
                    <a:pt x="2096" y="4762"/>
                  </a:cubicBezTo>
                  <a:cubicBezTo>
                    <a:pt x="2137" y="4762"/>
                    <a:pt x="2177" y="4738"/>
                    <a:pt x="2177" y="4689"/>
                  </a:cubicBezTo>
                  <a:cubicBezTo>
                    <a:pt x="2242" y="2919"/>
                    <a:pt x="1495" y="1182"/>
                    <a:pt x="164" y="28"/>
                  </a:cubicBezTo>
                  <a:cubicBezTo>
                    <a:pt x="148" y="9"/>
                    <a:pt x="129" y="0"/>
                    <a:pt x="1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6" name="Google Shape;1286;p47"/>
            <p:cNvSpPr/>
            <p:nvPr/>
          </p:nvSpPr>
          <p:spPr>
            <a:xfrm>
              <a:off x="5719500" y="3365406"/>
              <a:ext cx="1386710" cy="505422"/>
            </a:xfrm>
            <a:custGeom>
              <a:avLst/>
              <a:gdLst/>
              <a:ahLst/>
              <a:cxnLst/>
              <a:rect l="l" t="t" r="r" b="b"/>
              <a:pathLst>
                <a:path w="31308" h="11411" extrusionOk="0">
                  <a:moveTo>
                    <a:pt x="8397" y="0"/>
                  </a:moveTo>
                  <a:cubicBezTo>
                    <a:pt x="8003" y="0"/>
                    <a:pt x="7627" y="30"/>
                    <a:pt x="7275" y="95"/>
                  </a:cubicBezTo>
                  <a:cubicBezTo>
                    <a:pt x="2810" y="940"/>
                    <a:pt x="1" y="7613"/>
                    <a:pt x="11854" y="9983"/>
                  </a:cubicBezTo>
                  <a:cubicBezTo>
                    <a:pt x="17510" y="11114"/>
                    <a:pt x="22079" y="11410"/>
                    <a:pt x="25310" y="11410"/>
                  </a:cubicBezTo>
                  <a:cubicBezTo>
                    <a:pt x="28852" y="11410"/>
                    <a:pt x="30787" y="11055"/>
                    <a:pt x="30787" y="11055"/>
                  </a:cubicBezTo>
                  <a:cubicBezTo>
                    <a:pt x="30122" y="9805"/>
                    <a:pt x="30430" y="9756"/>
                    <a:pt x="31307" y="7840"/>
                  </a:cubicBezTo>
                  <a:lnTo>
                    <a:pt x="19908" y="3960"/>
                  </a:lnTo>
                  <a:cubicBezTo>
                    <a:pt x="19908" y="3960"/>
                    <a:pt x="12939" y="0"/>
                    <a:pt x="839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7" name="Google Shape;1287;p47"/>
            <p:cNvSpPr/>
            <p:nvPr/>
          </p:nvSpPr>
          <p:spPr>
            <a:xfrm>
              <a:off x="6963729" y="3682321"/>
              <a:ext cx="87788" cy="180891"/>
            </a:xfrm>
            <a:custGeom>
              <a:avLst/>
              <a:gdLst/>
              <a:ahLst/>
              <a:cxnLst/>
              <a:rect l="l" t="t" r="r" b="b"/>
              <a:pathLst>
                <a:path w="1982" h="4084" extrusionOk="0">
                  <a:moveTo>
                    <a:pt x="1857" y="0"/>
                  </a:moveTo>
                  <a:cubicBezTo>
                    <a:pt x="1839" y="0"/>
                    <a:pt x="1821" y="6"/>
                    <a:pt x="1804" y="20"/>
                  </a:cubicBezTo>
                  <a:cubicBezTo>
                    <a:pt x="651" y="1010"/>
                    <a:pt x="1" y="2504"/>
                    <a:pt x="326" y="4030"/>
                  </a:cubicBezTo>
                  <a:cubicBezTo>
                    <a:pt x="332" y="4067"/>
                    <a:pt x="360" y="4083"/>
                    <a:pt x="391" y="4083"/>
                  </a:cubicBezTo>
                  <a:cubicBezTo>
                    <a:pt x="441" y="4083"/>
                    <a:pt x="499" y="4042"/>
                    <a:pt x="488" y="3982"/>
                  </a:cubicBezTo>
                  <a:cubicBezTo>
                    <a:pt x="163" y="2520"/>
                    <a:pt x="813" y="1092"/>
                    <a:pt x="1917" y="133"/>
                  </a:cubicBezTo>
                  <a:cubicBezTo>
                    <a:pt x="1982" y="82"/>
                    <a:pt x="1924" y="0"/>
                    <a:pt x="18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8" name="Google Shape;1288;p47"/>
            <p:cNvSpPr/>
            <p:nvPr/>
          </p:nvSpPr>
          <p:spPr>
            <a:xfrm>
              <a:off x="6842632" y="3616812"/>
              <a:ext cx="269653" cy="92527"/>
            </a:xfrm>
            <a:custGeom>
              <a:avLst/>
              <a:gdLst/>
              <a:ahLst/>
              <a:cxnLst/>
              <a:rect l="l" t="t" r="r" b="b"/>
              <a:pathLst>
                <a:path w="6088" h="2089" extrusionOk="0">
                  <a:moveTo>
                    <a:pt x="112" y="1"/>
                  </a:moveTo>
                  <a:cubicBezTo>
                    <a:pt x="32" y="1"/>
                    <a:pt x="0" y="138"/>
                    <a:pt x="89" y="167"/>
                  </a:cubicBezTo>
                  <a:cubicBezTo>
                    <a:pt x="2053" y="800"/>
                    <a:pt x="4002" y="1449"/>
                    <a:pt x="5950" y="2083"/>
                  </a:cubicBezTo>
                  <a:cubicBezTo>
                    <a:pt x="5960" y="2087"/>
                    <a:pt x="5969" y="2088"/>
                    <a:pt x="5977" y="2088"/>
                  </a:cubicBezTo>
                  <a:cubicBezTo>
                    <a:pt x="6056" y="2088"/>
                    <a:pt x="6087" y="1966"/>
                    <a:pt x="5999" y="1937"/>
                  </a:cubicBezTo>
                  <a:cubicBezTo>
                    <a:pt x="4051" y="1287"/>
                    <a:pt x="2085" y="654"/>
                    <a:pt x="137" y="5"/>
                  </a:cubicBezTo>
                  <a:cubicBezTo>
                    <a:pt x="128" y="2"/>
                    <a:pt x="120" y="1"/>
                    <a:pt x="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9" name="Google Shape;1289;p47"/>
            <p:cNvSpPr/>
            <p:nvPr/>
          </p:nvSpPr>
          <p:spPr>
            <a:xfrm>
              <a:off x="5905042" y="3452485"/>
              <a:ext cx="69141" cy="193735"/>
            </a:xfrm>
            <a:custGeom>
              <a:avLst/>
              <a:gdLst/>
              <a:ahLst/>
              <a:cxnLst/>
              <a:rect l="l" t="t" r="r" b="b"/>
              <a:pathLst>
                <a:path w="1561" h="4374" extrusionOk="0">
                  <a:moveTo>
                    <a:pt x="1450" y="1"/>
                  </a:moveTo>
                  <a:cubicBezTo>
                    <a:pt x="1432" y="1"/>
                    <a:pt x="1413" y="9"/>
                    <a:pt x="1397" y="28"/>
                  </a:cubicBezTo>
                  <a:cubicBezTo>
                    <a:pt x="358" y="1182"/>
                    <a:pt x="1" y="2838"/>
                    <a:pt x="488" y="4315"/>
                  </a:cubicBezTo>
                  <a:cubicBezTo>
                    <a:pt x="502" y="4356"/>
                    <a:pt x="538" y="4374"/>
                    <a:pt x="573" y="4374"/>
                  </a:cubicBezTo>
                  <a:cubicBezTo>
                    <a:pt x="622" y="4374"/>
                    <a:pt x="669" y="4339"/>
                    <a:pt x="650" y="4283"/>
                  </a:cubicBezTo>
                  <a:cubicBezTo>
                    <a:pt x="180" y="2871"/>
                    <a:pt x="505" y="1247"/>
                    <a:pt x="1512" y="143"/>
                  </a:cubicBezTo>
                  <a:cubicBezTo>
                    <a:pt x="1561" y="81"/>
                    <a:pt x="1507" y="1"/>
                    <a:pt x="14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0" name="Google Shape;1290;p47"/>
            <p:cNvSpPr/>
            <p:nvPr/>
          </p:nvSpPr>
          <p:spPr>
            <a:xfrm>
              <a:off x="7016969" y="3704822"/>
              <a:ext cx="673999" cy="215306"/>
            </a:xfrm>
            <a:custGeom>
              <a:avLst/>
              <a:gdLst/>
              <a:ahLst/>
              <a:cxnLst/>
              <a:rect l="l" t="t" r="r" b="b"/>
              <a:pathLst>
                <a:path w="15217" h="4861" extrusionOk="0">
                  <a:moveTo>
                    <a:pt x="8137" y="1"/>
                  </a:moveTo>
                  <a:cubicBezTo>
                    <a:pt x="7097" y="1"/>
                    <a:pt x="5651" y="891"/>
                    <a:pt x="5651" y="891"/>
                  </a:cubicBezTo>
                  <a:lnTo>
                    <a:pt x="2014" y="177"/>
                  </a:lnTo>
                  <a:cubicBezTo>
                    <a:pt x="1" y="1753"/>
                    <a:pt x="667" y="3571"/>
                    <a:pt x="667" y="3571"/>
                  </a:cubicBezTo>
                  <a:cubicBezTo>
                    <a:pt x="667" y="3571"/>
                    <a:pt x="4204" y="3392"/>
                    <a:pt x="5873" y="3392"/>
                  </a:cubicBezTo>
                  <a:cubicBezTo>
                    <a:pt x="6152" y="3392"/>
                    <a:pt x="6379" y="3397"/>
                    <a:pt x="6528" y="3409"/>
                  </a:cubicBezTo>
                  <a:cubicBezTo>
                    <a:pt x="7525" y="3470"/>
                    <a:pt x="9532" y="4081"/>
                    <a:pt x="11434" y="4081"/>
                  </a:cubicBezTo>
                  <a:cubicBezTo>
                    <a:pt x="11547" y="4081"/>
                    <a:pt x="11661" y="4079"/>
                    <a:pt x="11774" y="4074"/>
                  </a:cubicBezTo>
                  <a:cubicBezTo>
                    <a:pt x="11801" y="4073"/>
                    <a:pt x="11828" y="4073"/>
                    <a:pt x="11855" y="4073"/>
                  </a:cubicBezTo>
                  <a:cubicBezTo>
                    <a:pt x="12969" y="4073"/>
                    <a:pt x="14319" y="4860"/>
                    <a:pt x="14789" y="4860"/>
                  </a:cubicBezTo>
                  <a:cubicBezTo>
                    <a:pt x="14882" y="4860"/>
                    <a:pt x="14941" y="4829"/>
                    <a:pt x="14956" y="4756"/>
                  </a:cubicBezTo>
                  <a:cubicBezTo>
                    <a:pt x="15216" y="3392"/>
                    <a:pt x="9581" y="1233"/>
                    <a:pt x="8981" y="372"/>
                  </a:cubicBezTo>
                  <a:cubicBezTo>
                    <a:pt x="8793" y="102"/>
                    <a:pt x="8488" y="1"/>
                    <a:pt x="8137"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1" name="Google Shape;1291;p47"/>
            <p:cNvSpPr/>
            <p:nvPr/>
          </p:nvSpPr>
          <p:spPr>
            <a:xfrm>
              <a:off x="5800821" y="2768339"/>
              <a:ext cx="852276" cy="710363"/>
            </a:xfrm>
            <a:custGeom>
              <a:avLst/>
              <a:gdLst/>
              <a:ahLst/>
              <a:cxnLst/>
              <a:rect l="l" t="t" r="r" b="b"/>
              <a:pathLst>
                <a:path w="19242" h="16038" extrusionOk="0">
                  <a:moveTo>
                    <a:pt x="16383" y="0"/>
                  </a:moveTo>
                  <a:cubicBezTo>
                    <a:pt x="16383" y="0"/>
                    <a:pt x="13558" y="11025"/>
                    <a:pt x="11252" y="11497"/>
                  </a:cubicBezTo>
                  <a:cubicBezTo>
                    <a:pt x="11228" y="11502"/>
                    <a:pt x="11199" y="11504"/>
                    <a:pt x="11164" y="11504"/>
                  </a:cubicBezTo>
                  <a:cubicBezTo>
                    <a:pt x="9829" y="11504"/>
                    <a:pt x="763" y="7973"/>
                    <a:pt x="763" y="7973"/>
                  </a:cubicBezTo>
                  <a:lnTo>
                    <a:pt x="0" y="9840"/>
                  </a:lnTo>
                  <a:cubicBezTo>
                    <a:pt x="0" y="9840"/>
                    <a:pt x="8671" y="16038"/>
                    <a:pt x="12890" y="16038"/>
                  </a:cubicBezTo>
                  <a:cubicBezTo>
                    <a:pt x="13049" y="16038"/>
                    <a:pt x="13202" y="16029"/>
                    <a:pt x="13348" y="16011"/>
                  </a:cubicBezTo>
                  <a:cubicBezTo>
                    <a:pt x="17358" y="15507"/>
                    <a:pt x="19241" y="4757"/>
                    <a:pt x="19241" y="4757"/>
                  </a:cubicBezTo>
                  <a:lnTo>
                    <a:pt x="16383" y="0"/>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2" name="Google Shape;1292;p47"/>
            <p:cNvSpPr/>
            <p:nvPr/>
          </p:nvSpPr>
          <p:spPr>
            <a:xfrm>
              <a:off x="6397002" y="2881241"/>
              <a:ext cx="256852" cy="399917"/>
            </a:xfrm>
            <a:custGeom>
              <a:avLst/>
              <a:gdLst/>
              <a:ahLst/>
              <a:cxnLst/>
              <a:rect l="l" t="t" r="r" b="b"/>
              <a:pathLst>
                <a:path w="5799" h="9029" extrusionOk="0">
                  <a:moveTo>
                    <a:pt x="2631" y="0"/>
                  </a:moveTo>
                  <a:lnTo>
                    <a:pt x="2128" y="130"/>
                  </a:lnTo>
                  <a:cubicBezTo>
                    <a:pt x="2079" y="244"/>
                    <a:pt x="2031" y="374"/>
                    <a:pt x="1966" y="504"/>
                  </a:cubicBezTo>
                  <a:lnTo>
                    <a:pt x="1869" y="699"/>
                  </a:lnTo>
                  <a:cubicBezTo>
                    <a:pt x="1235" y="2079"/>
                    <a:pt x="1" y="4254"/>
                    <a:pt x="1" y="4254"/>
                  </a:cubicBezTo>
                  <a:lnTo>
                    <a:pt x="1137" y="5635"/>
                  </a:lnTo>
                  <a:lnTo>
                    <a:pt x="1235" y="5748"/>
                  </a:lnTo>
                  <a:lnTo>
                    <a:pt x="3947" y="9028"/>
                  </a:lnTo>
                  <a:cubicBezTo>
                    <a:pt x="5798" y="3817"/>
                    <a:pt x="2631" y="0"/>
                    <a:pt x="26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3" name="Google Shape;1293;p47"/>
            <p:cNvSpPr/>
            <p:nvPr/>
          </p:nvSpPr>
          <p:spPr>
            <a:xfrm>
              <a:off x="6447363" y="2903565"/>
              <a:ext cx="60459" cy="232314"/>
            </a:xfrm>
            <a:custGeom>
              <a:avLst/>
              <a:gdLst/>
              <a:ahLst/>
              <a:cxnLst/>
              <a:rect l="l" t="t" r="r" b="b"/>
              <a:pathLst>
                <a:path w="1365" h="5245" extrusionOk="0">
                  <a:moveTo>
                    <a:pt x="829" y="0"/>
                  </a:moveTo>
                  <a:lnTo>
                    <a:pt x="732" y="195"/>
                  </a:lnTo>
                  <a:cubicBezTo>
                    <a:pt x="1024" y="1217"/>
                    <a:pt x="1186" y="2273"/>
                    <a:pt x="942" y="3313"/>
                  </a:cubicBezTo>
                  <a:cubicBezTo>
                    <a:pt x="797" y="3978"/>
                    <a:pt x="472" y="4627"/>
                    <a:pt x="0" y="5131"/>
                  </a:cubicBezTo>
                  <a:lnTo>
                    <a:pt x="98" y="5244"/>
                  </a:lnTo>
                  <a:cubicBezTo>
                    <a:pt x="537" y="4790"/>
                    <a:pt x="862" y="4189"/>
                    <a:pt x="1024" y="3572"/>
                  </a:cubicBezTo>
                  <a:cubicBezTo>
                    <a:pt x="1364" y="2386"/>
                    <a:pt x="1186" y="1169"/>
                    <a:pt x="82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4" name="Google Shape;1294;p47"/>
            <p:cNvSpPr/>
            <p:nvPr/>
          </p:nvSpPr>
          <p:spPr>
            <a:xfrm>
              <a:off x="6298318" y="3277839"/>
              <a:ext cx="96823" cy="46684"/>
            </a:xfrm>
            <a:custGeom>
              <a:avLst/>
              <a:gdLst/>
              <a:ahLst/>
              <a:cxnLst/>
              <a:rect l="l" t="t" r="r" b="b"/>
              <a:pathLst>
                <a:path w="2186" h="1054" extrusionOk="0">
                  <a:moveTo>
                    <a:pt x="100" y="1"/>
                  </a:moveTo>
                  <a:cubicBezTo>
                    <a:pt x="27" y="1"/>
                    <a:pt x="0" y="128"/>
                    <a:pt x="85" y="156"/>
                  </a:cubicBezTo>
                  <a:cubicBezTo>
                    <a:pt x="752" y="416"/>
                    <a:pt x="1384" y="708"/>
                    <a:pt x="2018" y="1049"/>
                  </a:cubicBezTo>
                  <a:cubicBezTo>
                    <a:pt x="2029" y="1052"/>
                    <a:pt x="2039" y="1054"/>
                    <a:pt x="2049" y="1054"/>
                  </a:cubicBezTo>
                  <a:cubicBezTo>
                    <a:pt x="2131" y="1054"/>
                    <a:pt x="2186" y="946"/>
                    <a:pt x="2099" y="903"/>
                  </a:cubicBezTo>
                  <a:cubicBezTo>
                    <a:pt x="1466" y="561"/>
                    <a:pt x="800" y="269"/>
                    <a:pt x="135" y="9"/>
                  </a:cubicBezTo>
                  <a:cubicBezTo>
                    <a:pt x="122" y="3"/>
                    <a:pt x="111" y="1"/>
                    <a:pt x="100"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5" name="Google Shape;1295;p47"/>
            <p:cNvSpPr/>
            <p:nvPr/>
          </p:nvSpPr>
          <p:spPr>
            <a:xfrm>
              <a:off x="6333044" y="3286875"/>
              <a:ext cx="53948" cy="8726"/>
            </a:xfrm>
            <a:custGeom>
              <a:avLst/>
              <a:gdLst/>
              <a:ahLst/>
              <a:cxnLst/>
              <a:rect l="l" t="t" r="r" b="b"/>
              <a:pathLst>
                <a:path w="1218" h="197" extrusionOk="0">
                  <a:moveTo>
                    <a:pt x="1120" y="0"/>
                  </a:moveTo>
                  <a:cubicBezTo>
                    <a:pt x="780" y="0"/>
                    <a:pt x="438" y="0"/>
                    <a:pt x="98" y="33"/>
                  </a:cubicBezTo>
                  <a:cubicBezTo>
                    <a:pt x="5" y="49"/>
                    <a:pt x="0" y="196"/>
                    <a:pt x="84" y="196"/>
                  </a:cubicBezTo>
                  <a:cubicBezTo>
                    <a:pt x="88" y="196"/>
                    <a:pt x="93" y="196"/>
                    <a:pt x="98" y="195"/>
                  </a:cubicBezTo>
                  <a:cubicBezTo>
                    <a:pt x="347" y="171"/>
                    <a:pt x="598" y="156"/>
                    <a:pt x="848" y="156"/>
                  </a:cubicBezTo>
                  <a:cubicBezTo>
                    <a:pt x="939" y="156"/>
                    <a:pt x="1029" y="158"/>
                    <a:pt x="1120" y="163"/>
                  </a:cubicBezTo>
                  <a:cubicBezTo>
                    <a:pt x="1217" y="163"/>
                    <a:pt x="1217" y="0"/>
                    <a:pt x="1120" y="0"/>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6" name="Google Shape;1296;p47"/>
            <p:cNvSpPr/>
            <p:nvPr/>
          </p:nvSpPr>
          <p:spPr>
            <a:xfrm>
              <a:off x="5603009" y="3053806"/>
              <a:ext cx="283383" cy="206536"/>
            </a:xfrm>
            <a:custGeom>
              <a:avLst/>
              <a:gdLst/>
              <a:ahLst/>
              <a:cxnLst/>
              <a:rect l="l" t="t" r="r" b="b"/>
              <a:pathLst>
                <a:path w="6398" h="4663" extrusionOk="0">
                  <a:moveTo>
                    <a:pt x="3893" y="1"/>
                  </a:moveTo>
                  <a:cubicBezTo>
                    <a:pt x="3703" y="1"/>
                    <a:pt x="3485" y="12"/>
                    <a:pt x="3215" y="34"/>
                  </a:cubicBezTo>
                  <a:cubicBezTo>
                    <a:pt x="2453" y="99"/>
                    <a:pt x="2583" y="521"/>
                    <a:pt x="3118" y="668"/>
                  </a:cubicBezTo>
                  <a:cubicBezTo>
                    <a:pt x="3524" y="781"/>
                    <a:pt x="4222" y="992"/>
                    <a:pt x="3962" y="1187"/>
                  </a:cubicBezTo>
                  <a:cubicBezTo>
                    <a:pt x="3962" y="1187"/>
                    <a:pt x="3507" y="1495"/>
                    <a:pt x="3232" y="1707"/>
                  </a:cubicBezTo>
                  <a:cubicBezTo>
                    <a:pt x="3113" y="1786"/>
                    <a:pt x="2971" y="1822"/>
                    <a:pt x="2828" y="1822"/>
                  </a:cubicBezTo>
                  <a:cubicBezTo>
                    <a:pt x="2618" y="1822"/>
                    <a:pt x="2408" y="1744"/>
                    <a:pt x="2273" y="1609"/>
                  </a:cubicBezTo>
                  <a:cubicBezTo>
                    <a:pt x="2063" y="1382"/>
                    <a:pt x="2371" y="1220"/>
                    <a:pt x="2566" y="862"/>
                  </a:cubicBezTo>
                  <a:cubicBezTo>
                    <a:pt x="2742" y="552"/>
                    <a:pt x="2670" y="387"/>
                    <a:pt x="2502" y="387"/>
                  </a:cubicBezTo>
                  <a:cubicBezTo>
                    <a:pt x="2467" y="387"/>
                    <a:pt x="2429" y="394"/>
                    <a:pt x="2388" y="408"/>
                  </a:cubicBezTo>
                  <a:cubicBezTo>
                    <a:pt x="2128" y="488"/>
                    <a:pt x="1202" y="1090"/>
                    <a:pt x="1202" y="1544"/>
                  </a:cubicBezTo>
                  <a:cubicBezTo>
                    <a:pt x="1186" y="1999"/>
                    <a:pt x="2160" y="2324"/>
                    <a:pt x="2160" y="2324"/>
                  </a:cubicBezTo>
                  <a:lnTo>
                    <a:pt x="780" y="2534"/>
                  </a:lnTo>
                  <a:cubicBezTo>
                    <a:pt x="780" y="2534"/>
                    <a:pt x="162" y="2632"/>
                    <a:pt x="82" y="2924"/>
                  </a:cubicBezTo>
                  <a:cubicBezTo>
                    <a:pt x="0" y="3216"/>
                    <a:pt x="422" y="3281"/>
                    <a:pt x="422" y="3281"/>
                  </a:cubicBezTo>
                  <a:cubicBezTo>
                    <a:pt x="422" y="3281"/>
                    <a:pt x="0" y="3363"/>
                    <a:pt x="98" y="3638"/>
                  </a:cubicBezTo>
                  <a:cubicBezTo>
                    <a:pt x="179" y="3931"/>
                    <a:pt x="2583" y="3883"/>
                    <a:pt x="2566" y="4061"/>
                  </a:cubicBezTo>
                  <a:cubicBezTo>
                    <a:pt x="2566" y="4095"/>
                    <a:pt x="2519" y="4107"/>
                    <a:pt x="2442" y="4107"/>
                  </a:cubicBezTo>
                  <a:cubicBezTo>
                    <a:pt x="2239" y="4107"/>
                    <a:pt x="1825" y="4021"/>
                    <a:pt x="1512" y="4021"/>
                  </a:cubicBezTo>
                  <a:cubicBezTo>
                    <a:pt x="1320" y="4021"/>
                    <a:pt x="1166" y="4053"/>
                    <a:pt x="1121" y="4158"/>
                  </a:cubicBezTo>
                  <a:cubicBezTo>
                    <a:pt x="959" y="4515"/>
                    <a:pt x="1819" y="4532"/>
                    <a:pt x="2485" y="4630"/>
                  </a:cubicBezTo>
                  <a:cubicBezTo>
                    <a:pt x="2639" y="4652"/>
                    <a:pt x="2796" y="4663"/>
                    <a:pt x="2953" y="4663"/>
                  </a:cubicBezTo>
                  <a:cubicBezTo>
                    <a:pt x="3491" y="4663"/>
                    <a:pt x="4033" y="4532"/>
                    <a:pt x="4499" y="4255"/>
                  </a:cubicBezTo>
                  <a:cubicBezTo>
                    <a:pt x="5083" y="3883"/>
                    <a:pt x="6252" y="3573"/>
                    <a:pt x="6350" y="2778"/>
                  </a:cubicBezTo>
                  <a:cubicBezTo>
                    <a:pt x="6382" y="2469"/>
                    <a:pt x="6398" y="2194"/>
                    <a:pt x="6398" y="1967"/>
                  </a:cubicBezTo>
                  <a:cubicBezTo>
                    <a:pt x="6398" y="1430"/>
                    <a:pt x="6187" y="927"/>
                    <a:pt x="5798" y="570"/>
                  </a:cubicBezTo>
                  <a:cubicBezTo>
                    <a:pt x="5651" y="423"/>
                    <a:pt x="5456" y="310"/>
                    <a:pt x="5261" y="245"/>
                  </a:cubicBezTo>
                  <a:cubicBezTo>
                    <a:pt x="4706" y="80"/>
                    <a:pt x="4401" y="1"/>
                    <a:pt x="3893"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7" name="Google Shape;1297;p47"/>
            <p:cNvSpPr/>
            <p:nvPr/>
          </p:nvSpPr>
          <p:spPr>
            <a:xfrm>
              <a:off x="5616120" y="3184027"/>
              <a:ext cx="104885" cy="18071"/>
            </a:xfrm>
            <a:custGeom>
              <a:avLst/>
              <a:gdLst/>
              <a:ahLst/>
              <a:cxnLst/>
              <a:rect l="l" t="t" r="r" b="b"/>
              <a:pathLst>
                <a:path w="2368" h="408" extrusionOk="0">
                  <a:moveTo>
                    <a:pt x="2287" y="1"/>
                  </a:moveTo>
                  <a:cubicBezTo>
                    <a:pt x="1555" y="66"/>
                    <a:pt x="825" y="163"/>
                    <a:pt x="78" y="261"/>
                  </a:cubicBezTo>
                  <a:cubicBezTo>
                    <a:pt x="1" y="275"/>
                    <a:pt x="12" y="407"/>
                    <a:pt x="81" y="407"/>
                  </a:cubicBezTo>
                  <a:cubicBezTo>
                    <a:pt x="85" y="407"/>
                    <a:pt x="89" y="407"/>
                    <a:pt x="94" y="406"/>
                  </a:cubicBezTo>
                  <a:cubicBezTo>
                    <a:pt x="825" y="309"/>
                    <a:pt x="1540" y="211"/>
                    <a:pt x="2270" y="163"/>
                  </a:cubicBezTo>
                  <a:cubicBezTo>
                    <a:pt x="2352" y="146"/>
                    <a:pt x="2367" y="1"/>
                    <a:pt x="2287"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8" name="Google Shape;1298;p47"/>
            <p:cNvSpPr/>
            <p:nvPr/>
          </p:nvSpPr>
          <p:spPr>
            <a:xfrm>
              <a:off x="5711615" y="3132603"/>
              <a:ext cx="13996" cy="84732"/>
            </a:xfrm>
            <a:custGeom>
              <a:avLst/>
              <a:gdLst/>
              <a:ahLst/>
              <a:cxnLst/>
              <a:rect l="l" t="t" r="r" b="b"/>
              <a:pathLst>
                <a:path w="316" h="1913" extrusionOk="0">
                  <a:moveTo>
                    <a:pt x="183" y="0"/>
                  </a:moveTo>
                  <a:cubicBezTo>
                    <a:pt x="146" y="0"/>
                    <a:pt x="106" y="25"/>
                    <a:pt x="98" y="73"/>
                  </a:cubicBezTo>
                  <a:cubicBezTo>
                    <a:pt x="1" y="690"/>
                    <a:pt x="16" y="1292"/>
                    <a:pt x="163" y="1876"/>
                  </a:cubicBezTo>
                  <a:cubicBezTo>
                    <a:pt x="173" y="1902"/>
                    <a:pt x="193" y="1913"/>
                    <a:pt x="215" y="1913"/>
                  </a:cubicBezTo>
                  <a:cubicBezTo>
                    <a:pt x="261" y="1913"/>
                    <a:pt x="315" y="1861"/>
                    <a:pt x="293" y="1794"/>
                  </a:cubicBezTo>
                  <a:cubicBezTo>
                    <a:pt x="146" y="1259"/>
                    <a:pt x="131" y="675"/>
                    <a:pt x="244" y="73"/>
                  </a:cubicBezTo>
                  <a:cubicBezTo>
                    <a:pt x="252" y="25"/>
                    <a:pt x="220" y="0"/>
                    <a:pt x="183" y="0"/>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9" name="Google Shape;1299;p47"/>
            <p:cNvSpPr/>
            <p:nvPr/>
          </p:nvSpPr>
          <p:spPr>
            <a:xfrm>
              <a:off x="5743949" y="3141063"/>
              <a:ext cx="104619" cy="26310"/>
            </a:xfrm>
            <a:custGeom>
              <a:avLst/>
              <a:gdLst/>
              <a:ahLst/>
              <a:cxnLst/>
              <a:rect l="l" t="t" r="r" b="b"/>
              <a:pathLst>
                <a:path w="2362" h="594" extrusionOk="0">
                  <a:moveTo>
                    <a:pt x="1325" y="1"/>
                  </a:moveTo>
                  <a:cubicBezTo>
                    <a:pt x="904" y="1"/>
                    <a:pt x="466" y="156"/>
                    <a:pt x="66" y="467"/>
                  </a:cubicBezTo>
                  <a:cubicBezTo>
                    <a:pt x="0" y="520"/>
                    <a:pt x="41" y="594"/>
                    <a:pt x="103" y="594"/>
                  </a:cubicBezTo>
                  <a:cubicBezTo>
                    <a:pt x="117" y="594"/>
                    <a:pt x="132" y="590"/>
                    <a:pt x="147" y="581"/>
                  </a:cubicBezTo>
                  <a:cubicBezTo>
                    <a:pt x="511" y="297"/>
                    <a:pt x="919" y="154"/>
                    <a:pt x="1312" y="154"/>
                  </a:cubicBezTo>
                  <a:cubicBezTo>
                    <a:pt x="1637" y="154"/>
                    <a:pt x="1953" y="252"/>
                    <a:pt x="2226" y="451"/>
                  </a:cubicBezTo>
                  <a:cubicBezTo>
                    <a:pt x="2236" y="459"/>
                    <a:pt x="2246" y="462"/>
                    <a:pt x="2256" y="462"/>
                  </a:cubicBezTo>
                  <a:cubicBezTo>
                    <a:pt x="2312" y="462"/>
                    <a:pt x="2362" y="362"/>
                    <a:pt x="2306" y="321"/>
                  </a:cubicBezTo>
                  <a:cubicBezTo>
                    <a:pt x="2012" y="108"/>
                    <a:pt x="1675" y="1"/>
                    <a:pt x="1325"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0" name="Google Shape;1300;p47"/>
            <p:cNvSpPr/>
            <p:nvPr/>
          </p:nvSpPr>
          <p:spPr>
            <a:xfrm>
              <a:off x="7133503" y="2823705"/>
              <a:ext cx="852321" cy="654997"/>
            </a:xfrm>
            <a:custGeom>
              <a:avLst/>
              <a:gdLst/>
              <a:ahLst/>
              <a:cxnLst/>
              <a:rect l="l" t="t" r="r" b="b"/>
              <a:pathLst>
                <a:path w="19243" h="14788" extrusionOk="0">
                  <a:moveTo>
                    <a:pt x="3215" y="0"/>
                  </a:moveTo>
                  <a:lnTo>
                    <a:pt x="0" y="3507"/>
                  </a:lnTo>
                  <a:cubicBezTo>
                    <a:pt x="0" y="3507"/>
                    <a:pt x="1868" y="14257"/>
                    <a:pt x="5895" y="14761"/>
                  </a:cubicBezTo>
                  <a:cubicBezTo>
                    <a:pt x="6041" y="14779"/>
                    <a:pt x="6193" y="14788"/>
                    <a:pt x="6352" y="14788"/>
                  </a:cubicBezTo>
                  <a:cubicBezTo>
                    <a:pt x="10571" y="14788"/>
                    <a:pt x="19243" y="8590"/>
                    <a:pt x="19243" y="8590"/>
                  </a:cubicBezTo>
                  <a:lnTo>
                    <a:pt x="18479" y="6723"/>
                  </a:lnTo>
                  <a:cubicBezTo>
                    <a:pt x="18479" y="6723"/>
                    <a:pt x="9412" y="10254"/>
                    <a:pt x="8078" y="10254"/>
                  </a:cubicBezTo>
                  <a:cubicBezTo>
                    <a:pt x="8043" y="10254"/>
                    <a:pt x="8013" y="10252"/>
                    <a:pt x="7989" y="10247"/>
                  </a:cubicBezTo>
                  <a:cubicBezTo>
                    <a:pt x="5683" y="9775"/>
                    <a:pt x="3215" y="0"/>
                    <a:pt x="3215" y="0"/>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1" name="Google Shape;1301;p47"/>
            <p:cNvSpPr/>
            <p:nvPr/>
          </p:nvSpPr>
          <p:spPr>
            <a:xfrm>
              <a:off x="7395141" y="3275137"/>
              <a:ext cx="93989" cy="46773"/>
            </a:xfrm>
            <a:custGeom>
              <a:avLst/>
              <a:gdLst/>
              <a:ahLst/>
              <a:cxnLst/>
              <a:rect l="l" t="t" r="r" b="b"/>
              <a:pathLst>
                <a:path w="2122" h="1056" extrusionOk="0">
                  <a:moveTo>
                    <a:pt x="2012" y="1"/>
                  </a:moveTo>
                  <a:cubicBezTo>
                    <a:pt x="2003" y="1"/>
                    <a:pt x="1994" y="2"/>
                    <a:pt x="1985" y="5"/>
                  </a:cubicBezTo>
                  <a:cubicBezTo>
                    <a:pt x="1335" y="265"/>
                    <a:pt x="703" y="590"/>
                    <a:pt x="69" y="915"/>
                  </a:cubicBezTo>
                  <a:cubicBezTo>
                    <a:pt x="1" y="956"/>
                    <a:pt x="48" y="1056"/>
                    <a:pt x="113" y="1056"/>
                  </a:cubicBezTo>
                  <a:cubicBezTo>
                    <a:pt x="125" y="1056"/>
                    <a:pt x="138" y="1052"/>
                    <a:pt x="150" y="1045"/>
                  </a:cubicBezTo>
                  <a:cubicBezTo>
                    <a:pt x="768" y="737"/>
                    <a:pt x="1385" y="412"/>
                    <a:pt x="2034" y="168"/>
                  </a:cubicBezTo>
                  <a:cubicBezTo>
                    <a:pt x="2122" y="124"/>
                    <a:pt x="2090" y="1"/>
                    <a:pt x="2012"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2" name="Google Shape;1302;p47"/>
            <p:cNvSpPr/>
            <p:nvPr/>
          </p:nvSpPr>
          <p:spPr>
            <a:xfrm>
              <a:off x="7402493" y="3284439"/>
              <a:ext cx="57536" cy="9036"/>
            </a:xfrm>
            <a:custGeom>
              <a:avLst/>
              <a:gdLst/>
              <a:ahLst/>
              <a:cxnLst/>
              <a:rect l="l" t="t" r="r" b="b"/>
              <a:pathLst>
                <a:path w="1299" h="204" extrusionOk="0">
                  <a:moveTo>
                    <a:pt x="378" y="1"/>
                  </a:moveTo>
                  <a:cubicBezTo>
                    <a:pt x="285" y="1"/>
                    <a:pt x="192" y="3"/>
                    <a:pt x="97" y="7"/>
                  </a:cubicBezTo>
                  <a:cubicBezTo>
                    <a:pt x="0" y="7"/>
                    <a:pt x="0" y="169"/>
                    <a:pt x="97" y="169"/>
                  </a:cubicBezTo>
                  <a:cubicBezTo>
                    <a:pt x="198" y="165"/>
                    <a:pt x="298" y="163"/>
                    <a:pt x="397" y="163"/>
                  </a:cubicBezTo>
                  <a:cubicBezTo>
                    <a:pt x="665" y="163"/>
                    <a:pt x="929" y="178"/>
                    <a:pt x="1202" y="202"/>
                  </a:cubicBezTo>
                  <a:cubicBezTo>
                    <a:pt x="1206" y="203"/>
                    <a:pt x="1210" y="203"/>
                    <a:pt x="1214" y="203"/>
                  </a:cubicBezTo>
                  <a:cubicBezTo>
                    <a:pt x="1299" y="203"/>
                    <a:pt x="1295" y="55"/>
                    <a:pt x="1202" y="55"/>
                  </a:cubicBezTo>
                  <a:cubicBezTo>
                    <a:pt x="923" y="19"/>
                    <a:pt x="653" y="1"/>
                    <a:pt x="378"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3" name="Google Shape;1303;p47"/>
            <p:cNvSpPr/>
            <p:nvPr/>
          </p:nvSpPr>
          <p:spPr>
            <a:xfrm>
              <a:off x="7909558" y="3071080"/>
              <a:ext cx="283428" cy="206536"/>
            </a:xfrm>
            <a:custGeom>
              <a:avLst/>
              <a:gdLst/>
              <a:ahLst/>
              <a:cxnLst/>
              <a:rect l="l" t="t" r="r" b="b"/>
              <a:pathLst>
                <a:path w="6399" h="4663" extrusionOk="0">
                  <a:moveTo>
                    <a:pt x="2505" y="0"/>
                  </a:moveTo>
                  <a:cubicBezTo>
                    <a:pt x="1999" y="0"/>
                    <a:pt x="1696" y="80"/>
                    <a:pt x="1153" y="245"/>
                  </a:cubicBezTo>
                  <a:cubicBezTo>
                    <a:pt x="942" y="310"/>
                    <a:pt x="763" y="423"/>
                    <a:pt x="617" y="570"/>
                  </a:cubicBezTo>
                  <a:cubicBezTo>
                    <a:pt x="211" y="927"/>
                    <a:pt x="0" y="1430"/>
                    <a:pt x="0" y="1966"/>
                  </a:cubicBezTo>
                  <a:cubicBezTo>
                    <a:pt x="0" y="2194"/>
                    <a:pt x="16" y="2469"/>
                    <a:pt x="48" y="2778"/>
                  </a:cubicBezTo>
                  <a:cubicBezTo>
                    <a:pt x="146" y="3573"/>
                    <a:pt x="1332" y="3882"/>
                    <a:pt x="1916" y="4255"/>
                  </a:cubicBezTo>
                  <a:cubicBezTo>
                    <a:pt x="2369" y="4532"/>
                    <a:pt x="2918" y="4663"/>
                    <a:pt x="3452" y="4663"/>
                  </a:cubicBezTo>
                  <a:cubicBezTo>
                    <a:pt x="3608" y="4663"/>
                    <a:pt x="3762" y="4651"/>
                    <a:pt x="3913" y="4629"/>
                  </a:cubicBezTo>
                  <a:cubicBezTo>
                    <a:pt x="4595" y="4532"/>
                    <a:pt x="5456" y="4515"/>
                    <a:pt x="5294" y="4158"/>
                  </a:cubicBezTo>
                  <a:cubicBezTo>
                    <a:pt x="5244" y="4053"/>
                    <a:pt x="5086" y="4020"/>
                    <a:pt x="4891" y="4020"/>
                  </a:cubicBezTo>
                  <a:cubicBezTo>
                    <a:pt x="4574" y="4020"/>
                    <a:pt x="4160" y="4107"/>
                    <a:pt x="3956" y="4107"/>
                  </a:cubicBezTo>
                  <a:cubicBezTo>
                    <a:pt x="3879" y="4107"/>
                    <a:pt x="3832" y="4094"/>
                    <a:pt x="3832" y="4060"/>
                  </a:cubicBezTo>
                  <a:cubicBezTo>
                    <a:pt x="3832" y="3882"/>
                    <a:pt x="6219" y="3930"/>
                    <a:pt x="6316" y="3638"/>
                  </a:cubicBezTo>
                  <a:cubicBezTo>
                    <a:pt x="6398" y="3363"/>
                    <a:pt x="5991" y="3281"/>
                    <a:pt x="5991" y="3281"/>
                  </a:cubicBezTo>
                  <a:cubicBezTo>
                    <a:pt x="5991" y="3281"/>
                    <a:pt x="6398" y="3216"/>
                    <a:pt x="6316" y="2924"/>
                  </a:cubicBezTo>
                  <a:cubicBezTo>
                    <a:pt x="6251" y="2631"/>
                    <a:pt x="5634" y="2534"/>
                    <a:pt x="5634" y="2534"/>
                  </a:cubicBezTo>
                  <a:lnTo>
                    <a:pt x="4238" y="2324"/>
                  </a:lnTo>
                  <a:cubicBezTo>
                    <a:pt x="4238" y="2324"/>
                    <a:pt x="5212" y="1999"/>
                    <a:pt x="5212" y="1544"/>
                  </a:cubicBezTo>
                  <a:cubicBezTo>
                    <a:pt x="5196" y="1089"/>
                    <a:pt x="4270" y="488"/>
                    <a:pt x="4027" y="407"/>
                  </a:cubicBezTo>
                  <a:cubicBezTo>
                    <a:pt x="3983" y="394"/>
                    <a:pt x="3943" y="387"/>
                    <a:pt x="3906" y="387"/>
                  </a:cubicBezTo>
                  <a:cubicBezTo>
                    <a:pt x="3728" y="387"/>
                    <a:pt x="3657" y="551"/>
                    <a:pt x="3832" y="862"/>
                  </a:cubicBezTo>
                  <a:cubicBezTo>
                    <a:pt x="4043" y="1219"/>
                    <a:pt x="4352" y="1382"/>
                    <a:pt x="4125" y="1609"/>
                  </a:cubicBezTo>
                  <a:cubicBezTo>
                    <a:pt x="3990" y="1744"/>
                    <a:pt x="3786" y="1822"/>
                    <a:pt x="3581" y="1822"/>
                  </a:cubicBezTo>
                  <a:cubicBezTo>
                    <a:pt x="3442" y="1822"/>
                    <a:pt x="3302" y="1786"/>
                    <a:pt x="3183" y="1706"/>
                  </a:cubicBezTo>
                  <a:cubicBezTo>
                    <a:pt x="2891" y="1495"/>
                    <a:pt x="2452" y="1187"/>
                    <a:pt x="2452" y="1187"/>
                  </a:cubicBezTo>
                  <a:cubicBezTo>
                    <a:pt x="2192" y="992"/>
                    <a:pt x="2874" y="765"/>
                    <a:pt x="3296" y="667"/>
                  </a:cubicBezTo>
                  <a:cubicBezTo>
                    <a:pt x="3832" y="520"/>
                    <a:pt x="3945" y="98"/>
                    <a:pt x="3183" y="33"/>
                  </a:cubicBezTo>
                  <a:cubicBezTo>
                    <a:pt x="2913" y="11"/>
                    <a:pt x="2695" y="0"/>
                    <a:pt x="2505" y="0"/>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4" name="Google Shape;1304;p47"/>
            <p:cNvSpPr/>
            <p:nvPr/>
          </p:nvSpPr>
          <p:spPr>
            <a:xfrm>
              <a:off x="8074991" y="3201301"/>
              <a:ext cx="105505" cy="18071"/>
            </a:xfrm>
            <a:custGeom>
              <a:avLst/>
              <a:gdLst/>
              <a:ahLst/>
              <a:cxnLst/>
              <a:rect l="l" t="t" r="r" b="b"/>
              <a:pathLst>
                <a:path w="2382" h="408" extrusionOk="0">
                  <a:moveTo>
                    <a:pt x="81" y="1"/>
                  </a:moveTo>
                  <a:cubicBezTo>
                    <a:pt x="0" y="1"/>
                    <a:pt x="16" y="146"/>
                    <a:pt x="113" y="163"/>
                  </a:cubicBezTo>
                  <a:cubicBezTo>
                    <a:pt x="828" y="211"/>
                    <a:pt x="1559" y="293"/>
                    <a:pt x="2273" y="406"/>
                  </a:cubicBezTo>
                  <a:cubicBezTo>
                    <a:pt x="2279" y="407"/>
                    <a:pt x="2284" y="407"/>
                    <a:pt x="2288" y="407"/>
                  </a:cubicBezTo>
                  <a:cubicBezTo>
                    <a:pt x="2372" y="407"/>
                    <a:pt x="2381" y="275"/>
                    <a:pt x="2289" y="260"/>
                  </a:cubicBezTo>
                  <a:cubicBezTo>
                    <a:pt x="1559" y="146"/>
                    <a:pt x="828" y="65"/>
                    <a:pt x="81"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5" name="Google Shape;1305;p47"/>
            <p:cNvSpPr/>
            <p:nvPr/>
          </p:nvSpPr>
          <p:spPr>
            <a:xfrm>
              <a:off x="8070916" y="3149833"/>
              <a:ext cx="14174" cy="84554"/>
            </a:xfrm>
            <a:custGeom>
              <a:avLst/>
              <a:gdLst/>
              <a:ahLst/>
              <a:cxnLst/>
              <a:rect l="l" t="t" r="r" b="b"/>
              <a:pathLst>
                <a:path w="320" h="1909" extrusionOk="0">
                  <a:moveTo>
                    <a:pt x="128" y="1"/>
                  </a:moveTo>
                  <a:cubicBezTo>
                    <a:pt x="96" y="1"/>
                    <a:pt x="67" y="25"/>
                    <a:pt x="75" y="74"/>
                  </a:cubicBezTo>
                  <a:cubicBezTo>
                    <a:pt x="173" y="675"/>
                    <a:pt x="157" y="1243"/>
                    <a:pt x="10" y="1795"/>
                  </a:cubicBezTo>
                  <a:cubicBezTo>
                    <a:pt x="0" y="1859"/>
                    <a:pt x="52" y="1908"/>
                    <a:pt x="93" y="1908"/>
                  </a:cubicBezTo>
                  <a:cubicBezTo>
                    <a:pt x="115" y="1908"/>
                    <a:pt x="135" y="1894"/>
                    <a:pt x="140" y="1860"/>
                  </a:cubicBezTo>
                  <a:cubicBezTo>
                    <a:pt x="287" y="1292"/>
                    <a:pt x="319" y="691"/>
                    <a:pt x="205" y="74"/>
                  </a:cubicBezTo>
                  <a:cubicBezTo>
                    <a:pt x="197" y="25"/>
                    <a:pt x="161" y="1"/>
                    <a:pt x="128"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6" name="Google Shape;1306;p47"/>
            <p:cNvSpPr/>
            <p:nvPr/>
          </p:nvSpPr>
          <p:spPr>
            <a:xfrm>
              <a:off x="7947384" y="3158337"/>
              <a:ext cx="104619" cy="26310"/>
            </a:xfrm>
            <a:custGeom>
              <a:avLst/>
              <a:gdLst/>
              <a:ahLst/>
              <a:cxnLst/>
              <a:rect l="l" t="t" r="r" b="b"/>
              <a:pathLst>
                <a:path w="2362" h="594" extrusionOk="0">
                  <a:moveTo>
                    <a:pt x="1049" y="1"/>
                  </a:moveTo>
                  <a:cubicBezTo>
                    <a:pt x="699" y="1"/>
                    <a:pt x="357" y="107"/>
                    <a:pt x="56" y="321"/>
                  </a:cubicBezTo>
                  <a:cubicBezTo>
                    <a:pt x="1" y="362"/>
                    <a:pt x="50" y="461"/>
                    <a:pt x="106" y="461"/>
                  </a:cubicBezTo>
                  <a:cubicBezTo>
                    <a:pt x="116" y="461"/>
                    <a:pt x="126" y="458"/>
                    <a:pt x="136" y="451"/>
                  </a:cubicBezTo>
                  <a:cubicBezTo>
                    <a:pt x="416" y="252"/>
                    <a:pt x="732" y="153"/>
                    <a:pt x="1058" y="153"/>
                  </a:cubicBezTo>
                  <a:cubicBezTo>
                    <a:pt x="1452" y="153"/>
                    <a:pt x="1859" y="297"/>
                    <a:pt x="2232" y="581"/>
                  </a:cubicBezTo>
                  <a:cubicBezTo>
                    <a:pt x="2244" y="590"/>
                    <a:pt x="2256" y="594"/>
                    <a:pt x="2268" y="594"/>
                  </a:cubicBezTo>
                  <a:cubicBezTo>
                    <a:pt x="2321" y="594"/>
                    <a:pt x="2362" y="519"/>
                    <a:pt x="2296" y="467"/>
                  </a:cubicBezTo>
                  <a:cubicBezTo>
                    <a:pt x="1906" y="156"/>
                    <a:pt x="1471" y="1"/>
                    <a:pt x="1049"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7" name="Google Shape;1307;p47"/>
            <p:cNvSpPr/>
            <p:nvPr/>
          </p:nvSpPr>
          <p:spPr>
            <a:xfrm>
              <a:off x="6507070" y="2598609"/>
              <a:ext cx="781098" cy="843285"/>
            </a:xfrm>
            <a:custGeom>
              <a:avLst/>
              <a:gdLst/>
              <a:ahLst/>
              <a:cxnLst/>
              <a:rect l="l" t="t" r="r" b="b"/>
              <a:pathLst>
                <a:path w="17635" h="19039" extrusionOk="0">
                  <a:moveTo>
                    <a:pt x="10798" y="0"/>
                  </a:moveTo>
                  <a:lnTo>
                    <a:pt x="6431" y="293"/>
                  </a:lnTo>
                  <a:cubicBezTo>
                    <a:pt x="6431" y="293"/>
                    <a:pt x="4904" y="1185"/>
                    <a:pt x="3361" y="1964"/>
                  </a:cubicBezTo>
                  <a:cubicBezTo>
                    <a:pt x="2761" y="2257"/>
                    <a:pt x="2160" y="2549"/>
                    <a:pt x="1640" y="2744"/>
                  </a:cubicBezTo>
                  <a:cubicBezTo>
                    <a:pt x="1430" y="2826"/>
                    <a:pt x="1250" y="2923"/>
                    <a:pt x="1088" y="3036"/>
                  </a:cubicBezTo>
                  <a:cubicBezTo>
                    <a:pt x="163" y="3718"/>
                    <a:pt x="1" y="4969"/>
                    <a:pt x="146" y="6381"/>
                  </a:cubicBezTo>
                  <a:cubicBezTo>
                    <a:pt x="325" y="8167"/>
                    <a:pt x="991" y="10198"/>
                    <a:pt x="1267" y="11659"/>
                  </a:cubicBezTo>
                  <a:cubicBezTo>
                    <a:pt x="1819" y="14517"/>
                    <a:pt x="2030" y="17634"/>
                    <a:pt x="2030" y="17634"/>
                  </a:cubicBezTo>
                  <a:cubicBezTo>
                    <a:pt x="2469" y="17877"/>
                    <a:pt x="3670" y="18316"/>
                    <a:pt x="5277" y="18641"/>
                  </a:cubicBezTo>
                  <a:cubicBezTo>
                    <a:pt x="5342" y="18657"/>
                    <a:pt x="5392" y="18657"/>
                    <a:pt x="5457" y="18674"/>
                  </a:cubicBezTo>
                  <a:cubicBezTo>
                    <a:pt x="5976" y="18771"/>
                    <a:pt x="6544" y="18869"/>
                    <a:pt x="7145" y="18934"/>
                  </a:cubicBezTo>
                  <a:cubicBezTo>
                    <a:pt x="7210" y="18934"/>
                    <a:pt x="7275" y="18949"/>
                    <a:pt x="7340" y="18949"/>
                  </a:cubicBezTo>
                  <a:cubicBezTo>
                    <a:pt x="7927" y="19005"/>
                    <a:pt x="8542" y="19039"/>
                    <a:pt x="9171" y="19039"/>
                  </a:cubicBezTo>
                  <a:cubicBezTo>
                    <a:pt x="10717" y="19039"/>
                    <a:pt x="12354" y="18838"/>
                    <a:pt x="13900" y="18284"/>
                  </a:cubicBezTo>
                  <a:cubicBezTo>
                    <a:pt x="13965" y="18267"/>
                    <a:pt x="14030" y="18235"/>
                    <a:pt x="14095" y="18219"/>
                  </a:cubicBezTo>
                  <a:cubicBezTo>
                    <a:pt x="14468" y="18072"/>
                    <a:pt x="14858" y="17910"/>
                    <a:pt x="15215" y="17715"/>
                  </a:cubicBezTo>
                  <a:cubicBezTo>
                    <a:pt x="15215" y="17715"/>
                    <a:pt x="15589" y="13948"/>
                    <a:pt x="16076" y="11155"/>
                  </a:cubicBezTo>
                  <a:cubicBezTo>
                    <a:pt x="16449" y="9012"/>
                    <a:pt x="17635" y="6918"/>
                    <a:pt x="17358" y="5082"/>
                  </a:cubicBezTo>
                  <a:cubicBezTo>
                    <a:pt x="17261" y="4530"/>
                    <a:pt x="17050" y="3995"/>
                    <a:pt x="16628" y="3491"/>
                  </a:cubicBezTo>
                  <a:cubicBezTo>
                    <a:pt x="16579" y="3426"/>
                    <a:pt x="16531" y="3378"/>
                    <a:pt x="16466" y="3313"/>
                  </a:cubicBezTo>
                  <a:cubicBezTo>
                    <a:pt x="15751" y="2566"/>
                    <a:pt x="14745" y="2209"/>
                    <a:pt x="13688" y="1754"/>
                  </a:cubicBezTo>
                  <a:cubicBezTo>
                    <a:pt x="12747" y="1347"/>
                    <a:pt x="11578" y="877"/>
                    <a:pt x="107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8" name="Google Shape;1308;p47"/>
            <p:cNvSpPr/>
            <p:nvPr/>
          </p:nvSpPr>
          <p:spPr>
            <a:xfrm>
              <a:off x="6491257" y="2598609"/>
              <a:ext cx="784686" cy="347386"/>
            </a:xfrm>
            <a:custGeom>
              <a:avLst/>
              <a:gdLst/>
              <a:ahLst/>
              <a:cxnLst/>
              <a:rect l="l" t="t" r="r" b="b"/>
              <a:pathLst>
                <a:path w="17716" h="7843" extrusionOk="0">
                  <a:moveTo>
                    <a:pt x="11155" y="0"/>
                  </a:moveTo>
                  <a:lnTo>
                    <a:pt x="6788" y="293"/>
                  </a:lnTo>
                  <a:cubicBezTo>
                    <a:pt x="6788" y="293"/>
                    <a:pt x="5992" y="763"/>
                    <a:pt x="4969" y="1315"/>
                  </a:cubicBezTo>
                  <a:lnTo>
                    <a:pt x="4872" y="1364"/>
                  </a:lnTo>
                  <a:cubicBezTo>
                    <a:pt x="4855" y="1364"/>
                    <a:pt x="4839" y="1380"/>
                    <a:pt x="4822" y="1380"/>
                  </a:cubicBezTo>
                  <a:cubicBezTo>
                    <a:pt x="4530" y="1542"/>
                    <a:pt x="4205" y="1705"/>
                    <a:pt x="3897" y="1867"/>
                  </a:cubicBezTo>
                  <a:cubicBezTo>
                    <a:pt x="3833" y="1899"/>
                    <a:pt x="3783" y="1932"/>
                    <a:pt x="3718" y="1964"/>
                  </a:cubicBezTo>
                  <a:cubicBezTo>
                    <a:pt x="3118" y="2257"/>
                    <a:pt x="2517" y="2549"/>
                    <a:pt x="1997" y="2744"/>
                  </a:cubicBezTo>
                  <a:cubicBezTo>
                    <a:pt x="1787" y="2826"/>
                    <a:pt x="1607" y="2923"/>
                    <a:pt x="1445" y="3036"/>
                  </a:cubicBezTo>
                  <a:cubicBezTo>
                    <a:pt x="520" y="3718"/>
                    <a:pt x="568" y="4482"/>
                    <a:pt x="0" y="6511"/>
                  </a:cubicBezTo>
                  <a:cubicBezTo>
                    <a:pt x="611" y="6332"/>
                    <a:pt x="1637" y="6112"/>
                    <a:pt x="2655" y="6112"/>
                  </a:cubicBezTo>
                  <a:cubicBezTo>
                    <a:pt x="3208" y="6112"/>
                    <a:pt x="3758" y="6177"/>
                    <a:pt x="4238" y="6349"/>
                  </a:cubicBezTo>
                  <a:cubicBezTo>
                    <a:pt x="4287" y="6381"/>
                    <a:pt x="4335" y="6398"/>
                    <a:pt x="4385" y="6414"/>
                  </a:cubicBezTo>
                  <a:cubicBezTo>
                    <a:pt x="4400" y="6414"/>
                    <a:pt x="4417" y="6430"/>
                    <a:pt x="4433" y="6430"/>
                  </a:cubicBezTo>
                  <a:cubicBezTo>
                    <a:pt x="4628" y="6528"/>
                    <a:pt x="4822" y="6625"/>
                    <a:pt x="5017" y="6755"/>
                  </a:cubicBezTo>
                  <a:cubicBezTo>
                    <a:pt x="5310" y="6950"/>
                    <a:pt x="5602" y="7128"/>
                    <a:pt x="5879" y="7275"/>
                  </a:cubicBezTo>
                  <a:cubicBezTo>
                    <a:pt x="6655" y="7656"/>
                    <a:pt x="7409" y="7842"/>
                    <a:pt x="8151" y="7842"/>
                  </a:cubicBezTo>
                  <a:cubicBezTo>
                    <a:pt x="9271" y="7842"/>
                    <a:pt x="10367" y="7419"/>
                    <a:pt x="11480" y="6608"/>
                  </a:cubicBezTo>
                  <a:cubicBezTo>
                    <a:pt x="11497" y="6593"/>
                    <a:pt x="11512" y="6576"/>
                    <a:pt x="11529" y="6576"/>
                  </a:cubicBezTo>
                  <a:cubicBezTo>
                    <a:pt x="12244" y="6056"/>
                    <a:pt x="12909" y="5797"/>
                    <a:pt x="13575" y="5651"/>
                  </a:cubicBezTo>
                  <a:cubicBezTo>
                    <a:pt x="13835" y="5586"/>
                    <a:pt x="14110" y="5554"/>
                    <a:pt x="14387" y="5521"/>
                  </a:cubicBezTo>
                  <a:cubicBezTo>
                    <a:pt x="15361" y="5391"/>
                    <a:pt x="16401" y="5391"/>
                    <a:pt x="17715" y="5082"/>
                  </a:cubicBezTo>
                  <a:cubicBezTo>
                    <a:pt x="17635" y="4530"/>
                    <a:pt x="17407" y="3995"/>
                    <a:pt x="16985" y="3491"/>
                  </a:cubicBezTo>
                  <a:cubicBezTo>
                    <a:pt x="16936" y="3426"/>
                    <a:pt x="16888" y="3378"/>
                    <a:pt x="16823" y="3313"/>
                  </a:cubicBezTo>
                  <a:cubicBezTo>
                    <a:pt x="16449" y="2923"/>
                    <a:pt x="15978" y="2631"/>
                    <a:pt x="15459" y="2371"/>
                  </a:cubicBezTo>
                  <a:cubicBezTo>
                    <a:pt x="15409" y="2339"/>
                    <a:pt x="15344" y="2322"/>
                    <a:pt x="15296" y="2289"/>
                  </a:cubicBezTo>
                  <a:cubicBezTo>
                    <a:pt x="14922" y="2111"/>
                    <a:pt x="14533" y="1964"/>
                    <a:pt x="14143" y="1802"/>
                  </a:cubicBezTo>
                  <a:lnTo>
                    <a:pt x="14045" y="1754"/>
                  </a:lnTo>
                  <a:cubicBezTo>
                    <a:pt x="13753" y="1624"/>
                    <a:pt x="13445" y="1494"/>
                    <a:pt x="13136" y="1332"/>
                  </a:cubicBezTo>
                  <a:cubicBezTo>
                    <a:pt x="12504" y="1007"/>
                    <a:pt x="11675" y="600"/>
                    <a:pt x="111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9" name="Google Shape;1309;p47"/>
            <p:cNvSpPr/>
            <p:nvPr/>
          </p:nvSpPr>
          <p:spPr>
            <a:xfrm>
              <a:off x="6555969" y="2656809"/>
              <a:ext cx="176240" cy="293571"/>
            </a:xfrm>
            <a:custGeom>
              <a:avLst/>
              <a:gdLst/>
              <a:ahLst/>
              <a:cxnLst/>
              <a:rect l="l" t="t" r="r" b="b"/>
              <a:pathLst>
                <a:path w="3979" h="6628" extrusionOk="0">
                  <a:moveTo>
                    <a:pt x="3508" y="1"/>
                  </a:moveTo>
                  <a:lnTo>
                    <a:pt x="3411" y="50"/>
                  </a:lnTo>
                  <a:cubicBezTo>
                    <a:pt x="3394" y="50"/>
                    <a:pt x="3378" y="66"/>
                    <a:pt x="3361" y="66"/>
                  </a:cubicBezTo>
                  <a:cubicBezTo>
                    <a:pt x="3686" y="1479"/>
                    <a:pt x="3816" y="3038"/>
                    <a:pt x="3183" y="4370"/>
                  </a:cubicBezTo>
                  <a:cubicBezTo>
                    <a:pt x="3069" y="4612"/>
                    <a:pt x="2939" y="4824"/>
                    <a:pt x="2777" y="5035"/>
                  </a:cubicBezTo>
                  <a:cubicBezTo>
                    <a:pt x="2152" y="5885"/>
                    <a:pt x="1210" y="6481"/>
                    <a:pt x="140" y="6481"/>
                  </a:cubicBezTo>
                  <a:cubicBezTo>
                    <a:pt x="126" y="6481"/>
                    <a:pt x="112" y="6481"/>
                    <a:pt x="98" y="6480"/>
                  </a:cubicBezTo>
                  <a:cubicBezTo>
                    <a:pt x="1" y="6480"/>
                    <a:pt x="1" y="6626"/>
                    <a:pt x="98" y="6626"/>
                  </a:cubicBezTo>
                  <a:cubicBezTo>
                    <a:pt x="126" y="6627"/>
                    <a:pt x="153" y="6627"/>
                    <a:pt x="180" y="6627"/>
                  </a:cubicBezTo>
                  <a:cubicBezTo>
                    <a:pt x="1285" y="6627"/>
                    <a:pt x="2290" y="5987"/>
                    <a:pt x="2924" y="5100"/>
                  </a:cubicBezTo>
                  <a:cubicBezTo>
                    <a:pt x="3054" y="4922"/>
                    <a:pt x="3167" y="4742"/>
                    <a:pt x="3248" y="4547"/>
                  </a:cubicBezTo>
                  <a:cubicBezTo>
                    <a:pt x="3978" y="3151"/>
                    <a:pt x="3849" y="1495"/>
                    <a:pt x="35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0" name="Google Shape;1310;p47"/>
            <p:cNvSpPr/>
            <p:nvPr/>
          </p:nvSpPr>
          <p:spPr>
            <a:xfrm>
              <a:off x="6578249" y="3184027"/>
              <a:ext cx="184168" cy="241704"/>
            </a:xfrm>
            <a:custGeom>
              <a:avLst/>
              <a:gdLst/>
              <a:ahLst/>
              <a:cxnLst/>
              <a:rect l="l" t="t" r="r" b="b"/>
              <a:pathLst>
                <a:path w="4158" h="5457" extrusionOk="0">
                  <a:moveTo>
                    <a:pt x="98" y="1"/>
                  </a:moveTo>
                  <a:cubicBezTo>
                    <a:pt x="1" y="1"/>
                    <a:pt x="1" y="179"/>
                    <a:pt x="98" y="179"/>
                  </a:cubicBezTo>
                  <a:cubicBezTo>
                    <a:pt x="1689" y="261"/>
                    <a:pt x="3200" y="1348"/>
                    <a:pt x="3703" y="2859"/>
                  </a:cubicBezTo>
                  <a:cubicBezTo>
                    <a:pt x="3979" y="3703"/>
                    <a:pt x="3963" y="4595"/>
                    <a:pt x="3670" y="5424"/>
                  </a:cubicBezTo>
                  <a:cubicBezTo>
                    <a:pt x="3735" y="5440"/>
                    <a:pt x="3785" y="5440"/>
                    <a:pt x="3850" y="5457"/>
                  </a:cubicBezTo>
                  <a:cubicBezTo>
                    <a:pt x="4142" y="4580"/>
                    <a:pt x="4157" y="3621"/>
                    <a:pt x="3833" y="2744"/>
                  </a:cubicBezTo>
                  <a:cubicBezTo>
                    <a:pt x="3281" y="1186"/>
                    <a:pt x="1754" y="81"/>
                    <a:pt x="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1" name="Google Shape;1311;p47"/>
            <p:cNvSpPr/>
            <p:nvPr/>
          </p:nvSpPr>
          <p:spPr>
            <a:xfrm>
              <a:off x="6823542" y="3349372"/>
              <a:ext cx="307877" cy="88585"/>
            </a:xfrm>
            <a:custGeom>
              <a:avLst/>
              <a:gdLst/>
              <a:ahLst/>
              <a:cxnLst/>
              <a:rect l="l" t="t" r="r" b="b"/>
              <a:pathLst>
                <a:path w="6951" h="2000" extrusionOk="0">
                  <a:moveTo>
                    <a:pt x="3661" y="1"/>
                  </a:moveTo>
                  <a:cubicBezTo>
                    <a:pt x="3621" y="1"/>
                    <a:pt x="3580" y="1"/>
                    <a:pt x="3540" y="3"/>
                  </a:cubicBezTo>
                  <a:cubicBezTo>
                    <a:pt x="2094" y="35"/>
                    <a:pt x="747" y="782"/>
                    <a:pt x="0" y="1984"/>
                  </a:cubicBezTo>
                  <a:cubicBezTo>
                    <a:pt x="65" y="1984"/>
                    <a:pt x="130" y="1999"/>
                    <a:pt x="195" y="1999"/>
                  </a:cubicBezTo>
                  <a:cubicBezTo>
                    <a:pt x="925" y="862"/>
                    <a:pt x="2241" y="165"/>
                    <a:pt x="3638" y="165"/>
                  </a:cubicBezTo>
                  <a:cubicBezTo>
                    <a:pt x="4807" y="165"/>
                    <a:pt x="5894" y="620"/>
                    <a:pt x="6755" y="1334"/>
                  </a:cubicBezTo>
                  <a:cubicBezTo>
                    <a:pt x="6820" y="1317"/>
                    <a:pt x="6885" y="1285"/>
                    <a:pt x="6950" y="1269"/>
                  </a:cubicBezTo>
                  <a:cubicBezTo>
                    <a:pt x="6038" y="483"/>
                    <a:pt x="4897" y="1"/>
                    <a:pt x="36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2" name="Google Shape;1312;p47"/>
            <p:cNvSpPr/>
            <p:nvPr/>
          </p:nvSpPr>
          <p:spPr>
            <a:xfrm>
              <a:off x="6956553" y="2902014"/>
              <a:ext cx="211807" cy="314034"/>
            </a:xfrm>
            <a:custGeom>
              <a:avLst/>
              <a:gdLst/>
              <a:ahLst/>
              <a:cxnLst/>
              <a:rect l="l" t="t" r="r" b="b"/>
              <a:pathLst>
                <a:path w="4782" h="7090" extrusionOk="0">
                  <a:moveTo>
                    <a:pt x="2941" y="1"/>
                  </a:moveTo>
                  <a:cubicBezTo>
                    <a:pt x="1418" y="1"/>
                    <a:pt x="371" y="1493"/>
                    <a:pt x="195" y="2876"/>
                  </a:cubicBezTo>
                  <a:cubicBezTo>
                    <a:pt x="1" y="4452"/>
                    <a:pt x="780" y="6043"/>
                    <a:pt x="2226" y="6725"/>
                  </a:cubicBezTo>
                  <a:cubicBezTo>
                    <a:pt x="2714" y="6964"/>
                    <a:pt x="3249" y="7090"/>
                    <a:pt x="3784" y="7090"/>
                  </a:cubicBezTo>
                  <a:cubicBezTo>
                    <a:pt x="4084" y="7090"/>
                    <a:pt x="4385" y="7050"/>
                    <a:pt x="4677" y="6968"/>
                  </a:cubicBezTo>
                  <a:cubicBezTo>
                    <a:pt x="4781" y="6938"/>
                    <a:pt x="4750" y="6801"/>
                    <a:pt x="4658" y="6801"/>
                  </a:cubicBezTo>
                  <a:cubicBezTo>
                    <a:pt x="4649" y="6801"/>
                    <a:pt x="4639" y="6803"/>
                    <a:pt x="4629" y="6806"/>
                  </a:cubicBezTo>
                  <a:cubicBezTo>
                    <a:pt x="4344" y="6884"/>
                    <a:pt x="4057" y="6921"/>
                    <a:pt x="3775" y="6921"/>
                  </a:cubicBezTo>
                  <a:cubicBezTo>
                    <a:pt x="2239" y="6921"/>
                    <a:pt x="826" y="5823"/>
                    <a:pt x="455" y="4273"/>
                  </a:cubicBezTo>
                  <a:cubicBezTo>
                    <a:pt x="40" y="2611"/>
                    <a:pt x="945" y="163"/>
                    <a:pt x="2939" y="163"/>
                  </a:cubicBezTo>
                  <a:cubicBezTo>
                    <a:pt x="2972" y="163"/>
                    <a:pt x="3005" y="164"/>
                    <a:pt x="3038" y="165"/>
                  </a:cubicBezTo>
                  <a:cubicBezTo>
                    <a:pt x="3042" y="166"/>
                    <a:pt x="3046" y="166"/>
                    <a:pt x="3049" y="166"/>
                  </a:cubicBezTo>
                  <a:cubicBezTo>
                    <a:pt x="3135" y="166"/>
                    <a:pt x="3131" y="3"/>
                    <a:pt x="3038" y="3"/>
                  </a:cubicBezTo>
                  <a:cubicBezTo>
                    <a:pt x="3005" y="1"/>
                    <a:pt x="2973" y="1"/>
                    <a:pt x="29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3" name="Google Shape;1313;p47"/>
            <p:cNvSpPr/>
            <p:nvPr/>
          </p:nvSpPr>
          <p:spPr>
            <a:xfrm>
              <a:off x="6535019" y="3075244"/>
              <a:ext cx="625853" cy="215306"/>
            </a:xfrm>
            <a:custGeom>
              <a:avLst/>
              <a:gdLst/>
              <a:ahLst/>
              <a:cxnLst/>
              <a:rect l="l" t="t" r="r" b="b"/>
              <a:pathLst>
                <a:path w="14130" h="4861" extrusionOk="0">
                  <a:moveTo>
                    <a:pt x="2350" y="1"/>
                  </a:moveTo>
                  <a:cubicBezTo>
                    <a:pt x="1560" y="1"/>
                    <a:pt x="772" y="210"/>
                    <a:pt x="84" y="606"/>
                  </a:cubicBezTo>
                  <a:cubicBezTo>
                    <a:pt x="0" y="647"/>
                    <a:pt x="48" y="761"/>
                    <a:pt x="125" y="761"/>
                  </a:cubicBezTo>
                  <a:cubicBezTo>
                    <a:pt x="138" y="761"/>
                    <a:pt x="151" y="758"/>
                    <a:pt x="165" y="751"/>
                  </a:cubicBezTo>
                  <a:cubicBezTo>
                    <a:pt x="837" y="377"/>
                    <a:pt x="1592" y="174"/>
                    <a:pt x="2353" y="174"/>
                  </a:cubicBezTo>
                  <a:cubicBezTo>
                    <a:pt x="2713" y="174"/>
                    <a:pt x="3074" y="220"/>
                    <a:pt x="3429" y="313"/>
                  </a:cubicBezTo>
                  <a:cubicBezTo>
                    <a:pt x="4533" y="589"/>
                    <a:pt x="5475" y="1320"/>
                    <a:pt x="6319" y="2067"/>
                  </a:cubicBezTo>
                  <a:cubicBezTo>
                    <a:pt x="7633" y="3234"/>
                    <a:pt x="9221" y="4860"/>
                    <a:pt x="11108" y="4860"/>
                  </a:cubicBezTo>
                  <a:cubicBezTo>
                    <a:pt x="11321" y="4860"/>
                    <a:pt x="11538" y="4839"/>
                    <a:pt x="11758" y="4795"/>
                  </a:cubicBezTo>
                  <a:cubicBezTo>
                    <a:pt x="12360" y="4681"/>
                    <a:pt x="12879" y="4291"/>
                    <a:pt x="13480" y="4226"/>
                  </a:cubicBezTo>
                  <a:cubicBezTo>
                    <a:pt x="13504" y="4224"/>
                    <a:pt x="13529" y="4223"/>
                    <a:pt x="13555" y="4223"/>
                  </a:cubicBezTo>
                  <a:cubicBezTo>
                    <a:pt x="13732" y="4223"/>
                    <a:pt x="13931" y="4269"/>
                    <a:pt x="14129" y="4340"/>
                  </a:cubicBezTo>
                  <a:lnTo>
                    <a:pt x="14129" y="4146"/>
                  </a:lnTo>
                  <a:cubicBezTo>
                    <a:pt x="13959" y="4088"/>
                    <a:pt x="13780" y="4060"/>
                    <a:pt x="13600" y="4060"/>
                  </a:cubicBezTo>
                  <a:cubicBezTo>
                    <a:pt x="13419" y="4060"/>
                    <a:pt x="13236" y="4088"/>
                    <a:pt x="13057" y="4146"/>
                  </a:cubicBezTo>
                  <a:cubicBezTo>
                    <a:pt x="12473" y="4340"/>
                    <a:pt x="11953" y="4648"/>
                    <a:pt x="11321" y="4681"/>
                  </a:cubicBezTo>
                  <a:cubicBezTo>
                    <a:pt x="11272" y="4683"/>
                    <a:pt x="11223" y="4685"/>
                    <a:pt x="11174" y="4685"/>
                  </a:cubicBezTo>
                  <a:cubicBezTo>
                    <a:pt x="10604" y="4685"/>
                    <a:pt x="10025" y="4515"/>
                    <a:pt x="9502" y="4275"/>
                  </a:cubicBezTo>
                  <a:cubicBezTo>
                    <a:pt x="7309" y="3284"/>
                    <a:pt x="6010" y="914"/>
                    <a:pt x="3656" y="199"/>
                  </a:cubicBezTo>
                  <a:cubicBezTo>
                    <a:pt x="3232" y="66"/>
                    <a:pt x="2791" y="1"/>
                    <a:pt x="23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4" name="Google Shape;1314;p47"/>
            <p:cNvSpPr/>
            <p:nvPr/>
          </p:nvSpPr>
          <p:spPr>
            <a:xfrm>
              <a:off x="7141254" y="3186551"/>
              <a:ext cx="26797" cy="192451"/>
            </a:xfrm>
            <a:custGeom>
              <a:avLst/>
              <a:gdLst/>
              <a:ahLst/>
              <a:cxnLst/>
              <a:rect l="l" t="t" r="r" b="b"/>
              <a:pathLst>
                <a:path w="605" h="4345" extrusionOk="0">
                  <a:moveTo>
                    <a:pt x="523" y="1"/>
                  </a:moveTo>
                  <a:cubicBezTo>
                    <a:pt x="483" y="1"/>
                    <a:pt x="442" y="25"/>
                    <a:pt x="442" y="74"/>
                  </a:cubicBezTo>
                  <a:cubicBezTo>
                    <a:pt x="410" y="1470"/>
                    <a:pt x="264" y="2867"/>
                    <a:pt x="20" y="4246"/>
                  </a:cubicBezTo>
                  <a:cubicBezTo>
                    <a:pt x="1" y="4304"/>
                    <a:pt x="50" y="4345"/>
                    <a:pt x="97" y="4345"/>
                  </a:cubicBezTo>
                  <a:cubicBezTo>
                    <a:pt x="129" y="4345"/>
                    <a:pt x="160" y="4325"/>
                    <a:pt x="167" y="4279"/>
                  </a:cubicBezTo>
                  <a:cubicBezTo>
                    <a:pt x="410" y="2899"/>
                    <a:pt x="556" y="1486"/>
                    <a:pt x="605" y="74"/>
                  </a:cubicBezTo>
                  <a:cubicBezTo>
                    <a:pt x="605" y="25"/>
                    <a:pt x="564" y="1"/>
                    <a:pt x="5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5" name="Google Shape;1315;p47"/>
            <p:cNvSpPr/>
            <p:nvPr/>
          </p:nvSpPr>
          <p:spPr>
            <a:xfrm>
              <a:off x="6507070" y="2878185"/>
              <a:ext cx="85042" cy="377992"/>
            </a:xfrm>
            <a:custGeom>
              <a:avLst/>
              <a:gdLst/>
              <a:ahLst/>
              <a:cxnLst/>
              <a:rect l="l" t="t" r="r" b="b"/>
              <a:pathLst>
                <a:path w="1920" h="8534" extrusionOk="0">
                  <a:moveTo>
                    <a:pt x="1814" y="0"/>
                  </a:moveTo>
                  <a:cubicBezTo>
                    <a:pt x="1781" y="0"/>
                    <a:pt x="1750" y="16"/>
                    <a:pt x="1737" y="54"/>
                  </a:cubicBezTo>
                  <a:cubicBezTo>
                    <a:pt x="1640" y="459"/>
                    <a:pt x="1510" y="849"/>
                    <a:pt x="1300" y="1223"/>
                  </a:cubicBezTo>
                  <a:cubicBezTo>
                    <a:pt x="1105" y="1547"/>
                    <a:pt x="861" y="1807"/>
                    <a:pt x="633" y="2115"/>
                  </a:cubicBezTo>
                  <a:cubicBezTo>
                    <a:pt x="228" y="2652"/>
                    <a:pt x="1" y="3334"/>
                    <a:pt x="114" y="4016"/>
                  </a:cubicBezTo>
                  <a:cubicBezTo>
                    <a:pt x="244" y="4762"/>
                    <a:pt x="845" y="5298"/>
                    <a:pt x="1170" y="5947"/>
                  </a:cubicBezTo>
                  <a:cubicBezTo>
                    <a:pt x="1575" y="6711"/>
                    <a:pt x="1722" y="7588"/>
                    <a:pt x="1624" y="8448"/>
                  </a:cubicBezTo>
                  <a:cubicBezTo>
                    <a:pt x="1616" y="8505"/>
                    <a:pt x="1652" y="8534"/>
                    <a:pt x="1693" y="8534"/>
                  </a:cubicBezTo>
                  <a:cubicBezTo>
                    <a:pt x="1734" y="8534"/>
                    <a:pt x="1778" y="8505"/>
                    <a:pt x="1787" y="8448"/>
                  </a:cubicBezTo>
                  <a:cubicBezTo>
                    <a:pt x="1867" y="7685"/>
                    <a:pt x="1770" y="6921"/>
                    <a:pt x="1478" y="6207"/>
                  </a:cubicBezTo>
                  <a:cubicBezTo>
                    <a:pt x="1185" y="5493"/>
                    <a:pt x="585" y="4940"/>
                    <a:pt x="325" y="4226"/>
                  </a:cubicBezTo>
                  <a:cubicBezTo>
                    <a:pt x="49" y="3398"/>
                    <a:pt x="438" y="2587"/>
                    <a:pt x="958" y="1970"/>
                  </a:cubicBezTo>
                  <a:cubicBezTo>
                    <a:pt x="1413" y="1417"/>
                    <a:pt x="1722" y="800"/>
                    <a:pt x="1900" y="102"/>
                  </a:cubicBezTo>
                  <a:cubicBezTo>
                    <a:pt x="1920" y="42"/>
                    <a:pt x="1866" y="0"/>
                    <a:pt x="181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6" name="Google Shape;1316;p47"/>
            <p:cNvSpPr/>
            <p:nvPr/>
          </p:nvSpPr>
          <p:spPr>
            <a:xfrm>
              <a:off x="7118399" y="2823705"/>
              <a:ext cx="256764" cy="395576"/>
            </a:xfrm>
            <a:custGeom>
              <a:avLst/>
              <a:gdLst/>
              <a:ahLst/>
              <a:cxnLst/>
              <a:rect l="l" t="t" r="r" b="b"/>
              <a:pathLst>
                <a:path w="5797" h="8931" extrusionOk="0">
                  <a:moveTo>
                    <a:pt x="3556" y="0"/>
                  </a:moveTo>
                  <a:lnTo>
                    <a:pt x="228" y="439"/>
                  </a:lnTo>
                  <a:cubicBezTo>
                    <a:pt x="228" y="439"/>
                    <a:pt x="1" y="3719"/>
                    <a:pt x="1852" y="8931"/>
                  </a:cubicBezTo>
                  <a:lnTo>
                    <a:pt x="4076" y="6220"/>
                  </a:lnTo>
                  <a:lnTo>
                    <a:pt x="4173" y="6105"/>
                  </a:lnTo>
                  <a:lnTo>
                    <a:pt x="5797" y="4157"/>
                  </a:lnTo>
                  <a:cubicBezTo>
                    <a:pt x="5797" y="4157"/>
                    <a:pt x="4645" y="2258"/>
                    <a:pt x="3946" y="877"/>
                  </a:cubicBezTo>
                  <a:cubicBezTo>
                    <a:pt x="3930" y="812"/>
                    <a:pt x="3898" y="764"/>
                    <a:pt x="3881" y="731"/>
                  </a:cubicBezTo>
                  <a:cubicBezTo>
                    <a:pt x="3751" y="455"/>
                    <a:pt x="3638" y="212"/>
                    <a:pt x="355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7" name="Google Shape;1317;p47"/>
            <p:cNvSpPr/>
            <p:nvPr/>
          </p:nvSpPr>
          <p:spPr>
            <a:xfrm>
              <a:off x="7246450" y="2856083"/>
              <a:ext cx="56827" cy="243122"/>
            </a:xfrm>
            <a:custGeom>
              <a:avLst/>
              <a:gdLst/>
              <a:ahLst/>
              <a:cxnLst/>
              <a:rect l="l" t="t" r="r" b="b"/>
              <a:pathLst>
                <a:path w="1283" h="5489" extrusionOk="0">
                  <a:moveTo>
                    <a:pt x="990" y="0"/>
                  </a:moveTo>
                  <a:cubicBezTo>
                    <a:pt x="405" y="698"/>
                    <a:pt x="48" y="1592"/>
                    <a:pt x="16" y="2534"/>
                  </a:cubicBezTo>
                  <a:cubicBezTo>
                    <a:pt x="0" y="3638"/>
                    <a:pt x="438" y="4709"/>
                    <a:pt x="1185" y="5489"/>
                  </a:cubicBezTo>
                  <a:lnTo>
                    <a:pt x="1282" y="5374"/>
                  </a:lnTo>
                  <a:cubicBezTo>
                    <a:pt x="568" y="4612"/>
                    <a:pt x="146" y="3588"/>
                    <a:pt x="178" y="2534"/>
                  </a:cubicBezTo>
                  <a:cubicBezTo>
                    <a:pt x="195" y="1657"/>
                    <a:pt x="520" y="812"/>
                    <a:pt x="1055" y="146"/>
                  </a:cubicBezTo>
                  <a:cubicBezTo>
                    <a:pt x="1039" y="81"/>
                    <a:pt x="1007" y="33"/>
                    <a:pt x="99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8" name="Google Shape;1318;p47"/>
            <p:cNvSpPr/>
            <p:nvPr/>
          </p:nvSpPr>
          <p:spPr>
            <a:xfrm>
              <a:off x="7086331" y="2986924"/>
              <a:ext cx="109801" cy="242944"/>
            </a:xfrm>
            <a:custGeom>
              <a:avLst/>
              <a:gdLst/>
              <a:ahLst/>
              <a:cxnLst/>
              <a:rect l="l" t="t" r="r" b="b"/>
              <a:pathLst>
                <a:path w="2479" h="5485" extrusionOk="0">
                  <a:moveTo>
                    <a:pt x="95" y="1"/>
                  </a:moveTo>
                  <a:cubicBezTo>
                    <a:pt x="48" y="1"/>
                    <a:pt x="0" y="41"/>
                    <a:pt x="10" y="99"/>
                  </a:cubicBezTo>
                  <a:cubicBezTo>
                    <a:pt x="400" y="2015"/>
                    <a:pt x="1179" y="3849"/>
                    <a:pt x="2299" y="5441"/>
                  </a:cubicBezTo>
                  <a:cubicBezTo>
                    <a:pt x="2320" y="5472"/>
                    <a:pt x="2347" y="5485"/>
                    <a:pt x="2374" y="5485"/>
                  </a:cubicBezTo>
                  <a:cubicBezTo>
                    <a:pt x="2429" y="5485"/>
                    <a:pt x="2479" y="5426"/>
                    <a:pt x="2446" y="5360"/>
                  </a:cubicBezTo>
                  <a:cubicBezTo>
                    <a:pt x="1325" y="3769"/>
                    <a:pt x="562" y="1966"/>
                    <a:pt x="173" y="67"/>
                  </a:cubicBezTo>
                  <a:cubicBezTo>
                    <a:pt x="159" y="20"/>
                    <a:pt x="127" y="1"/>
                    <a:pt x="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9" name="Google Shape;1319;p47"/>
            <p:cNvSpPr/>
            <p:nvPr/>
          </p:nvSpPr>
          <p:spPr>
            <a:xfrm>
              <a:off x="6804098" y="2699995"/>
              <a:ext cx="371880" cy="156530"/>
            </a:xfrm>
            <a:custGeom>
              <a:avLst/>
              <a:gdLst/>
              <a:ahLst/>
              <a:cxnLst/>
              <a:rect l="l" t="t" r="r" b="b"/>
              <a:pathLst>
                <a:path w="8396" h="3534" extrusionOk="0">
                  <a:moveTo>
                    <a:pt x="8233" y="0"/>
                  </a:moveTo>
                  <a:cubicBezTo>
                    <a:pt x="7779" y="195"/>
                    <a:pt x="7372" y="504"/>
                    <a:pt x="7015" y="845"/>
                  </a:cubicBezTo>
                  <a:cubicBezTo>
                    <a:pt x="6236" y="1591"/>
                    <a:pt x="5554" y="2420"/>
                    <a:pt x="4596" y="2923"/>
                  </a:cubicBezTo>
                  <a:cubicBezTo>
                    <a:pt x="4059" y="3214"/>
                    <a:pt x="3442" y="3388"/>
                    <a:pt x="2828" y="3388"/>
                  </a:cubicBezTo>
                  <a:cubicBezTo>
                    <a:pt x="2346" y="3388"/>
                    <a:pt x="1865" y="3280"/>
                    <a:pt x="1429" y="3037"/>
                  </a:cubicBezTo>
                  <a:cubicBezTo>
                    <a:pt x="487" y="2518"/>
                    <a:pt x="0" y="1299"/>
                    <a:pt x="537" y="309"/>
                  </a:cubicBezTo>
                  <a:cubicBezTo>
                    <a:pt x="571" y="251"/>
                    <a:pt x="516" y="194"/>
                    <a:pt x="463" y="194"/>
                  </a:cubicBezTo>
                  <a:cubicBezTo>
                    <a:pt x="442" y="194"/>
                    <a:pt x="421" y="204"/>
                    <a:pt x="407" y="228"/>
                  </a:cubicBezTo>
                  <a:cubicBezTo>
                    <a:pt x="0" y="1007"/>
                    <a:pt x="147" y="1949"/>
                    <a:pt x="682" y="2615"/>
                  </a:cubicBezTo>
                  <a:cubicBezTo>
                    <a:pt x="1207" y="3250"/>
                    <a:pt x="2037" y="3533"/>
                    <a:pt x="2853" y="3533"/>
                  </a:cubicBezTo>
                  <a:cubicBezTo>
                    <a:pt x="2997" y="3533"/>
                    <a:pt x="3140" y="3525"/>
                    <a:pt x="3280" y="3508"/>
                  </a:cubicBezTo>
                  <a:cubicBezTo>
                    <a:pt x="4352" y="3378"/>
                    <a:pt x="5311" y="2745"/>
                    <a:pt x="6090" y="2014"/>
                  </a:cubicBezTo>
                  <a:cubicBezTo>
                    <a:pt x="6788" y="1332"/>
                    <a:pt x="7486" y="455"/>
                    <a:pt x="8396" y="82"/>
                  </a:cubicBezTo>
                  <a:cubicBezTo>
                    <a:pt x="8346" y="50"/>
                    <a:pt x="8281" y="33"/>
                    <a:pt x="823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0" name="Google Shape;1320;p47"/>
            <p:cNvSpPr/>
            <p:nvPr/>
          </p:nvSpPr>
          <p:spPr>
            <a:xfrm>
              <a:off x="6789702" y="2410851"/>
              <a:ext cx="202860" cy="327189"/>
            </a:xfrm>
            <a:custGeom>
              <a:avLst/>
              <a:gdLst/>
              <a:ahLst/>
              <a:cxnLst/>
              <a:rect l="l" t="t" r="r" b="b"/>
              <a:pathLst>
                <a:path w="4580" h="7387" extrusionOk="0">
                  <a:moveTo>
                    <a:pt x="4060" y="1"/>
                  </a:moveTo>
                  <a:lnTo>
                    <a:pt x="845" y="1674"/>
                  </a:lnTo>
                  <a:lnTo>
                    <a:pt x="617" y="2713"/>
                  </a:lnTo>
                  <a:lnTo>
                    <a:pt x="293" y="4174"/>
                  </a:lnTo>
                  <a:lnTo>
                    <a:pt x="0" y="5521"/>
                  </a:lnTo>
                  <a:cubicBezTo>
                    <a:pt x="210" y="6905"/>
                    <a:pt x="858" y="7386"/>
                    <a:pt x="1604" y="7386"/>
                  </a:cubicBezTo>
                  <a:cubicBezTo>
                    <a:pt x="2819" y="7386"/>
                    <a:pt x="4298" y="6110"/>
                    <a:pt x="4580" y="5376"/>
                  </a:cubicBezTo>
                  <a:lnTo>
                    <a:pt x="4060" y="1"/>
                  </a:ln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1" name="Google Shape;1321;p47"/>
            <p:cNvSpPr/>
            <p:nvPr/>
          </p:nvSpPr>
          <p:spPr>
            <a:xfrm>
              <a:off x="6794752" y="2484200"/>
              <a:ext cx="141692" cy="146298"/>
            </a:xfrm>
            <a:custGeom>
              <a:avLst/>
              <a:gdLst/>
              <a:ahLst/>
              <a:cxnLst/>
              <a:rect l="l" t="t" r="r" b="b"/>
              <a:pathLst>
                <a:path w="3199" h="3303" extrusionOk="0">
                  <a:moveTo>
                    <a:pt x="3199" y="1"/>
                  </a:moveTo>
                  <a:lnTo>
                    <a:pt x="503" y="1025"/>
                  </a:lnTo>
                  <a:lnTo>
                    <a:pt x="1" y="3298"/>
                  </a:lnTo>
                  <a:cubicBezTo>
                    <a:pt x="19" y="3301"/>
                    <a:pt x="38" y="3303"/>
                    <a:pt x="59" y="3303"/>
                  </a:cubicBezTo>
                  <a:cubicBezTo>
                    <a:pt x="535" y="3303"/>
                    <a:pt x="1815" y="2412"/>
                    <a:pt x="31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2" name="Google Shape;1322;p47"/>
            <p:cNvSpPr/>
            <p:nvPr/>
          </p:nvSpPr>
          <p:spPr>
            <a:xfrm>
              <a:off x="6697662" y="2159091"/>
              <a:ext cx="412142" cy="371215"/>
            </a:xfrm>
            <a:custGeom>
              <a:avLst/>
              <a:gdLst/>
              <a:ahLst/>
              <a:cxnLst/>
              <a:rect l="l" t="t" r="r" b="b"/>
              <a:pathLst>
                <a:path w="9305" h="8381" extrusionOk="0">
                  <a:moveTo>
                    <a:pt x="3680" y="0"/>
                  </a:moveTo>
                  <a:cubicBezTo>
                    <a:pt x="2759" y="0"/>
                    <a:pt x="1862" y="297"/>
                    <a:pt x="1137" y="878"/>
                  </a:cubicBezTo>
                  <a:cubicBezTo>
                    <a:pt x="1104" y="911"/>
                    <a:pt x="1072" y="928"/>
                    <a:pt x="1039" y="960"/>
                  </a:cubicBezTo>
                  <a:cubicBezTo>
                    <a:pt x="504" y="1610"/>
                    <a:pt x="909" y="2681"/>
                    <a:pt x="552" y="4467"/>
                  </a:cubicBezTo>
                  <a:cubicBezTo>
                    <a:pt x="0" y="7358"/>
                    <a:pt x="909" y="8332"/>
                    <a:pt x="3085" y="8380"/>
                  </a:cubicBezTo>
                  <a:cubicBezTo>
                    <a:pt x="3099" y="8380"/>
                    <a:pt x="3114" y="8381"/>
                    <a:pt x="3129" y="8381"/>
                  </a:cubicBezTo>
                  <a:cubicBezTo>
                    <a:pt x="3743" y="8381"/>
                    <a:pt x="4906" y="8036"/>
                    <a:pt x="5651" y="7243"/>
                  </a:cubicBezTo>
                  <a:cubicBezTo>
                    <a:pt x="6512" y="6319"/>
                    <a:pt x="6837" y="6009"/>
                    <a:pt x="7226" y="5020"/>
                  </a:cubicBezTo>
                  <a:cubicBezTo>
                    <a:pt x="7811" y="3591"/>
                    <a:pt x="9305" y="489"/>
                    <a:pt x="4076" y="18"/>
                  </a:cubicBezTo>
                  <a:cubicBezTo>
                    <a:pt x="3944" y="6"/>
                    <a:pt x="3812" y="0"/>
                    <a:pt x="3680" y="0"/>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3" name="Google Shape;1323;p47"/>
            <p:cNvSpPr/>
            <p:nvPr/>
          </p:nvSpPr>
          <p:spPr>
            <a:xfrm>
              <a:off x="6714892" y="2157009"/>
              <a:ext cx="226645" cy="104929"/>
            </a:xfrm>
            <a:custGeom>
              <a:avLst/>
              <a:gdLst/>
              <a:ahLst/>
              <a:cxnLst/>
              <a:rect l="l" t="t" r="r" b="b"/>
              <a:pathLst>
                <a:path w="5117" h="2369" extrusionOk="0">
                  <a:moveTo>
                    <a:pt x="2566" y="0"/>
                  </a:moveTo>
                  <a:cubicBezTo>
                    <a:pt x="1" y="0"/>
                    <a:pt x="98" y="2339"/>
                    <a:pt x="98" y="2339"/>
                  </a:cubicBezTo>
                  <a:cubicBezTo>
                    <a:pt x="208" y="2359"/>
                    <a:pt x="315" y="2369"/>
                    <a:pt x="417" y="2369"/>
                  </a:cubicBezTo>
                  <a:cubicBezTo>
                    <a:pt x="1670" y="2369"/>
                    <a:pt x="2323" y="925"/>
                    <a:pt x="2323" y="925"/>
                  </a:cubicBezTo>
                  <a:cubicBezTo>
                    <a:pt x="2323" y="925"/>
                    <a:pt x="5116" y="0"/>
                    <a:pt x="25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4" name="Google Shape;1324;p47"/>
            <p:cNvSpPr/>
            <p:nvPr/>
          </p:nvSpPr>
          <p:spPr>
            <a:xfrm>
              <a:off x="6788994" y="2144740"/>
              <a:ext cx="277138" cy="231118"/>
            </a:xfrm>
            <a:custGeom>
              <a:avLst/>
              <a:gdLst/>
              <a:ahLst/>
              <a:cxnLst/>
              <a:rect l="l" t="t" r="r" b="b"/>
              <a:pathLst>
                <a:path w="6257" h="5218" extrusionOk="0">
                  <a:moveTo>
                    <a:pt x="2668" y="1"/>
                  </a:moveTo>
                  <a:cubicBezTo>
                    <a:pt x="2117" y="1"/>
                    <a:pt x="1481" y="99"/>
                    <a:pt x="748" y="325"/>
                  </a:cubicBezTo>
                  <a:cubicBezTo>
                    <a:pt x="748" y="325"/>
                    <a:pt x="1" y="1787"/>
                    <a:pt x="1202" y="1999"/>
                  </a:cubicBezTo>
                  <a:cubicBezTo>
                    <a:pt x="2387" y="2193"/>
                    <a:pt x="2469" y="2501"/>
                    <a:pt x="2469" y="2988"/>
                  </a:cubicBezTo>
                  <a:cubicBezTo>
                    <a:pt x="2469" y="3441"/>
                    <a:pt x="2567" y="3824"/>
                    <a:pt x="2854" y="3824"/>
                  </a:cubicBezTo>
                  <a:cubicBezTo>
                    <a:pt x="2876" y="3824"/>
                    <a:pt x="2899" y="3822"/>
                    <a:pt x="2924" y="3817"/>
                  </a:cubicBezTo>
                  <a:cubicBezTo>
                    <a:pt x="2934" y="3816"/>
                    <a:pt x="2944" y="3815"/>
                    <a:pt x="2954" y="3815"/>
                  </a:cubicBezTo>
                  <a:cubicBezTo>
                    <a:pt x="3246" y="3815"/>
                    <a:pt x="2977" y="4546"/>
                    <a:pt x="3134" y="4986"/>
                  </a:cubicBezTo>
                  <a:cubicBezTo>
                    <a:pt x="3179" y="5111"/>
                    <a:pt x="3212" y="5157"/>
                    <a:pt x="3257" y="5157"/>
                  </a:cubicBezTo>
                  <a:cubicBezTo>
                    <a:pt x="3376" y="5157"/>
                    <a:pt x="3576" y="4830"/>
                    <a:pt x="4271" y="4759"/>
                  </a:cubicBezTo>
                  <a:cubicBezTo>
                    <a:pt x="4755" y="4701"/>
                    <a:pt x="4966" y="4598"/>
                    <a:pt x="5093" y="4598"/>
                  </a:cubicBezTo>
                  <a:cubicBezTo>
                    <a:pt x="5218" y="4598"/>
                    <a:pt x="5263" y="4697"/>
                    <a:pt x="5407" y="5034"/>
                  </a:cubicBezTo>
                  <a:cubicBezTo>
                    <a:pt x="5457" y="5161"/>
                    <a:pt x="5519" y="5218"/>
                    <a:pt x="5584" y="5218"/>
                  </a:cubicBezTo>
                  <a:cubicBezTo>
                    <a:pt x="5879" y="5218"/>
                    <a:pt x="6257" y="4054"/>
                    <a:pt x="6057" y="2923"/>
                  </a:cubicBezTo>
                  <a:cubicBezTo>
                    <a:pt x="5846" y="1804"/>
                    <a:pt x="5037" y="1"/>
                    <a:pt x="26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5" name="Google Shape;1325;p47"/>
            <p:cNvSpPr/>
            <p:nvPr/>
          </p:nvSpPr>
          <p:spPr>
            <a:xfrm>
              <a:off x="6762197" y="2409301"/>
              <a:ext cx="67812" cy="19799"/>
            </a:xfrm>
            <a:custGeom>
              <a:avLst/>
              <a:gdLst/>
              <a:ahLst/>
              <a:cxnLst/>
              <a:rect l="l" t="t" r="r" b="b"/>
              <a:pathLst>
                <a:path w="1531" h="447" extrusionOk="0">
                  <a:moveTo>
                    <a:pt x="1406" y="1"/>
                  </a:moveTo>
                  <a:cubicBezTo>
                    <a:pt x="1388" y="1"/>
                    <a:pt x="1370" y="6"/>
                    <a:pt x="1353" y="20"/>
                  </a:cubicBezTo>
                  <a:cubicBezTo>
                    <a:pt x="1153" y="200"/>
                    <a:pt x="916" y="291"/>
                    <a:pt x="672" y="291"/>
                  </a:cubicBezTo>
                  <a:cubicBezTo>
                    <a:pt x="497" y="291"/>
                    <a:pt x="320" y="245"/>
                    <a:pt x="151" y="150"/>
                  </a:cubicBezTo>
                  <a:cubicBezTo>
                    <a:pt x="140" y="143"/>
                    <a:pt x="128" y="140"/>
                    <a:pt x="117" y="140"/>
                  </a:cubicBezTo>
                  <a:cubicBezTo>
                    <a:pt x="50" y="140"/>
                    <a:pt x="0" y="254"/>
                    <a:pt x="69" y="295"/>
                  </a:cubicBezTo>
                  <a:cubicBezTo>
                    <a:pt x="264" y="396"/>
                    <a:pt x="466" y="447"/>
                    <a:pt x="665" y="447"/>
                  </a:cubicBezTo>
                  <a:cubicBezTo>
                    <a:pt x="949" y="447"/>
                    <a:pt x="1227" y="343"/>
                    <a:pt x="1466" y="133"/>
                  </a:cubicBezTo>
                  <a:cubicBezTo>
                    <a:pt x="1530" y="82"/>
                    <a:pt x="1473" y="1"/>
                    <a:pt x="14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6" name="Google Shape;1326;p47"/>
            <p:cNvSpPr/>
            <p:nvPr/>
          </p:nvSpPr>
          <p:spPr>
            <a:xfrm>
              <a:off x="6752142" y="2330150"/>
              <a:ext cx="36010" cy="18780"/>
            </a:xfrm>
            <a:custGeom>
              <a:avLst/>
              <a:gdLst/>
              <a:ahLst/>
              <a:cxnLst/>
              <a:rect l="l" t="t" r="r" b="b"/>
              <a:pathLst>
                <a:path w="813" h="424" extrusionOk="0">
                  <a:moveTo>
                    <a:pt x="100" y="0"/>
                  </a:moveTo>
                  <a:cubicBezTo>
                    <a:pt x="49" y="0"/>
                    <a:pt x="1" y="41"/>
                    <a:pt x="21" y="101"/>
                  </a:cubicBezTo>
                  <a:cubicBezTo>
                    <a:pt x="69" y="231"/>
                    <a:pt x="151" y="378"/>
                    <a:pt x="296" y="411"/>
                  </a:cubicBezTo>
                  <a:cubicBezTo>
                    <a:pt x="328" y="419"/>
                    <a:pt x="359" y="423"/>
                    <a:pt x="390" y="423"/>
                  </a:cubicBezTo>
                  <a:cubicBezTo>
                    <a:pt x="532" y="423"/>
                    <a:pt x="658" y="338"/>
                    <a:pt x="751" y="231"/>
                  </a:cubicBezTo>
                  <a:cubicBezTo>
                    <a:pt x="813" y="182"/>
                    <a:pt x="763" y="106"/>
                    <a:pt x="700" y="106"/>
                  </a:cubicBezTo>
                  <a:cubicBezTo>
                    <a:pt x="680" y="106"/>
                    <a:pt x="658" y="114"/>
                    <a:pt x="638" y="134"/>
                  </a:cubicBezTo>
                  <a:cubicBezTo>
                    <a:pt x="567" y="190"/>
                    <a:pt x="485" y="270"/>
                    <a:pt x="391" y="270"/>
                  </a:cubicBezTo>
                  <a:cubicBezTo>
                    <a:pt x="376" y="270"/>
                    <a:pt x="361" y="268"/>
                    <a:pt x="346" y="264"/>
                  </a:cubicBezTo>
                  <a:cubicBezTo>
                    <a:pt x="248" y="231"/>
                    <a:pt x="199" y="134"/>
                    <a:pt x="183" y="53"/>
                  </a:cubicBezTo>
                  <a:cubicBezTo>
                    <a:pt x="164" y="16"/>
                    <a:pt x="131" y="0"/>
                    <a:pt x="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7" name="Google Shape;1327;p47"/>
            <p:cNvSpPr/>
            <p:nvPr/>
          </p:nvSpPr>
          <p:spPr>
            <a:xfrm>
              <a:off x="6821283" y="2334579"/>
              <a:ext cx="41812" cy="19843"/>
            </a:xfrm>
            <a:custGeom>
              <a:avLst/>
              <a:gdLst/>
              <a:ahLst/>
              <a:cxnLst/>
              <a:rect l="l" t="t" r="r" b="b"/>
              <a:pathLst>
                <a:path w="944" h="448" extrusionOk="0">
                  <a:moveTo>
                    <a:pt x="114" y="1"/>
                  </a:moveTo>
                  <a:cubicBezTo>
                    <a:pt x="63" y="1"/>
                    <a:pt x="0" y="58"/>
                    <a:pt x="34" y="116"/>
                  </a:cubicBezTo>
                  <a:cubicBezTo>
                    <a:pt x="116" y="278"/>
                    <a:pt x="229" y="424"/>
                    <a:pt x="409" y="440"/>
                  </a:cubicBezTo>
                  <a:cubicBezTo>
                    <a:pt x="435" y="445"/>
                    <a:pt x="462" y="448"/>
                    <a:pt x="488" y="448"/>
                  </a:cubicBezTo>
                  <a:cubicBezTo>
                    <a:pt x="635" y="448"/>
                    <a:pt x="768" y="374"/>
                    <a:pt x="879" y="278"/>
                  </a:cubicBezTo>
                  <a:cubicBezTo>
                    <a:pt x="943" y="227"/>
                    <a:pt x="885" y="144"/>
                    <a:pt x="819" y="144"/>
                  </a:cubicBezTo>
                  <a:cubicBezTo>
                    <a:pt x="801" y="144"/>
                    <a:pt x="783" y="150"/>
                    <a:pt x="766" y="164"/>
                  </a:cubicBezTo>
                  <a:cubicBezTo>
                    <a:pt x="689" y="229"/>
                    <a:pt x="591" y="293"/>
                    <a:pt x="489" y="293"/>
                  </a:cubicBezTo>
                  <a:cubicBezTo>
                    <a:pt x="463" y="293"/>
                    <a:pt x="436" y="288"/>
                    <a:pt x="409" y="278"/>
                  </a:cubicBezTo>
                  <a:cubicBezTo>
                    <a:pt x="279" y="246"/>
                    <a:pt x="229" y="148"/>
                    <a:pt x="164" y="34"/>
                  </a:cubicBezTo>
                  <a:cubicBezTo>
                    <a:pt x="155" y="10"/>
                    <a:pt x="136" y="1"/>
                    <a:pt x="1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8" name="Google Shape;1328;p47"/>
            <p:cNvSpPr/>
            <p:nvPr/>
          </p:nvSpPr>
          <p:spPr>
            <a:xfrm>
              <a:off x="6849409" y="2365717"/>
              <a:ext cx="49652" cy="25601"/>
            </a:xfrm>
            <a:custGeom>
              <a:avLst/>
              <a:gdLst/>
              <a:ahLst/>
              <a:cxnLst/>
              <a:rect l="l" t="t" r="r" b="b"/>
              <a:pathLst>
                <a:path w="1121" h="578" extrusionOk="0">
                  <a:moveTo>
                    <a:pt x="437" y="1"/>
                  </a:moveTo>
                  <a:cubicBezTo>
                    <a:pt x="210" y="1"/>
                    <a:pt x="30" y="90"/>
                    <a:pt x="16" y="225"/>
                  </a:cubicBezTo>
                  <a:cubicBezTo>
                    <a:pt x="1" y="370"/>
                    <a:pt x="228" y="532"/>
                    <a:pt x="520" y="565"/>
                  </a:cubicBezTo>
                  <a:cubicBezTo>
                    <a:pt x="572" y="574"/>
                    <a:pt x="623" y="578"/>
                    <a:pt x="671" y="578"/>
                  </a:cubicBezTo>
                  <a:cubicBezTo>
                    <a:pt x="897" y="578"/>
                    <a:pt x="1075" y="488"/>
                    <a:pt x="1088" y="355"/>
                  </a:cubicBezTo>
                  <a:cubicBezTo>
                    <a:pt x="1121" y="208"/>
                    <a:pt x="893" y="45"/>
                    <a:pt x="585" y="13"/>
                  </a:cubicBezTo>
                  <a:cubicBezTo>
                    <a:pt x="535" y="5"/>
                    <a:pt x="485" y="1"/>
                    <a:pt x="437"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9" name="Google Shape;1329;p47"/>
            <p:cNvSpPr/>
            <p:nvPr/>
          </p:nvSpPr>
          <p:spPr>
            <a:xfrm>
              <a:off x="6719233" y="2355175"/>
              <a:ext cx="41724" cy="25778"/>
            </a:xfrm>
            <a:custGeom>
              <a:avLst/>
              <a:gdLst/>
              <a:ahLst/>
              <a:cxnLst/>
              <a:rect l="l" t="t" r="r" b="b"/>
              <a:pathLst>
                <a:path w="942" h="582" extrusionOk="0">
                  <a:moveTo>
                    <a:pt x="312" y="1"/>
                  </a:moveTo>
                  <a:cubicBezTo>
                    <a:pt x="227" y="1"/>
                    <a:pt x="151" y="13"/>
                    <a:pt x="82" y="24"/>
                  </a:cubicBezTo>
                  <a:cubicBezTo>
                    <a:pt x="82" y="40"/>
                    <a:pt x="65" y="40"/>
                    <a:pt x="65" y="40"/>
                  </a:cubicBezTo>
                  <a:cubicBezTo>
                    <a:pt x="50" y="186"/>
                    <a:pt x="17" y="316"/>
                    <a:pt x="0" y="446"/>
                  </a:cubicBezTo>
                  <a:cubicBezTo>
                    <a:pt x="98" y="511"/>
                    <a:pt x="212" y="560"/>
                    <a:pt x="357" y="576"/>
                  </a:cubicBezTo>
                  <a:cubicBezTo>
                    <a:pt x="395" y="580"/>
                    <a:pt x="433" y="582"/>
                    <a:pt x="470" y="582"/>
                  </a:cubicBezTo>
                  <a:cubicBezTo>
                    <a:pt x="713" y="582"/>
                    <a:pt x="912" y="492"/>
                    <a:pt x="926" y="365"/>
                  </a:cubicBezTo>
                  <a:cubicBezTo>
                    <a:pt x="942" y="203"/>
                    <a:pt x="732" y="56"/>
                    <a:pt x="422" y="8"/>
                  </a:cubicBezTo>
                  <a:cubicBezTo>
                    <a:pt x="384" y="3"/>
                    <a:pt x="347" y="1"/>
                    <a:pt x="312"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0" name="Google Shape;1330;p47"/>
            <p:cNvSpPr/>
            <p:nvPr/>
          </p:nvSpPr>
          <p:spPr>
            <a:xfrm>
              <a:off x="6778851" y="2445710"/>
              <a:ext cx="35213" cy="11782"/>
            </a:xfrm>
            <a:custGeom>
              <a:avLst/>
              <a:gdLst/>
              <a:ahLst/>
              <a:cxnLst/>
              <a:rect l="l" t="t" r="r" b="b"/>
              <a:pathLst>
                <a:path w="795" h="266" extrusionOk="0">
                  <a:moveTo>
                    <a:pt x="124" y="1"/>
                  </a:moveTo>
                  <a:cubicBezTo>
                    <a:pt x="37" y="1"/>
                    <a:pt x="0" y="131"/>
                    <a:pt x="100" y="188"/>
                  </a:cubicBezTo>
                  <a:cubicBezTo>
                    <a:pt x="198" y="237"/>
                    <a:pt x="304" y="265"/>
                    <a:pt x="409" y="265"/>
                  </a:cubicBezTo>
                  <a:cubicBezTo>
                    <a:pt x="515" y="265"/>
                    <a:pt x="620" y="237"/>
                    <a:pt x="717" y="172"/>
                  </a:cubicBezTo>
                  <a:cubicBezTo>
                    <a:pt x="794" y="107"/>
                    <a:pt x="738" y="2"/>
                    <a:pt x="663" y="2"/>
                  </a:cubicBezTo>
                  <a:cubicBezTo>
                    <a:pt x="643" y="2"/>
                    <a:pt x="623" y="9"/>
                    <a:pt x="603" y="26"/>
                  </a:cubicBezTo>
                  <a:cubicBezTo>
                    <a:pt x="550" y="65"/>
                    <a:pt x="491" y="81"/>
                    <a:pt x="431" y="81"/>
                  </a:cubicBezTo>
                  <a:cubicBezTo>
                    <a:pt x="343" y="81"/>
                    <a:pt x="251" y="48"/>
                    <a:pt x="165" y="10"/>
                  </a:cubicBezTo>
                  <a:cubicBezTo>
                    <a:pt x="150" y="4"/>
                    <a:pt x="136" y="1"/>
                    <a:pt x="124"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1" name="Google Shape;1331;p47"/>
            <p:cNvSpPr/>
            <p:nvPr/>
          </p:nvSpPr>
          <p:spPr>
            <a:xfrm>
              <a:off x="6827883" y="2279036"/>
              <a:ext cx="54081" cy="36231"/>
            </a:xfrm>
            <a:custGeom>
              <a:avLst/>
              <a:gdLst/>
              <a:ahLst/>
              <a:cxnLst/>
              <a:rect l="l" t="t" r="r" b="b"/>
              <a:pathLst>
                <a:path w="1221" h="818" extrusionOk="0">
                  <a:moveTo>
                    <a:pt x="396" y="1"/>
                  </a:moveTo>
                  <a:cubicBezTo>
                    <a:pt x="335" y="1"/>
                    <a:pt x="272" y="8"/>
                    <a:pt x="210" y="21"/>
                  </a:cubicBezTo>
                  <a:cubicBezTo>
                    <a:pt x="1" y="81"/>
                    <a:pt x="26" y="403"/>
                    <a:pt x="209" y="403"/>
                  </a:cubicBezTo>
                  <a:cubicBezTo>
                    <a:pt x="225" y="403"/>
                    <a:pt x="241" y="401"/>
                    <a:pt x="260" y="395"/>
                  </a:cubicBezTo>
                  <a:cubicBezTo>
                    <a:pt x="305" y="386"/>
                    <a:pt x="353" y="380"/>
                    <a:pt x="401" y="380"/>
                  </a:cubicBezTo>
                  <a:cubicBezTo>
                    <a:pt x="589" y="380"/>
                    <a:pt x="775" y="463"/>
                    <a:pt x="827" y="671"/>
                  </a:cubicBezTo>
                  <a:cubicBezTo>
                    <a:pt x="849" y="771"/>
                    <a:pt x="934" y="818"/>
                    <a:pt x="1016" y="818"/>
                  </a:cubicBezTo>
                  <a:cubicBezTo>
                    <a:pt x="1120" y="818"/>
                    <a:pt x="1221" y="743"/>
                    <a:pt x="1184" y="606"/>
                  </a:cubicBezTo>
                  <a:cubicBezTo>
                    <a:pt x="1101" y="244"/>
                    <a:pt x="767" y="1"/>
                    <a:pt x="3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2" name="Google Shape;1332;p47"/>
            <p:cNvSpPr/>
            <p:nvPr/>
          </p:nvSpPr>
          <p:spPr>
            <a:xfrm>
              <a:off x="6730926" y="2274695"/>
              <a:ext cx="59263" cy="32599"/>
            </a:xfrm>
            <a:custGeom>
              <a:avLst/>
              <a:gdLst/>
              <a:ahLst/>
              <a:cxnLst/>
              <a:rect l="l" t="t" r="r" b="b"/>
              <a:pathLst>
                <a:path w="1338" h="736" extrusionOk="0">
                  <a:moveTo>
                    <a:pt x="880" y="0"/>
                  </a:moveTo>
                  <a:cubicBezTo>
                    <a:pt x="595" y="0"/>
                    <a:pt x="354" y="184"/>
                    <a:pt x="143" y="396"/>
                  </a:cubicBezTo>
                  <a:cubicBezTo>
                    <a:pt x="0" y="525"/>
                    <a:pt x="114" y="736"/>
                    <a:pt x="257" y="736"/>
                  </a:cubicBezTo>
                  <a:cubicBezTo>
                    <a:pt x="294" y="736"/>
                    <a:pt x="333" y="722"/>
                    <a:pt x="370" y="688"/>
                  </a:cubicBezTo>
                  <a:cubicBezTo>
                    <a:pt x="505" y="553"/>
                    <a:pt x="674" y="373"/>
                    <a:pt x="877" y="373"/>
                  </a:cubicBezTo>
                  <a:cubicBezTo>
                    <a:pt x="917" y="373"/>
                    <a:pt x="959" y="380"/>
                    <a:pt x="1003" y="396"/>
                  </a:cubicBezTo>
                  <a:cubicBezTo>
                    <a:pt x="1025" y="404"/>
                    <a:pt x="1046" y="408"/>
                    <a:pt x="1067" y="408"/>
                  </a:cubicBezTo>
                  <a:cubicBezTo>
                    <a:pt x="1241" y="408"/>
                    <a:pt x="1338" y="128"/>
                    <a:pt x="1149" y="54"/>
                  </a:cubicBezTo>
                  <a:cubicBezTo>
                    <a:pt x="1055" y="17"/>
                    <a:pt x="965" y="0"/>
                    <a:pt x="8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3" name="Google Shape;1333;p47"/>
            <p:cNvSpPr/>
            <p:nvPr/>
          </p:nvSpPr>
          <p:spPr>
            <a:xfrm>
              <a:off x="6927099" y="2318501"/>
              <a:ext cx="105062" cy="123886"/>
            </a:xfrm>
            <a:custGeom>
              <a:avLst/>
              <a:gdLst/>
              <a:ahLst/>
              <a:cxnLst/>
              <a:rect l="l" t="t" r="r" b="b"/>
              <a:pathLst>
                <a:path w="2372" h="2797" extrusionOk="0">
                  <a:moveTo>
                    <a:pt x="1476" y="1"/>
                  </a:moveTo>
                  <a:cubicBezTo>
                    <a:pt x="1022" y="1"/>
                    <a:pt x="509" y="496"/>
                    <a:pt x="293" y="901"/>
                  </a:cubicBezTo>
                  <a:cubicBezTo>
                    <a:pt x="163" y="1176"/>
                    <a:pt x="1" y="1534"/>
                    <a:pt x="16" y="2005"/>
                  </a:cubicBezTo>
                  <a:cubicBezTo>
                    <a:pt x="33" y="2345"/>
                    <a:pt x="163" y="2622"/>
                    <a:pt x="618" y="2752"/>
                  </a:cubicBezTo>
                  <a:cubicBezTo>
                    <a:pt x="728" y="2782"/>
                    <a:pt x="834" y="2796"/>
                    <a:pt x="934" y="2796"/>
                  </a:cubicBezTo>
                  <a:cubicBezTo>
                    <a:pt x="1641" y="2796"/>
                    <a:pt x="2080" y="2103"/>
                    <a:pt x="2209" y="1534"/>
                  </a:cubicBezTo>
                  <a:cubicBezTo>
                    <a:pt x="2371" y="868"/>
                    <a:pt x="2354" y="219"/>
                    <a:pt x="1640" y="24"/>
                  </a:cubicBezTo>
                  <a:cubicBezTo>
                    <a:pt x="1587" y="8"/>
                    <a:pt x="1532" y="1"/>
                    <a:pt x="1476" y="1"/>
                  </a:cubicBezTo>
                  <a:close/>
                </a:path>
              </a:pathLst>
            </a:custGeom>
            <a:solidFill>
              <a:srgbClr val="EDA9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4" name="Google Shape;1334;p47"/>
            <p:cNvSpPr/>
            <p:nvPr/>
          </p:nvSpPr>
          <p:spPr>
            <a:xfrm>
              <a:off x="6960185" y="2415901"/>
              <a:ext cx="59706" cy="59751"/>
            </a:xfrm>
            <a:custGeom>
              <a:avLst/>
              <a:gdLst/>
              <a:ahLst/>
              <a:cxnLst/>
              <a:rect l="l" t="t" r="r" b="b"/>
              <a:pathLst>
                <a:path w="1348" h="1349" extrusionOk="0">
                  <a:moveTo>
                    <a:pt x="682" y="1"/>
                  </a:moveTo>
                  <a:cubicBezTo>
                    <a:pt x="308" y="1"/>
                    <a:pt x="0" y="309"/>
                    <a:pt x="0" y="683"/>
                  </a:cubicBezTo>
                  <a:cubicBezTo>
                    <a:pt x="0" y="1056"/>
                    <a:pt x="308" y="1348"/>
                    <a:pt x="682" y="1348"/>
                  </a:cubicBezTo>
                  <a:cubicBezTo>
                    <a:pt x="1055" y="1348"/>
                    <a:pt x="1348" y="1056"/>
                    <a:pt x="1348" y="683"/>
                  </a:cubicBezTo>
                  <a:cubicBezTo>
                    <a:pt x="1348" y="309"/>
                    <a:pt x="1055" y="1"/>
                    <a:pt x="68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5" name="Google Shape;1335;p47"/>
            <p:cNvSpPr/>
            <p:nvPr/>
          </p:nvSpPr>
          <p:spPr>
            <a:xfrm>
              <a:off x="6960185" y="2344988"/>
              <a:ext cx="51911" cy="66173"/>
            </a:xfrm>
            <a:custGeom>
              <a:avLst/>
              <a:gdLst/>
              <a:ahLst/>
              <a:cxnLst/>
              <a:rect l="l" t="t" r="r" b="b"/>
              <a:pathLst>
                <a:path w="1172" h="1494" extrusionOk="0">
                  <a:moveTo>
                    <a:pt x="877" y="1"/>
                  </a:moveTo>
                  <a:cubicBezTo>
                    <a:pt x="671" y="1"/>
                    <a:pt x="471" y="116"/>
                    <a:pt x="325" y="286"/>
                  </a:cubicBezTo>
                  <a:cubicBezTo>
                    <a:pt x="33" y="595"/>
                    <a:pt x="0" y="1017"/>
                    <a:pt x="0" y="1423"/>
                  </a:cubicBezTo>
                  <a:cubicBezTo>
                    <a:pt x="0" y="1470"/>
                    <a:pt x="42" y="1494"/>
                    <a:pt x="84" y="1494"/>
                  </a:cubicBezTo>
                  <a:cubicBezTo>
                    <a:pt x="131" y="1494"/>
                    <a:pt x="178" y="1466"/>
                    <a:pt x="178" y="1407"/>
                  </a:cubicBezTo>
                  <a:cubicBezTo>
                    <a:pt x="163" y="1130"/>
                    <a:pt x="178" y="855"/>
                    <a:pt x="308" y="595"/>
                  </a:cubicBezTo>
                  <a:cubicBezTo>
                    <a:pt x="404" y="405"/>
                    <a:pt x="624" y="158"/>
                    <a:pt x="864" y="158"/>
                  </a:cubicBezTo>
                  <a:cubicBezTo>
                    <a:pt x="911" y="158"/>
                    <a:pt x="959" y="167"/>
                    <a:pt x="1007" y="189"/>
                  </a:cubicBezTo>
                  <a:cubicBezTo>
                    <a:pt x="1021" y="196"/>
                    <a:pt x="1034" y="199"/>
                    <a:pt x="1047" y="199"/>
                  </a:cubicBezTo>
                  <a:cubicBezTo>
                    <a:pt x="1124" y="199"/>
                    <a:pt x="1171" y="84"/>
                    <a:pt x="1088" y="43"/>
                  </a:cubicBezTo>
                  <a:cubicBezTo>
                    <a:pt x="1018" y="14"/>
                    <a:pt x="947" y="1"/>
                    <a:pt x="8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6" name="Google Shape;1336;p47"/>
            <p:cNvSpPr/>
            <p:nvPr/>
          </p:nvSpPr>
          <p:spPr>
            <a:xfrm>
              <a:off x="6671042" y="2280586"/>
              <a:ext cx="123000" cy="118925"/>
            </a:xfrm>
            <a:custGeom>
              <a:avLst/>
              <a:gdLst/>
              <a:ahLst/>
              <a:cxnLst/>
              <a:rect l="l" t="t" r="r" b="b"/>
              <a:pathLst>
                <a:path w="2777" h="2685" extrusionOk="0">
                  <a:moveTo>
                    <a:pt x="1375" y="147"/>
                  </a:moveTo>
                  <a:cubicBezTo>
                    <a:pt x="1999" y="147"/>
                    <a:pt x="2535" y="640"/>
                    <a:pt x="2566" y="1270"/>
                  </a:cubicBezTo>
                  <a:cubicBezTo>
                    <a:pt x="2615" y="1919"/>
                    <a:pt x="2112" y="2487"/>
                    <a:pt x="1462" y="2519"/>
                  </a:cubicBezTo>
                  <a:cubicBezTo>
                    <a:pt x="1432" y="2522"/>
                    <a:pt x="1402" y="2523"/>
                    <a:pt x="1372" y="2523"/>
                  </a:cubicBezTo>
                  <a:cubicBezTo>
                    <a:pt x="747" y="2523"/>
                    <a:pt x="242" y="2035"/>
                    <a:pt x="196" y="1415"/>
                  </a:cubicBezTo>
                  <a:cubicBezTo>
                    <a:pt x="163" y="766"/>
                    <a:pt x="650" y="198"/>
                    <a:pt x="1315" y="149"/>
                  </a:cubicBezTo>
                  <a:cubicBezTo>
                    <a:pt x="1335" y="148"/>
                    <a:pt x="1355" y="147"/>
                    <a:pt x="1375" y="147"/>
                  </a:cubicBezTo>
                  <a:close/>
                  <a:moveTo>
                    <a:pt x="1390" y="0"/>
                  </a:moveTo>
                  <a:cubicBezTo>
                    <a:pt x="1360" y="0"/>
                    <a:pt x="1330" y="1"/>
                    <a:pt x="1300" y="3"/>
                  </a:cubicBezTo>
                  <a:cubicBezTo>
                    <a:pt x="553" y="36"/>
                    <a:pt x="1" y="685"/>
                    <a:pt x="33" y="1432"/>
                  </a:cubicBezTo>
                  <a:cubicBezTo>
                    <a:pt x="79" y="2133"/>
                    <a:pt x="679" y="2685"/>
                    <a:pt x="1374" y="2685"/>
                  </a:cubicBezTo>
                  <a:cubicBezTo>
                    <a:pt x="1403" y="2685"/>
                    <a:pt x="1433" y="2684"/>
                    <a:pt x="1462" y="2682"/>
                  </a:cubicBezTo>
                  <a:cubicBezTo>
                    <a:pt x="2209" y="2649"/>
                    <a:pt x="2777" y="2000"/>
                    <a:pt x="2729" y="1253"/>
                  </a:cubicBezTo>
                  <a:cubicBezTo>
                    <a:pt x="2681" y="552"/>
                    <a:pt x="2097" y="0"/>
                    <a:pt x="13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7" name="Google Shape;1337;p47"/>
            <p:cNvSpPr/>
            <p:nvPr/>
          </p:nvSpPr>
          <p:spPr>
            <a:xfrm>
              <a:off x="6807730" y="2290641"/>
              <a:ext cx="123000" cy="118970"/>
            </a:xfrm>
            <a:custGeom>
              <a:avLst/>
              <a:gdLst/>
              <a:ahLst/>
              <a:cxnLst/>
              <a:rect l="l" t="t" r="r" b="b"/>
              <a:pathLst>
                <a:path w="2777" h="2686" extrusionOk="0">
                  <a:moveTo>
                    <a:pt x="1403" y="163"/>
                  </a:moveTo>
                  <a:cubicBezTo>
                    <a:pt x="2015" y="163"/>
                    <a:pt x="2535" y="650"/>
                    <a:pt x="2566" y="1270"/>
                  </a:cubicBezTo>
                  <a:cubicBezTo>
                    <a:pt x="2614" y="1920"/>
                    <a:pt x="2111" y="2487"/>
                    <a:pt x="1461" y="2537"/>
                  </a:cubicBezTo>
                  <a:cubicBezTo>
                    <a:pt x="1441" y="2538"/>
                    <a:pt x="1421" y="2538"/>
                    <a:pt x="1401" y="2538"/>
                  </a:cubicBezTo>
                  <a:cubicBezTo>
                    <a:pt x="762" y="2538"/>
                    <a:pt x="241" y="2045"/>
                    <a:pt x="195" y="1416"/>
                  </a:cubicBezTo>
                  <a:cubicBezTo>
                    <a:pt x="162" y="766"/>
                    <a:pt x="650" y="198"/>
                    <a:pt x="1315" y="166"/>
                  </a:cubicBezTo>
                  <a:cubicBezTo>
                    <a:pt x="1344" y="164"/>
                    <a:pt x="1373" y="163"/>
                    <a:pt x="1403" y="163"/>
                  </a:cubicBezTo>
                  <a:close/>
                  <a:moveTo>
                    <a:pt x="1389" y="1"/>
                  </a:moveTo>
                  <a:cubicBezTo>
                    <a:pt x="1359" y="1"/>
                    <a:pt x="1329" y="2"/>
                    <a:pt x="1299" y="4"/>
                  </a:cubicBezTo>
                  <a:cubicBezTo>
                    <a:pt x="552" y="36"/>
                    <a:pt x="0" y="686"/>
                    <a:pt x="33" y="1432"/>
                  </a:cubicBezTo>
                  <a:cubicBezTo>
                    <a:pt x="79" y="2133"/>
                    <a:pt x="678" y="2685"/>
                    <a:pt x="1373" y="2685"/>
                  </a:cubicBezTo>
                  <a:cubicBezTo>
                    <a:pt x="1402" y="2685"/>
                    <a:pt x="1432" y="2684"/>
                    <a:pt x="1461" y="2682"/>
                  </a:cubicBezTo>
                  <a:cubicBezTo>
                    <a:pt x="2208" y="2650"/>
                    <a:pt x="2776" y="2000"/>
                    <a:pt x="2728" y="1253"/>
                  </a:cubicBezTo>
                  <a:cubicBezTo>
                    <a:pt x="2681" y="553"/>
                    <a:pt x="2096" y="1"/>
                    <a:pt x="13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8" name="Google Shape;1338;p47"/>
            <p:cNvSpPr/>
            <p:nvPr/>
          </p:nvSpPr>
          <p:spPr>
            <a:xfrm>
              <a:off x="6770435" y="2341400"/>
              <a:ext cx="37427" cy="57314"/>
            </a:xfrm>
            <a:custGeom>
              <a:avLst/>
              <a:gdLst/>
              <a:ahLst/>
              <a:cxnLst/>
              <a:rect l="l" t="t" r="r" b="b"/>
              <a:pathLst>
                <a:path w="845" h="1294" extrusionOk="0">
                  <a:moveTo>
                    <a:pt x="759" y="0"/>
                  </a:moveTo>
                  <a:cubicBezTo>
                    <a:pt x="727" y="0"/>
                    <a:pt x="693" y="18"/>
                    <a:pt x="680" y="59"/>
                  </a:cubicBezTo>
                  <a:cubicBezTo>
                    <a:pt x="647" y="157"/>
                    <a:pt x="647" y="335"/>
                    <a:pt x="582" y="416"/>
                  </a:cubicBezTo>
                  <a:cubicBezTo>
                    <a:pt x="533" y="497"/>
                    <a:pt x="468" y="464"/>
                    <a:pt x="371" y="497"/>
                  </a:cubicBezTo>
                  <a:cubicBezTo>
                    <a:pt x="241" y="529"/>
                    <a:pt x="143" y="627"/>
                    <a:pt x="95" y="757"/>
                  </a:cubicBezTo>
                  <a:cubicBezTo>
                    <a:pt x="0" y="1041"/>
                    <a:pt x="243" y="1294"/>
                    <a:pt x="525" y="1294"/>
                  </a:cubicBezTo>
                  <a:cubicBezTo>
                    <a:pt x="533" y="1294"/>
                    <a:pt x="541" y="1294"/>
                    <a:pt x="550" y="1293"/>
                  </a:cubicBezTo>
                  <a:cubicBezTo>
                    <a:pt x="642" y="1277"/>
                    <a:pt x="647" y="1130"/>
                    <a:pt x="563" y="1130"/>
                  </a:cubicBezTo>
                  <a:cubicBezTo>
                    <a:pt x="559" y="1130"/>
                    <a:pt x="555" y="1130"/>
                    <a:pt x="550" y="1131"/>
                  </a:cubicBezTo>
                  <a:cubicBezTo>
                    <a:pt x="544" y="1131"/>
                    <a:pt x="538" y="1131"/>
                    <a:pt x="533" y="1131"/>
                  </a:cubicBezTo>
                  <a:cubicBezTo>
                    <a:pt x="282" y="1131"/>
                    <a:pt x="116" y="803"/>
                    <a:pt x="371" y="659"/>
                  </a:cubicBezTo>
                  <a:cubicBezTo>
                    <a:pt x="402" y="649"/>
                    <a:pt x="436" y="647"/>
                    <a:pt x="469" y="647"/>
                  </a:cubicBezTo>
                  <a:cubicBezTo>
                    <a:pt x="488" y="647"/>
                    <a:pt x="507" y="647"/>
                    <a:pt x="526" y="647"/>
                  </a:cubicBezTo>
                  <a:cubicBezTo>
                    <a:pt x="576" y="647"/>
                    <a:pt x="623" y="643"/>
                    <a:pt x="663" y="611"/>
                  </a:cubicBezTo>
                  <a:cubicBezTo>
                    <a:pt x="777" y="529"/>
                    <a:pt x="793" y="222"/>
                    <a:pt x="825" y="92"/>
                  </a:cubicBezTo>
                  <a:cubicBezTo>
                    <a:pt x="844" y="35"/>
                    <a:pt x="803" y="0"/>
                    <a:pt x="7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9" name="Google Shape;1339;p47"/>
            <p:cNvSpPr/>
            <p:nvPr/>
          </p:nvSpPr>
          <p:spPr>
            <a:xfrm>
              <a:off x="6786115" y="2338123"/>
              <a:ext cx="30252" cy="13111"/>
            </a:xfrm>
            <a:custGeom>
              <a:avLst/>
              <a:gdLst/>
              <a:ahLst/>
              <a:cxnLst/>
              <a:rect l="l" t="t" r="r" b="b"/>
              <a:pathLst>
                <a:path w="683" h="296" extrusionOk="0">
                  <a:moveTo>
                    <a:pt x="322" y="1"/>
                  </a:moveTo>
                  <a:cubicBezTo>
                    <a:pt x="209" y="1"/>
                    <a:pt x="108" y="42"/>
                    <a:pt x="49" y="84"/>
                  </a:cubicBezTo>
                  <a:cubicBezTo>
                    <a:pt x="17" y="101"/>
                    <a:pt x="1" y="149"/>
                    <a:pt x="17" y="198"/>
                  </a:cubicBezTo>
                  <a:cubicBezTo>
                    <a:pt x="36" y="218"/>
                    <a:pt x="63" y="232"/>
                    <a:pt x="88" y="232"/>
                  </a:cubicBezTo>
                  <a:cubicBezTo>
                    <a:pt x="103" y="232"/>
                    <a:pt x="118" y="226"/>
                    <a:pt x="131" y="214"/>
                  </a:cubicBezTo>
                  <a:cubicBezTo>
                    <a:pt x="140" y="214"/>
                    <a:pt x="218" y="168"/>
                    <a:pt x="317" y="168"/>
                  </a:cubicBezTo>
                  <a:cubicBezTo>
                    <a:pt x="385" y="168"/>
                    <a:pt x="463" y="190"/>
                    <a:pt x="536" y="263"/>
                  </a:cubicBezTo>
                  <a:cubicBezTo>
                    <a:pt x="553" y="279"/>
                    <a:pt x="585" y="296"/>
                    <a:pt x="601" y="296"/>
                  </a:cubicBezTo>
                  <a:cubicBezTo>
                    <a:pt x="618" y="296"/>
                    <a:pt x="634" y="279"/>
                    <a:pt x="650" y="263"/>
                  </a:cubicBezTo>
                  <a:cubicBezTo>
                    <a:pt x="683" y="231"/>
                    <a:pt x="683" y="181"/>
                    <a:pt x="650" y="149"/>
                  </a:cubicBezTo>
                  <a:cubicBezTo>
                    <a:pt x="547" y="38"/>
                    <a:pt x="429" y="1"/>
                    <a:pt x="3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0" name="Google Shape;1340;p47"/>
            <p:cNvSpPr/>
            <p:nvPr/>
          </p:nvSpPr>
          <p:spPr>
            <a:xfrm>
              <a:off x="6919923" y="2315223"/>
              <a:ext cx="52487" cy="21615"/>
            </a:xfrm>
            <a:custGeom>
              <a:avLst/>
              <a:gdLst/>
              <a:ahLst/>
              <a:cxnLst/>
              <a:rect l="l" t="t" r="r" b="b"/>
              <a:pathLst>
                <a:path w="1185" h="488" extrusionOk="0">
                  <a:moveTo>
                    <a:pt x="1087" y="1"/>
                  </a:moveTo>
                  <a:cubicBezTo>
                    <a:pt x="520" y="33"/>
                    <a:pt x="65" y="325"/>
                    <a:pt x="48" y="341"/>
                  </a:cubicBezTo>
                  <a:cubicBezTo>
                    <a:pt x="16" y="373"/>
                    <a:pt x="0" y="423"/>
                    <a:pt x="33" y="455"/>
                  </a:cubicBezTo>
                  <a:cubicBezTo>
                    <a:pt x="48" y="471"/>
                    <a:pt x="81" y="488"/>
                    <a:pt x="98" y="488"/>
                  </a:cubicBezTo>
                  <a:cubicBezTo>
                    <a:pt x="113" y="488"/>
                    <a:pt x="130" y="488"/>
                    <a:pt x="146" y="471"/>
                  </a:cubicBezTo>
                  <a:cubicBezTo>
                    <a:pt x="146" y="471"/>
                    <a:pt x="568" y="196"/>
                    <a:pt x="1087" y="163"/>
                  </a:cubicBezTo>
                  <a:lnTo>
                    <a:pt x="1104" y="163"/>
                  </a:lnTo>
                  <a:cubicBezTo>
                    <a:pt x="1152" y="163"/>
                    <a:pt x="1185" y="114"/>
                    <a:pt x="1185" y="81"/>
                  </a:cubicBezTo>
                  <a:cubicBezTo>
                    <a:pt x="1185" y="33"/>
                    <a:pt x="1137" y="1"/>
                    <a:pt x="11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1" name="Google Shape;1341;p47"/>
            <p:cNvSpPr/>
            <p:nvPr/>
          </p:nvSpPr>
          <p:spPr>
            <a:xfrm>
              <a:off x="6179126" y="2315090"/>
              <a:ext cx="240951" cy="207998"/>
            </a:xfrm>
            <a:custGeom>
              <a:avLst/>
              <a:gdLst/>
              <a:ahLst/>
              <a:cxnLst/>
              <a:rect l="l" t="t" r="r" b="b"/>
              <a:pathLst>
                <a:path w="5440" h="4696" extrusionOk="0">
                  <a:moveTo>
                    <a:pt x="1445" y="247"/>
                  </a:moveTo>
                  <a:cubicBezTo>
                    <a:pt x="1834" y="247"/>
                    <a:pt x="2274" y="441"/>
                    <a:pt x="2614" y="1010"/>
                  </a:cubicBezTo>
                  <a:lnTo>
                    <a:pt x="2728" y="1188"/>
                  </a:lnTo>
                  <a:lnTo>
                    <a:pt x="2826" y="1010"/>
                  </a:lnTo>
                  <a:cubicBezTo>
                    <a:pt x="3177" y="445"/>
                    <a:pt x="3625" y="249"/>
                    <a:pt x="4005" y="249"/>
                  </a:cubicBezTo>
                  <a:cubicBezTo>
                    <a:pt x="4117" y="249"/>
                    <a:pt x="4223" y="266"/>
                    <a:pt x="4319" y="296"/>
                  </a:cubicBezTo>
                  <a:cubicBezTo>
                    <a:pt x="4774" y="441"/>
                    <a:pt x="5196" y="896"/>
                    <a:pt x="5147" y="1595"/>
                  </a:cubicBezTo>
                  <a:cubicBezTo>
                    <a:pt x="5131" y="1692"/>
                    <a:pt x="5114" y="1790"/>
                    <a:pt x="5082" y="1887"/>
                  </a:cubicBezTo>
                  <a:cubicBezTo>
                    <a:pt x="5082" y="1920"/>
                    <a:pt x="5066" y="1952"/>
                    <a:pt x="5050" y="1985"/>
                  </a:cubicBezTo>
                  <a:cubicBezTo>
                    <a:pt x="4677" y="3056"/>
                    <a:pt x="3183" y="4176"/>
                    <a:pt x="2891" y="4403"/>
                  </a:cubicBezTo>
                  <a:cubicBezTo>
                    <a:pt x="2842" y="4436"/>
                    <a:pt x="2785" y="4452"/>
                    <a:pt x="2728" y="4452"/>
                  </a:cubicBezTo>
                  <a:cubicBezTo>
                    <a:pt x="2671" y="4452"/>
                    <a:pt x="2615" y="4436"/>
                    <a:pt x="2566" y="4403"/>
                  </a:cubicBezTo>
                  <a:cubicBezTo>
                    <a:pt x="2257" y="4176"/>
                    <a:pt x="780" y="3056"/>
                    <a:pt x="390" y="1985"/>
                  </a:cubicBezTo>
                  <a:cubicBezTo>
                    <a:pt x="373" y="1952"/>
                    <a:pt x="373" y="1920"/>
                    <a:pt x="357" y="1887"/>
                  </a:cubicBezTo>
                  <a:cubicBezTo>
                    <a:pt x="325" y="1790"/>
                    <a:pt x="308" y="1692"/>
                    <a:pt x="308" y="1595"/>
                  </a:cubicBezTo>
                  <a:cubicBezTo>
                    <a:pt x="243" y="896"/>
                    <a:pt x="682" y="441"/>
                    <a:pt x="1120" y="296"/>
                  </a:cubicBezTo>
                  <a:cubicBezTo>
                    <a:pt x="1217" y="263"/>
                    <a:pt x="1332" y="247"/>
                    <a:pt x="1445" y="247"/>
                  </a:cubicBezTo>
                  <a:close/>
                  <a:moveTo>
                    <a:pt x="1460" y="1"/>
                  </a:moveTo>
                  <a:cubicBezTo>
                    <a:pt x="1311" y="1"/>
                    <a:pt x="1168" y="26"/>
                    <a:pt x="1039" y="69"/>
                  </a:cubicBezTo>
                  <a:cubicBezTo>
                    <a:pt x="390" y="279"/>
                    <a:pt x="0" y="896"/>
                    <a:pt x="48" y="1611"/>
                  </a:cubicBezTo>
                  <a:cubicBezTo>
                    <a:pt x="65" y="1725"/>
                    <a:pt x="81" y="1838"/>
                    <a:pt x="113" y="1952"/>
                  </a:cubicBezTo>
                  <a:cubicBezTo>
                    <a:pt x="130" y="2000"/>
                    <a:pt x="146" y="2033"/>
                    <a:pt x="163" y="2065"/>
                  </a:cubicBezTo>
                  <a:cubicBezTo>
                    <a:pt x="552" y="3186"/>
                    <a:pt x="1981" y="4290"/>
                    <a:pt x="2403" y="4598"/>
                  </a:cubicBezTo>
                  <a:cubicBezTo>
                    <a:pt x="2501" y="4663"/>
                    <a:pt x="2614" y="4696"/>
                    <a:pt x="2728" y="4696"/>
                  </a:cubicBezTo>
                  <a:cubicBezTo>
                    <a:pt x="2826" y="4696"/>
                    <a:pt x="2939" y="4663"/>
                    <a:pt x="3036" y="4598"/>
                  </a:cubicBezTo>
                  <a:cubicBezTo>
                    <a:pt x="3458" y="4290"/>
                    <a:pt x="4887" y="3186"/>
                    <a:pt x="5294" y="2065"/>
                  </a:cubicBezTo>
                  <a:cubicBezTo>
                    <a:pt x="5309" y="2033"/>
                    <a:pt x="5309" y="2000"/>
                    <a:pt x="5326" y="1968"/>
                  </a:cubicBezTo>
                  <a:cubicBezTo>
                    <a:pt x="5359" y="1838"/>
                    <a:pt x="5374" y="1725"/>
                    <a:pt x="5391" y="1611"/>
                  </a:cubicBezTo>
                  <a:cubicBezTo>
                    <a:pt x="5439" y="896"/>
                    <a:pt x="5050" y="279"/>
                    <a:pt x="4400" y="69"/>
                  </a:cubicBezTo>
                  <a:cubicBezTo>
                    <a:pt x="4271" y="26"/>
                    <a:pt x="4129" y="1"/>
                    <a:pt x="3980" y="1"/>
                  </a:cubicBezTo>
                  <a:cubicBezTo>
                    <a:pt x="3565" y="1"/>
                    <a:pt x="3098" y="193"/>
                    <a:pt x="2728" y="718"/>
                  </a:cubicBezTo>
                  <a:cubicBezTo>
                    <a:pt x="2346" y="193"/>
                    <a:pt x="1876" y="1"/>
                    <a:pt x="146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2" name="Google Shape;1342;p47"/>
            <p:cNvSpPr/>
            <p:nvPr/>
          </p:nvSpPr>
          <p:spPr>
            <a:xfrm>
              <a:off x="7439168" y="2699596"/>
              <a:ext cx="241704" cy="208308"/>
            </a:xfrm>
            <a:custGeom>
              <a:avLst/>
              <a:gdLst/>
              <a:ahLst/>
              <a:cxnLst/>
              <a:rect l="l" t="t" r="r" b="b"/>
              <a:pathLst>
                <a:path w="5457" h="4703" extrusionOk="0">
                  <a:moveTo>
                    <a:pt x="3993" y="246"/>
                  </a:moveTo>
                  <a:cubicBezTo>
                    <a:pt x="4114" y="246"/>
                    <a:pt x="4230" y="266"/>
                    <a:pt x="4336" y="301"/>
                  </a:cubicBezTo>
                  <a:cubicBezTo>
                    <a:pt x="4775" y="448"/>
                    <a:pt x="5197" y="903"/>
                    <a:pt x="5148" y="1600"/>
                  </a:cubicBezTo>
                  <a:cubicBezTo>
                    <a:pt x="5132" y="1682"/>
                    <a:pt x="5115" y="1780"/>
                    <a:pt x="5083" y="1893"/>
                  </a:cubicBezTo>
                  <a:cubicBezTo>
                    <a:pt x="5083" y="1910"/>
                    <a:pt x="5067" y="1942"/>
                    <a:pt x="5067" y="1975"/>
                  </a:cubicBezTo>
                  <a:cubicBezTo>
                    <a:pt x="4677" y="3046"/>
                    <a:pt x="3183" y="4183"/>
                    <a:pt x="2891" y="4393"/>
                  </a:cubicBezTo>
                  <a:cubicBezTo>
                    <a:pt x="2842" y="4434"/>
                    <a:pt x="2786" y="4455"/>
                    <a:pt x="2729" y="4455"/>
                  </a:cubicBezTo>
                  <a:cubicBezTo>
                    <a:pt x="2672" y="4455"/>
                    <a:pt x="2615" y="4434"/>
                    <a:pt x="2566" y="4393"/>
                  </a:cubicBezTo>
                  <a:cubicBezTo>
                    <a:pt x="2257" y="4183"/>
                    <a:pt x="780" y="3046"/>
                    <a:pt x="391" y="1975"/>
                  </a:cubicBezTo>
                  <a:cubicBezTo>
                    <a:pt x="374" y="1942"/>
                    <a:pt x="374" y="1910"/>
                    <a:pt x="358" y="1893"/>
                  </a:cubicBezTo>
                  <a:cubicBezTo>
                    <a:pt x="326" y="1780"/>
                    <a:pt x="309" y="1682"/>
                    <a:pt x="309" y="1600"/>
                  </a:cubicBezTo>
                  <a:cubicBezTo>
                    <a:pt x="261" y="903"/>
                    <a:pt x="683" y="448"/>
                    <a:pt x="1121" y="301"/>
                  </a:cubicBezTo>
                  <a:cubicBezTo>
                    <a:pt x="1218" y="269"/>
                    <a:pt x="1332" y="253"/>
                    <a:pt x="1445" y="253"/>
                  </a:cubicBezTo>
                  <a:cubicBezTo>
                    <a:pt x="1835" y="253"/>
                    <a:pt x="2274" y="448"/>
                    <a:pt x="2614" y="1000"/>
                  </a:cubicBezTo>
                  <a:lnTo>
                    <a:pt x="2729" y="1178"/>
                  </a:lnTo>
                  <a:lnTo>
                    <a:pt x="2826" y="1000"/>
                  </a:lnTo>
                  <a:cubicBezTo>
                    <a:pt x="3171" y="445"/>
                    <a:pt x="3610" y="246"/>
                    <a:pt x="3993" y="246"/>
                  </a:cubicBezTo>
                  <a:close/>
                  <a:moveTo>
                    <a:pt x="1446" y="0"/>
                  </a:moveTo>
                  <a:cubicBezTo>
                    <a:pt x="1304" y="0"/>
                    <a:pt x="1167" y="22"/>
                    <a:pt x="1040" y="59"/>
                  </a:cubicBezTo>
                  <a:cubicBezTo>
                    <a:pt x="406" y="269"/>
                    <a:pt x="1" y="886"/>
                    <a:pt x="66" y="1617"/>
                  </a:cubicBezTo>
                  <a:cubicBezTo>
                    <a:pt x="66" y="1730"/>
                    <a:pt x="81" y="1845"/>
                    <a:pt x="131" y="1958"/>
                  </a:cubicBezTo>
                  <a:cubicBezTo>
                    <a:pt x="131" y="1990"/>
                    <a:pt x="146" y="2023"/>
                    <a:pt x="163" y="2055"/>
                  </a:cubicBezTo>
                  <a:cubicBezTo>
                    <a:pt x="553" y="3176"/>
                    <a:pt x="1982" y="4280"/>
                    <a:pt x="2420" y="4588"/>
                  </a:cubicBezTo>
                  <a:cubicBezTo>
                    <a:pt x="2501" y="4670"/>
                    <a:pt x="2614" y="4703"/>
                    <a:pt x="2729" y="4703"/>
                  </a:cubicBezTo>
                  <a:cubicBezTo>
                    <a:pt x="2842" y="4703"/>
                    <a:pt x="2939" y="4670"/>
                    <a:pt x="3037" y="4588"/>
                  </a:cubicBezTo>
                  <a:cubicBezTo>
                    <a:pt x="3459" y="4280"/>
                    <a:pt x="4905" y="3176"/>
                    <a:pt x="5294" y="2055"/>
                  </a:cubicBezTo>
                  <a:cubicBezTo>
                    <a:pt x="5310" y="2023"/>
                    <a:pt x="5310" y="1990"/>
                    <a:pt x="5327" y="1958"/>
                  </a:cubicBezTo>
                  <a:cubicBezTo>
                    <a:pt x="5359" y="1845"/>
                    <a:pt x="5392" y="1730"/>
                    <a:pt x="5392" y="1617"/>
                  </a:cubicBezTo>
                  <a:cubicBezTo>
                    <a:pt x="5457" y="886"/>
                    <a:pt x="5050" y="269"/>
                    <a:pt x="4401" y="59"/>
                  </a:cubicBezTo>
                  <a:cubicBezTo>
                    <a:pt x="4278" y="22"/>
                    <a:pt x="4143" y="0"/>
                    <a:pt x="4001" y="0"/>
                  </a:cubicBezTo>
                  <a:cubicBezTo>
                    <a:pt x="3581" y="0"/>
                    <a:pt x="3105" y="189"/>
                    <a:pt x="2729" y="724"/>
                  </a:cubicBezTo>
                  <a:cubicBezTo>
                    <a:pt x="2340" y="189"/>
                    <a:pt x="1869" y="0"/>
                    <a:pt x="14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3" name="Google Shape;1343;p47"/>
            <p:cNvSpPr/>
            <p:nvPr/>
          </p:nvSpPr>
          <p:spPr>
            <a:xfrm>
              <a:off x="6087750" y="2847446"/>
              <a:ext cx="109358" cy="109358"/>
            </a:xfrm>
            <a:custGeom>
              <a:avLst/>
              <a:gdLst/>
              <a:ahLst/>
              <a:cxnLst/>
              <a:rect l="l" t="t" r="r" b="b"/>
              <a:pathLst>
                <a:path w="2469" h="2469" extrusionOk="0">
                  <a:moveTo>
                    <a:pt x="1234" y="1"/>
                  </a:moveTo>
                  <a:cubicBezTo>
                    <a:pt x="1089" y="1"/>
                    <a:pt x="975" y="114"/>
                    <a:pt x="975" y="260"/>
                  </a:cubicBezTo>
                  <a:lnTo>
                    <a:pt x="975" y="975"/>
                  </a:lnTo>
                  <a:lnTo>
                    <a:pt x="260" y="975"/>
                  </a:lnTo>
                  <a:cubicBezTo>
                    <a:pt x="115" y="975"/>
                    <a:pt x="0" y="1088"/>
                    <a:pt x="0" y="1235"/>
                  </a:cubicBezTo>
                  <a:cubicBezTo>
                    <a:pt x="0" y="1365"/>
                    <a:pt x="115" y="1478"/>
                    <a:pt x="260" y="1478"/>
                  </a:cubicBezTo>
                  <a:lnTo>
                    <a:pt x="975" y="1478"/>
                  </a:lnTo>
                  <a:lnTo>
                    <a:pt x="975" y="2209"/>
                  </a:lnTo>
                  <a:cubicBezTo>
                    <a:pt x="975" y="2354"/>
                    <a:pt x="1089" y="2469"/>
                    <a:pt x="1234" y="2469"/>
                  </a:cubicBezTo>
                  <a:cubicBezTo>
                    <a:pt x="1381" y="2469"/>
                    <a:pt x="1494" y="2354"/>
                    <a:pt x="1494" y="2209"/>
                  </a:cubicBezTo>
                  <a:lnTo>
                    <a:pt x="1494" y="1478"/>
                  </a:lnTo>
                  <a:lnTo>
                    <a:pt x="2209" y="1478"/>
                  </a:lnTo>
                  <a:cubicBezTo>
                    <a:pt x="2356" y="1478"/>
                    <a:pt x="2469" y="1365"/>
                    <a:pt x="2469" y="1235"/>
                  </a:cubicBezTo>
                  <a:cubicBezTo>
                    <a:pt x="2469" y="1088"/>
                    <a:pt x="2356" y="975"/>
                    <a:pt x="2209" y="975"/>
                  </a:cubicBezTo>
                  <a:lnTo>
                    <a:pt x="1494" y="975"/>
                  </a:lnTo>
                  <a:lnTo>
                    <a:pt x="1494" y="260"/>
                  </a:lnTo>
                  <a:cubicBezTo>
                    <a:pt x="1494" y="114"/>
                    <a:pt x="1381" y="1"/>
                    <a:pt x="12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4" name="Google Shape;1344;p47"/>
            <p:cNvSpPr/>
            <p:nvPr/>
          </p:nvSpPr>
          <p:spPr>
            <a:xfrm>
              <a:off x="7342078" y="2236825"/>
              <a:ext cx="109358" cy="108650"/>
            </a:xfrm>
            <a:custGeom>
              <a:avLst/>
              <a:gdLst/>
              <a:ahLst/>
              <a:cxnLst/>
              <a:rect l="l" t="t" r="r" b="b"/>
              <a:pathLst>
                <a:path w="2469" h="2453" extrusionOk="0">
                  <a:moveTo>
                    <a:pt x="1234" y="0"/>
                  </a:moveTo>
                  <a:cubicBezTo>
                    <a:pt x="1089" y="0"/>
                    <a:pt x="974" y="114"/>
                    <a:pt x="974" y="244"/>
                  </a:cubicBezTo>
                  <a:lnTo>
                    <a:pt x="974" y="974"/>
                  </a:lnTo>
                  <a:lnTo>
                    <a:pt x="260" y="974"/>
                  </a:lnTo>
                  <a:cubicBezTo>
                    <a:pt x="114" y="974"/>
                    <a:pt x="0" y="1089"/>
                    <a:pt x="0" y="1219"/>
                  </a:cubicBezTo>
                  <a:cubicBezTo>
                    <a:pt x="0" y="1364"/>
                    <a:pt x="114" y="1478"/>
                    <a:pt x="260" y="1478"/>
                  </a:cubicBezTo>
                  <a:lnTo>
                    <a:pt x="974" y="1478"/>
                  </a:lnTo>
                  <a:lnTo>
                    <a:pt x="974" y="2208"/>
                  </a:lnTo>
                  <a:cubicBezTo>
                    <a:pt x="974" y="2338"/>
                    <a:pt x="1089" y="2453"/>
                    <a:pt x="1234" y="2453"/>
                  </a:cubicBezTo>
                  <a:cubicBezTo>
                    <a:pt x="1364" y="2453"/>
                    <a:pt x="1478" y="2338"/>
                    <a:pt x="1478" y="2208"/>
                  </a:cubicBezTo>
                  <a:lnTo>
                    <a:pt x="1478" y="1478"/>
                  </a:lnTo>
                  <a:lnTo>
                    <a:pt x="2208" y="1478"/>
                  </a:lnTo>
                  <a:cubicBezTo>
                    <a:pt x="2355" y="1478"/>
                    <a:pt x="2468" y="1364"/>
                    <a:pt x="2468" y="1219"/>
                  </a:cubicBezTo>
                  <a:cubicBezTo>
                    <a:pt x="2468" y="1089"/>
                    <a:pt x="2355" y="974"/>
                    <a:pt x="2208" y="974"/>
                  </a:cubicBezTo>
                  <a:lnTo>
                    <a:pt x="1478" y="974"/>
                  </a:lnTo>
                  <a:lnTo>
                    <a:pt x="1478" y="244"/>
                  </a:lnTo>
                  <a:cubicBezTo>
                    <a:pt x="1478" y="114"/>
                    <a:pt x="1364" y="0"/>
                    <a:pt x="12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5429"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57"/>
        <p:cNvGrpSpPr/>
        <p:nvPr/>
      </p:nvGrpSpPr>
      <p:grpSpPr>
        <a:xfrm>
          <a:off x="0" y="0"/>
          <a:ext cx="0" cy="0"/>
          <a:chOff x="0" y="0"/>
          <a:chExt cx="0" cy="0"/>
        </a:xfrm>
      </p:grpSpPr>
      <p:grpSp>
        <p:nvGrpSpPr>
          <p:cNvPr id="1358" name="Google Shape;1358;p49"/>
          <p:cNvGrpSpPr/>
          <p:nvPr/>
        </p:nvGrpSpPr>
        <p:grpSpPr>
          <a:xfrm rot="10800000">
            <a:off x="0" y="1757186"/>
            <a:ext cx="3072875" cy="1953013"/>
            <a:chOff x="584626" y="2985275"/>
            <a:chExt cx="2341774" cy="1488350"/>
          </a:xfrm>
        </p:grpSpPr>
        <p:sp>
          <p:nvSpPr>
            <p:cNvPr id="1359" name="Google Shape;1359;p49"/>
            <p:cNvSpPr/>
            <p:nvPr/>
          </p:nvSpPr>
          <p:spPr>
            <a:xfrm>
              <a:off x="604350" y="2985275"/>
              <a:ext cx="2322050" cy="1488350"/>
            </a:xfrm>
            <a:custGeom>
              <a:avLst/>
              <a:gdLst/>
              <a:ahLst/>
              <a:cxnLst/>
              <a:rect l="l" t="t" r="r" b="b"/>
              <a:pathLst>
                <a:path w="92882" h="59534" extrusionOk="0">
                  <a:moveTo>
                    <a:pt x="33633" y="1"/>
                  </a:moveTo>
                  <a:cubicBezTo>
                    <a:pt x="29210" y="1"/>
                    <a:pt x="24402" y="1182"/>
                    <a:pt x="21107" y="5256"/>
                  </a:cubicBezTo>
                  <a:cubicBezTo>
                    <a:pt x="13427" y="14804"/>
                    <a:pt x="32133" y="27257"/>
                    <a:pt x="12825" y="36773"/>
                  </a:cubicBezTo>
                  <a:cubicBezTo>
                    <a:pt x="1" y="43079"/>
                    <a:pt x="5407" y="59534"/>
                    <a:pt x="18099" y="59534"/>
                  </a:cubicBezTo>
                  <a:cubicBezTo>
                    <a:pt x="18906" y="59534"/>
                    <a:pt x="19741" y="59467"/>
                    <a:pt x="20604" y="59328"/>
                  </a:cubicBezTo>
                  <a:cubicBezTo>
                    <a:pt x="33369" y="57257"/>
                    <a:pt x="29463" y="51189"/>
                    <a:pt x="44137" y="51189"/>
                  </a:cubicBezTo>
                  <a:cubicBezTo>
                    <a:pt x="48333" y="51189"/>
                    <a:pt x="54048" y="51685"/>
                    <a:pt x="62108" y="52913"/>
                  </a:cubicBezTo>
                  <a:cubicBezTo>
                    <a:pt x="62964" y="53044"/>
                    <a:pt x="63815" y="53107"/>
                    <a:pt x="64654" y="53107"/>
                  </a:cubicBezTo>
                  <a:cubicBezTo>
                    <a:pt x="81052" y="53107"/>
                    <a:pt x="92881" y="28801"/>
                    <a:pt x="47899" y="3762"/>
                  </a:cubicBezTo>
                  <a:cubicBezTo>
                    <a:pt x="44181" y="1699"/>
                    <a:pt x="40057" y="433"/>
                    <a:pt x="35818" y="92"/>
                  </a:cubicBezTo>
                  <a:cubicBezTo>
                    <a:pt x="35106" y="34"/>
                    <a:pt x="34375" y="1"/>
                    <a:pt x="336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0" name="Google Shape;1360;p49"/>
            <p:cNvSpPr/>
            <p:nvPr/>
          </p:nvSpPr>
          <p:spPr>
            <a:xfrm rot="2021213">
              <a:off x="613354" y="3846626"/>
              <a:ext cx="187357" cy="160309"/>
            </a:xfrm>
            <a:custGeom>
              <a:avLst/>
              <a:gdLst/>
              <a:ahLst/>
              <a:cxnLst/>
              <a:rect l="l" t="t" r="r" b="b"/>
              <a:pathLst>
                <a:path w="7495" h="6413" extrusionOk="0">
                  <a:moveTo>
                    <a:pt x="5247" y="1"/>
                  </a:moveTo>
                  <a:cubicBezTo>
                    <a:pt x="4811" y="1"/>
                    <a:pt x="4370" y="133"/>
                    <a:pt x="4011" y="403"/>
                  </a:cubicBezTo>
                  <a:cubicBezTo>
                    <a:pt x="4011" y="403"/>
                    <a:pt x="1" y="2856"/>
                    <a:pt x="748" y="5421"/>
                  </a:cubicBezTo>
                  <a:cubicBezTo>
                    <a:pt x="952" y="6123"/>
                    <a:pt x="1470" y="6412"/>
                    <a:pt x="2128" y="6412"/>
                  </a:cubicBezTo>
                  <a:cubicBezTo>
                    <a:pt x="3873" y="6412"/>
                    <a:pt x="6600" y="4378"/>
                    <a:pt x="7048" y="2644"/>
                  </a:cubicBezTo>
                  <a:cubicBezTo>
                    <a:pt x="7494" y="906"/>
                    <a:pt x="6386" y="1"/>
                    <a:pt x="52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1" name="Google Shape;1361;p49"/>
            <p:cNvSpPr/>
            <p:nvPr/>
          </p:nvSpPr>
          <p:spPr>
            <a:xfrm rot="2021213">
              <a:off x="803252" y="3777485"/>
              <a:ext cx="123413" cy="106115"/>
            </a:xfrm>
            <a:custGeom>
              <a:avLst/>
              <a:gdLst/>
              <a:ahLst/>
              <a:cxnLst/>
              <a:rect l="l" t="t" r="r" b="b"/>
              <a:pathLst>
                <a:path w="4937" h="4245" extrusionOk="0">
                  <a:moveTo>
                    <a:pt x="2874" y="0"/>
                  </a:moveTo>
                  <a:cubicBezTo>
                    <a:pt x="2494" y="0"/>
                    <a:pt x="1991" y="133"/>
                    <a:pt x="1739" y="505"/>
                  </a:cubicBezTo>
                  <a:cubicBezTo>
                    <a:pt x="1024" y="1545"/>
                    <a:pt x="0" y="3900"/>
                    <a:pt x="2274" y="4225"/>
                  </a:cubicBezTo>
                  <a:cubicBezTo>
                    <a:pt x="2369" y="4238"/>
                    <a:pt x="2461" y="4244"/>
                    <a:pt x="2549" y="4244"/>
                  </a:cubicBezTo>
                  <a:cubicBezTo>
                    <a:pt x="3549" y="4244"/>
                    <a:pt x="4138" y="3439"/>
                    <a:pt x="4466" y="2633"/>
                  </a:cubicBezTo>
                  <a:cubicBezTo>
                    <a:pt x="4937" y="1529"/>
                    <a:pt x="4287" y="246"/>
                    <a:pt x="3103" y="18"/>
                  </a:cubicBezTo>
                  <a:cubicBezTo>
                    <a:pt x="3035" y="7"/>
                    <a:pt x="2957" y="0"/>
                    <a:pt x="2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2" name="Google Shape;1362;p49"/>
            <p:cNvSpPr/>
            <p:nvPr/>
          </p:nvSpPr>
          <p:spPr>
            <a:xfrm>
              <a:off x="2401275" y="4226975"/>
              <a:ext cx="190150" cy="155875"/>
            </a:xfrm>
            <a:custGeom>
              <a:avLst/>
              <a:gdLst/>
              <a:ahLst/>
              <a:cxnLst/>
              <a:rect l="l" t="t" r="r" b="b"/>
              <a:pathLst>
                <a:path w="7606" h="6235" extrusionOk="0">
                  <a:moveTo>
                    <a:pt x="5549" y="1"/>
                  </a:moveTo>
                  <a:cubicBezTo>
                    <a:pt x="3798" y="1"/>
                    <a:pt x="1087" y="1826"/>
                    <a:pt x="558" y="3505"/>
                  </a:cubicBezTo>
                  <a:cubicBezTo>
                    <a:pt x="0" y="5264"/>
                    <a:pt x="1135" y="6234"/>
                    <a:pt x="2308" y="6234"/>
                  </a:cubicBezTo>
                  <a:cubicBezTo>
                    <a:pt x="2705" y="6234"/>
                    <a:pt x="3107" y="6123"/>
                    <a:pt x="3448" y="5892"/>
                  </a:cubicBezTo>
                  <a:cubicBezTo>
                    <a:pt x="3448" y="5892"/>
                    <a:pt x="7605" y="3667"/>
                    <a:pt x="7004" y="1069"/>
                  </a:cubicBezTo>
                  <a:cubicBezTo>
                    <a:pt x="6828" y="311"/>
                    <a:pt x="6270" y="1"/>
                    <a:pt x="55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363" name="Google Shape;1363;p49"/>
          <p:cNvSpPr txBox="1">
            <a:spLocks noGrp="1"/>
          </p:cNvSpPr>
          <p:nvPr>
            <p:ph type="title"/>
          </p:nvPr>
        </p:nvSpPr>
        <p:spPr>
          <a:xfrm>
            <a:off x="439554" y="736316"/>
            <a:ext cx="77040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About Self Motivation:</a:t>
            </a:r>
            <a:endParaRPr dirty="0"/>
          </a:p>
        </p:txBody>
      </p:sp>
      <p:sp>
        <p:nvSpPr>
          <p:cNvPr id="1367" name="Google Shape;1367;p49"/>
          <p:cNvSpPr txBox="1">
            <a:spLocks noGrp="1"/>
          </p:cNvSpPr>
          <p:nvPr>
            <p:ph type="subTitle" idx="4"/>
          </p:nvPr>
        </p:nvSpPr>
        <p:spPr>
          <a:xfrm>
            <a:off x="3266971" y="1309015"/>
            <a:ext cx="3197822" cy="2678550"/>
          </a:xfrm>
          <a:prstGeom prst="rect">
            <a:avLst/>
          </a:prstGeom>
        </p:spPr>
        <p:txBody>
          <a:bodyPr spcFirstLastPara="1" wrap="square" lIns="91425" tIns="91425" rIns="91425" bIns="91425" anchor="ctr" anchorCtr="0">
            <a:noAutofit/>
          </a:bodyPr>
          <a:lstStyle/>
          <a:p>
            <a:pPr algn="l"/>
            <a:endParaRPr lang="en-US" dirty="0">
              <a:solidFill>
                <a:schemeClr val="accent3">
                  <a:lumMod val="50000"/>
                </a:schemeClr>
              </a:solidFill>
              <a:latin typeface="Darker Grotesque"/>
            </a:endParaRPr>
          </a:p>
          <a:p>
            <a:pPr algn="l"/>
            <a:r>
              <a:rPr lang="en-US" sz="1800" b="1" dirty="0">
                <a:solidFill>
                  <a:schemeClr val="accent3">
                    <a:lumMod val="50000"/>
                  </a:schemeClr>
                </a:solidFill>
                <a:latin typeface="Darker Grotesque"/>
              </a:rPr>
              <a:t>In which scenario are you</a:t>
            </a:r>
          </a:p>
          <a:p>
            <a:pPr algn="l"/>
            <a:r>
              <a:rPr lang="en-US" sz="1800" b="1" dirty="0">
                <a:solidFill>
                  <a:schemeClr val="accent3">
                    <a:lumMod val="50000"/>
                  </a:schemeClr>
                </a:solidFill>
                <a:latin typeface="Darker Grotesque"/>
              </a:rPr>
              <a:t>more effective?</a:t>
            </a:r>
          </a:p>
          <a:p>
            <a:pPr algn="l"/>
            <a:r>
              <a:rPr lang="en-US" sz="1800" b="1" dirty="0">
                <a:solidFill>
                  <a:schemeClr val="accent3">
                    <a:lumMod val="50000"/>
                  </a:schemeClr>
                </a:solidFill>
                <a:latin typeface="Darker Grotesque"/>
              </a:rPr>
              <a:t>In which scenario are you</a:t>
            </a:r>
          </a:p>
          <a:p>
            <a:pPr algn="l"/>
            <a:r>
              <a:rPr lang="en-US" sz="1800" b="1" dirty="0">
                <a:solidFill>
                  <a:schemeClr val="accent3">
                    <a:lumMod val="50000"/>
                  </a:schemeClr>
                </a:solidFill>
                <a:latin typeface="Darker Grotesque"/>
              </a:rPr>
              <a:t>more efficient? </a:t>
            </a:r>
          </a:p>
          <a:p>
            <a:pPr algn="l"/>
            <a:r>
              <a:rPr lang="en-US" sz="1800" b="1" dirty="0">
                <a:solidFill>
                  <a:schemeClr val="accent3">
                    <a:lumMod val="50000"/>
                  </a:schemeClr>
                </a:solidFill>
                <a:latin typeface="Darker Grotesque"/>
              </a:rPr>
              <a:t>And, in which scenario do you</a:t>
            </a:r>
          </a:p>
          <a:p>
            <a:pPr algn="l"/>
            <a:r>
              <a:rPr lang="en-US" sz="1800" b="1" dirty="0">
                <a:solidFill>
                  <a:schemeClr val="accent3">
                    <a:lumMod val="50000"/>
                  </a:schemeClr>
                </a:solidFill>
                <a:latin typeface="Darker Grotesque"/>
              </a:rPr>
              <a:t>feel the most fulfilled?</a:t>
            </a:r>
          </a:p>
          <a:p>
            <a:pPr algn="l"/>
            <a:endParaRPr lang="en-US" dirty="0">
              <a:solidFill>
                <a:schemeClr val="accent3">
                  <a:lumMod val="50000"/>
                </a:schemeClr>
              </a:solidFill>
              <a:latin typeface="Darker Grotesque"/>
            </a:endParaRPr>
          </a:p>
        </p:txBody>
      </p:sp>
      <p:grpSp>
        <p:nvGrpSpPr>
          <p:cNvPr id="1368" name="Google Shape;1368;p49"/>
          <p:cNvGrpSpPr/>
          <p:nvPr/>
        </p:nvGrpSpPr>
        <p:grpSpPr>
          <a:xfrm flipH="1">
            <a:off x="554215" y="2107899"/>
            <a:ext cx="2119673" cy="1993768"/>
            <a:chOff x="3442259" y="1261798"/>
            <a:chExt cx="2119673" cy="1993768"/>
          </a:xfrm>
        </p:grpSpPr>
        <p:sp>
          <p:nvSpPr>
            <p:cNvPr id="1369" name="Google Shape;1369;p49"/>
            <p:cNvSpPr/>
            <p:nvPr/>
          </p:nvSpPr>
          <p:spPr>
            <a:xfrm>
              <a:off x="3597461" y="2343666"/>
              <a:ext cx="471619" cy="897390"/>
            </a:xfrm>
            <a:custGeom>
              <a:avLst/>
              <a:gdLst/>
              <a:ahLst/>
              <a:cxnLst/>
              <a:rect l="l" t="t" r="r" b="b"/>
              <a:pathLst>
                <a:path w="10019" h="19064" extrusionOk="0">
                  <a:moveTo>
                    <a:pt x="7485" y="0"/>
                  </a:moveTo>
                  <a:lnTo>
                    <a:pt x="7485" y="17"/>
                  </a:lnTo>
                  <a:cubicBezTo>
                    <a:pt x="7485" y="65"/>
                    <a:pt x="7469" y="212"/>
                    <a:pt x="7437" y="440"/>
                  </a:cubicBezTo>
                  <a:cubicBezTo>
                    <a:pt x="7355" y="927"/>
                    <a:pt x="7242" y="1804"/>
                    <a:pt x="7063" y="2858"/>
                  </a:cubicBezTo>
                  <a:cubicBezTo>
                    <a:pt x="7047" y="2956"/>
                    <a:pt x="7030" y="3070"/>
                    <a:pt x="7015" y="3167"/>
                  </a:cubicBezTo>
                  <a:cubicBezTo>
                    <a:pt x="6495" y="6366"/>
                    <a:pt x="5586" y="11107"/>
                    <a:pt x="4530" y="13088"/>
                  </a:cubicBezTo>
                  <a:cubicBezTo>
                    <a:pt x="2874" y="16206"/>
                    <a:pt x="0" y="19064"/>
                    <a:pt x="0" y="19064"/>
                  </a:cubicBezTo>
                  <a:lnTo>
                    <a:pt x="7550" y="19064"/>
                  </a:lnTo>
                  <a:cubicBezTo>
                    <a:pt x="7762" y="18723"/>
                    <a:pt x="7957" y="18382"/>
                    <a:pt x="8135" y="18024"/>
                  </a:cubicBezTo>
                  <a:cubicBezTo>
                    <a:pt x="10018" y="14062"/>
                    <a:pt x="9288" y="8379"/>
                    <a:pt x="8070" y="2599"/>
                  </a:cubicBezTo>
                  <a:cubicBezTo>
                    <a:pt x="8054" y="2518"/>
                    <a:pt x="8022" y="2421"/>
                    <a:pt x="8005" y="2339"/>
                  </a:cubicBezTo>
                  <a:cubicBezTo>
                    <a:pt x="7842" y="1559"/>
                    <a:pt x="7664" y="780"/>
                    <a:pt x="74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0" name="Google Shape;1370;p49"/>
            <p:cNvSpPr/>
            <p:nvPr/>
          </p:nvSpPr>
          <p:spPr>
            <a:xfrm>
              <a:off x="3942134" y="2029544"/>
              <a:ext cx="1145039" cy="1211505"/>
            </a:xfrm>
            <a:custGeom>
              <a:avLst/>
              <a:gdLst/>
              <a:ahLst/>
              <a:cxnLst/>
              <a:rect l="l" t="t" r="r" b="b"/>
              <a:pathLst>
                <a:path w="24325" h="25737" extrusionOk="0">
                  <a:moveTo>
                    <a:pt x="13121" y="0"/>
                  </a:moveTo>
                  <a:cubicBezTo>
                    <a:pt x="13121" y="0"/>
                    <a:pt x="10523" y="828"/>
                    <a:pt x="7649" y="1884"/>
                  </a:cubicBezTo>
                  <a:cubicBezTo>
                    <a:pt x="7567" y="1900"/>
                    <a:pt x="7503" y="1932"/>
                    <a:pt x="7422" y="1965"/>
                  </a:cubicBezTo>
                  <a:cubicBezTo>
                    <a:pt x="7340" y="1997"/>
                    <a:pt x="7260" y="2030"/>
                    <a:pt x="7178" y="2046"/>
                  </a:cubicBezTo>
                  <a:cubicBezTo>
                    <a:pt x="6610" y="2274"/>
                    <a:pt x="6123" y="2469"/>
                    <a:pt x="5619" y="2679"/>
                  </a:cubicBezTo>
                  <a:cubicBezTo>
                    <a:pt x="5538" y="2728"/>
                    <a:pt x="5441" y="2761"/>
                    <a:pt x="5359" y="2793"/>
                  </a:cubicBezTo>
                  <a:cubicBezTo>
                    <a:pt x="5132" y="2891"/>
                    <a:pt x="4904" y="2988"/>
                    <a:pt x="4662" y="3086"/>
                  </a:cubicBezTo>
                  <a:cubicBezTo>
                    <a:pt x="4158" y="3296"/>
                    <a:pt x="3346" y="3718"/>
                    <a:pt x="2891" y="3930"/>
                  </a:cubicBezTo>
                  <a:cubicBezTo>
                    <a:pt x="2891" y="3930"/>
                    <a:pt x="1949" y="4433"/>
                    <a:pt x="1154" y="5147"/>
                  </a:cubicBezTo>
                  <a:cubicBezTo>
                    <a:pt x="829" y="5439"/>
                    <a:pt x="537" y="5764"/>
                    <a:pt x="342" y="6106"/>
                  </a:cubicBezTo>
                  <a:cubicBezTo>
                    <a:pt x="260" y="6219"/>
                    <a:pt x="212" y="6414"/>
                    <a:pt x="163" y="6673"/>
                  </a:cubicBezTo>
                  <a:lnTo>
                    <a:pt x="163" y="6690"/>
                  </a:lnTo>
                  <a:cubicBezTo>
                    <a:pt x="147" y="6820"/>
                    <a:pt x="131" y="6966"/>
                    <a:pt x="115" y="7113"/>
                  </a:cubicBezTo>
                  <a:cubicBezTo>
                    <a:pt x="66" y="7470"/>
                    <a:pt x="50" y="7892"/>
                    <a:pt x="33" y="8362"/>
                  </a:cubicBezTo>
                  <a:cubicBezTo>
                    <a:pt x="33" y="8444"/>
                    <a:pt x="18" y="8541"/>
                    <a:pt x="18" y="8622"/>
                  </a:cubicBezTo>
                  <a:cubicBezTo>
                    <a:pt x="18" y="8866"/>
                    <a:pt x="18" y="9126"/>
                    <a:pt x="1" y="9401"/>
                  </a:cubicBezTo>
                  <a:lnTo>
                    <a:pt x="1" y="9678"/>
                  </a:lnTo>
                  <a:cubicBezTo>
                    <a:pt x="1" y="10213"/>
                    <a:pt x="18" y="10782"/>
                    <a:pt x="18" y="11350"/>
                  </a:cubicBezTo>
                  <a:cubicBezTo>
                    <a:pt x="18" y="11447"/>
                    <a:pt x="33" y="11529"/>
                    <a:pt x="33" y="11627"/>
                  </a:cubicBezTo>
                  <a:cubicBezTo>
                    <a:pt x="83" y="13851"/>
                    <a:pt x="212" y="15897"/>
                    <a:pt x="212" y="15897"/>
                  </a:cubicBezTo>
                  <a:cubicBezTo>
                    <a:pt x="260" y="16968"/>
                    <a:pt x="342" y="18040"/>
                    <a:pt x="407" y="19112"/>
                  </a:cubicBezTo>
                  <a:cubicBezTo>
                    <a:pt x="407" y="19193"/>
                    <a:pt x="423" y="19274"/>
                    <a:pt x="423" y="19339"/>
                  </a:cubicBezTo>
                  <a:lnTo>
                    <a:pt x="423" y="19404"/>
                  </a:lnTo>
                  <a:lnTo>
                    <a:pt x="440" y="19534"/>
                  </a:lnTo>
                  <a:cubicBezTo>
                    <a:pt x="440" y="19583"/>
                    <a:pt x="440" y="19648"/>
                    <a:pt x="455" y="19713"/>
                  </a:cubicBezTo>
                  <a:cubicBezTo>
                    <a:pt x="570" y="21499"/>
                    <a:pt x="700" y="23203"/>
                    <a:pt x="813" y="24697"/>
                  </a:cubicBezTo>
                  <a:cubicBezTo>
                    <a:pt x="829" y="25055"/>
                    <a:pt x="862" y="25396"/>
                    <a:pt x="894" y="25737"/>
                  </a:cubicBezTo>
                  <a:lnTo>
                    <a:pt x="24292" y="25737"/>
                  </a:lnTo>
                  <a:cubicBezTo>
                    <a:pt x="24309" y="25234"/>
                    <a:pt x="24309" y="24697"/>
                    <a:pt x="24309" y="24162"/>
                  </a:cubicBezTo>
                  <a:cubicBezTo>
                    <a:pt x="24309" y="24080"/>
                    <a:pt x="24325" y="23983"/>
                    <a:pt x="24325" y="23902"/>
                  </a:cubicBezTo>
                  <a:lnTo>
                    <a:pt x="24325" y="23431"/>
                  </a:lnTo>
                  <a:lnTo>
                    <a:pt x="24325" y="22781"/>
                  </a:lnTo>
                  <a:lnTo>
                    <a:pt x="24325" y="22522"/>
                  </a:lnTo>
                  <a:cubicBezTo>
                    <a:pt x="24309" y="22019"/>
                    <a:pt x="24309" y="21499"/>
                    <a:pt x="24292" y="20963"/>
                  </a:cubicBezTo>
                  <a:lnTo>
                    <a:pt x="24292" y="20687"/>
                  </a:lnTo>
                  <a:cubicBezTo>
                    <a:pt x="24277" y="19746"/>
                    <a:pt x="24244" y="18787"/>
                    <a:pt x="24195" y="17797"/>
                  </a:cubicBezTo>
                  <a:cubicBezTo>
                    <a:pt x="24179" y="17715"/>
                    <a:pt x="24179" y="17635"/>
                    <a:pt x="24179" y="17553"/>
                  </a:cubicBezTo>
                  <a:cubicBezTo>
                    <a:pt x="24147" y="16985"/>
                    <a:pt x="24114" y="16433"/>
                    <a:pt x="24065" y="15864"/>
                  </a:cubicBezTo>
                  <a:cubicBezTo>
                    <a:pt x="23903" y="13558"/>
                    <a:pt x="23627" y="11220"/>
                    <a:pt x="23238" y="8979"/>
                  </a:cubicBezTo>
                  <a:lnTo>
                    <a:pt x="23188" y="8736"/>
                  </a:lnTo>
                  <a:cubicBezTo>
                    <a:pt x="23058" y="8087"/>
                    <a:pt x="22928" y="7453"/>
                    <a:pt x="22799" y="6836"/>
                  </a:cubicBezTo>
                  <a:cubicBezTo>
                    <a:pt x="22621" y="6089"/>
                    <a:pt x="22052" y="5342"/>
                    <a:pt x="21240" y="4612"/>
                  </a:cubicBezTo>
                  <a:cubicBezTo>
                    <a:pt x="21159" y="4530"/>
                    <a:pt x="21062" y="4450"/>
                    <a:pt x="20964" y="4368"/>
                  </a:cubicBezTo>
                  <a:cubicBezTo>
                    <a:pt x="20460" y="3946"/>
                    <a:pt x="19893" y="3540"/>
                    <a:pt x="19308" y="3151"/>
                  </a:cubicBezTo>
                  <a:cubicBezTo>
                    <a:pt x="18512" y="2631"/>
                    <a:pt x="17667" y="2159"/>
                    <a:pt x="16872" y="1737"/>
                  </a:cubicBezTo>
                  <a:cubicBezTo>
                    <a:pt x="16742" y="1672"/>
                    <a:pt x="16613" y="1607"/>
                    <a:pt x="16498" y="1559"/>
                  </a:cubicBezTo>
                  <a:cubicBezTo>
                    <a:pt x="16418" y="1510"/>
                    <a:pt x="16336" y="1477"/>
                    <a:pt x="16271" y="1429"/>
                  </a:cubicBezTo>
                  <a:cubicBezTo>
                    <a:pt x="14517" y="553"/>
                    <a:pt x="13121" y="0"/>
                    <a:pt x="131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1" name="Google Shape;1371;p49"/>
            <p:cNvSpPr/>
            <p:nvPr/>
          </p:nvSpPr>
          <p:spPr>
            <a:xfrm>
              <a:off x="3972920" y="2128069"/>
              <a:ext cx="581534" cy="621357"/>
            </a:xfrm>
            <a:custGeom>
              <a:avLst/>
              <a:gdLst/>
              <a:ahLst/>
              <a:cxnLst/>
              <a:rect l="l" t="t" r="r" b="b"/>
              <a:pathLst>
                <a:path w="12354" h="13200" extrusionOk="0">
                  <a:moveTo>
                    <a:pt x="11776" y="0"/>
                  </a:moveTo>
                  <a:cubicBezTo>
                    <a:pt x="11703" y="0"/>
                    <a:pt x="11626" y="59"/>
                    <a:pt x="11655" y="148"/>
                  </a:cubicBezTo>
                  <a:cubicBezTo>
                    <a:pt x="12354" y="2827"/>
                    <a:pt x="11493" y="5702"/>
                    <a:pt x="9382" y="7488"/>
                  </a:cubicBezTo>
                  <a:cubicBezTo>
                    <a:pt x="8359" y="8365"/>
                    <a:pt x="7125" y="8835"/>
                    <a:pt x="5826" y="9209"/>
                  </a:cubicBezTo>
                  <a:cubicBezTo>
                    <a:pt x="4640" y="9534"/>
                    <a:pt x="3406" y="9826"/>
                    <a:pt x="2302" y="10426"/>
                  </a:cubicBezTo>
                  <a:cubicBezTo>
                    <a:pt x="1263" y="11011"/>
                    <a:pt x="370" y="11872"/>
                    <a:pt x="29" y="13041"/>
                  </a:cubicBezTo>
                  <a:cubicBezTo>
                    <a:pt x="0" y="13138"/>
                    <a:pt x="75" y="13200"/>
                    <a:pt x="150" y="13200"/>
                  </a:cubicBezTo>
                  <a:cubicBezTo>
                    <a:pt x="201" y="13200"/>
                    <a:pt x="253" y="13171"/>
                    <a:pt x="273" y="13106"/>
                  </a:cubicBezTo>
                  <a:cubicBezTo>
                    <a:pt x="1052" y="10378"/>
                    <a:pt x="4348" y="9956"/>
                    <a:pt x="6654" y="9209"/>
                  </a:cubicBezTo>
                  <a:cubicBezTo>
                    <a:pt x="8976" y="8462"/>
                    <a:pt x="10908" y="6854"/>
                    <a:pt x="11737" y="4500"/>
                  </a:cubicBezTo>
                  <a:cubicBezTo>
                    <a:pt x="12239" y="3087"/>
                    <a:pt x="12272" y="1545"/>
                    <a:pt x="11882" y="83"/>
                  </a:cubicBezTo>
                  <a:cubicBezTo>
                    <a:pt x="11869" y="25"/>
                    <a:pt x="11824" y="0"/>
                    <a:pt x="117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2" name="Google Shape;1372;p49"/>
            <p:cNvSpPr/>
            <p:nvPr/>
          </p:nvSpPr>
          <p:spPr>
            <a:xfrm>
              <a:off x="4530035" y="2434800"/>
              <a:ext cx="185701" cy="176569"/>
            </a:xfrm>
            <a:custGeom>
              <a:avLst/>
              <a:gdLst/>
              <a:ahLst/>
              <a:cxnLst/>
              <a:rect l="l" t="t" r="r" b="b"/>
              <a:pathLst>
                <a:path w="3945" h="3751" extrusionOk="0">
                  <a:moveTo>
                    <a:pt x="2357" y="253"/>
                  </a:moveTo>
                  <a:cubicBezTo>
                    <a:pt x="3085" y="253"/>
                    <a:pt x="3657" y="931"/>
                    <a:pt x="3604" y="1719"/>
                  </a:cubicBezTo>
                  <a:cubicBezTo>
                    <a:pt x="3539" y="2611"/>
                    <a:pt x="2775" y="3293"/>
                    <a:pt x="1931" y="3472"/>
                  </a:cubicBezTo>
                  <a:cubicBezTo>
                    <a:pt x="1823" y="3496"/>
                    <a:pt x="1719" y="3507"/>
                    <a:pt x="1617" y="3507"/>
                  </a:cubicBezTo>
                  <a:cubicBezTo>
                    <a:pt x="877" y="3507"/>
                    <a:pt x="330" y="2908"/>
                    <a:pt x="372" y="2108"/>
                  </a:cubicBezTo>
                  <a:cubicBezTo>
                    <a:pt x="420" y="1268"/>
                    <a:pt x="1132" y="691"/>
                    <a:pt x="1845" y="362"/>
                  </a:cubicBezTo>
                  <a:lnTo>
                    <a:pt x="1845" y="362"/>
                  </a:lnTo>
                  <a:cubicBezTo>
                    <a:pt x="1851" y="360"/>
                    <a:pt x="1859" y="358"/>
                    <a:pt x="1866" y="355"/>
                  </a:cubicBezTo>
                  <a:cubicBezTo>
                    <a:pt x="2034" y="285"/>
                    <a:pt x="2199" y="253"/>
                    <a:pt x="2357" y="253"/>
                  </a:cubicBezTo>
                  <a:close/>
                  <a:moveTo>
                    <a:pt x="2355" y="1"/>
                  </a:moveTo>
                  <a:cubicBezTo>
                    <a:pt x="2175" y="1"/>
                    <a:pt x="1988" y="36"/>
                    <a:pt x="1801" y="110"/>
                  </a:cubicBezTo>
                  <a:cubicBezTo>
                    <a:pt x="1785" y="118"/>
                    <a:pt x="1771" y="127"/>
                    <a:pt x="1760" y="138"/>
                  </a:cubicBezTo>
                  <a:lnTo>
                    <a:pt x="1760" y="138"/>
                  </a:lnTo>
                  <a:cubicBezTo>
                    <a:pt x="844" y="532"/>
                    <a:pt x="1" y="1354"/>
                    <a:pt x="145" y="2416"/>
                  </a:cubicBezTo>
                  <a:cubicBezTo>
                    <a:pt x="252" y="3260"/>
                    <a:pt x="879" y="3750"/>
                    <a:pt x="1632" y="3750"/>
                  </a:cubicBezTo>
                  <a:cubicBezTo>
                    <a:pt x="1792" y="3750"/>
                    <a:pt x="1958" y="3728"/>
                    <a:pt x="2126" y="3683"/>
                  </a:cubicBezTo>
                  <a:cubicBezTo>
                    <a:pt x="3117" y="3407"/>
                    <a:pt x="3944" y="2498"/>
                    <a:pt x="3831" y="1426"/>
                  </a:cubicBezTo>
                  <a:cubicBezTo>
                    <a:pt x="3753" y="613"/>
                    <a:pt x="3112" y="1"/>
                    <a:pt x="23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3" name="Google Shape;1373;p49"/>
            <p:cNvSpPr/>
            <p:nvPr/>
          </p:nvSpPr>
          <p:spPr>
            <a:xfrm>
              <a:off x="3927635" y="2155654"/>
              <a:ext cx="278999" cy="337133"/>
            </a:xfrm>
            <a:custGeom>
              <a:avLst/>
              <a:gdLst/>
              <a:ahLst/>
              <a:cxnLst/>
              <a:rect l="l" t="t" r="r" b="b"/>
              <a:pathLst>
                <a:path w="5927" h="7162" extrusionOk="0">
                  <a:moveTo>
                    <a:pt x="5927" y="0"/>
                  </a:moveTo>
                  <a:lnTo>
                    <a:pt x="5927" y="0"/>
                  </a:lnTo>
                  <a:cubicBezTo>
                    <a:pt x="5846" y="49"/>
                    <a:pt x="5749" y="82"/>
                    <a:pt x="5667" y="114"/>
                  </a:cubicBezTo>
                  <a:cubicBezTo>
                    <a:pt x="5424" y="2013"/>
                    <a:pt x="4303" y="3735"/>
                    <a:pt x="2874" y="5001"/>
                  </a:cubicBezTo>
                  <a:cubicBezTo>
                    <a:pt x="2290" y="5505"/>
                    <a:pt x="1657" y="5943"/>
                    <a:pt x="991" y="6333"/>
                  </a:cubicBezTo>
                  <a:cubicBezTo>
                    <a:pt x="780" y="6463"/>
                    <a:pt x="553" y="6593"/>
                    <a:pt x="309" y="6722"/>
                  </a:cubicBezTo>
                  <a:cubicBezTo>
                    <a:pt x="228" y="6772"/>
                    <a:pt x="146" y="6820"/>
                    <a:pt x="49" y="6852"/>
                  </a:cubicBezTo>
                  <a:cubicBezTo>
                    <a:pt x="33" y="6950"/>
                    <a:pt x="16" y="7064"/>
                    <a:pt x="1" y="7161"/>
                  </a:cubicBezTo>
                  <a:cubicBezTo>
                    <a:pt x="114" y="7112"/>
                    <a:pt x="211" y="7047"/>
                    <a:pt x="309" y="6999"/>
                  </a:cubicBezTo>
                  <a:cubicBezTo>
                    <a:pt x="568" y="6869"/>
                    <a:pt x="813" y="6722"/>
                    <a:pt x="1056" y="6593"/>
                  </a:cubicBezTo>
                  <a:cubicBezTo>
                    <a:pt x="1787" y="6155"/>
                    <a:pt x="2501" y="5668"/>
                    <a:pt x="3134" y="5083"/>
                  </a:cubicBezTo>
                  <a:cubicBezTo>
                    <a:pt x="4595" y="3767"/>
                    <a:pt x="5717" y="1965"/>
                    <a:pt x="59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4" name="Google Shape;1374;p49"/>
            <p:cNvSpPr/>
            <p:nvPr/>
          </p:nvSpPr>
          <p:spPr>
            <a:xfrm>
              <a:off x="3952866" y="2767940"/>
              <a:ext cx="1115242" cy="473126"/>
            </a:xfrm>
            <a:custGeom>
              <a:avLst/>
              <a:gdLst/>
              <a:ahLst/>
              <a:cxnLst/>
              <a:rect l="l" t="t" r="r" b="b"/>
              <a:pathLst>
                <a:path w="23692" h="10051" extrusionOk="0">
                  <a:moveTo>
                    <a:pt x="23512" y="0"/>
                  </a:moveTo>
                  <a:lnTo>
                    <a:pt x="20217" y="455"/>
                  </a:lnTo>
                  <a:lnTo>
                    <a:pt x="19843" y="503"/>
                  </a:lnTo>
                  <a:lnTo>
                    <a:pt x="19340" y="568"/>
                  </a:lnTo>
                  <a:lnTo>
                    <a:pt x="18398" y="698"/>
                  </a:lnTo>
                  <a:lnTo>
                    <a:pt x="17602" y="812"/>
                  </a:lnTo>
                  <a:lnTo>
                    <a:pt x="17099" y="877"/>
                  </a:lnTo>
                  <a:lnTo>
                    <a:pt x="16725" y="925"/>
                  </a:lnTo>
                  <a:lnTo>
                    <a:pt x="16692" y="925"/>
                  </a:lnTo>
                  <a:lnTo>
                    <a:pt x="10230" y="1802"/>
                  </a:lnTo>
                  <a:lnTo>
                    <a:pt x="9938" y="1851"/>
                  </a:lnTo>
                  <a:lnTo>
                    <a:pt x="6398" y="2321"/>
                  </a:lnTo>
                  <a:lnTo>
                    <a:pt x="6090" y="2371"/>
                  </a:lnTo>
                  <a:lnTo>
                    <a:pt x="195" y="3166"/>
                  </a:lnTo>
                  <a:lnTo>
                    <a:pt x="195" y="3426"/>
                  </a:lnTo>
                  <a:lnTo>
                    <a:pt x="195" y="3653"/>
                  </a:lnTo>
                  <a:lnTo>
                    <a:pt x="195" y="3718"/>
                  </a:lnTo>
                  <a:cubicBezTo>
                    <a:pt x="195" y="4741"/>
                    <a:pt x="179" y="7128"/>
                    <a:pt x="0" y="10051"/>
                  </a:cubicBezTo>
                  <a:lnTo>
                    <a:pt x="23692" y="10051"/>
                  </a:lnTo>
                  <a:cubicBezTo>
                    <a:pt x="23675" y="9466"/>
                    <a:pt x="23659" y="8881"/>
                    <a:pt x="23642" y="8314"/>
                  </a:cubicBezTo>
                  <a:lnTo>
                    <a:pt x="23642" y="8070"/>
                  </a:lnTo>
                  <a:cubicBezTo>
                    <a:pt x="23627" y="7664"/>
                    <a:pt x="23627" y="7258"/>
                    <a:pt x="23610" y="6852"/>
                  </a:cubicBezTo>
                  <a:lnTo>
                    <a:pt x="23610" y="6593"/>
                  </a:lnTo>
                  <a:cubicBezTo>
                    <a:pt x="23594" y="6073"/>
                    <a:pt x="23594" y="5553"/>
                    <a:pt x="23577" y="5066"/>
                  </a:cubicBezTo>
                  <a:lnTo>
                    <a:pt x="23577" y="4774"/>
                  </a:lnTo>
                  <a:cubicBezTo>
                    <a:pt x="23562" y="3718"/>
                    <a:pt x="23545" y="2776"/>
                    <a:pt x="23529" y="2029"/>
                  </a:cubicBezTo>
                  <a:lnTo>
                    <a:pt x="23529" y="1769"/>
                  </a:lnTo>
                  <a:cubicBezTo>
                    <a:pt x="23512" y="665"/>
                    <a:pt x="23512" y="0"/>
                    <a:pt x="235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5" name="Google Shape;1375;p49"/>
            <p:cNvSpPr/>
            <p:nvPr/>
          </p:nvSpPr>
          <p:spPr>
            <a:xfrm>
              <a:off x="3963976" y="2890990"/>
              <a:ext cx="433020" cy="364577"/>
            </a:xfrm>
            <a:custGeom>
              <a:avLst/>
              <a:gdLst/>
              <a:ahLst/>
              <a:cxnLst/>
              <a:rect l="l" t="t" r="r" b="b"/>
              <a:pathLst>
                <a:path w="9199" h="7745" extrusionOk="0">
                  <a:moveTo>
                    <a:pt x="3490" y="0"/>
                  </a:moveTo>
                  <a:cubicBezTo>
                    <a:pt x="3347" y="0"/>
                    <a:pt x="3204" y="6"/>
                    <a:pt x="3061" y="17"/>
                  </a:cubicBezTo>
                  <a:cubicBezTo>
                    <a:pt x="1972" y="97"/>
                    <a:pt x="950" y="487"/>
                    <a:pt x="106" y="1153"/>
                  </a:cubicBezTo>
                  <a:cubicBezTo>
                    <a:pt x="0" y="1232"/>
                    <a:pt x="97" y="1354"/>
                    <a:pt x="198" y="1354"/>
                  </a:cubicBezTo>
                  <a:cubicBezTo>
                    <a:pt x="222" y="1354"/>
                    <a:pt x="246" y="1347"/>
                    <a:pt x="268" y="1331"/>
                  </a:cubicBezTo>
                  <a:cubicBezTo>
                    <a:pt x="1189" y="610"/>
                    <a:pt x="2350" y="245"/>
                    <a:pt x="3512" y="245"/>
                  </a:cubicBezTo>
                  <a:cubicBezTo>
                    <a:pt x="4705" y="245"/>
                    <a:pt x="5898" y="631"/>
                    <a:pt x="6828" y="1413"/>
                  </a:cubicBezTo>
                  <a:cubicBezTo>
                    <a:pt x="8565" y="2874"/>
                    <a:pt x="9149" y="5488"/>
                    <a:pt x="8225" y="7566"/>
                  </a:cubicBezTo>
                  <a:cubicBezTo>
                    <a:pt x="8180" y="7656"/>
                    <a:pt x="8265" y="7745"/>
                    <a:pt x="8344" y="7745"/>
                  </a:cubicBezTo>
                  <a:cubicBezTo>
                    <a:pt x="8380" y="7745"/>
                    <a:pt x="8415" y="7726"/>
                    <a:pt x="8435" y="7681"/>
                  </a:cubicBezTo>
                  <a:cubicBezTo>
                    <a:pt x="9199" y="5960"/>
                    <a:pt x="9004" y="3897"/>
                    <a:pt x="7965" y="2322"/>
                  </a:cubicBezTo>
                  <a:cubicBezTo>
                    <a:pt x="6957" y="834"/>
                    <a:pt x="5256" y="0"/>
                    <a:pt x="34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6" name="Google Shape;1376;p49"/>
            <p:cNvSpPr/>
            <p:nvPr/>
          </p:nvSpPr>
          <p:spPr>
            <a:xfrm>
              <a:off x="4388532" y="2702931"/>
              <a:ext cx="579321" cy="534932"/>
            </a:xfrm>
            <a:custGeom>
              <a:avLst/>
              <a:gdLst/>
              <a:ahLst/>
              <a:cxnLst/>
              <a:rect l="l" t="t" r="r" b="b"/>
              <a:pathLst>
                <a:path w="12307" h="11364" extrusionOk="0">
                  <a:moveTo>
                    <a:pt x="5183" y="0"/>
                  </a:moveTo>
                  <a:cubicBezTo>
                    <a:pt x="4525" y="0"/>
                    <a:pt x="3863" y="85"/>
                    <a:pt x="3200" y="277"/>
                  </a:cubicBezTo>
                  <a:cubicBezTo>
                    <a:pt x="2096" y="585"/>
                    <a:pt x="992" y="1267"/>
                    <a:pt x="537" y="2371"/>
                  </a:cubicBezTo>
                  <a:cubicBezTo>
                    <a:pt x="1" y="3702"/>
                    <a:pt x="634" y="5131"/>
                    <a:pt x="1349" y="6268"/>
                  </a:cubicBezTo>
                  <a:cubicBezTo>
                    <a:pt x="2274" y="7746"/>
                    <a:pt x="3735" y="9321"/>
                    <a:pt x="3265" y="11204"/>
                  </a:cubicBezTo>
                  <a:cubicBezTo>
                    <a:pt x="3246" y="11301"/>
                    <a:pt x="3324" y="11363"/>
                    <a:pt x="3398" y="11363"/>
                  </a:cubicBezTo>
                  <a:cubicBezTo>
                    <a:pt x="3447" y="11363"/>
                    <a:pt x="3495" y="11335"/>
                    <a:pt x="3508" y="11269"/>
                  </a:cubicBezTo>
                  <a:cubicBezTo>
                    <a:pt x="4222" y="8396"/>
                    <a:pt x="992" y="6528"/>
                    <a:pt x="618" y="3882"/>
                  </a:cubicBezTo>
                  <a:cubicBezTo>
                    <a:pt x="407" y="2388"/>
                    <a:pt x="1381" y="1251"/>
                    <a:pt x="2696" y="715"/>
                  </a:cubicBezTo>
                  <a:cubicBezTo>
                    <a:pt x="3471" y="390"/>
                    <a:pt x="4310" y="256"/>
                    <a:pt x="5154" y="256"/>
                  </a:cubicBezTo>
                  <a:cubicBezTo>
                    <a:pt x="5831" y="256"/>
                    <a:pt x="6511" y="343"/>
                    <a:pt x="7162" y="487"/>
                  </a:cubicBezTo>
                  <a:cubicBezTo>
                    <a:pt x="8883" y="877"/>
                    <a:pt x="10490" y="1673"/>
                    <a:pt x="12066" y="2468"/>
                  </a:cubicBezTo>
                  <a:cubicBezTo>
                    <a:pt x="12083" y="2477"/>
                    <a:pt x="12100" y="2481"/>
                    <a:pt x="12116" y="2481"/>
                  </a:cubicBezTo>
                  <a:cubicBezTo>
                    <a:pt x="12225" y="2481"/>
                    <a:pt x="12306" y="2314"/>
                    <a:pt x="12179" y="2258"/>
                  </a:cubicBezTo>
                  <a:cubicBezTo>
                    <a:pt x="10028" y="1169"/>
                    <a:pt x="7635" y="0"/>
                    <a:pt x="51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7" name="Google Shape;1377;p49"/>
            <p:cNvSpPr/>
            <p:nvPr/>
          </p:nvSpPr>
          <p:spPr>
            <a:xfrm>
              <a:off x="4671350" y="2925730"/>
              <a:ext cx="304889" cy="325459"/>
            </a:xfrm>
            <a:custGeom>
              <a:avLst/>
              <a:gdLst/>
              <a:ahLst/>
              <a:cxnLst/>
              <a:rect l="l" t="t" r="r" b="b"/>
              <a:pathLst>
                <a:path w="6477" h="6914" extrusionOk="0">
                  <a:moveTo>
                    <a:pt x="4496" y="1"/>
                  </a:moveTo>
                  <a:cubicBezTo>
                    <a:pt x="3236" y="1"/>
                    <a:pt x="1972" y="545"/>
                    <a:pt x="1187" y="1567"/>
                  </a:cubicBezTo>
                  <a:cubicBezTo>
                    <a:pt x="1" y="3111"/>
                    <a:pt x="147" y="5432"/>
                    <a:pt x="1429" y="6878"/>
                  </a:cubicBezTo>
                  <a:cubicBezTo>
                    <a:pt x="1455" y="6903"/>
                    <a:pt x="1483" y="6914"/>
                    <a:pt x="1510" y="6914"/>
                  </a:cubicBezTo>
                  <a:cubicBezTo>
                    <a:pt x="1604" y="6914"/>
                    <a:pt x="1684" y="6787"/>
                    <a:pt x="1609" y="6699"/>
                  </a:cubicBezTo>
                  <a:cubicBezTo>
                    <a:pt x="375" y="5335"/>
                    <a:pt x="260" y="3094"/>
                    <a:pt x="1429" y="1649"/>
                  </a:cubicBezTo>
                  <a:cubicBezTo>
                    <a:pt x="2170" y="737"/>
                    <a:pt x="3337" y="243"/>
                    <a:pt x="4502" y="243"/>
                  </a:cubicBezTo>
                  <a:cubicBezTo>
                    <a:pt x="5099" y="243"/>
                    <a:pt x="5696" y="373"/>
                    <a:pt x="6236" y="643"/>
                  </a:cubicBezTo>
                  <a:cubicBezTo>
                    <a:pt x="6253" y="651"/>
                    <a:pt x="6270" y="655"/>
                    <a:pt x="6286" y="655"/>
                  </a:cubicBezTo>
                  <a:cubicBezTo>
                    <a:pt x="6395" y="655"/>
                    <a:pt x="6477" y="487"/>
                    <a:pt x="6350" y="431"/>
                  </a:cubicBezTo>
                  <a:cubicBezTo>
                    <a:pt x="5776" y="141"/>
                    <a:pt x="5137" y="1"/>
                    <a:pt x="44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8" name="Google Shape;1378;p49"/>
            <p:cNvSpPr/>
            <p:nvPr/>
          </p:nvSpPr>
          <p:spPr>
            <a:xfrm>
              <a:off x="4928796" y="2587742"/>
              <a:ext cx="55263" cy="653319"/>
            </a:xfrm>
            <a:custGeom>
              <a:avLst/>
              <a:gdLst/>
              <a:ahLst/>
              <a:cxnLst/>
              <a:rect l="l" t="t" r="r" b="b"/>
              <a:pathLst>
                <a:path w="1174" h="13879" extrusionOk="0">
                  <a:moveTo>
                    <a:pt x="166" y="0"/>
                  </a:moveTo>
                  <a:cubicBezTo>
                    <a:pt x="87" y="0"/>
                    <a:pt x="0" y="67"/>
                    <a:pt x="20" y="174"/>
                  </a:cubicBezTo>
                  <a:cubicBezTo>
                    <a:pt x="816" y="4413"/>
                    <a:pt x="994" y="8764"/>
                    <a:pt x="556" y="13051"/>
                  </a:cubicBezTo>
                  <a:lnTo>
                    <a:pt x="459" y="13879"/>
                  </a:lnTo>
                  <a:lnTo>
                    <a:pt x="719" y="13879"/>
                  </a:lnTo>
                  <a:cubicBezTo>
                    <a:pt x="1141" y="10518"/>
                    <a:pt x="1173" y="7108"/>
                    <a:pt x="816" y="3731"/>
                  </a:cubicBezTo>
                  <a:cubicBezTo>
                    <a:pt x="686" y="2512"/>
                    <a:pt x="507" y="1311"/>
                    <a:pt x="280" y="93"/>
                  </a:cubicBezTo>
                  <a:cubicBezTo>
                    <a:pt x="267" y="29"/>
                    <a:pt x="218" y="0"/>
                    <a:pt x="1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9" name="Google Shape;1379;p49"/>
            <p:cNvSpPr/>
            <p:nvPr/>
          </p:nvSpPr>
          <p:spPr>
            <a:xfrm>
              <a:off x="4215066" y="1307200"/>
              <a:ext cx="569436" cy="424923"/>
            </a:xfrm>
            <a:custGeom>
              <a:avLst/>
              <a:gdLst/>
              <a:ahLst/>
              <a:cxnLst/>
              <a:rect l="l" t="t" r="r" b="b"/>
              <a:pathLst>
                <a:path w="12097" h="9027" extrusionOk="0">
                  <a:moveTo>
                    <a:pt x="2094" y="0"/>
                  </a:moveTo>
                  <a:cubicBezTo>
                    <a:pt x="1185" y="780"/>
                    <a:pt x="1607" y="2290"/>
                    <a:pt x="1607" y="2290"/>
                  </a:cubicBezTo>
                  <a:cubicBezTo>
                    <a:pt x="1562" y="2299"/>
                    <a:pt x="1517" y="2304"/>
                    <a:pt x="1475" y="2304"/>
                  </a:cubicBezTo>
                  <a:cubicBezTo>
                    <a:pt x="907" y="2304"/>
                    <a:pt x="585" y="1559"/>
                    <a:pt x="585" y="1559"/>
                  </a:cubicBezTo>
                  <a:lnTo>
                    <a:pt x="585" y="1559"/>
                  </a:lnTo>
                  <a:cubicBezTo>
                    <a:pt x="0" y="2615"/>
                    <a:pt x="2046" y="4076"/>
                    <a:pt x="2046" y="4076"/>
                  </a:cubicBezTo>
                  <a:cubicBezTo>
                    <a:pt x="1656" y="5164"/>
                    <a:pt x="2046" y="7145"/>
                    <a:pt x="2046" y="7145"/>
                  </a:cubicBezTo>
                  <a:cubicBezTo>
                    <a:pt x="2046" y="7145"/>
                    <a:pt x="6364" y="9026"/>
                    <a:pt x="8725" y="9026"/>
                  </a:cubicBezTo>
                  <a:cubicBezTo>
                    <a:pt x="9331" y="9026"/>
                    <a:pt x="9809" y="8902"/>
                    <a:pt x="10051" y="8591"/>
                  </a:cubicBezTo>
                  <a:cubicBezTo>
                    <a:pt x="11220" y="7080"/>
                    <a:pt x="12097" y="4384"/>
                    <a:pt x="9905" y="2907"/>
                  </a:cubicBezTo>
                  <a:cubicBezTo>
                    <a:pt x="8806" y="1673"/>
                    <a:pt x="6178" y="1141"/>
                    <a:pt x="4652" y="1141"/>
                  </a:cubicBezTo>
                  <a:cubicBezTo>
                    <a:pt x="4351" y="1141"/>
                    <a:pt x="4092" y="1162"/>
                    <a:pt x="3897" y="1202"/>
                  </a:cubicBezTo>
                  <a:cubicBezTo>
                    <a:pt x="3842" y="1214"/>
                    <a:pt x="3787" y="1220"/>
                    <a:pt x="3731" y="1220"/>
                  </a:cubicBezTo>
                  <a:cubicBezTo>
                    <a:pt x="2932" y="1220"/>
                    <a:pt x="2094" y="0"/>
                    <a:pt x="20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0" name="Google Shape;1380;p49"/>
            <p:cNvSpPr/>
            <p:nvPr/>
          </p:nvSpPr>
          <p:spPr>
            <a:xfrm>
              <a:off x="4345742" y="1819313"/>
              <a:ext cx="315762" cy="380299"/>
            </a:xfrm>
            <a:custGeom>
              <a:avLst/>
              <a:gdLst/>
              <a:ahLst/>
              <a:cxnLst/>
              <a:rect l="l" t="t" r="r" b="b"/>
              <a:pathLst>
                <a:path w="6708" h="8079" extrusionOk="0">
                  <a:moveTo>
                    <a:pt x="5521" y="0"/>
                  </a:moveTo>
                  <a:lnTo>
                    <a:pt x="797" y="1527"/>
                  </a:lnTo>
                  <a:lnTo>
                    <a:pt x="617" y="2778"/>
                  </a:lnTo>
                  <a:lnTo>
                    <a:pt x="374" y="4564"/>
                  </a:lnTo>
                  <a:lnTo>
                    <a:pt x="0" y="7259"/>
                  </a:lnTo>
                  <a:cubicBezTo>
                    <a:pt x="875" y="7853"/>
                    <a:pt x="1717" y="8078"/>
                    <a:pt x="2491" y="8078"/>
                  </a:cubicBezTo>
                  <a:cubicBezTo>
                    <a:pt x="4936" y="8078"/>
                    <a:pt x="6707" y="5830"/>
                    <a:pt x="6707" y="5830"/>
                  </a:cubicBezTo>
                  <a:cubicBezTo>
                    <a:pt x="6025" y="4174"/>
                    <a:pt x="5603" y="2258"/>
                    <a:pt x="5521" y="0"/>
                  </a:cubicBezTo>
                  <a:close/>
                </a:path>
              </a:pathLst>
            </a:custGeom>
            <a:solidFill>
              <a:srgbClr val="ED91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1" name="Google Shape;1381;p49"/>
            <p:cNvSpPr/>
            <p:nvPr/>
          </p:nvSpPr>
          <p:spPr>
            <a:xfrm>
              <a:off x="4358735" y="1911813"/>
              <a:ext cx="204907" cy="155057"/>
            </a:xfrm>
            <a:custGeom>
              <a:avLst/>
              <a:gdLst/>
              <a:ahLst/>
              <a:cxnLst/>
              <a:rect l="l" t="t" r="r" b="b"/>
              <a:pathLst>
                <a:path w="4353" h="3294" extrusionOk="0">
                  <a:moveTo>
                    <a:pt x="4353" y="1"/>
                  </a:moveTo>
                  <a:lnTo>
                    <a:pt x="341" y="813"/>
                  </a:lnTo>
                  <a:lnTo>
                    <a:pt x="1" y="3264"/>
                  </a:lnTo>
                  <a:cubicBezTo>
                    <a:pt x="73" y="3283"/>
                    <a:pt x="158" y="3294"/>
                    <a:pt x="257" y="3294"/>
                  </a:cubicBezTo>
                  <a:cubicBezTo>
                    <a:pt x="1071" y="3294"/>
                    <a:pt x="2744" y="2565"/>
                    <a:pt x="4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2" name="Google Shape;1382;p49"/>
            <p:cNvSpPr/>
            <p:nvPr/>
          </p:nvSpPr>
          <p:spPr>
            <a:xfrm>
              <a:off x="4246370" y="1452328"/>
              <a:ext cx="448742" cy="512337"/>
            </a:xfrm>
            <a:custGeom>
              <a:avLst/>
              <a:gdLst/>
              <a:ahLst/>
              <a:cxnLst/>
              <a:rect l="l" t="t" r="r" b="b"/>
              <a:pathLst>
                <a:path w="9533" h="10884" extrusionOk="0">
                  <a:moveTo>
                    <a:pt x="4592" y="0"/>
                  </a:moveTo>
                  <a:cubicBezTo>
                    <a:pt x="3677" y="0"/>
                    <a:pt x="2778" y="256"/>
                    <a:pt x="2014" y="782"/>
                  </a:cubicBezTo>
                  <a:cubicBezTo>
                    <a:pt x="1981" y="799"/>
                    <a:pt x="1933" y="831"/>
                    <a:pt x="1901" y="864"/>
                  </a:cubicBezTo>
                  <a:cubicBezTo>
                    <a:pt x="1234" y="1546"/>
                    <a:pt x="1592" y="2780"/>
                    <a:pt x="1024" y="4761"/>
                  </a:cubicBezTo>
                  <a:cubicBezTo>
                    <a:pt x="130" y="7976"/>
                    <a:pt x="0" y="10184"/>
                    <a:pt x="3167" y="10784"/>
                  </a:cubicBezTo>
                  <a:cubicBezTo>
                    <a:pt x="3498" y="10848"/>
                    <a:pt x="3838" y="10883"/>
                    <a:pt x="4176" y="10883"/>
                  </a:cubicBezTo>
                  <a:cubicBezTo>
                    <a:pt x="5050" y="10883"/>
                    <a:pt x="5914" y="10646"/>
                    <a:pt x="6593" y="10037"/>
                  </a:cubicBezTo>
                  <a:cubicBezTo>
                    <a:pt x="7194" y="9485"/>
                    <a:pt x="7632" y="9080"/>
                    <a:pt x="7957" y="8658"/>
                  </a:cubicBezTo>
                  <a:cubicBezTo>
                    <a:pt x="8201" y="8348"/>
                    <a:pt x="8379" y="8024"/>
                    <a:pt x="8509" y="7634"/>
                  </a:cubicBezTo>
                  <a:cubicBezTo>
                    <a:pt x="8574" y="7472"/>
                    <a:pt x="8623" y="7294"/>
                    <a:pt x="8656" y="7099"/>
                  </a:cubicBezTo>
                  <a:cubicBezTo>
                    <a:pt x="8801" y="6465"/>
                    <a:pt x="9191" y="5491"/>
                    <a:pt x="9321" y="4436"/>
                  </a:cubicBezTo>
                  <a:cubicBezTo>
                    <a:pt x="9533" y="2910"/>
                    <a:pt x="9208" y="1253"/>
                    <a:pt x="6740" y="409"/>
                  </a:cubicBezTo>
                  <a:cubicBezTo>
                    <a:pt x="6675" y="376"/>
                    <a:pt x="6593" y="360"/>
                    <a:pt x="6512" y="327"/>
                  </a:cubicBezTo>
                  <a:cubicBezTo>
                    <a:pt x="6480" y="327"/>
                    <a:pt x="6430" y="311"/>
                    <a:pt x="6398" y="295"/>
                  </a:cubicBezTo>
                  <a:cubicBezTo>
                    <a:pt x="6350" y="279"/>
                    <a:pt x="6301" y="279"/>
                    <a:pt x="6253" y="262"/>
                  </a:cubicBezTo>
                  <a:cubicBezTo>
                    <a:pt x="6236" y="247"/>
                    <a:pt x="6203" y="247"/>
                    <a:pt x="6188" y="247"/>
                  </a:cubicBezTo>
                  <a:cubicBezTo>
                    <a:pt x="6138" y="230"/>
                    <a:pt x="6106" y="214"/>
                    <a:pt x="6058" y="214"/>
                  </a:cubicBezTo>
                  <a:cubicBezTo>
                    <a:pt x="5846" y="165"/>
                    <a:pt x="5635" y="117"/>
                    <a:pt x="5408" y="67"/>
                  </a:cubicBezTo>
                  <a:cubicBezTo>
                    <a:pt x="5137" y="23"/>
                    <a:pt x="4864" y="0"/>
                    <a:pt x="4592" y="0"/>
                  </a:cubicBezTo>
                  <a:close/>
                </a:path>
              </a:pathLst>
            </a:custGeom>
            <a:solidFill>
              <a:srgbClr val="ED91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3" name="Google Shape;1383;p49"/>
            <p:cNvSpPr/>
            <p:nvPr/>
          </p:nvSpPr>
          <p:spPr>
            <a:xfrm>
              <a:off x="4322159" y="1655356"/>
              <a:ext cx="51074" cy="20665"/>
            </a:xfrm>
            <a:custGeom>
              <a:avLst/>
              <a:gdLst/>
              <a:ahLst/>
              <a:cxnLst/>
              <a:rect l="l" t="t" r="r" b="b"/>
              <a:pathLst>
                <a:path w="1085" h="439" extrusionOk="0">
                  <a:moveTo>
                    <a:pt x="123" y="1"/>
                  </a:moveTo>
                  <a:cubicBezTo>
                    <a:pt x="61" y="1"/>
                    <a:pt x="1" y="70"/>
                    <a:pt x="47" y="138"/>
                  </a:cubicBezTo>
                  <a:cubicBezTo>
                    <a:pt x="167" y="333"/>
                    <a:pt x="367" y="438"/>
                    <a:pt x="573" y="438"/>
                  </a:cubicBezTo>
                  <a:cubicBezTo>
                    <a:pt x="729" y="438"/>
                    <a:pt x="888" y="378"/>
                    <a:pt x="1021" y="253"/>
                  </a:cubicBezTo>
                  <a:cubicBezTo>
                    <a:pt x="1084" y="189"/>
                    <a:pt x="1020" y="97"/>
                    <a:pt x="950" y="97"/>
                  </a:cubicBezTo>
                  <a:cubicBezTo>
                    <a:pt x="930" y="97"/>
                    <a:pt x="909" y="105"/>
                    <a:pt x="891" y="123"/>
                  </a:cubicBezTo>
                  <a:cubicBezTo>
                    <a:pt x="798" y="215"/>
                    <a:pt x="684" y="261"/>
                    <a:pt x="571" y="261"/>
                  </a:cubicBezTo>
                  <a:cubicBezTo>
                    <a:pt x="426" y="261"/>
                    <a:pt x="284" y="187"/>
                    <a:pt x="193" y="41"/>
                  </a:cubicBezTo>
                  <a:cubicBezTo>
                    <a:pt x="174" y="12"/>
                    <a:pt x="148" y="1"/>
                    <a:pt x="1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4" name="Google Shape;1384;p49"/>
            <p:cNvSpPr/>
            <p:nvPr/>
          </p:nvSpPr>
          <p:spPr>
            <a:xfrm>
              <a:off x="4426097" y="1675221"/>
              <a:ext cx="51639" cy="20335"/>
            </a:xfrm>
            <a:custGeom>
              <a:avLst/>
              <a:gdLst/>
              <a:ahLst/>
              <a:cxnLst/>
              <a:rect l="l" t="t" r="r" b="b"/>
              <a:pathLst>
                <a:path w="1097" h="432" extrusionOk="0">
                  <a:moveTo>
                    <a:pt x="135" y="1"/>
                  </a:moveTo>
                  <a:cubicBezTo>
                    <a:pt x="69" y="1"/>
                    <a:pt x="1" y="70"/>
                    <a:pt x="47" y="139"/>
                  </a:cubicBezTo>
                  <a:cubicBezTo>
                    <a:pt x="175" y="332"/>
                    <a:pt x="377" y="431"/>
                    <a:pt x="580" y="431"/>
                  </a:cubicBezTo>
                  <a:cubicBezTo>
                    <a:pt x="737" y="431"/>
                    <a:pt x="894" y="373"/>
                    <a:pt x="1021" y="253"/>
                  </a:cubicBezTo>
                  <a:cubicBezTo>
                    <a:pt x="1097" y="189"/>
                    <a:pt x="1035" y="97"/>
                    <a:pt x="959" y="97"/>
                  </a:cubicBezTo>
                  <a:cubicBezTo>
                    <a:pt x="937" y="97"/>
                    <a:pt x="913" y="105"/>
                    <a:pt x="891" y="123"/>
                  </a:cubicBezTo>
                  <a:cubicBezTo>
                    <a:pt x="800" y="208"/>
                    <a:pt x="689" y="250"/>
                    <a:pt x="581" y="250"/>
                  </a:cubicBezTo>
                  <a:cubicBezTo>
                    <a:pt x="440" y="250"/>
                    <a:pt x="301" y="179"/>
                    <a:pt x="209" y="41"/>
                  </a:cubicBezTo>
                  <a:cubicBezTo>
                    <a:pt x="190" y="13"/>
                    <a:pt x="163" y="1"/>
                    <a:pt x="1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5" name="Google Shape;1385;p49"/>
            <p:cNvSpPr/>
            <p:nvPr/>
          </p:nvSpPr>
          <p:spPr>
            <a:xfrm>
              <a:off x="4330867" y="1780995"/>
              <a:ext cx="94569" cy="22783"/>
            </a:xfrm>
            <a:custGeom>
              <a:avLst/>
              <a:gdLst/>
              <a:ahLst/>
              <a:cxnLst/>
              <a:rect l="l" t="t" r="r" b="b"/>
              <a:pathLst>
                <a:path w="2009" h="484" extrusionOk="0">
                  <a:moveTo>
                    <a:pt x="687" y="1"/>
                  </a:moveTo>
                  <a:cubicBezTo>
                    <a:pt x="495" y="1"/>
                    <a:pt x="301" y="23"/>
                    <a:pt x="106" y="67"/>
                  </a:cubicBezTo>
                  <a:cubicBezTo>
                    <a:pt x="1" y="83"/>
                    <a:pt x="34" y="234"/>
                    <a:pt x="127" y="234"/>
                  </a:cubicBezTo>
                  <a:cubicBezTo>
                    <a:pt x="135" y="234"/>
                    <a:pt x="144" y="233"/>
                    <a:pt x="154" y="230"/>
                  </a:cubicBezTo>
                  <a:cubicBezTo>
                    <a:pt x="332" y="195"/>
                    <a:pt x="509" y="178"/>
                    <a:pt x="683" y="178"/>
                  </a:cubicBezTo>
                  <a:cubicBezTo>
                    <a:pt x="1081" y="178"/>
                    <a:pt x="1466" y="271"/>
                    <a:pt x="1827" y="474"/>
                  </a:cubicBezTo>
                  <a:cubicBezTo>
                    <a:pt x="1840" y="481"/>
                    <a:pt x="1854" y="484"/>
                    <a:pt x="1867" y="484"/>
                  </a:cubicBezTo>
                  <a:cubicBezTo>
                    <a:pt x="1948" y="484"/>
                    <a:pt x="2008" y="368"/>
                    <a:pt x="1924" y="312"/>
                  </a:cubicBezTo>
                  <a:cubicBezTo>
                    <a:pt x="1531" y="110"/>
                    <a:pt x="1115" y="1"/>
                    <a:pt x="6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6" name="Google Shape;1386;p49"/>
            <p:cNvSpPr/>
            <p:nvPr/>
          </p:nvSpPr>
          <p:spPr>
            <a:xfrm>
              <a:off x="4344189" y="1665383"/>
              <a:ext cx="62748" cy="76822"/>
            </a:xfrm>
            <a:custGeom>
              <a:avLst/>
              <a:gdLst/>
              <a:ahLst/>
              <a:cxnLst/>
              <a:rect l="l" t="t" r="r" b="b"/>
              <a:pathLst>
                <a:path w="1333" h="1632" extrusionOk="0">
                  <a:moveTo>
                    <a:pt x="1248" y="1"/>
                  </a:moveTo>
                  <a:cubicBezTo>
                    <a:pt x="1213" y="1"/>
                    <a:pt x="1182" y="19"/>
                    <a:pt x="1170" y="55"/>
                  </a:cubicBezTo>
                  <a:lnTo>
                    <a:pt x="862" y="672"/>
                  </a:lnTo>
                  <a:cubicBezTo>
                    <a:pt x="793" y="632"/>
                    <a:pt x="667" y="568"/>
                    <a:pt x="542" y="568"/>
                  </a:cubicBezTo>
                  <a:cubicBezTo>
                    <a:pt x="519" y="568"/>
                    <a:pt x="495" y="570"/>
                    <a:pt x="472" y="575"/>
                  </a:cubicBezTo>
                  <a:cubicBezTo>
                    <a:pt x="375" y="592"/>
                    <a:pt x="293" y="640"/>
                    <a:pt x="245" y="737"/>
                  </a:cubicBezTo>
                  <a:cubicBezTo>
                    <a:pt x="1" y="1111"/>
                    <a:pt x="650" y="1566"/>
                    <a:pt x="732" y="1614"/>
                  </a:cubicBezTo>
                  <a:cubicBezTo>
                    <a:pt x="748" y="1631"/>
                    <a:pt x="765" y="1631"/>
                    <a:pt x="780" y="1631"/>
                  </a:cubicBezTo>
                  <a:cubicBezTo>
                    <a:pt x="813" y="1631"/>
                    <a:pt x="830" y="1614"/>
                    <a:pt x="845" y="1599"/>
                  </a:cubicBezTo>
                  <a:cubicBezTo>
                    <a:pt x="878" y="1549"/>
                    <a:pt x="862" y="1501"/>
                    <a:pt x="830" y="1469"/>
                  </a:cubicBezTo>
                  <a:cubicBezTo>
                    <a:pt x="667" y="1371"/>
                    <a:pt x="245" y="1030"/>
                    <a:pt x="390" y="819"/>
                  </a:cubicBezTo>
                  <a:cubicBezTo>
                    <a:pt x="423" y="770"/>
                    <a:pt x="455" y="754"/>
                    <a:pt x="505" y="737"/>
                  </a:cubicBezTo>
                  <a:cubicBezTo>
                    <a:pt x="514" y="736"/>
                    <a:pt x="524" y="736"/>
                    <a:pt x="534" y="736"/>
                  </a:cubicBezTo>
                  <a:cubicBezTo>
                    <a:pt x="658" y="736"/>
                    <a:pt x="801" y="823"/>
                    <a:pt x="845" y="867"/>
                  </a:cubicBezTo>
                  <a:cubicBezTo>
                    <a:pt x="862" y="884"/>
                    <a:pt x="894" y="884"/>
                    <a:pt x="910" y="884"/>
                  </a:cubicBezTo>
                  <a:cubicBezTo>
                    <a:pt x="943" y="867"/>
                    <a:pt x="959" y="852"/>
                    <a:pt x="975" y="835"/>
                  </a:cubicBezTo>
                  <a:lnTo>
                    <a:pt x="1317" y="120"/>
                  </a:lnTo>
                  <a:cubicBezTo>
                    <a:pt x="1332" y="88"/>
                    <a:pt x="1317" y="23"/>
                    <a:pt x="1284" y="7"/>
                  </a:cubicBezTo>
                  <a:cubicBezTo>
                    <a:pt x="1272" y="3"/>
                    <a:pt x="1259" y="1"/>
                    <a:pt x="124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7" name="Google Shape;1387;p49"/>
            <p:cNvSpPr/>
            <p:nvPr/>
          </p:nvSpPr>
          <p:spPr>
            <a:xfrm>
              <a:off x="4442055" y="1720412"/>
              <a:ext cx="60441" cy="32009"/>
            </a:xfrm>
            <a:custGeom>
              <a:avLst/>
              <a:gdLst/>
              <a:ahLst/>
              <a:cxnLst/>
              <a:rect l="l" t="t" r="r" b="b"/>
              <a:pathLst>
                <a:path w="1284" h="680" extrusionOk="0">
                  <a:moveTo>
                    <a:pt x="490" y="1"/>
                  </a:moveTo>
                  <a:cubicBezTo>
                    <a:pt x="253" y="1"/>
                    <a:pt x="75" y="81"/>
                    <a:pt x="50" y="218"/>
                  </a:cubicBezTo>
                  <a:cubicBezTo>
                    <a:pt x="0" y="380"/>
                    <a:pt x="244" y="592"/>
                    <a:pt x="585" y="657"/>
                  </a:cubicBezTo>
                  <a:cubicBezTo>
                    <a:pt x="660" y="672"/>
                    <a:pt x="733" y="679"/>
                    <a:pt x="801" y="679"/>
                  </a:cubicBezTo>
                  <a:cubicBezTo>
                    <a:pt x="1031" y="679"/>
                    <a:pt x="1213" y="599"/>
                    <a:pt x="1251" y="462"/>
                  </a:cubicBezTo>
                  <a:cubicBezTo>
                    <a:pt x="1284" y="300"/>
                    <a:pt x="1039" y="105"/>
                    <a:pt x="715" y="23"/>
                  </a:cubicBezTo>
                  <a:cubicBezTo>
                    <a:pt x="636" y="8"/>
                    <a:pt x="560" y="1"/>
                    <a:pt x="490" y="1"/>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8" name="Google Shape;1388;p49"/>
            <p:cNvSpPr/>
            <p:nvPr/>
          </p:nvSpPr>
          <p:spPr>
            <a:xfrm>
              <a:off x="4284594" y="1694427"/>
              <a:ext cx="54322" cy="31962"/>
            </a:xfrm>
            <a:custGeom>
              <a:avLst/>
              <a:gdLst/>
              <a:ahLst/>
              <a:cxnLst/>
              <a:rect l="l" t="t" r="r" b="b"/>
              <a:pathLst>
                <a:path w="1154" h="679" extrusionOk="0">
                  <a:moveTo>
                    <a:pt x="349" y="0"/>
                  </a:moveTo>
                  <a:cubicBezTo>
                    <a:pt x="256" y="0"/>
                    <a:pt x="169" y="13"/>
                    <a:pt x="98" y="40"/>
                  </a:cubicBezTo>
                  <a:lnTo>
                    <a:pt x="0" y="429"/>
                  </a:lnTo>
                  <a:cubicBezTo>
                    <a:pt x="98" y="527"/>
                    <a:pt x="260" y="607"/>
                    <a:pt x="455" y="657"/>
                  </a:cubicBezTo>
                  <a:cubicBezTo>
                    <a:pt x="530" y="672"/>
                    <a:pt x="604" y="679"/>
                    <a:pt x="674" y="679"/>
                  </a:cubicBezTo>
                  <a:cubicBezTo>
                    <a:pt x="907" y="679"/>
                    <a:pt x="1096" y="599"/>
                    <a:pt x="1121" y="462"/>
                  </a:cubicBezTo>
                  <a:cubicBezTo>
                    <a:pt x="1154" y="300"/>
                    <a:pt x="910" y="105"/>
                    <a:pt x="585" y="23"/>
                  </a:cubicBezTo>
                  <a:cubicBezTo>
                    <a:pt x="505" y="8"/>
                    <a:pt x="425" y="0"/>
                    <a:pt x="349" y="0"/>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9" name="Google Shape;1389;p49"/>
            <p:cNvSpPr/>
            <p:nvPr/>
          </p:nvSpPr>
          <p:spPr>
            <a:xfrm>
              <a:off x="4438995" y="1609318"/>
              <a:ext cx="67314" cy="52627"/>
            </a:xfrm>
            <a:custGeom>
              <a:avLst/>
              <a:gdLst/>
              <a:ahLst/>
              <a:cxnLst/>
              <a:rect l="l" t="t" r="r" b="b"/>
              <a:pathLst>
                <a:path w="1430" h="1118" extrusionOk="0">
                  <a:moveTo>
                    <a:pt x="432" y="1"/>
                  </a:moveTo>
                  <a:cubicBezTo>
                    <a:pt x="381" y="1"/>
                    <a:pt x="329" y="5"/>
                    <a:pt x="277" y="12"/>
                  </a:cubicBezTo>
                  <a:cubicBezTo>
                    <a:pt x="130" y="29"/>
                    <a:pt x="0" y="142"/>
                    <a:pt x="17" y="305"/>
                  </a:cubicBezTo>
                  <a:cubicBezTo>
                    <a:pt x="17" y="444"/>
                    <a:pt x="149" y="582"/>
                    <a:pt x="288" y="582"/>
                  </a:cubicBezTo>
                  <a:cubicBezTo>
                    <a:pt x="295" y="582"/>
                    <a:pt x="302" y="582"/>
                    <a:pt x="309" y="581"/>
                  </a:cubicBezTo>
                  <a:cubicBezTo>
                    <a:pt x="342" y="576"/>
                    <a:pt x="377" y="573"/>
                    <a:pt x="412" y="573"/>
                  </a:cubicBezTo>
                  <a:cubicBezTo>
                    <a:pt x="601" y="573"/>
                    <a:pt x="804" y="652"/>
                    <a:pt x="845" y="857"/>
                  </a:cubicBezTo>
                  <a:cubicBezTo>
                    <a:pt x="860" y="995"/>
                    <a:pt x="961" y="1118"/>
                    <a:pt x="1109" y="1118"/>
                  </a:cubicBezTo>
                  <a:cubicBezTo>
                    <a:pt x="1118" y="1118"/>
                    <a:pt x="1127" y="1117"/>
                    <a:pt x="1137" y="1116"/>
                  </a:cubicBezTo>
                  <a:cubicBezTo>
                    <a:pt x="1284" y="1116"/>
                    <a:pt x="1429" y="971"/>
                    <a:pt x="1397" y="824"/>
                  </a:cubicBezTo>
                  <a:cubicBezTo>
                    <a:pt x="1324" y="340"/>
                    <a:pt x="918" y="1"/>
                    <a:pt x="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0" name="Google Shape;1390;p49"/>
            <p:cNvSpPr/>
            <p:nvPr/>
          </p:nvSpPr>
          <p:spPr>
            <a:xfrm>
              <a:off x="4309825" y="1591195"/>
              <a:ext cx="80494" cy="36528"/>
            </a:xfrm>
            <a:custGeom>
              <a:avLst/>
              <a:gdLst/>
              <a:ahLst/>
              <a:cxnLst/>
              <a:rect l="l" t="t" r="r" b="b"/>
              <a:pathLst>
                <a:path w="1710" h="776" extrusionOk="0">
                  <a:moveTo>
                    <a:pt x="893" y="1"/>
                  </a:moveTo>
                  <a:cubicBezTo>
                    <a:pt x="659" y="1"/>
                    <a:pt x="431" y="79"/>
                    <a:pt x="228" y="235"/>
                  </a:cubicBezTo>
                  <a:cubicBezTo>
                    <a:pt x="0" y="422"/>
                    <a:pt x="170" y="775"/>
                    <a:pt x="391" y="775"/>
                  </a:cubicBezTo>
                  <a:cubicBezTo>
                    <a:pt x="438" y="775"/>
                    <a:pt x="487" y="759"/>
                    <a:pt x="536" y="722"/>
                  </a:cubicBezTo>
                  <a:cubicBezTo>
                    <a:pt x="659" y="620"/>
                    <a:pt x="781" y="563"/>
                    <a:pt x="916" y="563"/>
                  </a:cubicBezTo>
                  <a:cubicBezTo>
                    <a:pt x="996" y="563"/>
                    <a:pt x="1079" y="583"/>
                    <a:pt x="1170" y="625"/>
                  </a:cubicBezTo>
                  <a:cubicBezTo>
                    <a:pt x="1215" y="647"/>
                    <a:pt x="1259" y="657"/>
                    <a:pt x="1301" y="657"/>
                  </a:cubicBezTo>
                  <a:cubicBezTo>
                    <a:pt x="1556" y="657"/>
                    <a:pt x="1709" y="277"/>
                    <a:pt x="1430" y="137"/>
                  </a:cubicBezTo>
                  <a:cubicBezTo>
                    <a:pt x="1254" y="46"/>
                    <a:pt x="1072" y="1"/>
                    <a:pt x="8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1" name="Google Shape;1391;p49"/>
            <p:cNvSpPr/>
            <p:nvPr/>
          </p:nvSpPr>
          <p:spPr>
            <a:xfrm>
              <a:off x="4346166" y="1823597"/>
              <a:ext cx="41330" cy="16428"/>
            </a:xfrm>
            <a:custGeom>
              <a:avLst/>
              <a:gdLst/>
              <a:ahLst/>
              <a:cxnLst/>
              <a:rect l="l" t="t" r="r" b="b"/>
              <a:pathLst>
                <a:path w="878" h="349" extrusionOk="0">
                  <a:moveTo>
                    <a:pt x="391" y="0"/>
                  </a:moveTo>
                  <a:cubicBezTo>
                    <a:pt x="302" y="0"/>
                    <a:pt x="211" y="16"/>
                    <a:pt x="121" y="39"/>
                  </a:cubicBezTo>
                  <a:cubicBezTo>
                    <a:pt x="0" y="69"/>
                    <a:pt x="34" y="254"/>
                    <a:pt x="144" y="254"/>
                  </a:cubicBezTo>
                  <a:cubicBezTo>
                    <a:pt x="152" y="254"/>
                    <a:pt x="161" y="253"/>
                    <a:pt x="170" y="251"/>
                  </a:cubicBezTo>
                  <a:cubicBezTo>
                    <a:pt x="245" y="228"/>
                    <a:pt x="326" y="209"/>
                    <a:pt x="404" y="209"/>
                  </a:cubicBezTo>
                  <a:cubicBezTo>
                    <a:pt x="497" y="209"/>
                    <a:pt x="587" y="236"/>
                    <a:pt x="658" y="316"/>
                  </a:cubicBezTo>
                  <a:cubicBezTo>
                    <a:pt x="680" y="339"/>
                    <a:pt x="705" y="348"/>
                    <a:pt x="729" y="348"/>
                  </a:cubicBezTo>
                  <a:cubicBezTo>
                    <a:pt x="809" y="348"/>
                    <a:pt x="878" y="244"/>
                    <a:pt x="803" y="169"/>
                  </a:cubicBezTo>
                  <a:cubicBezTo>
                    <a:pt x="690" y="46"/>
                    <a:pt x="545" y="0"/>
                    <a:pt x="391" y="0"/>
                  </a:cubicBezTo>
                  <a:close/>
                </a:path>
              </a:pathLst>
            </a:custGeom>
            <a:solidFill>
              <a:srgbClr val="D25C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2" name="Google Shape;1392;p49"/>
            <p:cNvSpPr/>
            <p:nvPr/>
          </p:nvSpPr>
          <p:spPr>
            <a:xfrm>
              <a:off x="4591843" y="1811687"/>
              <a:ext cx="55075" cy="48202"/>
            </a:xfrm>
            <a:custGeom>
              <a:avLst/>
              <a:gdLst/>
              <a:ahLst/>
              <a:cxnLst/>
              <a:rect l="l" t="t" r="r" b="b"/>
              <a:pathLst>
                <a:path w="1170" h="1024" extrusionOk="0">
                  <a:moveTo>
                    <a:pt x="1170" y="0"/>
                  </a:moveTo>
                  <a:lnTo>
                    <a:pt x="1170" y="0"/>
                  </a:lnTo>
                  <a:cubicBezTo>
                    <a:pt x="957" y="106"/>
                    <a:pt x="717" y="164"/>
                    <a:pt x="449" y="164"/>
                  </a:cubicBezTo>
                  <a:cubicBezTo>
                    <a:pt x="307" y="164"/>
                    <a:pt x="158" y="148"/>
                    <a:pt x="1" y="114"/>
                  </a:cubicBezTo>
                  <a:lnTo>
                    <a:pt x="1" y="114"/>
                  </a:lnTo>
                  <a:cubicBezTo>
                    <a:pt x="131" y="504"/>
                    <a:pt x="342" y="812"/>
                    <a:pt x="618" y="1024"/>
                  </a:cubicBezTo>
                  <a:cubicBezTo>
                    <a:pt x="862" y="714"/>
                    <a:pt x="1040" y="390"/>
                    <a:pt x="117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3" name="Google Shape;1393;p49"/>
            <p:cNvSpPr/>
            <p:nvPr/>
          </p:nvSpPr>
          <p:spPr>
            <a:xfrm>
              <a:off x="4335810" y="1452328"/>
              <a:ext cx="359304" cy="283753"/>
            </a:xfrm>
            <a:custGeom>
              <a:avLst/>
              <a:gdLst/>
              <a:ahLst/>
              <a:cxnLst/>
              <a:rect l="l" t="t" r="r" b="b"/>
              <a:pathLst>
                <a:path w="7633" h="6028" extrusionOk="0">
                  <a:moveTo>
                    <a:pt x="2692" y="0"/>
                  </a:moveTo>
                  <a:cubicBezTo>
                    <a:pt x="1777" y="0"/>
                    <a:pt x="878" y="256"/>
                    <a:pt x="114" y="782"/>
                  </a:cubicBezTo>
                  <a:cubicBezTo>
                    <a:pt x="81" y="799"/>
                    <a:pt x="33" y="831"/>
                    <a:pt x="1" y="864"/>
                  </a:cubicBezTo>
                  <a:cubicBezTo>
                    <a:pt x="488" y="1123"/>
                    <a:pt x="341" y="1756"/>
                    <a:pt x="1657" y="1951"/>
                  </a:cubicBezTo>
                  <a:cubicBezTo>
                    <a:pt x="1753" y="1963"/>
                    <a:pt x="1835" y="1968"/>
                    <a:pt x="1907" y="1968"/>
                  </a:cubicBezTo>
                  <a:cubicBezTo>
                    <a:pt x="2252" y="1968"/>
                    <a:pt x="2395" y="1854"/>
                    <a:pt x="2916" y="1854"/>
                  </a:cubicBezTo>
                  <a:cubicBezTo>
                    <a:pt x="3158" y="1854"/>
                    <a:pt x="3482" y="1879"/>
                    <a:pt x="3946" y="1951"/>
                  </a:cubicBezTo>
                  <a:cubicBezTo>
                    <a:pt x="5619" y="2211"/>
                    <a:pt x="3686" y="5443"/>
                    <a:pt x="4255" y="5945"/>
                  </a:cubicBezTo>
                  <a:cubicBezTo>
                    <a:pt x="4317" y="6002"/>
                    <a:pt x="4379" y="6027"/>
                    <a:pt x="4441" y="6027"/>
                  </a:cubicBezTo>
                  <a:cubicBezTo>
                    <a:pt x="4955" y="6027"/>
                    <a:pt x="5536" y="4331"/>
                    <a:pt x="6723" y="4273"/>
                  </a:cubicBezTo>
                  <a:cubicBezTo>
                    <a:pt x="6754" y="4272"/>
                    <a:pt x="6784" y="4271"/>
                    <a:pt x="6813" y="4271"/>
                  </a:cubicBezTo>
                  <a:cubicBezTo>
                    <a:pt x="7063" y="4271"/>
                    <a:pt x="7262" y="4334"/>
                    <a:pt x="7421" y="4436"/>
                  </a:cubicBezTo>
                  <a:cubicBezTo>
                    <a:pt x="7633" y="2910"/>
                    <a:pt x="7308" y="1253"/>
                    <a:pt x="4840" y="409"/>
                  </a:cubicBezTo>
                  <a:cubicBezTo>
                    <a:pt x="4775" y="376"/>
                    <a:pt x="4693" y="360"/>
                    <a:pt x="4612" y="327"/>
                  </a:cubicBezTo>
                  <a:cubicBezTo>
                    <a:pt x="4580" y="327"/>
                    <a:pt x="4530" y="311"/>
                    <a:pt x="4498" y="295"/>
                  </a:cubicBezTo>
                  <a:cubicBezTo>
                    <a:pt x="4450" y="279"/>
                    <a:pt x="4401" y="279"/>
                    <a:pt x="4353" y="262"/>
                  </a:cubicBezTo>
                  <a:cubicBezTo>
                    <a:pt x="4336" y="247"/>
                    <a:pt x="4303" y="247"/>
                    <a:pt x="4288" y="247"/>
                  </a:cubicBezTo>
                  <a:cubicBezTo>
                    <a:pt x="4238" y="230"/>
                    <a:pt x="4206" y="214"/>
                    <a:pt x="4158" y="214"/>
                  </a:cubicBezTo>
                  <a:cubicBezTo>
                    <a:pt x="3946" y="165"/>
                    <a:pt x="3735" y="117"/>
                    <a:pt x="3508" y="67"/>
                  </a:cubicBezTo>
                  <a:cubicBezTo>
                    <a:pt x="3237" y="23"/>
                    <a:pt x="2964" y="0"/>
                    <a:pt x="269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4" name="Google Shape;1394;p49"/>
            <p:cNvSpPr/>
            <p:nvPr/>
          </p:nvSpPr>
          <p:spPr>
            <a:xfrm>
              <a:off x="4549853" y="1652202"/>
              <a:ext cx="168943" cy="176192"/>
            </a:xfrm>
            <a:custGeom>
              <a:avLst/>
              <a:gdLst/>
              <a:ahLst/>
              <a:cxnLst/>
              <a:rect l="l" t="t" r="r" b="b"/>
              <a:pathLst>
                <a:path w="3589" h="3743" extrusionOk="0">
                  <a:moveTo>
                    <a:pt x="2385" y="0"/>
                  </a:moveTo>
                  <a:cubicBezTo>
                    <a:pt x="1773" y="0"/>
                    <a:pt x="1040" y="612"/>
                    <a:pt x="601" y="1050"/>
                  </a:cubicBezTo>
                  <a:cubicBezTo>
                    <a:pt x="211" y="1440"/>
                    <a:pt x="0" y="1976"/>
                    <a:pt x="65" y="2511"/>
                  </a:cubicBezTo>
                  <a:cubicBezTo>
                    <a:pt x="113" y="2950"/>
                    <a:pt x="341" y="3405"/>
                    <a:pt x="925" y="3632"/>
                  </a:cubicBezTo>
                  <a:cubicBezTo>
                    <a:pt x="1124" y="3709"/>
                    <a:pt x="1314" y="3743"/>
                    <a:pt x="1492" y="3743"/>
                  </a:cubicBezTo>
                  <a:cubicBezTo>
                    <a:pt x="2379" y="3743"/>
                    <a:pt x="3002" y="2901"/>
                    <a:pt x="3231" y="2171"/>
                  </a:cubicBezTo>
                  <a:cubicBezTo>
                    <a:pt x="3523" y="1294"/>
                    <a:pt x="3588" y="400"/>
                    <a:pt x="2646" y="43"/>
                  </a:cubicBezTo>
                  <a:cubicBezTo>
                    <a:pt x="2563" y="14"/>
                    <a:pt x="2475" y="0"/>
                    <a:pt x="2385" y="0"/>
                  </a:cubicBezTo>
                  <a:close/>
                </a:path>
              </a:pathLst>
            </a:custGeom>
            <a:solidFill>
              <a:srgbClr val="ED91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5" name="Google Shape;1395;p49"/>
            <p:cNvSpPr/>
            <p:nvPr/>
          </p:nvSpPr>
          <p:spPr>
            <a:xfrm>
              <a:off x="4598339" y="1687084"/>
              <a:ext cx="85907" cy="92403"/>
            </a:xfrm>
            <a:custGeom>
              <a:avLst/>
              <a:gdLst/>
              <a:ahLst/>
              <a:cxnLst/>
              <a:rect l="l" t="t" r="r" b="b"/>
              <a:pathLst>
                <a:path w="1825" h="1963" extrusionOk="0">
                  <a:moveTo>
                    <a:pt x="1345" y="1"/>
                  </a:moveTo>
                  <a:cubicBezTo>
                    <a:pt x="1083" y="1"/>
                    <a:pt x="825" y="132"/>
                    <a:pt x="627" y="309"/>
                  </a:cubicBezTo>
                  <a:cubicBezTo>
                    <a:pt x="188" y="699"/>
                    <a:pt x="58" y="1283"/>
                    <a:pt x="10" y="1835"/>
                  </a:cubicBezTo>
                  <a:cubicBezTo>
                    <a:pt x="0" y="1917"/>
                    <a:pt x="66" y="1963"/>
                    <a:pt x="129" y="1963"/>
                  </a:cubicBezTo>
                  <a:cubicBezTo>
                    <a:pt x="180" y="1963"/>
                    <a:pt x="229" y="1933"/>
                    <a:pt x="237" y="1868"/>
                  </a:cubicBezTo>
                  <a:cubicBezTo>
                    <a:pt x="269" y="1478"/>
                    <a:pt x="334" y="1073"/>
                    <a:pt x="545" y="748"/>
                  </a:cubicBezTo>
                  <a:cubicBezTo>
                    <a:pt x="699" y="517"/>
                    <a:pt x="1015" y="225"/>
                    <a:pt x="1333" y="225"/>
                  </a:cubicBezTo>
                  <a:cubicBezTo>
                    <a:pt x="1418" y="225"/>
                    <a:pt x="1502" y="246"/>
                    <a:pt x="1584" y="293"/>
                  </a:cubicBezTo>
                  <a:cubicBezTo>
                    <a:pt x="1603" y="303"/>
                    <a:pt x="1623" y="307"/>
                    <a:pt x="1641" y="307"/>
                  </a:cubicBezTo>
                  <a:cubicBezTo>
                    <a:pt x="1747" y="307"/>
                    <a:pt x="1825" y="167"/>
                    <a:pt x="1714" y="98"/>
                  </a:cubicBezTo>
                  <a:cubicBezTo>
                    <a:pt x="1594" y="30"/>
                    <a:pt x="1469" y="1"/>
                    <a:pt x="13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6" name="Google Shape;1396;p49"/>
            <p:cNvSpPr/>
            <p:nvPr/>
          </p:nvSpPr>
          <p:spPr>
            <a:xfrm>
              <a:off x="4857856" y="2246600"/>
              <a:ext cx="694884" cy="994454"/>
            </a:xfrm>
            <a:custGeom>
              <a:avLst/>
              <a:gdLst/>
              <a:ahLst/>
              <a:cxnLst/>
              <a:rect l="l" t="t" r="r" b="b"/>
              <a:pathLst>
                <a:path w="14762" h="21126" extrusionOk="0">
                  <a:moveTo>
                    <a:pt x="1787" y="1"/>
                  </a:moveTo>
                  <a:lnTo>
                    <a:pt x="959" y="3362"/>
                  </a:lnTo>
                  <a:lnTo>
                    <a:pt x="910" y="3606"/>
                  </a:lnTo>
                  <a:lnTo>
                    <a:pt x="1" y="7243"/>
                  </a:lnTo>
                  <a:cubicBezTo>
                    <a:pt x="1" y="7243"/>
                    <a:pt x="2436" y="9256"/>
                    <a:pt x="4612" y="11253"/>
                  </a:cubicBezTo>
                  <a:cubicBezTo>
                    <a:pt x="5798" y="12342"/>
                    <a:pt x="6918" y="13429"/>
                    <a:pt x="7519" y="14193"/>
                  </a:cubicBezTo>
                  <a:cubicBezTo>
                    <a:pt x="8299" y="15183"/>
                    <a:pt x="7162" y="21126"/>
                    <a:pt x="7162" y="21126"/>
                  </a:cubicBezTo>
                  <a:lnTo>
                    <a:pt x="13575" y="21126"/>
                  </a:lnTo>
                  <a:cubicBezTo>
                    <a:pt x="13575" y="21126"/>
                    <a:pt x="14355" y="19129"/>
                    <a:pt x="14631" y="16871"/>
                  </a:cubicBezTo>
                  <a:cubicBezTo>
                    <a:pt x="14744" y="15832"/>
                    <a:pt x="14761" y="14760"/>
                    <a:pt x="14550" y="13786"/>
                  </a:cubicBezTo>
                  <a:cubicBezTo>
                    <a:pt x="14322" y="12779"/>
                    <a:pt x="13690" y="11643"/>
                    <a:pt x="12813" y="10441"/>
                  </a:cubicBezTo>
                  <a:cubicBezTo>
                    <a:pt x="11254" y="8330"/>
                    <a:pt x="8948" y="6057"/>
                    <a:pt x="6837" y="4173"/>
                  </a:cubicBezTo>
                  <a:cubicBezTo>
                    <a:pt x="6755" y="4108"/>
                    <a:pt x="6691" y="4043"/>
                    <a:pt x="6610" y="3979"/>
                  </a:cubicBezTo>
                  <a:cubicBezTo>
                    <a:pt x="4044" y="1705"/>
                    <a:pt x="1852" y="49"/>
                    <a:pt x="17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7" name="Google Shape;1397;p49"/>
            <p:cNvSpPr/>
            <p:nvPr/>
          </p:nvSpPr>
          <p:spPr>
            <a:xfrm>
              <a:off x="4699641" y="2096812"/>
              <a:ext cx="480092" cy="356951"/>
            </a:xfrm>
            <a:custGeom>
              <a:avLst/>
              <a:gdLst/>
              <a:ahLst/>
              <a:cxnLst/>
              <a:rect l="l" t="t" r="r" b="b"/>
              <a:pathLst>
                <a:path w="10199" h="7583" extrusionOk="0">
                  <a:moveTo>
                    <a:pt x="179" y="0"/>
                  </a:moveTo>
                  <a:cubicBezTo>
                    <a:pt x="1" y="1802"/>
                    <a:pt x="683" y="3605"/>
                    <a:pt x="1852" y="4969"/>
                  </a:cubicBezTo>
                  <a:cubicBezTo>
                    <a:pt x="2534" y="5764"/>
                    <a:pt x="3362" y="6366"/>
                    <a:pt x="4271" y="6788"/>
                  </a:cubicBezTo>
                  <a:cubicBezTo>
                    <a:pt x="5165" y="7210"/>
                    <a:pt x="6139" y="7453"/>
                    <a:pt x="7146" y="7550"/>
                  </a:cubicBezTo>
                  <a:cubicBezTo>
                    <a:pt x="7438" y="7583"/>
                    <a:pt x="7730" y="7583"/>
                    <a:pt x="8022" y="7583"/>
                  </a:cubicBezTo>
                  <a:cubicBezTo>
                    <a:pt x="8752" y="7583"/>
                    <a:pt x="9484" y="7502"/>
                    <a:pt x="10198" y="7355"/>
                  </a:cubicBezTo>
                  <a:cubicBezTo>
                    <a:pt x="10116" y="7290"/>
                    <a:pt x="10052" y="7225"/>
                    <a:pt x="9971" y="7161"/>
                  </a:cubicBezTo>
                  <a:cubicBezTo>
                    <a:pt x="9323" y="7284"/>
                    <a:pt x="8660" y="7345"/>
                    <a:pt x="7997" y="7345"/>
                  </a:cubicBezTo>
                  <a:cubicBezTo>
                    <a:pt x="7696" y="7345"/>
                    <a:pt x="7395" y="7332"/>
                    <a:pt x="7096" y="7307"/>
                  </a:cubicBezTo>
                  <a:cubicBezTo>
                    <a:pt x="6479" y="7242"/>
                    <a:pt x="5879" y="7128"/>
                    <a:pt x="5294" y="6933"/>
                  </a:cubicBezTo>
                  <a:cubicBezTo>
                    <a:pt x="4970" y="6836"/>
                    <a:pt x="4645" y="6690"/>
                    <a:pt x="4320" y="6544"/>
                  </a:cubicBezTo>
                  <a:cubicBezTo>
                    <a:pt x="2696" y="5749"/>
                    <a:pt x="1381" y="4368"/>
                    <a:pt x="764" y="2646"/>
                  </a:cubicBezTo>
                  <a:cubicBezTo>
                    <a:pt x="456" y="1835"/>
                    <a:pt x="341" y="975"/>
                    <a:pt x="406" y="130"/>
                  </a:cubicBezTo>
                  <a:cubicBezTo>
                    <a:pt x="326" y="81"/>
                    <a:pt x="244" y="48"/>
                    <a:pt x="1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8" name="Google Shape;1398;p49"/>
            <p:cNvSpPr/>
            <p:nvPr/>
          </p:nvSpPr>
          <p:spPr>
            <a:xfrm>
              <a:off x="5428858" y="2738095"/>
              <a:ext cx="123895" cy="302723"/>
            </a:xfrm>
            <a:custGeom>
              <a:avLst/>
              <a:gdLst/>
              <a:ahLst/>
              <a:cxnLst/>
              <a:rect l="l" t="t" r="r" b="b"/>
              <a:pathLst>
                <a:path w="2632" h="6431" extrusionOk="0">
                  <a:moveTo>
                    <a:pt x="683" y="0"/>
                  </a:moveTo>
                  <a:lnTo>
                    <a:pt x="683" y="0"/>
                  </a:lnTo>
                  <a:cubicBezTo>
                    <a:pt x="326" y="1656"/>
                    <a:pt x="1" y="4936"/>
                    <a:pt x="2501" y="6430"/>
                  </a:cubicBezTo>
                  <a:cubicBezTo>
                    <a:pt x="2614" y="5391"/>
                    <a:pt x="2631" y="4319"/>
                    <a:pt x="2420" y="3345"/>
                  </a:cubicBezTo>
                  <a:cubicBezTo>
                    <a:pt x="2192" y="2338"/>
                    <a:pt x="1560" y="1202"/>
                    <a:pt x="6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9" name="Google Shape;1399;p49"/>
            <p:cNvSpPr/>
            <p:nvPr/>
          </p:nvSpPr>
          <p:spPr>
            <a:xfrm>
              <a:off x="5220840" y="2903182"/>
              <a:ext cx="148467" cy="42554"/>
            </a:xfrm>
            <a:custGeom>
              <a:avLst/>
              <a:gdLst/>
              <a:ahLst/>
              <a:cxnLst/>
              <a:rect l="l" t="t" r="r" b="b"/>
              <a:pathLst>
                <a:path w="3154" h="904" extrusionOk="0">
                  <a:moveTo>
                    <a:pt x="3023" y="1"/>
                  </a:moveTo>
                  <a:cubicBezTo>
                    <a:pt x="2000" y="1"/>
                    <a:pt x="1010" y="260"/>
                    <a:pt x="101" y="732"/>
                  </a:cubicBezTo>
                  <a:cubicBezTo>
                    <a:pt x="1" y="774"/>
                    <a:pt x="62" y="903"/>
                    <a:pt x="156" y="903"/>
                  </a:cubicBezTo>
                  <a:cubicBezTo>
                    <a:pt x="169" y="903"/>
                    <a:pt x="184" y="900"/>
                    <a:pt x="198" y="894"/>
                  </a:cubicBezTo>
                  <a:cubicBezTo>
                    <a:pt x="1075" y="423"/>
                    <a:pt x="2032" y="195"/>
                    <a:pt x="3023" y="180"/>
                  </a:cubicBezTo>
                  <a:cubicBezTo>
                    <a:pt x="3153" y="180"/>
                    <a:pt x="3153" y="1"/>
                    <a:pt x="30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0" name="Google Shape;1400;p49"/>
            <p:cNvSpPr/>
            <p:nvPr/>
          </p:nvSpPr>
          <p:spPr>
            <a:xfrm>
              <a:off x="5260758" y="2879834"/>
              <a:ext cx="51121" cy="46790"/>
            </a:xfrm>
            <a:custGeom>
              <a:avLst/>
              <a:gdLst/>
              <a:ahLst/>
              <a:cxnLst/>
              <a:rect l="l" t="t" r="r" b="b"/>
              <a:pathLst>
                <a:path w="1086" h="994" extrusionOk="0">
                  <a:moveTo>
                    <a:pt x="951" y="0"/>
                  </a:moveTo>
                  <a:cubicBezTo>
                    <a:pt x="931" y="0"/>
                    <a:pt x="910" y="8"/>
                    <a:pt x="892" y="26"/>
                  </a:cubicBezTo>
                  <a:cubicBezTo>
                    <a:pt x="617" y="302"/>
                    <a:pt x="340" y="561"/>
                    <a:pt x="64" y="838"/>
                  </a:cubicBezTo>
                  <a:cubicBezTo>
                    <a:pt x="1" y="901"/>
                    <a:pt x="65" y="993"/>
                    <a:pt x="136" y="993"/>
                  </a:cubicBezTo>
                  <a:cubicBezTo>
                    <a:pt x="156" y="993"/>
                    <a:pt x="176" y="986"/>
                    <a:pt x="194" y="968"/>
                  </a:cubicBezTo>
                  <a:cubicBezTo>
                    <a:pt x="470" y="691"/>
                    <a:pt x="746" y="432"/>
                    <a:pt x="1022" y="156"/>
                  </a:cubicBezTo>
                  <a:cubicBezTo>
                    <a:pt x="1085" y="93"/>
                    <a:pt x="1021" y="0"/>
                    <a:pt x="9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1" name="Google Shape;1401;p49"/>
            <p:cNvSpPr/>
            <p:nvPr/>
          </p:nvSpPr>
          <p:spPr>
            <a:xfrm>
              <a:off x="4834931" y="2578375"/>
              <a:ext cx="246848" cy="203777"/>
            </a:xfrm>
            <a:custGeom>
              <a:avLst/>
              <a:gdLst/>
              <a:ahLst/>
              <a:cxnLst/>
              <a:rect l="l" t="t" r="r" b="b"/>
              <a:pathLst>
                <a:path w="5244" h="4329" extrusionOk="0">
                  <a:moveTo>
                    <a:pt x="133" y="1"/>
                  </a:moveTo>
                  <a:cubicBezTo>
                    <a:pt x="56" y="1"/>
                    <a:pt x="1" y="124"/>
                    <a:pt x="82" y="178"/>
                  </a:cubicBezTo>
                  <a:cubicBezTo>
                    <a:pt x="1901" y="1347"/>
                    <a:pt x="3557" y="2728"/>
                    <a:pt x="5051" y="4302"/>
                  </a:cubicBezTo>
                  <a:cubicBezTo>
                    <a:pt x="5069" y="4321"/>
                    <a:pt x="5090" y="4329"/>
                    <a:pt x="5110" y="4329"/>
                  </a:cubicBezTo>
                  <a:cubicBezTo>
                    <a:pt x="5179" y="4329"/>
                    <a:pt x="5243" y="4236"/>
                    <a:pt x="5181" y="4173"/>
                  </a:cubicBezTo>
                  <a:cubicBezTo>
                    <a:pt x="3687" y="2598"/>
                    <a:pt x="2014" y="1202"/>
                    <a:pt x="180" y="16"/>
                  </a:cubicBezTo>
                  <a:cubicBezTo>
                    <a:pt x="164" y="5"/>
                    <a:pt x="148" y="1"/>
                    <a:pt x="1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2" name="Google Shape;1402;p49"/>
            <p:cNvSpPr/>
            <p:nvPr/>
          </p:nvSpPr>
          <p:spPr>
            <a:xfrm>
              <a:off x="3776529" y="3016253"/>
              <a:ext cx="98993" cy="64395"/>
            </a:xfrm>
            <a:custGeom>
              <a:avLst/>
              <a:gdLst/>
              <a:ahLst/>
              <a:cxnLst/>
              <a:rect l="l" t="t" r="r" b="b"/>
              <a:pathLst>
                <a:path w="2103" h="1368" extrusionOk="0">
                  <a:moveTo>
                    <a:pt x="143" y="1"/>
                  </a:moveTo>
                  <a:cubicBezTo>
                    <a:pt x="40" y="1"/>
                    <a:pt x="1" y="150"/>
                    <a:pt x="109" y="181"/>
                  </a:cubicBezTo>
                  <a:cubicBezTo>
                    <a:pt x="823" y="391"/>
                    <a:pt x="1440" y="781"/>
                    <a:pt x="1912" y="1333"/>
                  </a:cubicBezTo>
                  <a:cubicBezTo>
                    <a:pt x="1932" y="1358"/>
                    <a:pt x="1955" y="1368"/>
                    <a:pt x="1977" y="1368"/>
                  </a:cubicBezTo>
                  <a:cubicBezTo>
                    <a:pt x="2044" y="1368"/>
                    <a:pt x="2102" y="1276"/>
                    <a:pt x="2042" y="1203"/>
                  </a:cubicBezTo>
                  <a:cubicBezTo>
                    <a:pt x="1538" y="619"/>
                    <a:pt x="905" y="213"/>
                    <a:pt x="158" y="2"/>
                  </a:cubicBezTo>
                  <a:cubicBezTo>
                    <a:pt x="153" y="1"/>
                    <a:pt x="148" y="1"/>
                    <a:pt x="1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3" name="Google Shape;1403;p49"/>
            <p:cNvSpPr/>
            <p:nvPr/>
          </p:nvSpPr>
          <p:spPr>
            <a:xfrm>
              <a:off x="3927164" y="2631050"/>
              <a:ext cx="60159" cy="598574"/>
            </a:xfrm>
            <a:custGeom>
              <a:avLst/>
              <a:gdLst/>
              <a:ahLst/>
              <a:cxnLst/>
              <a:rect l="l" t="t" r="r" b="b"/>
              <a:pathLst>
                <a:path w="1278" h="12716" extrusionOk="0">
                  <a:moveTo>
                    <a:pt x="832" y="1"/>
                  </a:moveTo>
                  <a:cubicBezTo>
                    <a:pt x="786" y="1"/>
                    <a:pt x="741" y="33"/>
                    <a:pt x="741" y="98"/>
                  </a:cubicBezTo>
                  <a:cubicBezTo>
                    <a:pt x="1098" y="4272"/>
                    <a:pt x="855" y="8494"/>
                    <a:pt x="11" y="12601"/>
                  </a:cubicBezTo>
                  <a:cubicBezTo>
                    <a:pt x="1" y="12670"/>
                    <a:pt x="56" y="12715"/>
                    <a:pt x="108" y="12715"/>
                  </a:cubicBezTo>
                  <a:cubicBezTo>
                    <a:pt x="142" y="12715"/>
                    <a:pt x="176" y="12696"/>
                    <a:pt x="189" y="12651"/>
                  </a:cubicBezTo>
                  <a:cubicBezTo>
                    <a:pt x="1033" y="8526"/>
                    <a:pt x="1277" y="4288"/>
                    <a:pt x="936" y="98"/>
                  </a:cubicBezTo>
                  <a:cubicBezTo>
                    <a:pt x="928" y="33"/>
                    <a:pt x="879" y="1"/>
                    <a:pt x="8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4" name="Google Shape;1404;p49"/>
            <p:cNvSpPr/>
            <p:nvPr/>
          </p:nvSpPr>
          <p:spPr>
            <a:xfrm>
              <a:off x="4311379" y="2079395"/>
              <a:ext cx="355068" cy="292132"/>
            </a:xfrm>
            <a:custGeom>
              <a:avLst/>
              <a:gdLst/>
              <a:ahLst/>
              <a:cxnLst/>
              <a:rect l="l" t="t" r="r" b="b"/>
              <a:pathLst>
                <a:path w="7543" h="6206" extrusionOk="0">
                  <a:moveTo>
                    <a:pt x="7425" y="0"/>
                  </a:moveTo>
                  <a:cubicBezTo>
                    <a:pt x="7364" y="0"/>
                    <a:pt x="7299" y="37"/>
                    <a:pt x="7290" y="111"/>
                  </a:cubicBezTo>
                  <a:cubicBezTo>
                    <a:pt x="7128" y="2351"/>
                    <a:pt x="5764" y="4884"/>
                    <a:pt x="3588" y="5744"/>
                  </a:cubicBezTo>
                  <a:cubicBezTo>
                    <a:pt x="3287" y="5864"/>
                    <a:pt x="2991" y="5921"/>
                    <a:pt x="2708" y="5921"/>
                  </a:cubicBezTo>
                  <a:cubicBezTo>
                    <a:pt x="1798" y="5921"/>
                    <a:pt x="1021" y="5338"/>
                    <a:pt x="650" y="4397"/>
                  </a:cubicBezTo>
                  <a:cubicBezTo>
                    <a:pt x="146" y="3131"/>
                    <a:pt x="552" y="1734"/>
                    <a:pt x="925" y="483"/>
                  </a:cubicBezTo>
                  <a:cubicBezTo>
                    <a:pt x="955" y="395"/>
                    <a:pt x="877" y="337"/>
                    <a:pt x="804" y="337"/>
                  </a:cubicBezTo>
                  <a:cubicBezTo>
                    <a:pt x="756" y="337"/>
                    <a:pt x="711" y="361"/>
                    <a:pt x="698" y="418"/>
                  </a:cubicBezTo>
                  <a:cubicBezTo>
                    <a:pt x="357" y="1539"/>
                    <a:pt x="0" y="2724"/>
                    <a:pt x="243" y="3910"/>
                  </a:cubicBezTo>
                  <a:cubicBezTo>
                    <a:pt x="405" y="4755"/>
                    <a:pt x="925" y="5599"/>
                    <a:pt x="1721" y="5989"/>
                  </a:cubicBezTo>
                  <a:cubicBezTo>
                    <a:pt x="2038" y="6139"/>
                    <a:pt x="2359" y="6205"/>
                    <a:pt x="2678" y="6205"/>
                  </a:cubicBezTo>
                  <a:cubicBezTo>
                    <a:pt x="4255" y="6205"/>
                    <a:pt x="5781" y="4576"/>
                    <a:pt x="6511" y="3374"/>
                  </a:cubicBezTo>
                  <a:cubicBezTo>
                    <a:pt x="7112" y="2384"/>
                    <a:pt x="7453" y="1263"/>
                    <a:pt x="7535" y="111"/>
                  </a:cubicBezTo>
                  <a:cubicBezTo>
                    <a:pt x="7542" y="37"/>
                    <a:pt x="7485" y="0"/>
                    <a:pt x="742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5" name="Google Shape;1405;p49"/>
            <p:cNvSpPr/>
            <p:nvPr/>
          </p:nvSpPr>
          <p:spPr>
            <a:xfrm>
              <a:off x="3442259" y="2446098"/>
              <a:ext cx="149832" cy="149832"/>
            </a:xfrm>
            <a:custGeom>
              <a:avLst/>
              <a:gdLst/>
              <a:ahLst/>
              <a:cxnLst/>
              <a:rect l="l" t="t" r="r" b="b"/>
              <a:pathLst>
                <a:path w="3183" h="3183" extrusionOk="0">
                  <a:moveTo>
                    <a:pt x="1591" y="325"/>
                  </a:moveTo>
                  <a:cubicBezTo>
                    <a:pt x="2290" y="325"/>
                    <a:pt x="2858" y="894"/>
                    <a:pt x="2858" y="1592"/>
                  </a:cubicBezTo>
                  <a:cubicBezTo>
                    <a:pt x="2858" y="2291"/>
                    <a:pt x="2290" y="2843"/>
                    <a:pt x="1591" y="2843"/>
                  </a:cubicBezTo>
                  <a:cubicBezTo>
                    <a:pt x="894" y="2843"/>
                    <a:pt x="325" y="2291"/>
                    <a:pt x="325" y="1592"/>
                  </a:cubicBezTo>
                  <a:cubicBezTo>
                    <a:pt x="325" y="894"/>
                    <a:pt x="894" y="325"/>
                    <a:pt x="1591" y="325"/>
                  </a:cubicBezTo>
                  <a:close/>
                  <a:moveTo>
                    <a:pt x="1591" y="0"/>
                  </a:moveTo>
                  <a:cubicBezTo>
                    <a:pt x="715" y="0"/>
                    <a:pt x="0" y="715"/>
                    <a:pt x="0" y="1592"/>
                  </a:cubicBezTo>
                  <a:cubicBezTo>
                    <a:pt x="0" y="2468"/>
                    <a:pt x="715" y="3183"/>
                    <a:pt x="1591" y="3183"/>
                  </a:cubicBezTo>
                  <a:cubicBezTo>
                    <a:pt x="2468" y="3183"/>
                    <a:pt x="3183" y="2468"/>
                    <a:pt x="3183" y="1592"/>
                  </a:cubicBezTo>
                  <a:cubicBezTo>
                    <a:pt x="3183" y="715"/>
                    <a:pt x="2468" y="0"/>
                    <a:pt x="15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6" name="Google Shape;1406;p49"/>
            <p:cNvSpPr/>
            <p:nvPr/>
          </p:nvSpPr>
          <p:spPr>
            <a:xfrm>
              <a:off x="4825246" y="1261798"/>
              <a:ext cx="149879" cy="149879"/>
            </a:xfrm>
            <a:custGeom>
              <a:avLst/>
              <a:gdLst/>
              <a:ahLst/>
              <a:cxnLst/>
              <a:rect l="l" t="t" r="r" b="b"/>
              <a:pathLst>
                <a:path w="3184" h="3184" extrusionOk="0">
                  <a:moveTo>
                    <a:pt x="1592" y="325"/>
                  </a:moveTo>
                  <a:cubicBezTo>
                    <a:pt x="2290" y="325"/>
                    <a:pt x="2859" y="894"/>
                    <a:pt x="2859" y="1592"/>
                  </a:cubicBezTo>
                  <a:cubicBezTo>
                    <a:pt x="2859" y="2291"/>
                    <a:pt x="2290" y="2858"/>
                    <a:pt x="1592" y="2858"/>
                  </a:cubicBezTo>
                  <a:cubicBezTo>
                    <a:pt x="893" y="2858"/>
                    <a:pt x="326" y="2291"/>
                    <a:pt x="326" y="1592"/>
                  </a:cubicBezTo>
                  <a:cubicBezTo>
                    <a:pt x="326" y="894"/>
                    <a:pt x="893" y="325"/>
                    <a:pt x="1592" y="325"/>
                  </a:cubicBezTo>
                  <a:close/>
                  <a:moveTo>
                    <a:pt x="1592" y="0"/>
                  </a:moveTo>
                  <a:cubicBezTo>
                    <a:pt x="715" y="0"/>
                    <a:pt x="1" y="715"/>
                    <a:pt x="1" y="1592"/>
                  </a:cubicBezTo>
                  <a:cubicBezTo>
                    <a:pt x="1" y="2469"/>
                    <a:pt x="715" y="3183"/>
                    <a:pt x="1592" y="3183"/>
                  </a:cubicBezTo>
                  <a:cubicBezTo>
                    <a:pt x="2469" y="3183"/>
                    <a:pt x="3183" y="2469"/>
                    <a:pt x="3183" y="1592"/>
                  </a:cubicBezTo>
                  <a:cubicBezTo>
                    <a:pt x="3183" y="715"/>
                    <a:pt x="2469" y="0"/>
                    <a:pt x="159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7" name="Google Shape;1407;p49"/>
            <p:cNvSpPr/>
            <p:nvPr/>
          </p:nvSpPr>
          <p:spPr>
            <a:xfrm>
              <a:off x="3868040" y="2054844"/>
              <a:ext cx="127661" cy="124460"/>
            </a:xfrm>
            <a:custGeom>
              <a:avLst/>
              <a:gdLst/>
              <a:ahLst/>
              <a:cxnLst/>
              <a:rect l="l" t="t" r="r" b="b"/>
              <a:pathLst>
                <a:path w="2712" h="2644" extrusionOk="0">
                  <a:moveTo>
                    <a:pt x="391" y="0"/>
                  </a:moveTo>
                  <a:cubicBezTo>
                    <a:pt x="300" y="0"/>
                    <a:pt x="211" y="33"/>
                    <a:pt x="146" y="98"/>
                  </a:cubicBezTo>
                  <a:cubicBezTo>
                    <a:pt x="0" y="245"/>
                    <a:pt x="0" y="472"/>
                    <a:pt x="146" y="602"/>
                  </a:cubicBezTo>
                  <a:lnTo>
                    <a:pt x="860" y="1316"/>
                  </a:lnTo>
                  <a:lnTo>
                    <a:pt x="146" y="2031"/>
                  </a:lnTo>
                  <a:cubicBezTo>
                    <a:pt x="0" y="2176"/>
                    <a:pt x="0" y="2404"/>
                    <a:pt x="146" y="2534"/>
                  </a:cubicBezTo>
                  <a:cubicBezTo>
                    <a:pt x="211" y="2607"/>
                    <a:pt x="300" y="2644"/>
                    <a:pt x="391" y="2644"/>
                  </a:cubicBezTo>
                  <a:cubicBezTo>
                    <a:pt x="483" y="2644"/>
                    <a:pt x="576" y="2607"/>
                    <a:pt x="650" y="2534"/>
                  </a:cubicBezTo>
                  <a:lnTo>
                    <a:pt x="1347" y="1819"/>
                  </a:lnTo>
                  <a:lnTo>
                    <a:pt x="2062" y="2534"/>
                  </a:lnTo>
                  <a:cubicBezTo>
                    <a:pt x="2135" y="2607"/>
                    <a:pt x="2229" y="2644"/>
                    <a:pt x="2320" y="2644"/>
                  </a:cubicBezTo>
                  <a:cubicBezTo>
                    <a:pt x="2412" y="2644"/>
                    <a:pt x="2501" y="2607"/>
                    <a:pt x="2566" y="2534"/>
                  </a:cubicBezTo>
                  <a:cubicBezTo>
                    <a:pt x="2711" y="2404"/>
                    <a:pt x="2711" y="2176"/>
                    <a:pt x="2566" y="2031"/>
                  </a:cubicBezTo>
                  <a:lnTo>
                    <a:pt x="1851" y="1316"/>
                  </a:lnTo>
                  <a:lnTo>
                    <a:pt x="2566" y="602"/>
                  </a:lnTo>
                  <a:cubicBezTo>
                    <a:pt x="2711" y="472"/>
                    <a:pt x="2711" y="245"/>
                    <a:pt x="2566" y="98"/>
                  </a:cubicBezTo>
                  <a:cubicBezTo>
                    <a:pt x="2501" y="33"/>
                    <a:pt x="2412" y="0"/>
                    <a:pt x="2320" y="0"/>
                  </a:cubicBezTo>
                  <a:cubicBezTo>
                    <a:pt x="2229" y="0"/>
                    <a:pt x="2135" y="33"/>
                    <a:pt x="2062" y="98"/>
                  </a:cubicBezTo>
                  <a:lnTo>
                    <a:pt x="1347" y="812"/>
                  </a:lnTo>
                  <a:lnTo>
                    <a:pt x="650" y="98"/>
                  </a:lnTo>
                  <a:cubicBezTo>
                    <a:pt x="576" y="33"/>
                    <a:pt x="483" y="0"/>
                    <a:pt x="3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8" name="Google Shape;1408;p49"/>
            <p:cNvSpPr/>
            <p:nvPr/>
          </p:nvSpPr>
          <p:spPr>
            <a:xfrm>
              <a:off x="5434177" y="2314621"/>
              <a:ext cx="127755" cy="123848"/>
            </a:xfrm>
            <a:custGeom>
              <a:avLst/>
              <a:gdLst/>
              <a:ahLst/>
              <a:cxnLst/>
              <a:rect l="l" t="t" r="r" b="b"/>
              <a:pathLst>
                <a:path w="2714" h="2631" extrusionOk="0">
                  <a:moveTo>
                    <a:pt x="393" y="0"/>
                  </a:moveTo>
                  <a:cubicBezTo>
                    <a:pt x="302" y="0"/>
                    <a:pt x="213" y="33"/>
                    <a:pt x="148" y="98"/>
                  </a:cubicBezTo>
                  <a:cubicBezTo>
                    <a:pt x="1" y="245"/>
                    <a:pt x="1" y="472"/>
                    <a:pt x="148" y="602"/>
                  </a:cubicBezTo>
                  <a:lnTo>
                    <a:pt x="862" y="1316"/>
                  </a:lnTo>
                  <a:lnTo>
                    <a:pt x="148" y="2031"/>
                  </a:lnTo>
                  <a:cubicBezTo>
                    <a:pt x="1" y="2161"/>
                    <a:pt x="1" y="2388"/>
                    <a:pt x="148" y="2534"/>
                  </a:cubicBezTo>
                  <a:cubicBezTo>
                    <a:pt x="213" y="2598"/>
                    <a:pt x="302" y="2631"/>
                    <a:pt x="393" y="2631"/>
                  </a:cubicBezTo>
                  <a:cubicBezTo>
                    <a:pt x="484" y="2631"/>
                    <a:pt x="578" y="2598"/>
                    <a:pt x="650" y="2534"/>
                  </a:cubicBezTo>
                  <a:lnTo>
                    <a:pt x="1365" y="1819"/>
                  </a:lnTo>
                  <a:lnTo>
                    <a:pt x="2064" y="2534"/>
                  </a:lnTo>
                  <a:cubicBezTo>
                    <a:pt x="2136" y="2598"/>
                    <a:pt x="2230" y="2631"/>
                    <a:pt x="2321" y="2631"/>
                  </a:cubicBezTo>
                  <a:cubicBezTo>
                    <a:pt x="2412" y="2631"/>
                    <a:pt x="2501" y="2598"/>
                    <a:pt x="2566" y="2534"/>
                  </a:cubicBezTo>
                  <a:cubicBezTo>
                    <a:pt x="2713" y="2388"/>
                    <a:pt x="2713" y="2161"/>
                    <a:pt x="2566" y="2031"/>
                  </a:cubicBezTo>
                  <a:lnTo>
                    <a:pt x="1852" y="1316"/>
                  </a:lnTo>
                  <a:lnTo>
                    <a:pt x="2566" y="602"/>
                  </a:lnTo>
                  <a:cubicBezTo>
                    <a:pt x="2713" y="472"/>
                    <a:pt x="2713" y="245"/>
                    <a:pt x="2566" y="98"/>
                  </a:cubicBezTo>
                  <a:cubicBezTo>
                    <a:pt x="2501" y="33"/>
                    <a:pt x="2412" y="0"/>
                    <a:pt x="2321" y="0"/>
                  </a:cubicBezTo>
                  <a:cubicBezTo>
                    <a:pt x="2230" y="0"/>
                    <a:pt x="2136" y="33"/>
                    <a:pt x="2064" y="98"/>
                  </a:cubicBezTo>
                  <a:lnTo>
                    <a:pt x="1365" y="812"/>
                  </a:lnTo>
                  <a:lnTo>
                    <a:pt x="650" y="98"/>
                  </a:lnTo>
                  <a:cubicBezTo>
                    <a:pt x="578" y="33"/>
                    <a:pt x="484" y="0"/>
                    <a:pt x="39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409" name="Google Shape;1409;p49"/>
          <p:cNvSpPr/>
          <p:nvPr/>
        </p:nvSpPr>
        <p:spPr>
          <a:xfrm>
            <a:off x="335467" y="3919811"/>
            <a:ext cx="2680866" cy="272224"/>
          </a:xfrm>
          <a:custGeom>
            <a:avLst/>
            <a:gdLst/>
            <a:ahLst/>
            <a:cxnLst/>
            <a:rect l="l" t="t" r="r" b="b"/>
            <a:pathLst>
              <a:path w="94115" h="7715" extrusionOk="0">
                <a:moveTo>
                  <a:pt x="47057" y="1"/>
                </a:moveTo>
                <a:cubicBezTo>
                  <a:pt x="21077" y="1"/>
                  <a:pt x="0" y="1722"/>
                  <a:pt x="0" y="3865"/>
                </a:cubicBezTo>
                <a:cubicBezTo>
                  <a:pt x="0" y="5993"/>
                  <a:pt x="21077" y="7714"/>
                  <a:pt x="47057" y="7714"/>
                </a:cubicBezTo>
                <a:cubicBezTo>
                  <a:pt x="73055" y="7714"/>
                  <a:pt x="94114" y="5993"/>
                  <a:pt x="94114" y="3865"/>
                </a:cubicBezTo>
                <a:cubicBezTo>
                  <a:pt x="94114" y="1722"/>
                  <a:pt x="73055" y="1"/>
                  <a:pt x="470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410" name="Google Shape;1410;p49"/>
          <p:cNvGrpSpPr/>
          <p:nvPr/>
        </p:nvGrpSpPr>
        <p:grpSpPr>
          <a:xfrm rot="1542092">
            <a:off x="2183661" y="1955178"/>
            <a:ext cx="524408" cy="466318"/>
            <a:chOff x="3541937" y="1436054"/>
            <a:chExt cx="524388" cy="466300"/>
          </a:xfrm>
        </p:grpSpPr>
        <p:sp>
          <p:nvSpPr>
            <p:cNvPr id="1411" name="Google Shape;1411;p49"/>
            <p:cNvSpPr/>
            <p:nvPr/>
          </p:nvSpPr>
          <p:spPr>
            <a:xfrm>
              <a:off x="3541937" y="1436054"/>
              <a:ext cx="524388" cy="466300"/>
            </a:xfrm>
            <a:custGeom>
              <a:avLst/>
              <a:gdLst/>
              <a:ahLst/>
              <a:cxnLst/>
              <a:rect l="l" t="t" r="r" b="b"/>
              <a:pathLst>
                <a:path w="11140" h="9906" extrusionOk="0">
                  <a:moveTo>
                    <a:pt x="5569" y="0"/>
                  </a:moveTo>
                  <a:cubicBezTo>
                    <a:pt x="5034" y="0"/>
                    <a:pt x="4482" y="81"/>
                    <a:pt x="3962" y="260"/>
                  </a:cubicBezTo>
                  <a:cubicBezTo>
                    <a:pt x="1364" y="1153"/>
                    <a:pt x="0" y="3978"/>
                    <a:pt x="877" y="6560"/>
                  </a:cubicBezTo>
                  <a:cubicBezTo>
                    <a:pt x="1592" y="8606"/>
                    <a:pt x="3508" y="9905"/>
                    <a:pt x="5569" y="9905"/>
                  </a:cubicBezTo>
                  <a:cubicBezTo>
                    <a:pt x="6089" y="9905"/>
                    <a:pt x="6641" y="9808"/>
                    <a:pt x="7178" y="9629"/>
                  </a:cubicBezTo>
                  <a:cubicBezTo>
                    <a:pt x="9759" y="8736"/>
                    <a:pt x="11140" y="5926"/>
                    <a:pt x="10246" y="3345"/>
                  </a:cubicBezTo>
                  <a:cubicBezTo>
                    <a:pt x="9548" y="1282"/>
                    <a:pt x="7615" y="0"/>
                    <a:pt x="55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2" name="Google Shape;1412;p49"/>
            <p:cNvSpPr/>
            <p:nvPr/>
          </p:nvSpPr>
          <p:spPr>
            <a:xfrm>
              <a:off x="3689419" y="1583724"/>
              <a:ext cx="68867" cy="116646"/>
            </a:xfrm>
            <a:custGeom>
              <a:avLst/>
              <a:gdLst/>
              <a:ahLst/>
              <a:cxnLst/>
              <a:rect l="l" t="t" r="r" b="b"/>
              <a:pathLst>
                <a:path w="1463" h="2478" extrusionOk="0">
                  <a:moveTo>
                    <a:pt x="386" y="1"/>
                  </a:moveTo>
                  <a:cubicBezTo>
                    <a:pt x="360" y="1"/>
                    <a:pt x="334" y="5"/>
                    <a:pt x="310" y="13"/>
                  </a:cubicBezTo>
                  <a:cubicBezTo>
                    <a:pt x="50" y="111"/>
                    <a:pt x="1" y="728"/>
                    <a:pt x="245" y="1410"/>
                  </a:cubicBezTo>
                  <a:cubicBezTo>
                    <a:pt x="452" y="2032"/>
                    <a:pt x="807" y="2477"/>
                    <a:pt x="1078" y="2477"/>
                  </a:cubicBezTo>
                  <a:cubicBezTo>
                    <a:pt x="1104" y="2477"/>
                    <a:pt x="1130" y="2473"/>
                    <a:pt x="1154" y="2465"/>
                  </a:cubicBezTo>
                  <a:cubicBezTo>
                    <a:pt x="1430" y="2367"/>
                    <a:pt x="1462" y="1750"/>
                    <a:pt x="1235" y="1068"/>
                  </a:cubicBezTo>
                  <a:cubicBezTo>
                    <a:pt x="1027" y="446"/>
                    <a:pt x="658" y="1"/>
                    <a:pt x="3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3" name="Google Shape;1413;p49"/>
            <p:cNvSpPr/>
            <p:nvPr/>
          </p:nvSpPr>
          <p:spPr>
            <a:xfrm>
              <a:off x="3805596" y="1543993"/>
              <a:ext cx="68867" cy="116646"/>
            </a:xfrm>
            <a:custGeom>
              <a:avLst/>
              <a:gdLst/>
              <a:ahLst/>
              <a:cxnLst/>
              <a:rect l="l" t="t" r="r" b="b"/>
              <a:pathLst>
                <a:path w="1463" h="2478" extrusionOk="0">
                  <a:moveTo>
                    <a:pt x="386" y="0"/>
                  </a:moveTo>
                  <a:cubicBezTo>
                    <a:pt x="360" y="0"/>
                    <a:pt x="334" y="5"/>
                    <a:pt x="310" y="13"/>
                  </a:cubicBezTo>
                  <a:cubicBezTo>
                    <a:pt x="33" y="111"/>
                    <a:pt x="1" y="728"/>
                    <a:pt x="245" y="1410"/>
                  </a:cubicBezTo>
                  <a:cubicBezTo>
                    <a:pt x="452" y="2031"/>
                    <a:pt x="807" y="2477"/>
                    <a:pt x="1078" y="2477"/>
                  </a:cubicBezTo>
                  <a:cubicBezTo>
                    <a:pt x="1104" y="2477"/>
                    <a:pt x="1130" y="2473"/>
                    <a:pt x="1154" y="2464"/>
                  </a:cubicBezTo>
                  <a:cubicBezTo>
                    <a:pt x="1430" y="2367"/>
                    <a:pt x="1462" y="1750"/>
                    <a:pt x="1235" y="1068"/>
                  </a:cubicBezTo>
                  <a:cubicBezTo>
                    <a:pt x="1013" y="446"/>
                    <a:pt x="656" y="0"/>
                    <a:pt x="3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4" name="Google Shape;1414;p49"/>
            <p:cNvSpPr/>
            <p:nvPr/>
          </p:nvSpPr>
          <p:spPr>
            <a:xfrm>
              <a:off x="3658115" y="1632445"/>
              <a:ext cx="295098" cy="181041"/>
            </a:xfrm>
            <a:custGeom>
              <a:avLst/>
              <a:gdLst/>
              <a:ahLst/>
              <a:cxnLst/>
              <a:rect l="l" t="t" r="r" b="b"/>
              <a:pathLst>
                <a:path w="6269" h="3846" extrusionOk="0">
                  <a:moveTo>
                    <a:pt x="5992" y="1"/>
                  </a:moveTo>
                  <a:cubicBezTo>
                    <a:pt x="5862" y="1"/>
                    <a:pt x="5749" y="115"/>
                    <a:pt x="5764" y="245"/>
                  </a:cubicBezTo>
                  <a:cubicBezTo>
                    <a:pt x="5764" y="342"/>
                    <a:pt x="5797" y="2534"/>
                    <a:pt x="3816" y="3216"/>
                  </a:cubicBezTo>
                  <a:cubicBezTo>
                    <a:pt x="3494" y="3326"/>
                    <a:pt x="3191" y="3373"/>
                    <a:pt x="2907" y="3373"/>
                  </a:cubicBezTo>
                  <a:cubicBezTo>
                    <a:pt x="1441" y="3373"/>
                    <a:pt x="510" y="2131"/>
                    <a:pt x="455" y="2064"/>
                  </a:cubicBezTo>
                  <a:cubicBezTo>
                    <a:pt x="415" y="2004"/>
                    <a:pt x="339" y="1969"/>
                    <a:pt x="264" y="1969"/>
                  </a:cubicBezTo>
                  <a:cubicBezTo>
                    <a:pt x="216" y="1969"/>
                    <a:pt x="168" y="1983"/>
                    <a:pt x="130" y="2014"/>
                  </a:cubicBezTo>
                  <a:cubicBezTo>
                    <a:pt x="33" y="2096"/>
                    <a:pt x="1" y="2242"/>
                    <a:pt x="81" y="2356"/>
                  </a:cubicBezTo>
                  <a:cubicBezTo>
                    <a:pt x="95" y="2369"/>
                    <a:pt x="1203" y="3845"/>
                    <a:pt x="2930" y="3845"/>
                  </a:cubicBezTo>
                  <a:cubicBezTo>
                    <a:pt x="3253" y="3845"/>
                    <a:pt x="3599" y="3794"/>
                    <a:pt x="3963" y="3671"/>
                  </a:cubicBezTo>
                  <a:cubicBezTo>
                    <a:pt x="4335" y="3541"/>
                    <a:pt x="4645" y="3363"/>
                    <a:pt x="4904" y="3151"/>
                  </a:cubicBezTo>
                  <a:cubicBezTo>
                    <a:pt x="6268" y="2096"/>
                    <a:pt x="6236" y="261"/>
                    <a:pt x="6236" y="228"/>
                  </a:cubicBezTo>
                  <a:cubicBezTo>
                    <a:pt x="6219" y="98"/>
                    <a:pt x="6122" y="1"/>
                    <a:pt x="599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415" name="Google Shape;1415;p49"/>
          <p:cNvGrpSpPr/>
          <p:nvPr/>
        </p:nvGrpSpPr>
        <p:grpSpPr>
          <a:xfrm rot="-822247">
            <a:off x="562549" y="2133309"/>
            <a:ext cx="613302" cy="596852"/>
            <a:chOff x="3458777" y="1332822"/>
            <a:chExt cx="613323" cy="596872"/>
          </a:xfrm>
        </p:grpSpPr>
        <p:sp>
          <p:nvSpPr>
            <p:cNvPr id="1416" name="Google Shape;1416;p49"/>
            <p:cNvSpPr/>
            <p:nvPr/>
          </p:nvSpPr>
          <p:spPr>
            <a:xfrm rot="-1104307">
              <a:off x="3519694" y="1398506"/>
              <a:ext cx="491488" cy="465504"/>
            </a:xfrm>
            <a:custGeom>
              <a:avLst/>
              <a:gdLst/>
              <a:ahLst/>
              <a:cxnLst/>
              <a:rect l="l" t="t" r="r" b="b"/>
              <a:pathLst>
                <a:path w="10441" h="9889" extrusionOk="0">
                  <a:moveTo>
                    <a:pt x="5212" y="1"/>
                  </a:moveTo>
                  <a:cubicBezTo>
                    <a:pt x="2711" y="1"/>
                    <a:pt x="568" y="1867"/>
                    <a:pt x="293" y="4400"/>
                  </a:cubicBezTo>
                  <a:cubicBezTo>
                    <a:pt x="0" y="7128"/>
                    <a:pt x="1964" y="9564"/>
                    <a:pt x="4677" y="9873"/>
                  </a:cubicBezTo>
                  <a:cubicBezTo>
                    <a:pt x="4855" y="9889"/>
                    <a:pt x="5050" y="9889"/>
                    <a:pt x="5229" y="9889"/>
                  </a:cubicBezTo>
                  <a:cubicBezTo>
                    <a:pt x="7713" y="9889"/>
                    <a:pt x="9856" y="8022"/>
                    <a:pt x="10133" y="5489"/>
                  </a:cubicBezTo>
                  <a:cubicBezTo>
                    <a:pt x="10440" y="2761"/>
                    <a:pt x="8476" y="325"/>
                    <a:pt x="5748" y="16"/>
                  </a:cubicBezTo>
                  <a:cubicBezTo>
                    <a:pt x="5569" y="1"/>
                    <a:pt x="5391" y="1"/>
                    <a:pt x="52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7" name="Google Shape;1417;p49"/>
            <p:cNvSpPr/>
            <p:nvPr/>
          </p:nvSpPr>
          <p:spPr>
            <a:xfrm rot="-1104307">
              <a:off x="3656032" y="1524121"/>
              <a:ext cx="56629" cy="121636"/>
            </a:xfrm>
            <a:custGeom>
              <a:avLst/>
              <a:gdLst/>
              <a:ahLst/>
              <a:cxnLst/>
              <a:rect l="l" t="t" r="r" b="b"/>
              <a:pathLst>
                <a:path w="1203" h="2584" extrusionOk="0">
                  <a:moveTo>
                    <a:pt x="723" y="0"/>
                  </a:moveTo>
                  <a:cubicBezTo>
                    <a:pt x="439" y="0"/>
                    <a:pt x="161" y="541"/>
                    <a:pt x="83" y="1235"/>
                  </a:cubicBezTo>
                  <a:cubicBezTo>
                    <a:pt x="1" y="1950"/>
                    <a:pt x="180" y="2550"/>
                    <a:pt x="456" y="2583"/>
                  </a:cubicBezTo>
                  <a:cubicBezTo>
                    <a:pt x="464" y="2583"/>
                    <a:pt x="472" y="2584"/>
                    <a:pt x="480" y="2584"/>
                  </a:cubicBezTo>
                  <a:cubicBezTo>
                    <a:pt x="764" y="2584"/>
                    <a:pt x="1042" y="2043"/>
                    <a:pt x="1122" y="1349"/>
                  </a:cubicBezTo>
                  <a:cubicBezTo>
                    <a:pt x="1202" y="634"/>
                    <a:pt x="1025" y="34"/>
                    <a:pt x="748" y="1"/>
                  </a:cubicBezTo>
                  <a:cubicBezTo>
                    <a:pt x="740" y="1"/>
                    <a:pt x="731" y="0"/>
                    <a:pt x="7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8" name="Google Shape;1418;p49"/>
            <p:cNvSpPr/>
            <p:nvPr/>
          </p:nvSpPr>
          <p:spPr>
            <a:xfrm rot="-1104307">
              <a:off x="3776420" y="1498546"/>
              <a:ext cx="56629" cy="121683"/>
            </a:xfrm>
            <a:custGeom>
              <a:avLst/>
              <a:gdLst/>
              <a:ahLst/>
              <a:cxnLst/>
              <a:rect l="l" t="t" r="r" b="b"/>
              <a:pathLst>
                <a:path w="1203" h="2585" extrusionOk="0">
                  <a:moveTo>
                    <a:pt x="709" y="0"/>
                  </a:moveTo>
                  <a:cubicBezTo>
                    <a:pt x="438" y="0"/>
                    <a:pt x="146" y="541"/>
                    <a:pt x="83" y="1236"/>
                  </a:cubicBezTo>
                  <a:cubicBezTo>
                    <a:pt x="1" y="1950"/>
                    <a:pt x="163" y="2550"/>
                    <a:pt x="456" y="2583"/>
                  </a:cubicBezTo>
                  <a:cubicBezTo>
                    <a:pt x="464" y="2584"/>
                    <a:pt x="472" y="2584"/>
                    <a:pt x="480" y="2584"/>
                  </a:cubicBezTo>
                  <a:cubicBezTo>
                    <a:pt x="764" y="2584"/>
                    <a:pt x="1042" y="2043"/>
                    <a:pt x="1122" y="1349"/>
                  </a:cubicBezTo>
                  <a:cubicBezTo>
                    <a:pt x="1203" y="634"/>
                    <a:pt x="1025" y="34"/>
                    <a:pt x="732" y="2"/>
                  </a:cubicBezTo>
                  <a:cubicBezTo>
                    <a:pt x="725" y="1"/>
                    <a:pt x="717" y="0"/>
                    <a:pt x="7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9" name="Google Shape;1419;p49"/>
            <p:cNvSpPr/>
            <p:nvPr/>
          </p:nvSpPr>
          <p:spPr>
            <a:xfrm rot="-1104307">
              <a:off x="3649806" y="1654250"/>
              <a:ext cx="249251" cy="121919"/>
            </a:xfrm>
            <a:custGeom>
              <a:avLst/>
              <a:gdLst/>
              <a:ahLst/>
              <a:cxnLst/>
              <a:rect l="l" t="t" r="r" b="b"/>
              <a:pathLst>
                <a:path w="5295" h="2590" extrusionOk="0">
                  <a:moveTo>
                    <a:pt x="2566" y="0"/>
                  </a:moveTo>
                  <a:cubicBezTo>
                    <a:pt x="839" y="0"/>
                    <a:pt x="49" y="1695"/>
                    <a:pt x="33" y="1711"/>
                  </a:cubicBezTo>
                  <a:cubicBezTo>
                    <a:pt x="1" y="1808"/>
                    <a:pt x="33" y="1921"/>
                    <a:pt x="131" y="1971"/>
                  </a:cubicBezTo>
                  <a:cubicBezTo>
                    <a:pt x="155" y="1979"/>
                    <a:pt x="180" y="1983"/>
                    <a:pt x="206" y="1983"/>
                  </a:cubicBezTo>
                  <a:cubicBezTo>
                    <a:pt x="281" y="1983"/>
                    <a:pt x="354" y="1946"/>
                    <a:pt x="390" y="1873"/>
                  </a:cubicBezTo>
                  <a:cubicBezTo>
                    <a:pt x="421" y="1812"/>
                    <a:pt x="1082" y="376"/>
                    <a:pt x="2561" y="376"/>
                  </a:cubicBezTo>
                  <a:cubicBezTo>
                    <a:pt x="2657" y="376"/>
                    <a:pt x="2756" y="382"/>
                    <a:pt x="2859" y="395"/>
                  </a:cubicBezTo>
                  <a:cubicBezTo>
                    <a:pt x="4547" y="607"/>
                    <a:pt x="4889" y="2360"/>
                    <a:pt x="4889" y="2425"/>
                  </a:cubicBezTo>
                  <a:cubicBezTo>
                    <a:pt x="4918" y="2527"/>
                    <a:pt x="5000" y="2590"/>
                    <a:pt x="5087" y="2590"/>
                  </a:cubicBezTo>
                  <a:cubicBezTo>
                    <a:pt x="5097" y="2590"/>
                    <a:pt x="5107" y="2589"/>
                    <a:pt x="5116" y="2588"/>
                  </a:cubicBezTo>
                  <a:cubicBezTo>
                    <a:pt x="5229" y="2555"/>
                    <a:pt x="5294" y="2458"/>
                    <a:pt x="5279" y="2360"/>
                  </a:cubicBezTo>
                  <a:cubicBezTo>
                    <a:pt x="5279" y="2343"/>
                    <a:pt x="4986" y="866"/>
                    <a:pt x="3735" y="265"/>
                  </a:cubicBezTo>
                  <a:cubicBezTo>
                    <a:pt x="3492" y="135"/>
                    <a:pt x="3216" y="54"/>
                    <a:pt x="2908" y="22"/>
                  </a:cubicBezTo>
                  <a:cubicBezTo>
                    <a:pt x="2790" y="7"/>
                    <a:pt x="2676" y="0"/>
                    <a:pt x="25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420" name="Google Shape;1420;p49"/>
          <p:cNvSpPr/>
          <p:nvPr/>
        </p:nvSpPr>
        <p:spPr>
          <a:xfrm rot="10800000" flipH="1">
            <a:off x="-283965" y="2116498"/>
            <a:ext cx="522600" cy="180775"/>
          </a:xfrm>
          <a:custGeom>
            <a:avLst/>
            <a:gdLst/>
            <a:ahLst/>
            <a:cxnLst/>
            <a:rect l="l" t="t" r="r" b="b"/>
            <a:pathLst>
              <a:path w="20904" h="7231" extrusionOk="0">
                <a:moveTo>
                  <a:pt x="20904" y="7231"/>
                </a:moveTo>
                <a:cubicBezTo>
                  <a:pt x="20303" y="4620"/>
                  <a:pt x="16698" y="2303"/>
                  <a:pt x="14098" y="2953"/>
                </a:cubicBezTo>
                <a:cubicBezTo>
                  <a:pt x="12934" y="3244"/>
                  <a:pt x="12953" y="6193"/>
                  <a:pt x="14098" y="6551"/>
                </a:cubicBezTo>
                <a:cubicBezTo>
                  <a:pt x="15204" y="6897"/>
                  <a:pt x="15922" y="4125"/>
                  <a:pt x="15168" y="3245"/>
                </a:cubicBezTo>
                <a:cubicBezTo>
                  <a:pt x="11833" y="-647"/>
                  <a:pt x="5003" y="-398"/>
                  <a:pt x="0" y="717"/>
                </a:cubicBezTo>
              </a:path>
            </a:pathLst>
          </a:custGeom>
          <a:noFill/>
          <a:ln w="9525" cap="flat" cmpd="sng">
            <a:solidFill>
              <a:schemeClr val="accent5"/>
            </a:solidFill>
            <a:prstDash val="solid"/>
            <a:round/>
            <a:headEnd type="none" w="med" len="med"/>
            <a:tailEnd type="triangle" w="med" len="med"/>
          </a:ln>
        </p:spPr>
      </p:sp>
      <p:sp>
        <p:nvSpPr>
          <p:cNvPr id="1421" name="Google Shape;1421;p49"/>
          <p:cNvSpPr/>
          <p:nvPr/>
        </p:nvSpPr>
        <p:spPr>
          <a:xfrm rot="10800000">
            <a:off x="3109385" y="2116498"/>
            <a:ext cx="522600" cy="180775"/>
          </a:xfrm>
          <a:custGeom>
            <a:avLst/>
            <a:gdLst/>
            <a:ahLst/>
            <a:cxnLst/>
            <a:rect l="l" t="t" r="r" b="b"/>
            <a:pathLst>
              <a:path w="20904" h="7231" extrusionOk="0">
                <a:moveTo>
                  <a:pt x="20904" y="7231"/>
                </a:moveTo>
                <a:cubicBezTo>
                  <a:pt x="20303" y="4620"/>
                  <a:pt x="16698" y="2303"/>
                  <a:pt x="14098" y="2953"/>
                </a:cubicBezTo>
                <a:cubicBezTo>
                  <a:pt x="12934" y="3244"/>
                  <a:pt x="12953" y="6193"/>
                  <a:pt x="14098" y="6551"/>
                </a:cubicBezTo>
                <a:cubicBezTo>
                  <a:pt x="15204" y="6897"/>
                  <a:pt x="15922" y="4125"/>
                  <a:pt x="15168" y="3245"/>
                </a:cubicBezTo>
                <a:cubicBezTo>
                  <a:pt x="11833" y="-647"/>
                  <a:pt x="5003" y="-398"/>
                  <a:pt x="0" y="717"/>
                </a:cubicBezTo>
              </a:path>
            </a:pathLst>
          </a:custGeom>
          <a:noFill/>
          <a:ln w="9525" cap="flat" cmpd="sng">
            <a:solidFill>
              <a:schemeClr val="accent5"/>
            </a:solidFill>
            <a:prstDash val="solid"/>
            <a:round/>
            <a:headEnd type="none" w="med" len="med"/>
            <a:tailEnd type="triangle" w="med" len="med"/>
          </a:ln>
        </p:spPr>
      </p:sp>
      <p:grpSp>
        <p:nvGrpSpPr>
          <p:cNvPr id="73" name="Google Shape;1842;p54">
            <a:extLst>
              <a:ext uri="{FF2B5EF4-FFF2-40B4-BE49-F238E27FC236}">
                <a16:creationId xmlns:a16="http://schemas.microsoft.com/office/drawing/2014/main" id="{8AD22ECC-FEDB-45C0-B981-7C3D31844EDB}"/>
              </a:ext>
            </a:extLst>
          </p:cNvPr>
          <p:cNvGrpSpPr/>
          <p:nvPr/>
        </p:nvGrpSpPr>
        <p:grpSpPr>
          <a:xfrm>
            <a:off x="6318691" y="1172961"/>
            <a:ext cx="2423316" cy="3262311"/>
            <a:chOff x="2399554" y="2783601"/>
            <a:chExt cx="1478623" cy="1990549"/>
          </a:xfrm>
        </p:grpSpPr>
        <p:sp>
          <p:nvSpPr>
            <p:cNvPr id="74" name="Google Shape;1843;p54">
              <a:extLst>
                <a:ext uri="{FF2B5EF4-FFF2-40B4-BE49-F238E27FC236}">
                  <a16:creationId xmlns:a16="http://schemas.microsoft.com/office/drawing/2014/main" id="{B1EDEACF-4D5E-4C52-A17A-A7451A63A40D}"/>
                </a:ext>
              </a:extLst>
            </p:cNvPr>
            <p:cNvSpPr/>
            <p:nvPr/>
          </p:nvSpPr>
          <p:spPr>
            <a:xfrm>
              <a:off x="2518375" y="3008250"/>
              <a:ext cx="1256450" cy="1765900"/>
            </a:xfrm>
            <a:custGeom>
              <a:avLst/>
              <a:gdLst/>
              <a:ahLst/>
              <a:cxnLst/>
              <a:rect l="l" t="t" r="r" b="b"/>
              <a:pathLst>
                <a:path w="50258" h="70636" extrusionOk="0">
                  <a:moveTo>
                    <a:pt x="34428" y="1"/>
                  </a:moveTo>
                  <a:cubicBezTo>
                    <a:pt x="32983" y="1"/>
                    <a:pt x="31533" y="138"/>
                    <a:pt x="30115" y="386"/>
                  </a:cubicBezTo>
                  <a:cubicBezTo>
                    <a:pt x="25830" y="1137"/>
                    <a:pt x="21777" y="2854"/>
                    <a:pt x="17842" y="4688"/>
                  </a:cubicBezTo>
                  <a:cubicBezTo>
                    <a:pt x="14441" y="6289"/>
                    <a:pt x="10939" y="8123"/>
                    <a:pt x="8871" y="11258"/>
                  </a:cubicBezTo>
                  <a:cubicBezTo>
                    <a:pt x="7088" y="13959"/>
                    <a:pt x="6587" y="17345"/>
                    <a:pt x="6587" y="20596"/>
                  </a:cubicBezTo>
                  <a:cubicBezTo>
                    <a:pt x="6587" y="23848"/>
                    <a:pt x="7037" y="27099"/>
                    <a:pt x="6904" y="30351"/>
                  </a:cubicBezTo>
                  <a:cubicBezTo>
                    <a:pt x="6737" y="34153"/>
                    <a:pt x="5787" y="37921"/>
                    <a:pt x="4120" y="41339"/>
                  </a:cubicBezTo>
                  <a:cubicBezTo>
                    <a:pt x="3035" y="43590"/>
                    <a:pt x="1618" y="45707"/>
                    <a:pt x="834" y="48093"/>
                  </a:cubicBezTo>
                  <a:cubicBezTo>
                    <a:pt x="51" y="50476"/>
                    <a:pt x="0" y="53295"/>
                    <a:pt x="1501" y="55312"/>
                  </a:cubicBezTo>
                  <a:cubicBezTo>
                    <a:pt x="3502" y="57997"/>
                    <a:pt x="7421" y="58364"/>
                    <a:pt x="9989" y="60514"/>
                  </a:cubicBezTo>
                  <a:cubicBezTo>
                    <a:pt x="12324" y="62482"/>
                    <a:pt x="13257" y="65701"/>
                    <a:pt x="15441" y="67835"/>
                  </a:cubicBezTo>
                  <a:cubicBezTo>
                    <a:pt x="17417" y="69781"/>
                    <a:pt x="20239" y="70635"/>
                    <a:pt x="23030" y="70635"/>
                  </a:cubicBezTo>
                  <a:cubicBezTo>
                    <a:pt x="23420" y="70635"/>
                    <a:pt x="23810" y="70619"/>
                    <a:pt x="24196" y="70586"/>
                  </a:cubicBezTo>
                  <a:cubicBezTo>
                    <a:pt x="27331" y="70336"/>
                    <a:pt x="30315" y="69136"/>
                    <a:pt x="33183" y="67802"/>
                  </a:cubicBezTo>
                  <a:cubicBezTo>
                    <a:pt x="37452" y="65834"/>
                    <a:pt x="41687" y="63449"/>
                    <a:pt x="44672" y="59798"/>
                  </a:cubicBezTo>
                  <a:cubicBezTo>
                    <a:pt x="49757" y="53562"/>
                    <a:pt x="50258" y="44807"/>
                    <a:pt x="49708" y="36770"/>
                  </a:cubicBezTo>
                  <a:cubicBezTo>
                    <a:pt x="49141" y="28750"/>
                    <a:pt x="47774" y="20513"/>
                    <a:pt x="49908" y="12758"/>
                  </a:cubicBezTo>
                  <a:lnTo>
                    <a:pt x="50042" y="12091"/>
                  </a:lnTo>
                  <a:cubicBezTo>
                    <a:pt x="49757" y="7756"/>
                    <a:pt x="46723" y="3872"/>
                    <a:pt x="42838" y="1887"/>
                  </a:cubicBezTo>
                  <a:cubicBezTo>
                    <a:pt x="40250" y="560"/>
                    <a:pt x="37349" y="1"/>
                    <a:pt x="3442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5" name="Google Shape;1844;p54">
              <a:extLst>
                <a:ext uri="{FF2B5EF4-FFF2-40B4-BE49-F238E27FC236}">
                  <a16:creationId xmlns:a16="http://schemas.microsoft.com/office/drawing/2014/main" id="{DD7B44F8-A18D-43D5-905F-D5AFDC3CD40F}"/>
                </a:ext>
              </a:extLst>
            </p:cNvPr>
            <p:cNvSpPr/>
            <p:nvPr/>
          </p:nvSpPr>
          <p:spPr>
            <a:xfrm>
              <a:off x="2780600" y="3200075"/>
              <a:ext cx="972150" cy="1305650"/>
            </a:xfrm>
            <a:custGeom>
              <a:avLst/>
              <a:gdLst/>
              <a:ahLst/>
              <a:cxnLst/>
              <a:rect l="l" t="t" r="r" b="b"/>
              <a:pathLst>
                <a:path w="38886" h="52226" extrusionOk="0">
                  <a:moveTo>
                    <a:pt x="12322" y="0"/>
                  </a:moveTo>
                  <a:lnTo>
                    <a:pt x="10655" y="6519"/>
                  </a:lnTo>
                  <a:lnTo>
                    <a:pt x="4669" y="12089"/>
                  </a:lnTo>
                  <a:lnTo>
                    <a:pt x="4269" y="23528"/>
                  </a:lnTo>
                  <a:lnTo>
                    <a:pt x="3685" y="30397"/>
                  </a:lnTo>
                  <a:lnTo>
                    <a:pt x="0" y="37952"/>
                  </a:lnTo>
                  <a:lnTo>
                    <a:pt x="3351" y="36400"/>
                  </a:lnTo>
                  <a:lnTo>
                    <a:pt x="5003" y="31949"/>
                  </a:lnTo>
                  <a:cubicBezTo>
                    <a:pt x="5003" y="31949"/>
                    <a:pt x="7153" y="34333"/>
                    <a:pt x="6953" y="34717"/>
                  </a:cubicBezTo>
                  <a:cubicBezTo>
                    <a:pt x="6770" y="35117"/>
                    <a:pt x="6670" y="39586"/>
                    <a:pt x="6670" y="39586"/>
                  </a:cubicBezTo>
                  <a:cubicBezTo>
                    <a:pt x="7953" y="38401"/>
                    <a:pt x="9421" y="36284"/>
                    <a:pt x="9105" y="34566"/>
                  </a:cubicBezTo>
                  <a:cubicBezTo>
                    <a:pt x="8787" y="32849"/>
                    <a:pt x="8004" y="31249"/>
                    <a:pt x="7553" y="29564"/>
                  </a:cubicBezTo>
                  <a:cubicBezTo>
                    <a:pt x="7387" y="28930"/>
                    <a:pt x="7453" y="27980"/>
                    <a:pt x="8120" y="27947"/>
                  </a:cubicBezTo>
                  <a:lnTo>
                    <a:pt x="8154" y="27947"/>
                  </a:lnTo>
                  <a:cubicBezTo>
                    <a:pt x="8504" y="27947"/>
                    <a:pt x="8787" y="28263"/>
                    <a:pt x="9087" y="28481"/>
                  </a:cubicBezTo>
                  <a:cubicBezTo>
                    <a:pt x="9238" y="28597"/>
                    <a:pt x="9438" y="28663"/>
                    <a:pt x="9638" y="28663"/>
                  </a:cubicBezTo>
                  <a:cubicBezTo>
                    <a:pt x="9821" y="28663"/>
                    <a:pt x="10005" y="28581"/>
                    <a:pt x="10054" y="28397"/>
                  </a:cubicBezTo>
                  <a:cubicBezTo>
                    <a:pt x="8087" y="25746"/>
                    <a:pt x="6837" y="22460"/>
                    <a:pt x="7137" y="19176"/>
                  </a:cubicBezTo>
                  <a:cubicBezTo>
                    <a:pt x="7437" y="15875"/>
                    <a:pt x="9472" y="12673"/>
                    <a:pt x="12556" y="11488"/>
                  </a:cubicBezTo>
                  <a:cubicBezTo>
                    <a:pt x="13674" y="11055"/>
                    <a:pt x="14857" y="10906"/>
                    <a:pt x="16057" y="10906"/>
                  </a:cubicBezTo>
                  <a:cubicBezTo>
                    <a:pt x="17542" y="10906"/>
                    <a:pt x="19059" y="11139"/>
                    <a:pt x="20526" y="11372"/>
                  </a:cubicBezTo>
                  <a:cubicBezTo>
                    <a:pt x="21110" y="11472"/>
                    <a:pt x="21711" y="11589"/>
                    <a:pt x="22160" y="11973"/>
                  </a:cubicBezTo>
                  <a:cubicBezTo>
                    <a:pt x="22911" y="12622"/>
                    <a:pt x="22878" y="13774"/>
                    <a:pt x="22727" y="14757"/>
                  </a:cubicBezTo>
                  <a:cubicBezTo>
                    <a:pt x="21744" y="21044"/>
                    <a:pt x="18258" y="26613"/>
                    <a:pt x="14623" y="31831"/>
                  </a:cubicBezTo>
                  <a:cubicBezTo>
                    <a:pt x="10988" y="37051"/>
                    <a:pt x="7086" y="42220"/>
                    <a:pt x="5069" y="48239"/>
                  </a:cubicBezTo>
                  <a:cubicBezTo>
                    <a:pt x="4769" y="49106"/>
                    <a:pt x="4518" y="50040"/>
                    <a:pt x="4785" y="50907"/>
                  </a:cubicBezTo>
                  <a:cubicBezTo>
                    <a:pt x="5003" y="51625"/>
                    <a:pt x="5703" y="52225"/>
                    <a:pt x="6403" y="52225"/>
                  </a:cubicBezTo>
                  <a:cubicBezTo>
                    <a:pt x="6570" y="52225"/>
                    <a:pt x="6720" y="52208"/>
                    <a:pt x="6870" y="52141"/>
                  </a:cubicBezTo>
                  <a:cubicBezTo>
                    <a:pt x="7286" y="51958"/>
                    <a:pt x="7571" y="51592"/>
                    <a:pt x="7837" y="51225"/>
                  </a:cubicBezTo>
                  <a:cubicBezTo>
                    <a:pt x="10088" y="48157"/>
                    <a:pt x="12322" y="45088"/>
                    <a:pt x="14574" y="42020"/>
                  </a:cubicBezTo>
                  <a:cubicBezTo>
                    <a:pt x="17225" y="38385"/>
                    <a:pt x="19876" y="34766"/>
                    <a:pt x="22527" y="31131"/>
                  </a:cubicBezTo>
                  <a:cubicBezTo>
                    <a:pt x="22927" y="30598"/>
                    <a:pt x="23445" y="29997"/>
                    <a:pt x="24095" y="29997"/>
                  </a:cubicBezTo>
                  <a:cubicBezTo>
                    <a:pt x="24145" y="29997"/>
                    <a:pt x="24195" y="29997"/>
                    <a:pt x="24245" y="30015"/>
                  </a:cubicBezTo>
                  <a:cubicBezTo>
                    <a:pt x="24661" y="30081"/>
                    <a:pt x="24979" y="30381"/>
                    <a:pt x="25279" y="30664"/>
                  </a:cubicBezTo>
                  <a:cubicBezTo>
                    <a:pt x="26329" y="31698"/>
                    <a:pt x="27363" y="32716"/>
                    <a:pt x="28397" y="33732"/>
                  </a:cubicBezTo>
                  <a:cubicBezTo>
                    <a:pt x="29381" y="34700"/>
                    <a:pt x="30382" y="35700"/>
                    <a:pt x="30898" y="36985"/>
                  </a:cubicBezTo>
                  <a:cubicBezTo>
                    <a:pt x="32065" y="39853"/>
                    <a:pt x="30431" y="43137"/>
                    <a:pt x="30931" y="46205"/>
                  </a:cubicBezTo>
                  <a:cubicBezTo>
                    <a:pt x="34517" y="43304"/>
                    <a:pt x="36084" y="38168"/>
                    <a:pt x="34784" y="33766"/>
                  </a:cubicBezTo>
                  <a:cubicBezTo>
                    <a:pt x="33816" y="30531"/>
                    <a:pt x="31515" y="27880"/>
                    <a:pt x="30281" y="24745"/>
                  </a:cubicBezTo>
                  <a:cubicBezTo>
                    <a:pt x="29464" y="22711"/>
                    <a:pt x="29114" y="20526"/>
                    <a:pt x="28781" y="18358"/>
                  </a:cubicBezTo>
                  <a:cubicBezTo>
                    <a:pt x="28497" y="16558"/>
                    <a:pt x="28247" y="14557"/>
                    <a:pt x="29248" y="13040"/>
                  </a:cubicBezTo>
                  <a:cubicBezTo>
                    <a:pt x="30231" y="11555"/>
                    <a:pt x="32082" y="11006"/>
                    <a:pt x="33632" y="10139"/>
                  </a:cubicBezTo>
                  <a:cubicBezTo>
                    <a:pt x="36234" y="8671"/>
                    <a:pt x="38201" y="6086"/>
                    <a:pt x="38886" y="3169"/>
                  </a:cubicBezTo>
                  <a:lnTo>
                    <a:pt x="38886" y="3169"/>
                  </a:lnTo>
                  <a:cubicBezTo>
                    <a:pt x="36118" y="4885"/>
                    <a:pt x="33350" y="6603"/>
                    <a:pt x="30598" y="8320"/>
                  </a:cubicBezTo>
                  <a:cubicBezTo>
                    <a:pt x="29648" y="8905"/>
                    <a:pt x="28663" y="9505"/>
                    <a:pt x="27563" y="9605"/>
                  </a:cubicBezTo>
                  <a:cubicBezTo>
                    <a:pt x="27480" y="9621"/>
                    <a:pt x="27380" y="9621"/>
                    <a:pt x="27296" y="9621"/>
                  </a:cubicBezTo>
                  <a:cubicBezTo>
                    <a:pt x="26262" y="9621"/>
                    <a:pt x="25195" y="9087"/>
                    <a:pt x="24895" y="8104"/>
                  </a:cubicBezTo>
                  <a:cubicBezTo>
                    <a:pt x="24428" y="6537"/>
                    <a:pt x="26113" y="4785"/>
                    <a:pt x="25346" y="3335"/>
                  </a:cubicBezTo>
                  <a:lnTo>
                    <a:pt x="25346" y="3335"/>
                  </a:lnTo>
                  <a:lnTo>
                    <a:pt x="17942" y="10205"/>
                  </a:lnTo>
                  <a:lnTo>
                    <a:pt x="14023" y="8020"/>
                  </a:lnTo>
                  <a:cubicBezTo>
                    <a:pt x="14023" y="8020"/>
                    <a:pt x="13774" y="6870"/>
                    <a:pt x="13340" y="4485"/>
                  </a:cubicBezTo>
                  <a:cubicBezTo>
                    <a:pt x="12906" y="2101"/>
                    <a:pt x="12322" y="0"/>
                    <a:pt x="123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 name="Google Shape;1845;p54">
              <a:extLst>
                <a:ext uri="{FF2B5EF4-FFF2-40B4-BE49-F238E27FC236}">
                  <a16:creationId xmlns:a16="http://schemas.microsoft.com/office/drawing/2014/main" id="{076F6661-5838-469E-B491-B676CC88BC5D}"/>
                </a:ext>
              </a:extLst>
            </p:cNvPr>
            <p:cNvSpPr/>
            <p:nvPr/>
          </p:nvSpPr>
          <p:spPr>
            <a:xfrm>
              <a:off x="3011100" y="2921125"/>
              <a:ext cx="114250" cy="161425"/>
            </a:xfrm>
            <a:custGeom>
              <a:avLst/>
              <a:gdLst/>
              <a:ahLst/>
              <a:cxnLst/>
              <a:rect l="l" t="t" r="r" b="b"/>
              <a:pathLst>
                <a:path w="4570" h="6457" extrusionOk="0">
                  <a:moveTo>
                    <a:pt x="2081" y="0"/>
                  </a:moveTo>
                  <a:cubicBezTo>
                    <a:pt x="2072" y="0"/>
                    <a:pt x="2062" y="1"/>
                    <a:pt x="2052" y="2"/>
                  </a:cubicBezTo>
                  <a:cubicBezTo>
                    <a:pt x="1952" y="20"/>
                    <a:pt x="1868" y="102"/>
                    <a:pt x="1819" y="186"/>
                  </a:cubicBezTo>
                  <a:cubicBezTo>
                    <a:pt x="1686" y="403"/>
                    <a:pt x="1635" y="687"/>
                    <a:pt x="1619" y="954"/>
                  </a:cubicBezTo>
                  <a:cubicBezTo>
                    <a:pt x="1552" y="2154"/>
                    <a:pt x="1935" y="3371"/>
                    <a:pt x="2686" y="4304"/>
                  </a:cubicBezTo>
                  <a:cubicBezTo>
                    <a:pt x="2168" y="3737"/>
                    <a:pt x="1585" y="3204"/>
                    <a:pt x="952" y="2737"/>
                  </a:cubicBezTo>
                  <a:cubicBezTo>
                    <a:pt x="852" y="2670"/>
                    <a:pt x="752" y="2588"/>
                    <a:pt x="634" y="2570"/>
                  </a:cubicBezTo>
                  <a:cubicBezTo>
                    <a:pt x="620" y="2569"/>
                    <a:pt x="605" y="2568"/>
                    <a:pt x="591" y="2568"/>
                  </a:cubicBezTo>
                  <a:cubicBezTo>
                    <a:pt x="297" y="2568"/>
                    <a:pt x="83" y="2885"/>
                    <a:pt x="51" y="3188"/>
                  </a:cubicBezTo>
                  <a:cubicBezTo>
                    <a:pt x="1" y="3704"/>
                    <a:pt x="285" y="4204"/>
                    <a:pt x="601" y="4605"/>
                  </a:cubicBezTo>
                  <a:cubicBezTo>
                    <a:pt x="1168" y="5305"/>
                    <a:pt x="1902" y="5838"/>
                    <a:pt x="2619" y="6372"/>
                  </a:cubicBezTo>
                  <a:lnTo>
                    <a:pt x="4503" y="6456"/>
                  </a:lnTo>
                  <a:cubicBezTo>
                    <a:pt x="4570" y="6423"/>
                    <a:pt x="4570" y="6339"/>
                    <a:pt x="4570" y="6272"/>
                  </a:cubicBezTo>
                  <a:cubicBezTo>
                    <a:pt x="4369" y="4755"/>
                    <a:pt x="3869" y="3304"/>
                    <a:pt x="3302" y="1870"/>
                  </a:cubicBezTo>
                  <a:cubicBezTo>
                    <a:pt x="3069" y="1254"/>
                    <a:pt x="2802" y="620"/>
                    <a:pt x="2335" y="153"/>
                  </a:cubicBezTo>
                  <a:cubicBezTo>
                    <a:pt x="2259" y="76"/>
                    <a:pt x="2183" y="0"/>
                    <a:pt x="20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1846;p54">
              <a:extLst>
                <a:ext uri="{FF2B5EF4-FFF2-40B4-BE49-F238E27FC236}">
                  <a16:creationId xmlns:a16="http://schemas.microsoft.com/office/drawing/2014/main" id="{CC46614F-9FFA-4AE2-8778-27C7C73380BC}"/>
                </a:ext>
              </a:extLst>
            </p:cNvPr>
            <p:cNvSpPr/>
            <p:nvPr/>
          </p:nvSpPr>
          <p:spPr>
            <a:xfrm>
              <a:off x="3111975" y="2979775"/>
              <a:ext cx="53825" cy="102775"/>
            </a:xfrm>
            <a:custGeom>
              <a:avLst/>
              <a:gdLst/>
              <a:ahLst/>
              <a:cxnLst/>
              <a:rect l="l" t="t" r="r" b="b"/>
              <a:pathLst>
                <a:path w="2153" h="4111" extrusionOk="0">
                  <a:moveTo>
                    <a:pt x="1509" y="0"/>
                  </a:moveTo>
                  <a:cubicBezTo>
                    <a:pt x="1381" y="0"/>
                    <a:pt x="1254" y="35"/>
                    <a:pt x="1152" y="91"/>
                  </a:cubicBezTo>
                  <a:cubicBezTo>
                    <a:pt x="968" y="208"/>
                    <a:pt x="835" y="375"/>
                    <a:pt x="735" y="558"/>
                  </a:cubicBezTo>
                  <a:cubicBezTo>
                    <a:pt x="168" y="1558"/>
                    <a:pt x="1" y="2976"/>
                    <a:pt x="485" y="4110"/>
                  </a:cubicBezTo>
                  <a:cubicBezTo>
                    <a:pt x="1535" y="3310"/>
                    <a:pt x="2153" y="2092"/>
                    <a:pt x="2135" y="809"/>
                  </a:cubicBezTo>
                  <a:cubicBezTo>
                    <a:pt x="2119" y="542"/>
                    <a:pt x="2069" y="224"/>
                    <a:pt x="1802" y="75"/>
                  </a:cubicBezTo>
                  <a:cubicBezTo>
                    <a:pt x="1713" y="23"/>
                    <a:pt x="1611" y="0"/>
                    <a:pt x="150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 name="Google Shape;1847;p54">
              <a:extLst>
                <a:ext uri="{FF2B5EF4-FFF2-40B4-BE49-F238E27FC236}">
                  <a16:creationId xmlns:a16="http://schemas.microsoft.com/office/drawing/2014/main" id="{6DAAE140-AC30-46B2-96C6-DB94B44BB92C}"/>
                </a:ext>
              </a:extLst>
            </p:cNvPr>
            <p:cNvSpPr/>
            <p:nvPr/>
          </p:nvSpPr>
          <p:spPr>
            <a:xfrm>
              <a:off x="3633075" y="3714375"/>
              <a:ext cx="133850" cy="140325"/>
            </a:xfrm>
            <a:custGeom>
              <a:avLst/>
              <a:gdLst/>
              <a:ahLst/>
              <a:cxnLst/>
              <a:rect l="l" t="t" r="r" b="b"/>
              <a:pathLst>
                <a:path w="5354" h="5613" extrusionOk="0">
                  <a:moveTo>
                    <a:pt x="1804" y="0"/>
                  </a:moveTo>
                  <a:cubicBezTo>
                    <a:pt x="1792" y="0"/>
                    <a:pt x="1780" y="2"/>
                    <a:pt x="1768" y="5"/>
                  </a:cubicBezTo>
                  <a:cubicBezTo>
                    <a:pt x="1685" y="5"/>
                    <a:pt x="1618" y="72"/>
                    <a:pt x="1568" y="154"/>
                  </a:cubicBezTo>
                  <a:cubicBezTo>
                    <a:pt x="1434" y="354"/>
                    <a:pt x="1401" y="588"/>
                    <a:pt x="1385" y="821"/>
                  </a:cubicBezTo>
                  <a:cubicBezTo>
                    <a:pt x="1334" y="1872"/>
                    <a:pt x="1668" y="2922"/>
                    <a:pt x="2319" y="3740"/>
                  </a:cubicBezTo>
                  <a:cubicBezTo>
                    <a:pt x="1868" y="3240"/>
                    <a:pt x="1534" y="2906"/>
                    <a:pt x="985" y="2506"/>
                  </a:cubicBezTo>
                  <a:cubicBezTo>
                    <a:pt x="901" y="2439"/>
                    <a:pt x="767" y="2339"/>
                    <a:pt x="585" y="2306"/>
                  </a:cubicBezTo>
                  <a:cubicBezTo>
                    <a:pt x="555" y="2299"/>
                    <a:pt x="525" y="2295"/>
                    <a:pt x="496" y="2295"/>
                  </a:cubicBezTo>
                  <a:cubicBezTo>
                    <a:pt x="262" y="2295"/>
                    <a:pt x="49" y="2520"/>
                    <a:pt x="34" y="2773"/>
                  </a:cubicBezTo>
                  <a:cubicBezTo>
                    <a:pt x="0" y="3106"/>
                    <a:pt x="251" y="3607"/>
                    <a:pt x="518" y="4007"/>
                  </a:cubicBezTo>
                  <a:cubicBezTo>
                    <a:pt x="651" y="4207"/>
                    <a:pt x="1067" y="4623"/>
                    <a:pt x="1252" y="4756"/>
                  </a:cubicBezTo>
                  <a:lnTo>
                    <a:pt x="1835" y="5207"/>
                  </a:lnTo>
                  <a:cubicBezTo>
                    <a:pt x="2183" y="5464"/>
                    <a:pt x="2601" y="5612"/>
                    <a:pt x="3036" y="5612"/>
                  </a:cubicBezTo>
                  <a:cubicBezTo>
                    <a:pt x="3080" y="5612"/>
                    <a:pt x="3124" y="5611"/>
                    <a:pt x="3168" y="5607"/>
                  </a:cubicBezTo>
                  <a:cubicBezTo>
                    <a:pt x="3753" y="5590"/>
                    <a:pt x="4320" y="5307"/>
                    <a:pt x="4669" y="4840"/>
                  </a:cubicBezTo>
                  <a:cubicBezTo>
                    <a:pt x="5120" y="4223"/>
                    <a:pt x="5354" y="3489"/>
                    <a:pt x="5354" y="2739"/>
                  </a:cubicBezTo>
                  <a:cubicBezTo>
                    <a:pt x="5336" y="2506"/>
                    <a:pt x="5287" y="2239"/>
                    <a:pt x="5069" y="2106"/>
                  </a:cubicBezTo>
                  <a:cubicBezTo>
                    <a:pt x="4985" y="2060"/>
                    <a:pt x="4890" y="2038"/>
                    <a:pt x="4796" y="2038"/>
                  </a:cubicBezTo>
                  <a:cubicBezTo>
                    <a:pt x="4686" y="2038"/>
                    <a:pt x="4576" y="2068"/>
                    <a:pt x="4486" y="2122"/>
                  </a:cubicBezTo>
                  <a:cubicBezTo>
                    <a:pt x="4336" y="2206"/>
                    <a:pt x="4220" y="2355"/>
                    <a:pt x="4136" y="2522"/>
                  </a:cubicBezTo>
                  <a:cubicBezTo>
                    <a:pt x="3886" y="2956"/>
                    <a:pt x="3719" y="3489"/>
                    <a:pt x="3669" y="4040"/>
                  </a:cubicBezTo>
                  <a:cubicBezTo>
                    <a:pt x="3402" y="2989"/>
                    <a:pt x="3002" y="1972"/>
                    <a:pt x="2602" y="972"/>
                  </a:cubicBezTo>
                  <a:cubicBezTo>
                    <a:pt x="2468" y="621"/>
                    <a:pt x="2252" y="288"/>
                    <a:pt x="1952" y="54"/>
                  </a:cubicBezTo>
                  <a:cubicBezTo>
                    <a:pt x="1898" y="27"/>
                    <a:pt x="1854" y="0"/>
                    <a:pt x="180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 name="Google Shape;1848;p54">
              <a:extLst>
                <a:ext uri="{FF2B5EF4-FFF2-40B4-BE49-F238E27FC236}">
                  <a16:creationId xmlns:a16="http://schemas.microsoft.com/office/drawing/2014/main" id="{2FE32CC7-11E3-4D49-98AD-190EA8D5C8F3}"/>
                </a:ext>
              </a:extLst>
            </p:cNvPr>
            <p:cNvSpPr/>
            <p:nvPr/>
          </p:nvSpPr>
          <p:spPr>
            <a:xfrm>
              <a:off x="3095750" y="4427200"/>
              <a:ext cx="134250" cy="140650"/>
            </a:xfrm>
            <a:custGeom>
              <a:avLst/>
              <a:gdLst/>
              <a:ahLst/>
              <a:cxnLst/>
              <a:rect l="l" t="t" r="r" b="b"/>
              <a:pathLst>
                <a:path w="5370" h="5626" extrusionOk="0">
                  <a:moveTo>
                    <a:pt x="1804" y="1"/>
                  </a:moveTo>
                  <a:cubicBezTo>
                    <a:pt x="1792" y="1"/>
                    <a:pt x="1780" y="2"/>
                    <a:pt x="1768" y="5"/>
                  </a:cubicBezTo>
                  <a:cubicBezTo>
                    <a:pt x="1684" y="5"/>
                    <a:pt x="1617" y="88"/>
                    <a:pt x="1568" y="155"/>
                  </a:cubicBezTo>
                  <a:cubicBezTo>
                    <a:pt x="1450" y="355"/>
                    <a:pt x="1417" y="606"/>
                    <a:pt x="1401" y="839"/>
                  </a:cubicBezTo>
                  <a:cubicBezTo>
                    <a:pt x="1334" y="1873"/>
                    <a:pt x="1668" y="2940"/>
                    <a:pt x="2317" y="3740"/>
                  </a:cubicBezTo>
                  <a:cubicBezTo>
                    <a:pt x="1868" y="3240"/>
                    <a:pt x="1534" y="2907"/>
                    <a:pt x="983" y="2507"/>
                  </a:cubicBezTo>
                  <a:cubicBezTo>
                    <a:pt x="901" y="2440"/>
                    <a:pt x="767" y="2340"/>
                    <a:pt x="601" y="2306"/>
                  </a:cubicBezTo>
                  <a:cubicBezTo>
                    <a:pt x="571" y="2299"/>
                    <a:pt x="541" y="2296"/>
                    <a:pt x="512" y="2296"/>
                  </a:cubicBezTo>
                  <a:cubicBezTo>
                    <a:pt x="266" y="2296"/>
                    <a:pt x="64" y="2535"/>
                    <a:pt x="34" y="2773"/>
                  </a:cubicBezTo>
                  <a:cubicBezTo>
                    <a:pt x="0" y="3107"/>
                    <a:pt x="267" y="3607"/>
                    <a:pt x="517" y="4007"/>
                  </a:cubicBezTo>
                  <a:cubicBezTo>
                    <a:pt x="650" y="4207"/>
                    <a:pt x="1068" y="4624"/>
                    <a:pt x="1250" y="4757"/>
                  </a:cubicBezTo>
                  <a:lnTo>
                    <a:pt x="1835" y="5208"/>
                  </a:lnTo>
                  <a:cubicBezTo>
                    <a:pt x="2195" y="5491"/>
                    <a:pt x="2646" y="5626"/>
                    <a:pt x="3088" y="5626"/>
                  </a:cubicBezTo>
                  <a:cubicBezTo>
                    <a:pt x="3115" y="5626"/>
                    <a:pt x="3142" y="5625"/>
                    <a:pt x="3169" y="5624"/>
                  </a:cubicBezTo>
                  <a:cubicBezTo>
                    <a:pt x="3769" y="5591"/>
                    <a:pt x="4318" y="5308"/>
                    <a:pt x="4669" y="4841"/>
                  </a:cubicBezTo>
                  <a:cubicBezTo>
                    <a:pt x="5119" y="4223"/>
                    <a:pt x="5370" y="3490"/>
                    <a:pt x="5352" y="2740"/>
                  </a:cubicBezTo>
                  <a:cubicBezTo>
                    <a:pt x="5336" y="2507"/>
                    <a:pt x="5286" y="2240"/>
                    <a:pt x="5069" y="2106"/>
                  </a:cubicBezTo>
                  <a:cubicBezTo>
                    <a:pt x="4985" y="2060"/>
                    <a:pt x="4890" y="2039"/>
                    <a:pt x="4797" y="2039"/>
                  </a:cubicBezTo>
                  <a:cubicBezTo>
                    <a:pt x="4688" y="2039"/>
                    <a:pt x="4583" y="2068"/>
                    <a:pt x="4502" y="2122"/>
                  </a:cubicBezTo>
                  <a:cubicBezTo>
                    <a:pt x="4336" y="2222"/>
                    <a:pt x="4218" y="2373"/>
                    <a:pt x="4136" y="2523"/>
                  </a:cubicBezTo>
                  <a:cubicBezTo>
                    <a:pt x="3885" y="2956"/>
                    <a:pt x="3718" y="3507"/>
                    <a:pt x="3685" y="4041"/>
                  </a:cubicBezTo>
                  <a:cubicBezTo>
                    <a:pt x="3402" y="2989"/>
                    <a:pt x="3002" y="1973"/>
                    <a:pt x="2602" y="973"/>
                  </a:cubicBezTo>
                  <a:cubicBezTo>
                    <a:pt x="2468" y="622"/>
                    <a:pt x="2251" y="288"/>
                    <a:pt x="1951" y="72"/>
                  </a:cubicBezTo>
                  <a:cubicBezTo>
                    <a:pt x="1910" y="31"/>
                    <a:pt x="1858" y="1"/>
                    <a:pt x="180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 name="Google Shape;1849;p54">
              <a:extLst>
                <a:ext uri="{FF2B5EF4-FFF2-40B4-BE49-F238E27FC236}">
                  <a16:creationId xmlns:a16="http://schemas.microsoft.com/office/drawing/2014/main" id="{90247369-8337-4F90-944E-ADD59BC8C756}"/>
                </a:ext>
              </a:extLst>
            </p:cNvPr>
            <p:cNvSpPr/>
            <p:nvPr/>
          </p:nvSpPr>
          <p:spPr>
            <a:xfrm>
              <a:off x="3618477" y="2783601"/>
              <a:ext cx="259700" cy="293225"/>
            </a:xfrm>
            <a:custGeom>
              <a:avLst/>
              <a:gdLst/>
              <a:ahLst/>
              <a:cxnLst/>
              <a:rect l="l" t="t" r="r" b="b"/>
              <a:pathLst>
                <a:path w="10388" h="11729" extrusionOk="0">
                  <a:moveTo>
                    <a:pt x="6252" y="1"/>
                  </a:moveTo>
                  <a:lnTo>
                    <a:pt x="6252" y="1"/>
                  </a:lnTo>
                  <a:cubicBezTo>
                    <a:pt x="4202" y="501"/>
                    <a:pt x="2284" y="1718"/>
                    <a:pt x="1201" y="3518"/>
                  </a:cubicBezTo>
                  <a:cubicBezTo>
                    <a:pt x="133" y="5337"/>
                    <a:pt x="0" y="7754"/>
                    <a:pt x="1134" y="9521"/>
                  </a:cubicBezTo>
                  <a:cubicBezTo>
                    <a:pt x="1976" y="10867"/>
                    <a:pt x="3557" y="11729"/>
                    <a:pt x="5120" y="11729"/>
                  </a:cubicBezTo>
                  <a:cubicBezTo>
                    <a:pt x="5630" y="11729"/>
                    <a:pt x="6139" y="11637"/>
                    <a:pt x="6619" y="11440"/>
                  </a:cubicBezTo>
                  <a:cubicBezTo>
                    <a:pt x="8404" y="10706"/>
                    <a:pt x="9454" y="8821"/>
                    <a:pt x="9921" y="6953"/>
                  </a:cubicBezTo>
                  <a:cubicBezTo>
                    <a:pt x="10354" y="5286"/>
                    <a:pt x="10388" y="3402"/>
                    <a:pt x="9405" y="2018"/>
                  </a:cubicBezTo>
                  <a:cubicBezTo>
                    <a:pt x="8579" y="876"/>
                    <a:pt x="7514" y="52"/>
                    <a:pt x="6624" y="52"/>
                  </a:cubicBezTo>
                  <a:cubicBezTo>
                    <a:pt x="6435" y="52"/>
                    <a:pt x="6255" y="89"/>
                    <a:pt x="6086" y="168"/>
                  </a:cubicBezTo>
                  <a:lnTo>
                    <a:pt x="625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 name="Google Shape;1850;p54">
              <a:extLst>
                <a:ext uri="{FF2B5EF4-FFF2-40B4-BE49-F238E27FC236}">
                  <a16:creationId xmlns:a16="http://schemas.microsoft.com/office/drawing/2014/main" id="{59E83AC5-870C-496E-9202-227B0C8D2638}"/>
                </a:ext>
              </a:extLst>
            </p:cNvPr>
            <p:cNvSpPr/>
            <p:nvPr/>
          </p:nvSpPr>
          <p:spPr>
            <a:xfrm>
              <a:off x="2399554" y="3694120"/>
              <a:ext cx="219300" cy="218875"/>
            </a:xfrm>
            <a:custGeom>
              <a:avLst/>
              <a:gdLst/>
              <a:ahLst/>
              <a:cxnLst/>
              <a:rect l="l" t="t" r="r" b="b"/>
              <a:pathLst>
                <a:path w="8772" h="8755" extrusionOk="0">
                  <a:moveTo>
                    <a:pt x="4385" y="1"/>
                  </a:moveTo>
                  <a:cubicBezTo>
                    <a:pt x="1968" y="1"/>
                    <a:pt x="0" y="1951"/>
                    <a:pt x="0" y="4370"/>
                  </a:cubicBezTo>
                  <a:cubicBezTo>
                    <a:pt x="0" y="6787"/>
                    <a:pt x="1968" y="8754"/>
                    <a:pt x="4385" y="8754"/>
                  </a:cubicBezTo>
                  <a:cubicBezTo>
                    <a:pt x="6804" y="8754"/>
                    <a:pt x="8771" y="6787"/>
                    <a:pt x="8771" y="4370"/>
                  </a:cubicBezTo>
                  <a:cubicBezTo>
                    <a:pt x="8771" y="1951"/>
                    <a:pt x="6804" y="1"/>
                    <a:pt x="43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2" name="Google Shape;1851;p54">
              <a:extLst>
                <a:ext uri="{FF2B5EF4-FFF2-40B4-BE49-F238E27FC236}">
                  <a16:creationId xmlns:a16="http://schemas.microsoft.com/office/drawing/2014/main" id="{0942FC6C-387D-4696-9E0A-53B0980B4DCA}"/>
                </a:ext>
              </a:extLst>
            </p:cNvPr>
            <p:cNvSpPr/>
            <p:nvPr/>
          </p:nvSpPr>
          <p:spPr>
            <a:xfrm>
              <a:off x="3389625" y="3255925"/>
              <a:ext cx="347275" cy="248475"/>
            </a:xfrm>
            <a:custGeom>
              <a:avLst/>
              <a:gdLst/>
              <a:ahLst/>
              <a:cxnLst/>
              <a:rect l="l" t="t" r="r" b="b"/>
              <a:pathLst>
                <a:path w="13891" h="9939" extrusionOk="0">
                  <a:moveTo>
                    <a:pt x="12357" y="1"/>
                  </a:moveTo>
                  <a:lnTo>
                    <a:pt x="6270" y="4519"/>
                  </a:lnTo>
                  <a:lnTo>
                    <a:pt x="0" y="6737"/>
                  </a:lnTo>
                  <a:lnTo>
                    <a:pt x="1234" y="9939"/>
                  </a:lnTo>
                  <a:cubicBezTo>
                    <a:pt x="1234" y="9939"/>
                    <a:pt x="7788" y="6953"/>
                    <a:pt x="8522" y="6404"/>
                  </a:cubicBezTo>
                  <a:cubicBezTo>
                    <a:pt x="9255" y="5853"/>
                    <a:pt x="13891" y="1284"/>
                    <a:pt x="13891" y="1284"/>
                  </a:cubicBezTo>
                  <a:lnTo>
                    <a:pt x="12357" y="1"/>
                  </a:ln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3" name="Google Shape;1852;p54">
              <a:extLst>
                <a:ext uri="{FF2B5EF4-FFF2-40B4-BE49-F238E27FC236}">
                  <a16:creationId xmlns:a16="http://schemas.microsoft.com/office/drawing/2014/main" id="{BEE62ECD-B84C-434E-A500-A76ECEC97E84}"/>
                </a:ext>
              </a:extLst>
            </p:cNvPr>
            <p:cNvSpPr/>
            <p:nvPr/>
          </p:nvSpPr>
          <p:spPr>
            <a:xfrm>
              <a:off x="3697275" y="3166700"/>
              <a:ext cx="148850" cy="127175"/>
            </a:xfrm>
            <a:custGeom>
              <a:avLst/>
              <a:gdLst/>
              <a:ahLst/>
              <a:cxnLst/>
              <a:rect l="l" t="t" r="r" b="b"/>
              <a:pathLst>
                <a:path w="5954" h="5087" extrusionOk="0">
                  <a:moveTo>
                    <a:pt x="4300" y="0"/>
                  </a:moveTo>
                  <a:cubicBezTo>
                    <a:pt x="4097" y="0"/>
                    <a:pt x="3513" y="417"/>
                    <a:pt x="3319" y="551"/>
                  </a:cubicBezTo>
                  <a:cubicBezTo>
                    <a:pt x="3123" y="715"/>
                    <a:pt x="1976" y="1619"/>
                    <a:pt x="1651" y="1619"/>
                  </a:cubicBezTo>
                  <a:cubicBezTo>
                    <a:pt x="1645" y="1619"/>
                    <a:pt x="1640" y="1619"/>
                    <a:pt x="1634" y="1618"/>
                  </a:cubicBezTo>
                  <a:cubicBezTo>
                    <a:pt x="1334" y="1569"/>
                    <a:pt x="1618" y="1002"/>
                    <a:pt x="1701" y="568"/>
                  </a:cubicBezTo>
                  <a:cubicBezTo>
                    <a:pt x="1785" y="135"/>
                    <a:pt x="1385" y="84"/>
                    <a:pt x="1385" y="84"/>
                  </a:cubicBezTo>
                  <a:cubicBezTo>
                    <a:pt x="1385" y="84"/>
                    <a:pt x="618" y="1685"/>
                    <a:pt x="518" y="2252"/>
                  </a:cubicBezTo>
                  <a:cubicBezTo>
                    <a:pt x="400" y="2836"/>
                    <a:pt x="67" y="3536"/>
                    <a:pt x="0" y="3636"/>
                  </a:cubicBezTo>
                  <a:lnTo>
                    <a:pt x="1318" y="5086"/>
                  </a:lnTo>
                  <a:cubicBezTo>
                    <a:pt x="1318" y="5086"/>
                    <a:pt x="2252" y="4570"/>
                    <a:pt x="2768" y="4303"/>
                  </a:cubicBezTo>
                  <a:cubicBezTo>
                    <a:pt x="3235" y="4070"/>
                    <a:pt x="5169" y="3103"/>
                    <a:pt x="5436" y="3003"/>
                  </a:cubicBezTo>
                  <a:cubicBezTo>
                    <a:pt x="5954" y="2819"/>
                    <a:pt x="5870" y="2685"/>
                    <a:pt x="5854" y="2569"/>
                  </a:cubicBezTo>
                  <a:cubicBezTo>
                    <a:pt x="5849" y="2552"/>
                    <a:pt x="5807" y="2545"/>
                    <a:pt x="5738" y="2545"/>
                  </a:cubicBezTo>
                  <a:cubicBezTo>
                    <a:pt x="5328" y="2545"/>
                    <a:pt x="3969" y="2803"/>
                    <a:pt x="3969" y="2803"/>
                  </a:cubicBezTo>
                  <a:cubicBezTo>
                    <a:pt x="3969" y="2803"/>
                    <a:pt x="5087" y="2285"/>
                    <a:pt x="5503" y="2002"/>
                  </a:cubicBezTo>
                  <a:cubicBezTo>
                    <a:pt x="5896" y="1745"/>
                    <a:pt x="5740" y="1528"/>
                    <a:pt x="5572" y="1528"/>
                  </a:cubicBezTo>
                  <a:cubicBezTo>
                    <a:pt x="5554" y="1528"/>
                    <a:pt x="5537" y="1531"/>
                    <a:pt x="5520" y="1535"/>
                  </a:cubicBezTo>
                  <a:cubicBezTo>
                    <a:pt x="5420" y="1569"/>
                    <a:pt x="3719" y="2285"/>
                    <a:pt x="3553" y="2352"/>
                  </a:cubicBezTo>
                  <a:cubicBezTo>
                    <a:pt x="3547" y="2355"/>
                    <a:pt x="3543" y="2357"/>
                    <a:pt x="3541" y="2357"/>
                  </a:cubicBezTo>
                  <a:cubicBezTo>
                    <a:pt x="3503" y="2357"/>
                    <a:pt x="4694" y="1426"/>
                    <a:pt x="4887" y="1202"/>
                  </a:cubicBezTo>
                  <a:cubicBezTo>
                    <a:pt x="5087" y="951"/>
                    <a:pt x="5169" y="768"/>
                    <a:pt x="5003" y="568"/>
                  </a:cubicBezTo>
                  <a:cubicBezTo>
                    <a:pt x="4994" y="558"/>
                    <a:pt x="4979" y="554"/>
                    <a:pt x="4961" y="554"/>
                  </a:cubicBezTo>
                  <a:cubicBezTo>
                    <a:pt x="4646" y="554"/>
                    <a:pt x="3045" y="1937"/>
                    <a:pt x="2844" y="1937"/>
                  </a:cubicBezTo>
                  <a:cubicBezTo>
                    <a:pt x="2840" y="1937"/>
                    <a:pt x="2837" y="1936"/>
                    <a:pt x="2835" y="1936"/>
                  </a:cubicBezTo>
                  <a:cubicBezTo>
                    <a:pt x="2652" y="1902"/>
                    <a:pt x="4153" y="818"/>
                    <a:pt x="4369" y="518"/>
                  </a:cubicBezTo>
                  <a:cubicBezTo>
                    <a:pt x="4586" y="201"/>
                    <a:pt x="4486" y="151"/>
                    <a:pt x="4353" y="17"/>
                  </a:cubicBezTo>
                  <a:cubicBezTo>
                    <a:pt x="4341" y="6"/>
                    <a:pt x="4323" y="0"/>
                    <a:pt x="4300" y="0"/>
                  </a:cubicBez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4" name="Google Shape;1853;p54">
              <a:extLst>
                <a:ext uri="{FF2B5EF4-FFF2-40B4-BE49-F238E27FC236}">
                  <a16:creationId xmlns:a16="http://schemas.microsoft.com/office/drawing/2014/main" id="{96563F07-A585-4437-85C1-5F7CAB48A4A8}"/>
                </a:ext>
              </a:extLst>
            </p:cNvPr>
            <p:cNvSpPr/>
            <p:nvPr/>
          </p:nvSpPr>
          <p:spPr>
            <a:xfrm>
              <a:off x="3735350" y="3208700"/>
              <a:ext cx="12400" cy="52150"/>
            </a:xfrm>
            <a:custGeom>
              <a:avLst/>
              <a:gdLst/>
              <a:ahLst/>
              <a:cxnLst/>
              <a:rect l="l" t="t" r="r" b="b"/>
              <a:pathLst>
                <a:path w="496" h="2086" extrusionOk="0">
                  <a:moveTo>
                    <a:pt x="53" y="1"/>
                  </a:moveTo>
                  <a:cubicBezTo>
                    <a:pt x="29" y="1"/>
                    <a:pt x="0" y="32"/>
                    <a:pt x="11" y="56"/>
                  </a:cubicBezTo>
                  <a:cubicBezTo>
                    <a:pt x="411" y="672"/>
                    <a:pt x="411" y="1406"/>
                    <a:pt x="45" y="2023"/>
                  </a:cubicBezTo>
                  <a:cubicBezTo>
                    <a:pt x="21" y="2059"/>
                    <a:pt x="48" y="2086"/>
                    <a:pt x="78" y="2086"/>
                  </a:cubicBezTo>
                  <a:cubicBezTo>
                    <a:pt x="90" y="2086"/>
                    <a:pt x="102" y="2082"/>
                    <a:pt x="111" y="2073"/>
                  </a:cubicBezTo>
                  <a:cubicBezTo>
                    <a:pt x="495" y="1439"/>
                    <a:pt x="495" y="656"/>
                    <a:pt x="78" y="22"/>
                  </a:cubicBezTo>
                  <a:cubicBezTo>
                    <a:pt x="73" y="7"/>
                    <a:pt x="64" y="1"/>
                    <a:pt x="53" y="1"/>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5" name="Google Shape;1854;p54">
              <a:extLst>
                <a:ext uri="{FF2B5EF4-FFF2-40B4-BE49-F238E27FC236}">
                  <a16:creationId xmlns:a16="http://schemas.microsoft.com/office/drawing/2014/main" id="{3E947A0D-0418-4DFA-9B5D-02373C84EC41}"/>
                </a:ext>
              </a:extLst>
            </p:cNvPr>
            <p:cNvSpPr/>
            <p:nvPr/>
          </p:nvSpPr>
          <p:spPr>
            <a:xfrm>
              <a:off x="2804775" y="3221750"/>
              <a:ext cx="341850" cy="260150"/>
            </a:xfrm>
            <a:custGeom>
              <a:avLst/>
              <a:gdLst/>
              <a:ahLst/>
              <a:cxnLst/>
              <a:rect l="l" t="t" r="r" b="b"/>
              <a:pathLst>
                <a:path w="13674" h="10406" extrusionOk="0">
                  <a:moveTo>
                    <a:pt x="1601" y="0"/>
                  </a:moveTo>
                  <a:lnTo>
                    <a:pt x="0" y="1217"/>
                  </a:lnTo>
                  <a:cubicBezTo>
                    <a:pt x="0" y="1217"/>
                    <a:pt x="4452" y="5986"/>
                    <a:pt x="5170" y="6553"/>
                  </a:cubicBezTo>
                  <a:cubicBezTo>
                    <a:pt x="5886" y="7137"/>
                    <a:pt x="12306" y="10405"/>
                    <a:pt x="12306" y="10405"/>
                  </a:cubicBezTo>
                  <a:lnTo>
                    <a:pt x="13674" y="7253"/>
                  </a:lnTo>
                  <a:lnTo>
                    <a:pt x="7504" y="4769"/>
                  </a:lnTo>
                  <a:lnTo>
                    <a:pt x="1601" y="0"/>
                  </a:ln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 name="Google Shape;1855;p54">
              <a:extLst>
                <a:ext uri="{FF2B5EF4-FFF2-40B4-BE49-F238E27FC236}">
                  <a16:creationId xmlns:a16="http://schemas.microsoft.com/office/drawing/2014/main" id="{A22A0C7A-2303-49EA-A24F-7D4864564091}"/>
                </a:ext>
              </a:extLst>
            </p:cNvPr>
            <p:cNvSpPr/>
            <p:nvPr/>
          </p:nvSpPr>
          <p:spPr>
            <a:xfrm>
              <a:off x="2698050" y="3128450"/>
              <a:ext cx="148000" cy="130000"/>
            </a:xfrm>
            <a:custGeom>
              <a:avLst/>
              <a:gdLst/>
              <a:ahLst/>
              <a:cxnLst/>
              <a:rect l="l" t="t" r="r" b="b"/>
              <a:pathLst>
                <a:path w="5920" h="5200" extrusionOk="0">
                  <a:moveTo>
                    <a:pt x="1760" y="1"/>
                  </a:moveTo>
                  <a:cubicBezTo>
                    <a:pt x="1742" y="1"/>
                    <a:pt x="1728" y="5"/>
                    <a:pt x="1718" y="13"/>
                  </a:cubicBezTo>
                  <a:cubicBezTo>
                    <a:pt x="1584" y="131"/>
                    <a:pt x="1468" y="197"/>
                    <a:pt x="1684" y="514"/>
                  </a:cubicBezTo>
                  <a:cubicBezTo>
                    <a:pt x="1884" y="831"/>
                    <a:pt x="3336" y="1965"/>
                    <a:pt x="3169" y="1998"/>
                  </a:cubicBezTo>
                  <a:cubicBezTo>
                    <a:pt x="3167" y="1999"/>
                    <a:pt x="3165" y="1999"/>
                    <a:pt x="3163" y="1999"/>
                  </a:cubicBezTo>
                  <a:cubicBezTo>
                    <a:pt x="2961" y="1999"/>
                    <a:pt x="1394" y="533"/>
                    <a:pt x="1089" y="533"/>
                  </a:cubicBezTo>
                  <a:cubicBezTo>
                    <a:pt x="1072" y="533"/>
                    <a:pt x="1059" y="537"/>
                    <a:pt x="1051" y="547"/>
                  </a:cubicBezTo>
                  <a:cubicBezTo>
                    <a:pt x="868" y="731"/>
                    <a:pt x="951" y="914"/>
                    <a:pt x="1135" y="1165"/>
                  </a:cubicBezTo>
                  <a:cubicBezTo>
                    <a:pt x="1327" y="1404"/>
                    <a:pt x="2476" y="2386"/>
                    <a:pt x="2429" y="2386"/>
                  </a:cubicBezTo>
                  <a:cubicBezTo>
                    <a:pt x="2427" y="2386"/>
                    <a:pt x="2424" y="2384"/>
                    <a:pt x="2418" y="2381"/>
                  </a:cubicBezTo>
                  <a:cubicBezTo>
                    <a:pt x="2268" y="2314"/>
                    <a:pt x="584" y="1531"/>
                    <a:pt x="484" y="1498"/>
                  </a:cubicBezTo>
                  <a:cubicBezTo>
                    <a:pt x="461" y="1490"/>
                    <a:pt x="438" y="1486"/>
                    <a:pt x="415" y="1486"/>
                  </a:cubicBezTo>
                  <a:cubicBezTo>
                    <a:pt x="253" y="1486"/>
                    <a:pt x="119" y="1684"/>
                    <a:pt x="484" y="1948"/>
                  </a:cubicBezTo>
                  <a:cubicBezTo>
                    <a:pt x="884" y="2248"/>
                    <a:pt x="1984" y="2815"/>
                    <a:pt x="1984" y="2815"/>
                  </a:cubicBezTo>
                  <a:cubicBezTo>
                    <a:pt x="1984" y="2815"/>
                    <a:pt x="561" y="2478"/>
                    <a:pt x="199" y="2478"/>
                  </a:cubicBezTo>
                  <a:cubicBezTo>
                    <a:pt x="150" y="2478"/>
                    <a:pt x="121" y="2485"/>
                    <a:pt x="117" y="2499"/>
                  </a:cubicBezTo>
                  <a:cubicBezTo>
                    <a:pt x="83" y="2615"/>
                    <a:pt x="1" y="2748"/>
                    <a:pt x="517" y="2965"/>
                  </a:cubicBezTo>
                  <a:cubicBezTo>
                    <a:pt x="768" y="3065"/>
                    <a:pt x="2669" y="4115"/>
                    <a:pt x="3118" y="4366"/>
                  </a:cubicBezTo>
                  <a:cubicBezTo>
                    <a:pt x="3636" y="4649"/>
                    <a:pt x="4552" y="5200"/>
                    <a:pt x="4552" y="5200"/>
                  </a:cubicBezTo>
                  <a:lnTo>
                    <a:pt x="5920" y="3815"/>
                  </a:lnTo>
                  <a:cubicBezTo>
                    <a:pt x="5853" y="3699"/>
                    <a:pt x="5553" y="2981"/>
                    <a:pt x="5470" y="2414"/>
                  </a:cubicBezTo>
                  <a:cubicBezTo>
                    <a:pt x="5386" y="1832"/>
                    <a:pt x="4670" y="197"/>
                    <a:pt x="4670" y="197"/>
                  </a:cubicBezTo>
                  <a:cubicBezTo>
                    <a:pt x="4670" y="197"/>
                    <a:pt x="4285" y="231"/>
                    <a:pt x="4336" y="664"/>
                  </a:cubicBezTo>
                  <a:cubicBezTo>
                    <a:pt x="4403" y="1114"/>
                    <a:pt x="4670" y="1681"/>
                    <a:pt x="4369" y="1714"/>
                  </a:cubicBezTo>
                  <a:cubicBezTo>
                    <a:pt x="4364" y="1715"/>
                    <a:pt x="4359" y="1715"/>
                    <a:pt x="4354" y="1715"/>
                  </a:cubicBezTo>
                  <a:cubicBezTo>
                    <a:pt x="4031" y="1715"/>
                    <a:pt x="2915" y="762"/>
                    <a:pt x="2718" y="598"/>
                  </a:cubicBezTo>
                  <a:cubicBezTo>
                    <a:pt x="2535" y="445"/>
                    <a:pt x="1950" y="1"/>
                    <a:pt x="1760" y="1"/>
                  </a:cubicBez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 name="Google Shape;1856;p54">
              <a:extLst>
                <a:ext uri="{FF2B5EF4-FFF2-40B4-BE49-F238E27FC236}">
                  <a16:creationId xmlns:a16="http://schemas.microsoft.com/office/drawing/2014/main" id="{88AE9DD3-FB40-49BA-8481-09B4C63DA8BF}"/>
                </a:ext>
              </a:extLst>
            </p:cNvPr>
            <p:cNvSpPr/>
            <p:nvPr/>
          </p:nvSpPr>
          <p:spPr>
            <a:xfrm>
              <a:off x="2792275" y="3170125"/>
              <a:ext cx="17275" cy="63850"/>
            </a:xfrm>
            <a:custGeom>
              <a:avLst/>
              <a:gdLst/>
              <a:ahLst/>
              <a:cxnLst/>
              <a:rect l="l" t="t" r="r" b="b"/>
              <a:pathLst>
                <a:path w="691" h="2554" extrusionOk="0">
                  <a:moveTo>
                    <a:pt x="489" y="0"/>
                  </a:moveTo>
                  <a:cubicBezTo>
                    <a:pt x="480" y="0"/>
                    <a:pt x="472" y="4"/>
                    <a:pt x="467" y="14"/>
                  </a:cubicBezTo>
                  <a:cubicBezTo>
                    <a:pt x="0" y="814"/>
                    <a:pt x="50" y="1781"/>
                    <a:pt x="600" y="2532"/>
                  </a:cubicBezTo>
                  <a:cubicBezTo>
                    <a:pt x="611" y="2547"/>
                    <a:pt x="624" y="2553"/>
                    <a:pt x="636" y="2553"/>
                  </a:cubicBezTo>
                  <a:cubicBezTo>
                    <a:pt x="665" y="2553"/>
                    <a:pt x="690" y="2522"/>
                    <a:pt x="667" y="2499"/>
                  </a:cubicBezTo>
                  <a:cubicBezTo>
                    <a:pt x="134" y="1765"/>
                    <a:pt x="83" y="832"/>
                    <a:pt x="534" y="64"/>
                  </a:cubicBezTo>
                  <a:cubicBezTo>
                    <a:pt x="545" y="28"/>
                    <a:pt x="514" y="0"/>
                    <a:pt x="489"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1857;p54">
              <a:extLst>
                <a:ext uri="{FF2B5EF4-FFF2-40B4-BE49-F238E27FC236}">
                  <a16:creationId xmlns:a16="http://schemas.microsoft.com/office/drawing/2014/main" id="{F353B14D-3D79-4663-BCBD-D88758F04826}"/>
                </a:ext>
              </a:extLst>
            </p:cNvPr>
            <p:cNvSpPr/>
            <p:nvPr/>
          </p:nvSpPr>
          <p:spPr>
            <a:xfrm>
              <a:off x="3236650" y="3351800"/>
              <a:ext cx="108800" cy="105475"/>
            </a:xfrm>
            <a:custGeom>
              <a:avLst/>
              <a:gdLst/>
              <a:ahLst/>
              <a:cxnLst/>
              <a:rect l="l" t="t" r="r" b="b"/>
              <a:pathLst>
                <a:path w="4352" h="4219" extrusionOk="0">
                  <a:moveTo>
                    <a:pt x="4352" y="1"/>
                  </a:moveTo>
                  <a:lnTo>
                    <a:pt x="0" y="101"/>
                  </a:lnTo>
                  <a:lnTo>
                    <a:pt x="301" y="4203"/>
                  </a:lnTo>
                  <a:lnTo>
                    <a:pt x="4352" y="4219"/>
                  </a:lnTo>
                  <a:lnTo>
                    <a:pt x="4352" y="1"/>
                  </a:ln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9" name="Google Shape;1858;p54">
              <a:extLst>
                <a:ext uri="{FF2B5EF4-FFF2-40B4-BE49-F238E27FC236}">
                  <a16:creationId xmlns:a16="http://schemas.microsoft.com/office/drawing/2014/main" id="{52216F22-A4EE-40A4-9504-FC8070C95368}"/>
                </a:ext>
              </a:extLst>
            </p:cNvPr>
            <p:cNvSpPr/>
            <p:nvPr/>
          </p:nvSpPr>
          <p:spPr>
            <a:xfrm>
              <a:off x="3236650" y="3355975"/>
              <a:ext cx="108800" cy="50775"/>
            </a:xfrm>
            <a:custGeom>
              <a:avLst/>
              <a:gdLst/>
              <a:ahLst/>
              <a:cxnLst/>
              <a:rect l="l" t="t" r="r" b="b"/>
              <a:pathLst>
                <a:path w="4352" h="2031" extrusionOk="0">
                  <a:moveTo>
                    <a:pt x="0" y="1"/>
                  </a:moveTo>
                  <a:lnTo>
                    <a:pt x="200" y="1951"/>
                  </a:lnTo>
                  <a:cubicBezTo>
                    <a:pt x="200" y="1951"/>
                    <a:pt x="546" y="2030"/>
                    <a:pt x="1066" y="2030"/>
                  </a:cubicBezTo>
                  <a:cubicBezTo>
                    <a:pt x="1438" y="2030"/>
                    <a:pt x="1898" y="1990"/>
                    <a:pt x="2384" y="1851"/>
                  </a:cubicBezTo>
                  <a:cubicBezTo>
                    <a:pt x="4018" y="1401"/>
                    <a:pt x="4352" y="450"/>
                    <a:pt x="4352" y="450"/>
                  </a:cubicBezTo>
                  <a:lnTo>
                    <a:pt x="4352" y="450"/>
                  </a:lnTo>
                  <a:cubicBezTo>
                    <a:pt x="4352" y="450"/>
                    <a:pt x="3102" y="1151"/>
                    <a:pt x="2451" y="1217"/>
                  </a:cubicBezTo>
                  <a:cubicBezTo>
                    <a:pt x="2403" y="1222"/>
                    <a:pt x="2355" y="1225"/>
                    <a:pt x="2307" y="1225"/>
                  </a:cubicBezTo>
                  <a:cubicBezTo>
                    <a:pt x="1208" y="1225"/>
                    <a:pt x="1" y="1"/>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0" name="Google Shape;1859;p54">
              <a:extLst>
                <a:ext uri="{FF2B5EF4-FFF2-40B4-BE49-F238E27FC236}">
                  <a16:creationId xmlns:a16="http://schemas.microsoft.com/office/drawing/2014/main" id="{A4B05198-8F3B-4C99-B122-CD94B3023FF2}"/>
                </a:ext>
              </a:extLst>
            </p:cNvPr>
            <p:cNvSpPr/>
            <p:nvPr/>
          </p:nvSpPr>
          <p:spPr>
            <a:xfrm>
              <a:off x="3191625" y="3264400"/>
              <a:ext cx="36275" cy="67000"/>
            </a:xfrm>
            <a:custGeom>
              <a:avLst/>
              <a:gdLst/>
              <a:ahLst/>
              <a:cxnLst/>
              <a:rect l="l" t="t" r="r" b="b"/>
              <a:pathLst>
                <a:path w="1451" h="2680" extrusionOk="0">
                  <a:moveTo>
                    <a:pt x="1000" y="1"/>
                  </a:moveTo>
                  <a:cubicBezTo>
                    <a:pt x="898" y="1"/>
                    <a:pt x="781" y="35"/>
                    <a:pt x="701" y="45"/>
                  </a:cubicBezTo>
                  <a:cubicBezTo>
                    <a:pt x="550" y="78"/>
                    <a:pt x="417" y="162"/>
                    <a:pt x="317" y="278"/>
                  </a:cubicBezTo>
                  <a:cubicBezTo>
                    <a:pt x="1" y="645"/>
                    <a:pt x="34" y="1212"/>
                    <a:pt x="267" y="1629"/>
                  </a:cubicBezTo>
                  <a:cubicBezTo>
                    <a:pt x="501" y="2063"/>
                    <a:pt x="1068" y="2379"/>
                    <a:pt x="1451" y="2679"/>
                  </a:cubicBezTo>
                  <a:lnTo>
                    <a:pt x="1168" y="62"/>
                  </a:lnTo>
                  <a:cubicBezTo>
                    <a:pt x="1128" y="15"/>
                    <a:pt x="1067" y="1"/>
                    <a:pt x="1000" y="1"/>
                  </a:cubicBez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1860;p54">
              <a:extLst>
                <a:ext uri="{FF2B5EF4-FFF2-40B4-BE49-F238E27FC236}">
                  <a16:creationId xmlns:a16="http://schemas.microsoft.com/office/drawing/2014/main" id="{D94F0940-B9A8-41F2-AD7A-EB12097FDE0C}"/>
                </a:ext>
              </a:extLst>
            </p:cNvPr>
            <p:cNvSpPr/>
            <p:nvPr/>
          </p:nvSpPr>
          <p:spPr>
            <a:xfrm>
              <a:off x="3370450" y="3263575"/>
              <a:ext cx="36300" cy="65750"/>
            </a:xfrm>
            <a:custGeom>
              <a:avLst/>
              <a:gdLst/>
              <a:ahLst/>
              <a:cxnLst/>
              <a:rect l="l" t="t" r="r" b="b"/>
              <a:pathLst>
                <a:path w="1452" h="2630" extrusionOk="0">
                  <a:moveTo>
                    <a:pt x="643" y="1"/>
                  </a:moveTo>
                  <a:cubicBezTo>
                    <a:pt x="453" y="1"/>
                    <a:pt x="167" y="49"/>
                    <a:pt x="100" y="128"/>
                  </a:cubicBezTo>
                  <a:lnTo>
                    <a:pt x="0" y="2629"/>
                  </a:lnTo>
                  <a:cubicBezTo>
                    <a:pt x="384" y="2345"/>
                    <a:pt x="951" y="2012"/>
                    <a:pt x="1185" y="1596"/>
                  </a:cubicBezTo>
                  <a:cubicBezTo>
                    <a:pt x="1418" y="1178"/>
                    <a:pt x="1452" y="611"/>
                    <a:pt x="1134" y="244"/>
                  </a:cubicBezTo>
                  <a:cubicBezTo>
                    <a:pt x="1034" y="128"/>
                    <a:pt x="918" y="44"/>
                    <a:pt x="767" y="11"/>
                  </a:cubicBezTo>
                  <a:cubicBezTo>
                    <a:pt x="736" y="4"/>
                    <a:pt x="693" y="1"/>
                    <a:pt x="643" y="1"/>
                  </a:cubicBez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 name="Google Shape;1861;p54">
              <a:extLst>
                <a:ext uri="{FF2B5EF4-FFF2-40B4-BE49-F238E27FC236}">
                  <a16:creationId xmlns:a16="http://schemas.microsoft.com/office/drawing/2014/main" id="{B5FF0A1C-2C25-4608-AD40-6C2411133CAE}"/>
                </a:ext>
              </a:extLst>
            </p:cNvPr>
            <p:cNvSpPr/>
            <p:nvPr/>
          </p:nvSpPr>
          <p:spPr>
            <a:xfrm>
              <a:off x="3213700" y="3167125"/>
              <a:ext cx="164700" cy="223350"/>
            </a:xfrm>
            <a:custGeom>
              <a:avLst/>
              <a:gdLst/>
              <a:ahLst/>
              <a:cxnLst/>
              <a:rect l="l" t="t" r="r" b="b"/>
              <a:pathLst>
                <a:path w="6588" h="8934" extrusionOk="0">
                  <a:moveTo>
                    <a:pt x="3269" y="0"/>
                  </a:moveTo>
                  <a:cubicBezTo>
                    <a:pt x="3269" y="0"/>
                    <a:pt x="1" y="200"/>
                    <a:pt x="267" y="4987"/>
                  </a:cubicBezTo>
                  <a:cubicBezTo>
                    <a:pt x="457" y="8370"/>
                    <a:pt x="2047" y="8933"/>
                    <a:pt x="3081" y="8933"/>
                  </a:cubicBezTo>
                  <a:cubicBezTo>
                    <a:pt x="3504" y="8933"/>
                    <a:pt x="3834" y="8839"/>
                    <a:pt x="3936" y="8805"/>
                  </a:cubicBezTo>
                  <a:cubicBezTo>
                    <a:pt x="4020" y="8771"/>
                    <a:pt x="6370" y="8055"/>
                    <a:pt x="6470" y="5236"/>
                  </a:cubicBezTo>
                  <a:cubicBezTo>
                    <a:pt x="6588" y="1952"/>
                    <a:pt x="6154" y="134"/>
                    <a:pt x="3269" y="0"/>
                  </a:cubicBez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 name="Google Shape;1862;p54">
              <a:extLst>
                <a:ext uri="{FF2B5EF4-FFF2-40B4-BE49-F238E27FC236}">
                  <a16:creationId xmlns:a16="http://schemas.microsoft.com/office/drawing/2014/main" id="{36C4C8CE-8851-45C2-9D0E-1F10434A7A48}"/>
                </a:ext>
              </a:extLst>
            </p:cNvPr>
            <p:cNvSpPr/>
            <p:nvPr/>
          </p:nvSpPr>
          <p:spPr>
            <a:xfrm>
              <a:off x="3243325" y="3261325"/>
              <a:ext cx="13750" cy="20875"/>
            </a:xfrm>
            <a:custGeom>
              <a:avLst/>
              <a:gdLst/>
              <a:ahLst/>
              <a:cxnLst/>
              <a:rect l="l" t="t" r="r" b="b"/>
              <a:pathLst>
                <a:path w="550" h="835" extrusionOk="0">
                  <a:moveTo>
                    <a:pt x="283" y="1"/>
                  </a:moveTo>
                  <a:cubicBezTo>
                    <a:pt x="116" y="1"/>
                    <a:pt x="0" y="185"/>
                    <a:pt x="0" y="418"/>
                  </a:cubicBezTo>
                  <a:cubicBezTo>
                    <a:pt x="0" y="534"/>
                    <a:pt x="34" y="634"/>
                    <a:pt x="83" y="701"/>
                  </a:cubicBezTo>
                  <a:cubicBezTo>
                    <a:pt x="134" y="785"/>
                    <a:pt x="200" y="835"/>
                    <a:pt x="267" y="835"/>
                  </a:cubicBezTo>
                  <a:cubicBezTo>
                    <a:pt x="434" y="835"/>
                    <a:pt x="550" y="652"/>
                    <a:pt x="550" y="418"/>
                  </a:cubicBezTo>
                  <a:cubicBezTo>
                    <a:pt x="550" y="201"/>
                    <a:pt x="434" y="1"/>
                    <a:pt x="2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1863;p54">
              <a:extLst>
                <a:ext uri="{FF2B5EF4-FFF2-40B4-BE49-F238E27FC236}">
                  <a16:creationId xmlns:a16="http://schemas.microsoft.com/office/drawing/2014/main" id="{E1C58B4F-23D2-4F25-8BF6-E2DD5E030FB1}"/>
                </a:ext>
              </a:extLst>
            </p:cNvPr>
            <p:cNvSpPr/>
            <p:nvPr/>
          </p:nvSpPr>
          <p:spPr>
            <a:xfrm>
              <a:off x="3315425" y="3260500"/>
              <a:ext cx="14200" cy="20475"/>
            </a:xfrm>
            <a:custGeom>
              <a:avLst/>
              <a:gdLst/>
              <a:ahLst/>
              <a:cxnLst/>
              <a:rect l="l" t="t" r="r" b="b"/>
              <a:pathLst>
                <a:path w="568" h="819" extrusionOk="0">
                  <a:moveTo>
                    <a:pt x="284" y="1"/>
                  </a:moveTo>
                  <a:cubicBezTo>
                    <a:pt x="134" y="1"/>
                    <a:pt x="18" y="185"/>
                    <a:pt x="18" y="401"/>
                  </a:cubicBezTo>
                  <a:cubicBezTo>
                    <a:pt x="0" y="634"/>
                    <a:pt x="134" y="818"/>
                    <a:pt x="284" y="818"/>
                  </a:cubicBezTo>
                  <a:cubicBezTo>
                    <a:pt x="434" y="818"/>
                    <a:pt x="567" y="634"/>
                    <a:pt x="567" y="401"/>
                  </a:cubicBezTo>
                  <a:cubicBezTo>
                    <a:pt x="567" y="185"/>
                    <a:pt x="451" y="1"/>
                    <a:pt x="28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 name="Google Shape;1864;p54">
              <a:extLst>
                <a:ext uri="{FF2B5EF4-FFF2-40B4-BE49-F238E27FC236}">
                  <a16:creationId xmlns:a16="http://schemas.microsoft.com/office/drawing/2014/main" id="{F45D907C-872D-41BD-8716-CB69ECE4043F}"/>
                </a:ext>
              </a:extLst>
            </p:cNvPr>
            <p:cNvSpPr/>
            <p:nvPr/>
          </p:nvSpPr>
          <p:spPr>
            <a:xfrm>
              <a:off x="3236800" y="3230825"/>
              <a:ext cx="46425" cy="8050"/>
            </a:xfrm>
            <a:custGeom>
              <a:avLst/>
              <a:gdLst/>
              <a:ahLst/>
              <a:cxnLst/>
              <a:rect l="l" t="t" r="r" b="b"/>
              <a:pathLst>
                <a:path w="1857" h="322" extrusionOk="0">
                  <a:moveTo>
                    <a:pt x="822" y="1"/>
                  </a:moveTo>
                  <a:cubicBezTo>
                    <a:pt x="595" y="1"/>
                    <a:pt x="368" y="18"/>
                    <a:pt x="144" y="54"/>
                  </a:cubicBezTo>
                  <a:cubicBezTo>
                    <a:pt x="0" y="86"/>
                    <a:pt x="40" y="288"/>
                    <a:pt x="178" y="288"/>
                  </a:cubicBezTo>
                  <a:cubicBezTo>
                    <a:pt x="183" y="288"/>
                    <a:pt x="189" y="288"/>
                    <a:pt x="194" y="287"/>
                  </a:cubicBezTo>
                  <a:cubicBezTo>
                    <a:pt x="403" y="251"/>
                    <a:pt x="613" y="234"/>
                    <a:pt x="822" y="234"/>
                  </a:cubicBezTo>
                  <a:cubicBezTo>
                    <a:pt x="1096" y="234"/>
                    <a:pt x="1371" y="264"/>
                    <a:pt x="1644" y="320"/>
                  </a:cubicBezTo>
                  <a:cubicBezTo>
                    <a:pt x="1650" y="321"/>
                    <a:pt x="1656" y="321"/>
                    <a:pt x="1661" y="321"/>
                  </a:cubicBezTo>
                  <a:cubicBezTo>
                    <a:pt x="1800" y="321"/>
                    <a:pt x="1856" y="119"/>
                    <a:pt x="1711" y="87"/>
                  </a:cubicBezTo>
                  <a:cubicBezTo>
                    <a:pt x="1418" y="30"/>
                    <a:pt x="1120" y="1"/>
                    <a:pt x="8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 name="Google Shape;1865;p54">
              <a:extLst>
                <a:ext uri="{FF2B5EF4-FFF2-40B4-BE49-F238E27FC236}">
                  <a16:creationId xmlns:a16="http://schemas.microsoft.com/office/drawing/2014/main" id="{A53707A0-40AE-4D88-BA33-57B495E008AC}"/>
                </a:ext>
              </a:extLst>
            </p:cNvPr>
            <p:cNvSpPr/>
            <p:nvPr/>
          </p:nvSpPr>
          <p:spPr>
            <a:xfrm>
              <a:off x="3312650" y="3232250"/>
              <a:ext cx="41325" cy="7525"/>
            </a:xfrm>
            <a:custGeom>
              <a:avLst/>
              <a:gdLst/>
              <a:ahLst/>
              <a:cxnLst/>
              <a:rect l="l" t="t" r="r" b="b"/>
              <a:pathLst>
                <a:path w="1653" h="301" extrusionOk="0">
                  <a:moveTo>
                    <a:pt x="759" y="1"/>
                  </a:moveTo>
                  <a:cubicBezTo>
                    <a:pt x="553" y="1"/>
                    <a:pt x="347" y="17"/>
                    <a:pt x="145" y="47"/>
                  </a:cubicBezTo>
                  <a:cubicBezTo>
                    <a:pt x="0" y="63"/>
                    <a:pt x="58" y="282"/>
                    <a:pt x="182" y="282"/>
                  </a:cubicBezTo>
                  <a:cubicBezTo>
                    <a:pt x="186" y="282"/>
                    <a:pt x="191" y="281"/>
                    <a:pt x="195" y="281"/>
                  </a:cubicBezTo>
                  <a:cubicBezTo>
                    <a:pt x="386" y="251"/>
                    <a:pt x="574" y="238"/>
                    <a:pt x="760" y="238"/>
                  </a:cubicBezTo>
                  <a:cubicBezTo>
                    <a:pt x="996" y="238"/>
                    <a:pt x="1229" y="259"/>
                    <a:pt x="1463" y="297"/>
                  </a:cubicBezTo>
                  <a:cubicBezTo>
                    <a:pt x="1471" y="299"/>
                    <a:pt x="1480" y="300"/>
                    <a:pt x="1488" y="300"/>
                  </a:cubicBezTo>
                  <a:cubicBezTo>
                    <a:pt x="1604" y="300"/>
                    <a:pt x="1653" y="96"/>
                    <a:pt x="1512" y="81"/>
                  </a:cubicBezTo>
                  <a:cubicBezTo>
                    <a:pt x="1264" y="26"/>
                    <a:pt x="1012" y="1"/>
                    <a:pt x="7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1866;p54">
              <a:extLst>
                <a:ext uri="{FF2B5EF4-FFF2-40B4-BE49-F238E27FC236}">
                  <a16:creationId xmlns:a16="http://schemas.microsoft.com/office/drawing/2014/main" id="{90EBF316-5AA9-46EE-A792-7E9DEF78ADB6}"/>
                </a:ext>
              </a:extLst>
            </p:cNvPr>
            <p:cNvSpPr/>
            <p:nvPr/>
          </p:nvSpPr>
          <p:spPr>
            <a:xfrm>
              <a:off x="3283900" y="3301725"/>
              <a:ext cx="27675" cy="5225"/>
            </a:xfrm>
            <a:custGeom>
              <a:avLst/>
              <a:gdLst/>
              <a:ahLst/>
              <a:cxnLst/>
              <a:rect l="l" t="t" r="r" b="b"/>
              <a:pathLst>
                <a:path w="1107" h="209" extrusionOk="0">
                  <a:moveTo>
                    <a:pt x="1044" y="0"/>
                  </a:moveTo>
                  <a:cubicBezTo>
                    <a:pt x="1039" y="0"/>
                    <a:pt x="1034" y="1"/>
                    <a:pt x="1028" y="3"/>
                  </a:cubicBezTo>
                  <a:cubicBezTo>
                    <a:pt x="871" y="90"/>
                    <a:pt x="700" y="136"/>
                    <a:pt x="530" y="136"/>
                  </a:cubicBezTo>
                  <a:cubicBezTo>
                    <a:pt x="375" y="136"/>
                    <a:pt x="221" y="98"/>
                    <a:pt x="78" y="19"/>
                  </a:cubicBezTo>
                  <a:cubicBezTo>
                    <a:pt x="68" y="13"/>
                    <a:pt x="59" y="10"/>
                    <a:pt x="51" y="10"/>
                  </a:cubicBezTo>
                  <a:cubicBezTo>
                    <a:pt x="17" y="10"/>
                    <a:pt x="0" y="59"/>
                    <a:pt x="27" y="86"/>
                  </a:cubicBezTo>
                  <a:cubicBezTo>
                    <a:pt x="190" y="167"/>
                    <a:pt x="365" y="209"/>
                    <a:pt x="539" y="209"/>
                  </a:cubicBezTo>
                  <a:cubicBezTo>
                    <a:pt x="720" y="209"/>
                    <a:pt x="899" y="163"/>
                    <a:pt x="1061" y="70"/>
                  </a:cubicBezTo>
                  <a:cubicBezTo>
                    <a:pt x="1106" y="54"/>
                    <a:pt x="1085" y="0"/>
                    <a:pt x="10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8" name="Google Shape;1867;p54">
              <a:extLst>
                <a:ext uri="{FF2B5EF4-FFF2-40B4-BE49-F238E27FC236}">
                  <a16:creationId xmlns:a16="http://schemas.microsoft.com/office/drawing/2014/main" id="{D9B823C3-D901-4E55-B38E-2B49A234C0CF}"/>
                </a:ext>
              </a:extLst>
            </p:cNvPr>
            <p:cNvSpPr/>
            <p:nvPr/>
          </p:nvSpPr>
          <p:spPr>
            <a:xfrm>
              <a:off x="3167850" y="3109850"/>
              <a:ext cx="238900" cy="168625"/>
            </a:xfrm>
            <a:custGeom>
              <a:avLst/>
              <a:gdLst/>
              <a:ahLst/>
              <a:cxnLst/>
              <a:rect l="l" t="t" r="r" b="b"/>
              <a:pathLst>
                <a:path w="9556" h="6745" extrusionOk="0">
                  <a:moveTo>
                    <a:pt x="6074" y="0"/>
                  </a:moveTo>
                  <a:cubicBezTo>
                    <a:pt x="5868" y="0"/>
                    <a:pt x="5662" y="35"/>
                    <a:pt x="5470" y="108"/>
                  </a:cubicBezTo>
                  <a:cubicBezTo>
                    <a:pt x="5303" y="174"/>
                    <a:pt x="5154" y="257"/>
                    <a:pt x="4987" y="274"/>
                  </a:cubicBezTo>
                  <a:cubicBezTo>
                    <a:pt x="4820" y="274"/>
                    <a:pt x="4653" y="190"/>
                    <a:pt x="4487" y="124"/>
                  </a:cubicBezTo>
                  <a:cubicBezTo>
                    <a:pt x="4318" y="68"/>
                    <a:pt x="4140" y="40"/>
                    <a:pt x="3962" y="40"/>
                  </a:cubicBezTo>
                  <a:cubicBezTo>
                    <a:pt x="3610" y="40"/>
                    <a:pt x="3256" y="147"/>
                    <a:pt x="2968" y="357"/>
                  </a:cubicBezTo>
                  <a:cubicBezTo>
                    <a:pt x="2552" y="657"/>
                    <a:pt x="2285" y="1191"/>
                    <a:pt x="2285" y="1708"/>
                  </a:cubicBezTo>
                  <a:cubicBezTo>
                    <a:pt x="1635" y="1842"/>
                    <a:pt x="1152" y="2509"/>
                    <a:pt x="1234" y="3176"/>
                  </a:cubicBezTo>
                  <a:cubicBezTo>
                    <a:pt x="934" y="3325"/>
                    <a:pt x="634" y="3476"/>
                    <a:pt x="401" y="3709"/>
                  </a:cubicBezTo>
                  <a:cubicBezTo>
                    <a:pt x="167" y="3943"/>
                    <a:pt x="0" y="4259"/>
                    <a:pt x="18" y="4592"/>
                  </a:cubicBezTo>
                  <a:cubicBezTo>
                    <a:pt x="51" y="4926"/>
                    <a:pt x="318" y="5243"/>
                    <a:pt x="651" y="5243"/>
                  </a:cubicBezTo>
                  <a:lnTo>
                    <a:pt x="585" y="5277"/>
                  </a:lnTo>
                  <a:cubicBezTo>
                    <a:pt x="634" y="5760"/>
                    <a:pt x="1601" y="6693"/>
                    <a:pt x="2085" y="6744"/>
                  </a:cubicBezTo>
                  <a:cubicBezTo>
                    <a:pt x="2085" y="6744"/>
                    <a:pt x="2519" y="5993"/>
                    <a:pt x="2686" y="5526"/>
                  </a:cubicBezTo>
                  <a:cubicBezTo>
                    <a:pt x="2735" y="5377"/>
                    <a:pt x="2768" y="5210"/>
                    <a:pt x="2852" y="5059"/>
                  </a:cubicBezTo>
                  <a:cubicBezTo>
                    <a:pt x="2935" y="4926"/>
                    <a:pt x="3069" y="4843"/>
                    <a:pt x="3153" y="4710"/>
                  </a:cubicBezTo>
                  <a:cubicBezTo>
                    <a:pt x="3453" y="4359"/>
                    <a:pt x="3402" y="3825"/>
                    <a:pt x="3335" y="3359"/>
                  </a:cubicBezTo>
                  <a:cubicBezTo>
                    <a:pt x="4002" y="3309"/>
                    <a:pt x="4653" y="3058"/>
                    <a:pt x="5187" y="2676"/>
                  </a:cubicBezTo>
                  <a:cubicBezTo>
                    <a:pt x="5332" y="2892"/>
                    <a:pt x="5602" y="2946"/>
                    <a:pt x="5867" y="2946"/>
                  </a:cubicBezTo>
                  <a:cubicBezTo>
                    <a:pt x="5907" y="2946"/>
                    <a:pt x="5947" y="2944"/>
                    <a:pt x="5987" y="2942"/>
                  </a:cubicBezTo>
                  <a:cubicBezTo>
                    <a:pt x="6096" y="2936"/>
                    <a:pt x="6210" y="2927"/>
                    <a:pt x="6324" y="2927"/>
                  </a:cubicBezTo>
                  <a:cubicBezTo>
                    <a:pt x="6504" y="2927"/>
                    <a:pt x="6684" y="2950"/>
                    <a:pt x="6837" y="3042"/>
                  </a:cubicBezTo>
                  <a:cubicBezTo>
                    <a:pt x="6988" y="3125"/>
                    <a:pt x="7104" y="3276"/>
                    <a:pt x="7255" y="3343"/>
                  </a:cubicBezTo>
                  <a:cubicBezTo>
                    <a:pt x="7388" y="3376"/>
                    <a:pt x="7537" y="3376"/>
                    <a:pt x="7621" y="3476"/>
                  </a:cubicBezTo>
                  <a:cubicBezTo>
                    <a:pt x="7688" y="3559"/>
                    <a:pt x="7671" y="3709"/>
                    <a:pt x="7671" y="3825"/>
                  </a:cubicBezTo>
                  <a:cubicBezTo>
                    <a:pt x="7688" y="4176"/>
                    <a:pt x="7971" y="4459"/>
                    <a:pt x="8088" y="4810"/>
                  </a:cubicBezTo>
                  <a:cubicBezTo>
                    <a:pt x="8204" y="5243"/>
                    <a:pt x="8022" y="5744"/>
                    <a:pt x="8171" y="6177"/>
                  </a:cubicBezTo>
                  <a:cubicBezTo>
                    <a:pt x="8388" y="6211"/>
                    <a:pt x="8605" y="6260"/>
                    <a:pt x="8822" y="6311"/>
                  </a:cubicBezTo>
                  <a:cubicBezTo>
                    <a:pt x="8838" y="5810"/>
                    <a:pt x="8871" y="5326"/>
                    <a:pt x="8889" y="4826"/>
                  </a:cubicBezTo>
                  <a:cubicBezTo>
                    <a:pt x="9438" y="4392"/>
                    <a:pt x="9556" y="3492"/>
                    <a:pt x="9138" y="2942"/>
                  </a:cubicBezTo>
                  <a:cubicBezTo>
                    <a:pt x="9438" y="2291"/>
                    <a:pt x="9138" y="1442"/>
                    <a:pt x="8522" y="1124"/>
                  </a:cubicBezTo>
                  <a:cubicBezTo>
                    <a:pt x="8255" y="991"/>
                    <a:pt x="7955" y="941"/>
                    <a:pt x="7688" y="791"/>
                  </a:cubicBezTo>
                  <a:cubicBezTo>
                    <a:pt x="7471" y="657"/>
                    <a:pt x="7304" y="475"/>
                    <a:pt x="7104" y="324"/>
                  </a:cubicBezTo>
                  <a:cubicBezTo>
                    <a:pt x="6806" y="111"/>
                    <a:pt x="6439" y="0"/>
                    <a:pt x="6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 name="Google Shape;1868;p54">
              <a:extLst>
                <a:ext uri="{FF2B5EF4-FFF2-40B4-BE49-F238E27FC236}">
                  <a16:creationId xmlns:a16="http://schemas.microsoft.com/office/drawing/2014/main" id="{4236F9DC-FB15-4E29-A06E-48E4B568C127}"/>
                </a:ext>
              </a:extLst>
            </p:cNvPr>
            <p:cNvSpPr/>
            <p:nvPr/>
          </p:nvSpPr>
          <p:spPr>
            <a:xfrm>
              <a:off x="3245825" y="3295950"/>
              <a:ext cx="2525" cy="2100"/>
            </a:xfrm>
            <a:custGeom>
              <a:avLst/>
              <a:gdLst/>
              <a:ahLst/>
              <a:cxnLst/>
              <a:rect l="l" t="t" r="r" b="b"/>
              <a:pathLst>
                <a:path w="101" h="84" extrusionOk="0">
                  <a:moveTo>
                    <a:pt x="50" y="1"/>
                  </a:moveTo>
                  <a:cubicBezTo>
                    <a:pt x="0" y="1"/>
                    <a:pt x="0" y="83"/>
                    <a:pt x="50" y="83"/>
                  </a:cubicBezTo>
                  <a:cubicBezTo>
                    <a:pt x="100" y="83"/>
                    <a:pt x="100" y="1"/>
                    <a:pt x="50" y="1"/>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 name="Google Shape;1869;p54">
              <a:extLst>
                <a:ext uri="{FF2B5EF4-FFF2-40B4-BE49-F238E27FC236}">
                  <a16:creationId xmlns:a16="http://schemas.microsoft.com/office/drawing/2014/main" id="{0D30BDAA-28B6-46A5-BFF8-1F05C871B0E5}"/>
                </a:ext>
              </a:extLst>
            </p:cNvPr>
            <p:cNvSpPr/>
            <p:nvPr/>
          </p:nvSpPr>
          <p:spPr>
            <a:xfrm>
              <a:off x="3257050" y="3295950"/>
              <a:ext cx="2525" cy="2100"/>
            </a:xfrm>
            <a:custGeom>
              <a:avLst/>
              <a:gdLst/>
              <a:ahLst/>
              <a:cxnLst/>
              <a:rect l="l" t="t" r="r" b="b"/>
              <a:pathLst>
                <a:path w="101" h="84" extrusionOk="0">
                  <a:moveTo>
                    <a:pt x="51" y="1"/>
                  </a:moveTo>
                  <a:cubicBezTo>
                    <a:pt x="1" y="1"/>
                    <a:pt x="1" y="83"/>
                    <a:pt x="51" y="83"/>
                  </a:cubicBezTo>
                  <a:cubicBezTo>
                    <a:pt x="101" y="83"/>
                    <a:pt x="101" y="1"/>
                    <a:pt x="51" y="1"/>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 name="Google Shape;1870;p54">
              <a:extLst>
                <a:ext uri="{FF2B5EF4-FFF2-40B4-BE49-F238E27FC236}">
                  <a16:creationId xmlns:a16="http://schemas.microsoft.com/office/drawing/2014/main" id="{7F8BF053-7D9D-483F-8DDB-45EA876053AC}"/>
                </a:ext>
              </a:extLst>
            </p:cNvPr>
            <p:cNvSpPr/>
            <p:nvPr/>
          </p:nvSpPr>
          <p:spPr>
            <a:xfrm>
              <a:off x="3250825" y="3305125"/>
              <a:ext cx="2525" cy="2100"/>
            </a:xfrm>
            <a:custGeom>
              <a:avLst/>
              <a:gdLst/>
              <a:ahLst/>
              <a:cxnLst/>
              <a:rect l="l" t="t" r="r" b="b"/>
              <a:pathLst>
                <a:path w="101" h="84" extrusionOk="0">
                  <a:moveTo>
                    <a:pt x="50" y="0"/>
                  </a:moveTo>
                  <a:cubicBezTo>
                    <a:pt x="0" y="0"/>
                    <a:pt x="0" y="83"/>
                    <a:pt x="50" y="83"/>
                  </a:cubicBezTo>
                  <a:cubicBezTo>
                    <a:pt x="100" y="83"/>
                    <a:pt x="100" y="0"/>
                    <a:pt x="50"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 name="Google Shape;1871;p54">
              <a:extLst>
                <a:ext uri="{FF2B5EF4-FFF2-40B4-BE49-F238E27FC236}">
                  <a16:creationId xmlns:a16="http://schemas.microsoft.com/office/drawing/2014/main" id="{C23E230F-D296-412D-BA50-6CA816B485A4}"/>
                </a:ext>
              </a:extLst>
            </p:cNvPr>
            <p:cNvSpPr/>
            <p:nvPr/>
          </p:nvSpPr>
          <p:spPr>
            <a:xfrm>
              <a:off x="3336250" y="3290125"/>
              <a:ext cx="2525" cy="2075"/>
            </a:xfrm>
            <a:custGeom>
              <a:avLst/>
              <a:gdLst/>
              <a:ahLst/>
              <a:cxnLst/>
              <a:rect l="l" t="t" r="r" b="b"/>
              <a:pathLst>
                <a:path w="101" h="83" extrusionOk="0">
                  <a:moveTo>
                    <a:pt x="52" y="0"/>
                  </a:moveTo>
                  <a:cubicBezTo>
                    <a:pt x="1" y="0"/>
                    <a:pt x="1" y="83"/>
                    <a:pt x="52" y="83"/>
                  </a:cubicBezTo>
                  <a:cubicBezTo>
                    <a:pt x="101" y="83"/>
                    <a:pt x="101" y="0"/>
                    <a:pt x="52"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3" name="Google Shape;1872;p54">
              <a:extLst>
                <a:ext uri="{FF2B5EF4-FFF2-40B4-BE49-F238E27FC236}">
                  <a16:creationId xmlns:a16="http://schemas.microsoft.com/office/drawing/2014/main" id="{3BA5DC32-2F1D-4315-9A5A-D62CDA41485A}"/>
                </a:ext>
              </a:extLst>
            </p:cNvPr>
            <p:cNvSpPr/>
            <p:nvPr/>
          </p:nvSpPr>
          <p:spPr>
            <a:xfrm>
              <a:off x="3349200" y="3288450"/>
              <a:ext cx="2525" cy="2100"/>
            </a:xfrm>
            <a:custGeom>
              <a:avLst/>
              <a:gdLst/>
              <a:ahLst/>
              <a:cxnLst/>
              <a:rect l="l" t="t" r="r" b="b"/>
              <a:pathLst>
                <a:path w="101" h="84" extrusionOk="0">
                  <a:moveTo>
                    <a:pt x="50" y="0"/>
                  </a:moveTo>
                  <a:cubicBezTo>
                    <a:pt x="1" y="0"/>
                    <a:pt x="1" y="83"/>
                    <a:pt x="50" y="83"/>
                  </a:cubicBezTo>
                  <a:cubicBezTo>
                    <a:pt x="101" y="83"/>
                    <a:pt x="101" y="0"/>
                    <a:pt x="50"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4" name="Google Shape;1873;p54">
              <a:extLst>
                <a:ext uri="{FF2B5EF4-FFF2-40B4-BE49-F238E27FC236}">
                  <a16:creationId xmlns:a16="http://schemas.microsoft.com/office/drawing/2014/main" id="{C440B70B-8AA8-4F6C-A370-C8E67D936D09}"/>
                </a:ext>
              </a:extLst>
            </p:cNvPr>
            <p:cNvSpPr/>
            <p:nvPr/>
          </p:nvSpPr>
          <p:spPr>
            <a:xfrm>
              <a:off x="3344200" y="3299675"/>
              <a:ext cx="2525" cy="2125"/>
            </a:xfrm>
            <a:custGeom>
              <a:avLst/>
              <a:gdLst/>
              <a:ahLst/>
              <a:cxnLst/>
              <a:rect l="l" t="t" r="r" b="b"/>
              <a:pathLst>
                <a:path w="101" h="85" extrusionOk="0">
                  <a:moveTo>
                    <a:pt x="50" y="1"/>
                  </a:moveTo>
                  <a:cubicBezTo>
                    <a:pt x="0" y="1"/>
                    <a:pt x="0" y="85"/>
                    <a:pt x="50" y="85"/>
                  </a:cubicBezTo>
                  <a:cubicBezTo>
                    <a:pt x="100" y="85"/>
                    <a:pt x="100" y="1"/>
                    <a:pt x="50" y="1"/>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 name="Google Shape;1874;p54">
              <a:extLst>
                <a:ext uri="{FF2B5EF4-FFF2-40B4-BE49-F238E27FC236}">
                  <a16:creationId xmlns:a16="http://schemas.microsoft.com/office/drawing/2014/main" id="{23100CAA-7E62-4C77-9D0C-5FC3F5C3D3BF}"/>
                </a:ext>
              </a:extLst>
            </p:cNvPr>
            <p:cNvSpPr/>
            <p:nvPr/>
          </p:nvSpPr>
          <p:spPr>
            <a:xfrm>
              <a:off x="3275825" y="3309300"/>
              <a:ext cx="50450" cy="32675"/>
            </a:xfrm>
            <a:custGeom>
              <a:avLst/>
              <a:gdLst/>
              <a:ahLst/>
              <a:cxnLst/>
              <a:rect l="l" t="t" r="r" b="b"/>
              <a:pathLst>
                <a:path w="2018" h="1307" extrusionOk="0">
                  <a:moveTo>
                    <a:pt x="2018" y="0"/>
                  </a:moveTo>
                  <a:lnTo>
                    <a:pt x="2018" y="0"/>
                  </a:lnTo>
                  <a:cubicBezTo>
                    <a:pt x="1438" y="386"/>
                    <a:pt x="765" y="601"/>
                    <a:pt x="75" y="601"/>
                  </a:cubicBezTo>
                  <a:cubicBezTo>
                    <a:pt x="50" y="601"/>
                    <a:pt x="26" y="601"/>
                    <a:pt x="1" y="600"/>
                  </a:cubicBezTo>
                  <a:lnTo>
                    <a:pt x="1" y="600"/>
                  </a:lnTo>
                  <a:cubicBezTo>
                    <a:pt x="67" y="934"/>
                    <a:pt x="334" y="1267"/>
                    <a:pt x="668" y="1301"/>
                  </a:cubicBezTo>
                  <a:cubicBezTo>
                    <a:pt x="711" y="1305"/>
                    <a:pt x="755" y="1307"/>
                    <a:pt x="799" y="1307"/>
                  </a:cubicBezTo>
                  <a:cubicBezTo>
                    <a:pt x="1107" y="1307"/>
                    <a:pt x="1413" y="1205"/>
                    <a:pt x="1618" y="1001"/>
                  </a:cubicBezTo>
                  <a:cubicBezTo>
                    <a:pt x="1851" y="750"/>
                    <a:pt x="1951" y="350"/>
                    <a:pt x="20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 name="Google Shape;1875;p54">
              <a:extLst>
                <a:ext uri="{FF2B5EF4-FFF2-40B4-BE49-F238E27FC236}">
                  <a16:creationId xmlns:a16="http://schemas.microsoft.com/office/drawing/2014/main" id="{6F4601B4-5AB7-4C79-9AC7-4C4C53C90BCF}"/>
                </a:ext>
              </a:extLst>
            </p:cNvPr>
            <p:cNvSpPr/>
            <p:nvPr/>
          </p:nvSpPr>
          <p:spPr>
            <a:xfrm>
              <a:off x="2868975" y="3813275"/>
              <a:ext cx="459400" cy="626425"/>
            </a:xfrm>
            <a:custGeom>
              <a:avLst/>
              <a:gdLst/>
              <a:ahLst/>
              <a:cxnLst/>
              <a:rect l="l" t="t" r="r" b="b"/>
              <a:pathLst>
                <a:path w="18376" h="25057" extrusionOk="0">
                  <a:moveTo>
                    <a:pt x="12806" y="0"/>
                  </a:moveTo>
                  <a:cubicBezTo>
                    <a:pt x="12740" y="300"/>
                    <a:pt x="5069" y="12406"/>
                    <a:pt x="5069" y="12406"/>
                  </a:cubicBezTo>
                  <a:lnTo>
                    <a:pt x="3669" y="15441"/>
                  </a:lnTo>
                  <a:lnTo>
                    <a:pt x="0" y="23162"/>
                  </a:lnTo>
                  <a:cubicBezTo>
                    <a:pt x="0" y="23162"/>
                    <a:pt x="2109" y="25057"/>
                    <a:pt x="2333" y="25057"/>
                  </a:cubicBezTo>
                  <a:cubicBezTo>
                    <a:pt x="2342" y="25057"/>
                    <a:pt x="2349" y="25053"/>
                    <a:pt x="2351" y="25045"/>
                  </a:cubicBezTo>
                  <a:cubicBezTo>
                    <a:pt x="2417" y="24863"/>
                    <a:pt x="5403" y="21461"/>
                    <a:pt x="6270" y="20227"/>
                  </a:cubicBezTo>
                  <a:cubicBezTo>
                    <a:pt x="7137" y="18993"/>
                    <a:pt x="8871" y="15141"/>
                    <a:pt x="8871" y="15141"/>
                  </a:cubicBezTo>
                  <a:lnTo>
                    <a:pt x="18376" y="3752"/>
                  </a:lnTo>
                  <a:lnTo>
                    <a:pt x="12806" y="0"/>
                  </a:ln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 name="Google Shape;1876;p54">
              <a:extLst>
                <a:ext uri="{FF2B5EF4-FFF2-40B4-BE49-F238E27FC236}">
                  <a16:creationId xmlns:a16="http://schemas.microsoft.com/office/drawing/2014/main" id="{A682FC46-A659-472D-81D5-871BEE7A1BD1}"/>
                </a:ext>
              </a:extLst>
            </p:cNvPr>
            <p:cNvSpPr/>
            <p:nvPr/>
          </p:nvSpPr>
          <p:spPr>
            <a:xfrm>
              <a:off x="3315850" y="3772850"/>
              <a:ext cx="306000" cy="652000"/>
            </a:xfrm>
            <a:custGeom>
              <a:avLst/>
              <a:gdLst/>
              <a:ahLst/>
              <a:cxnLst/>
              <a:rect l="l" t="t" r="r" b="b"/>
              <a:pathLst>
                <a:path w="12240" h="26080" extrusionOk="0">
                  <a:moveTo>
                    <a:pt x="5570" y="0"/>
                  </a:moveTo>
                  <a:lnTo>
                    <a:pt x="1" y="2568"/>
                  </a:lnTo>
                  <a:lnTo>
                    <a:pt x="7620" y="15107"/>
                  </a:lnTo>
                  <a:cubicBezTo>
                    <a:pt x="7604" y="15223"/>
                    <a:pt x="7071" y="17709"/>
                    <a:pt x="7053" y="17942"/>
                  </a:cubicBezTo>
                  <a:cubicBezTo>
                    <a:pt x="6887" y="19892"/>
                    <a:pt x="6620" y="25295"/>
                    <a:pt x="6620" y="25295"/>
                  </a:cubicBezTo>
                  <a:lnTo>
                    <a:pt x="9605" y="26079"/>
                  </a:lnTo>
                  <a:lnTo>
                    <a:pt x="12073" y="16524"/>
                  </a:lnTo>
                  <a:cubicBezTo>
                    <a:pt x="12240" y="15841"/>
                    <a:pt x="12240" y="14907"/>
                    <a:pt x="12056" y="14240"/>
                  </a:cubicBezTo>
                  <a:lnTo>
                    <a:pt x="11773" y="13223"/>
                  </a:lnTo>
                  <a:cubicBezTo>
                    <a:pt x="11773" y="13223"/>
                    <a:pt x="5586" y="300"/>
                    <a:pt x="5570" y="0"/>
                  </a:cubicBezTo>
                  <a:close/>
                </a:path>
              </a:pathLst>
            </a:custGeom>
            <a:solidFill>
              <a:srgbClr val="A351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 name="Google Shape;1877;p54">
              <a:extLst>
                <a:ext uri="{FF2B5EF4-FFF2-40B4-BE49-F238E27FC236}">
                  <a16:creationId xmlns:a16="http://schemas.microsoft.com/office/drawing/2014/main" id="{1075C6B1-BF1B-4AA7-8523-3FEC72E16DEE}"/>
                </a:ext>
              </a:extLst>
            </p:cNvPr>
            <p:cNvSpPr/>
            <p:nvPr/>
          </p:nvSpPr>
          <p:spPr>
            <a:xfrm>
              <a:off x="3019875" y="3376000"/>
              <a:ext cx="524850" cy="397700"/>
            </a:xfrm>
            <a:custGeom>
              <a:avLst/>
              <a:gdLst/>
              <a:ahLst/>
              <a:cxnLst/>
              <a:rect l="l" t="t" r="r" b="b"/>
              <a:pathLst>
                <a:path w="20994" h="15908" extrusionOk="0">
                  <a:moveTo>
                    <a:pt x="2751" y="0"/>
                  </a:moveTo>
                  <a:lnTo>
                    <a:pt x="1" y="4051"/>
                  </a:lnTo>
                  <a:lnTo>
                    <a:pt x="5136" y="6403"/>
                  </a:lnTo>
                  <a:lnTo>
                    <a:pt x="5819" y="15908"/>
                  </a:lnTo>
                  <a:lnTo>
                    <a:pt x="17758" y="15074"/>
                  </a:lnTo>
                  <a:lnTo>
                    <a:pt x="17009" y="5970"/>
                  </a:lnTo>
                  <a:lnTo>
                    <a:pt x="20993" y="3935"/>
                  </a:lnTo>
                  <a:lnTo>
                    <a:pt x="19593" y="167"/>
                  </a:lnTo>
                  <a:lnTo>
                    <a:pt x="14407" y="1501"/>
                  </a:lnTo>
                  <a:lnTo>
                    <a:pt x="13156" y="1950"/>
                  </a:lnTo>
                  <a:lnTo>
                    <a:pt x="8871" y="1817"/>
                  </a:lnTo>
                  <a:lnTo>
                    <a:pt x="6220" y="1617"/>
                  </a:lnTo>
                  <a:lnTo>
                    <a:pt x="275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9" name="Google Shape;1878;p54">
              <a:extLst>
                <a:ext uri="{FF2B5EF4-FFF2-40B4-BE49-F238E27FC236}">
                  <a16:creationId xmlns:a16="http://schemas.microsoft.com/office/drawing/2014/main" id="{56321CBB-3FCB-405A-85E4-289D67B0CD2D}"/>
                </a:ext>
              </a:extLst>
            </p:cNvPr>
            <p:cNvSpPr/>
            <p:nvPr/>
          </p:nvSpPr>
          <p:spPr>
            <a:xfrm>
              <a:off x="3147850" y="3543575"/>
              <a:ext cx="299325" cy="49200"/>
            </a:xfrm>
            <a:custGeom>
              <a:avLst/>
              <a:gdLst/>
              <a:ahLst/>
              <a:cxnLst/>
              <a:rect l="l" t="t" r="r" b="b"/>
              <a:pathLst>
                <a:path w="11973" h="1968" extrusionOk="0">
                  <a:moveTo>
                    <a:pt x="11939" y="0"/>
                  </a:moveTo>
                  <a:lnTo>
                    <a:pt x="0" y="934"/>
                  </a:lnTo>
                  <a:lnTo>
                    <a:pt x="100" y="1968"/>
                  </a:lnTo>
                  <a:lnTo>
                    <a:pt x="11972" y="1034"/>
                  </a:lnTo>
                  <a:lnTo>
                    <a:pt x="1193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0" name="Google Shape;1879;p54">
              <a:extLst>
                <a:ext uri="{FF2B5EF4-FFF2-40B4-BE49-F238E27FC236}">
                  <a16:creationId xmlns:a16="http://schemas.microsoft.com/office/drawing/2014/main" id="{EDCA9021-F5F2-4692-B530-407BD62BBBB2}"/>
                </a:ext>
              </a:extLst>
            </p:cNvPr>
            <p:cNvSpPr/>
            <p:nvPr/>
          </p:nvSpPr>
          <p:spPr>
            <a:xfrm>
              <a:off x="3153675" y="3584825"/>
              <a:ext cx="296825" cy="49200"/>
            </a:xfrm>
            <a:custGeom>
              <a:avLst/>
              <a:gdLst/>
              <a:ahLst/>
              <a:cxnLst/>
              <a:rect l="l" t="t" r="r" b="b"/>
              <a:pathLst>
                <a:path w="11873" h="1968" extrusionOk="0">
                  <a:moveTo>
                    <a:pt x="11790" y="0"/>
                  </a:moveTo>
                  <a:lnTo>
                    <a:pt x="0" y="918"/>
                  </a:lnTo>
                  <a:lnTo>
                    <a:pt x="100" y="1968"/>
                  </a:lnTo>
                  <a:lnTo>
                    <a:pt x="11873" y="1034"/>
                  </a:lnTo>
                  <a:lnTo>
                    <a:pt x="1179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880;p54">
              <a:extLst>
                <a:ext uri="{FF2B5EF4-FFF2-40B4-BE49-F238E27FC236}">
                  <a16:creationId xmlns:a16="http://schemas.microsoft.com/office/drawing/2014/main" id="{42A0C2BF-9F41-4162-A101-5C4080006E51}"/>
                </a:ext>
              </a:extLst>
            </p:cNvPr>
            <p:cNvSpPr/>
            <p:nvPr/>
          </p:nvSpPr>
          <p:spPr>
            <a:xfrm>
              <a:off x="3155350" y="3631500"/>
              <a:ext cx="299750" cy="49225"/>
            </a:xfrm>
            <a:custGeom>
              <a:avLst/>
              <a:gdLst/>
              <a:ahLst/>
              <a:cxnLst/>
              <a:rect l="l" t="t" r="r" b="b"/>
              <a:pathLst>
                <a:path w="11990" h="1969" extrusionOk="0">
                  <a:moveTo>
                    <a:pt x="11890" y="1"/>
                  </a:moveTo>
                  <a:lnTo>
                    <a:pt x="0" y="919"/>
                  </a:lnTo>
                  <a:lnTo>
                    <a:pt x="100" y="1969"/>
                  </a:lnTo>
                  <a:lnTo>
                    <a:pt x="11990" y="1019"/>
                  </a:lnTo>
                  <a:lnTo>
                    <a:pt x="1189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 name="Google Shape;1881;p54">
              <a:extLst>
                <a:ext uri="{FF2B5EF4-FFF2-40B4-BE49-F238E27FC236}">
                  <a16:creationId xmlns:a16="http://schemas.microsoft.com/office/drawing/2014/main" id="{C7F5D833-7174-441C-810B-0F10A9B117C3}"/>
                </a:ext>
              </a:extLst>
            </p:cNvPr>
            <p:cNvSpPr/>
            <p:nvPr/>
          </p:nvSpPr>
          <p:spPr>
            <a:xfrm>
              <a:off x="3437575" y="3465500"/>
              <a:ext cx="27325" cy="288275"/>
            </a:xfrm>
            <a:custGeom>
              <a:avLst/>
              <a:gdLst/>
              <a:ahLst/>
              <a:cxnLst/>
              <a:rect l="l" t="t" r="r" b="b"/>
              <a:pathLst>
                <a:path w="1093" h="11531" extrusionOk="0">
                  <a:moveTo>
                    <a:pt x="42" y="1"/>
                  </a:moveTo>
                  <a:cubicBezTo>
                    <a:pt x="21" y="1"/>
                    <a:pt x="1" y="13"/>
                    <a:pt x="1" y="38"/>
                  </a:cubicBezTo>
                  <a:cubicBezTo>
                    <a:pt x="501" y="3840"/>
                    <a:pt x="517" y="7692"/>
                    <a:pt x="1001" y="11494"/>
                  </a:cubicBezTo>
                  <a:cubicBezTo>
                    <a:pt x="1009" y="11519"/>
                    <a:pt x="1034" y="11531"/>
                    <a:pt x="1055" y="11531"/>
                  </a:cubicBezTo>
                  <a:cubicBezTo>
                    <a:pt x="1076" y="11531"/>
                    <a:pt x="1092" y="11519"/>
                    <a:pt x="1084" y="11494"/>
                  </a:cubicBezTo>
                  <a:cubicBezTo>
                    <a:pt x="601" y="7692"/>
                    <a:pt x="567" y="3840"/>
                    <a:pt x="83" y="38"/>
                  </a:cubicBezTo>
                  <a:cubicBezTo>
                    <a:pt x="83" y="13"/>
                    <a:pt x="63" y="1"/>
                    <a:pt x="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3" name="Google Shape;1882;p54">
              <a:extLst>
                <a:ext uri="{FF2B5EF4-FFF2-40B4-BE49-F238E27FC236}">
                  <a16:creationId xmlns:a16="http://schemas.microsoft.com/office/drawing/2014/main" id="{EC5AE742-1FFF-4776-9B40-F82F50701115}"/>
                </a:ext>
              </a:extLst>
            </p:cNvPr>
            <p:cNvSpPr/>
            <p:nvPr/>
          </p:nvSpPr>
          <p:spPr>
            <a:xfrm>
              <a:off x="3137825" y="3473850"/>
              <a:ext cx="30475" cy="297450"/>
            </a:xfrm>
            <a:custGeom>
              <a:avLst/>
              <a:gdLst/>
              <a:ahLst/>
              <a:cxnLst/>
              <a:rect l="l" t="t" r="r" b="b"/>
              <a:pathLst>
                <a:path w="1219" h="11898" extrusionOk="0">
                  <a:moveTo>
                    <a:pt x="36" y="0"/>
                  </a:moveTo>
                  <a:cubicBezTo>
                    <a:pt x="17" y="0"/>
                    <a:pt x="1" y="13"/>
                    <a:pt x="1" y="37"/>
                  </a:cubicBezTo>
                  <a:cubicBezTo>
                    <a:pt x="385" y="3972"/>
                    <a:pt x="752" y="7925"/>
                    <a:pt x="1135" y="11860"/>
                  </a:cubicBezTo>
                  <a:cubicBezTo>
                    <a:pt x="1143" y="11885"/>
                    <a:pt x="1164" y="11897"/>
                    <a:pt x="1183" y="11897"/>
                  </a:cubicBezTo>
                  <a:cubicBezTo>
                    <a:pt x="1202" y="11897"/>
                    <a:pt x="1219" y="11885"/>
                    <a:pt x="1219" y="11860"/>
                  </a:cubicBezTo>
                  <a:cubicBezTo>
                    <a:pt x="835" y="7925"/>
                    <a:pt x="452" y="3972"/>
                    <a:pt x="85" y="37"/>
                  </a:cubicBezTo>
                  <a:cubicBezTo>
                    <a:pt x="76" y="13"/>
                    <a:pt x="55" y="0"/>
                    <a:pt x="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 name="Google Shape;1883;p54">
              <a:extLst>
                <a:ext uri="{FF2B5EF4-FFF2-40B4-BE49-F238E27FC236}">
                  <a16:creationId xmlns:a16="http://schemas.microsoft.com/office/drawing/2014/main" id="{D0D2A374-1548-41D5-9424-F35E40F2A29E}"/>
                </a:ext>
              </a:extLst>
            </p:cNvPr>
            <p:cNvSpPr/>
            <p:nvPr/>
          </p:nvSpPr>
          <p:spPr>
            <a:xfrm>
              <a:off x="2846450" y="4304325"/>
              <a:ext cx="141775" cy="160100"/>
            </a:xfrm>
            <a:custGeom>
              <a:avLst/>
              <a:gdLst/>
              <a:ahLst/>
              <a:cxnLst/>
              <a:rect l="l" t="t" r="r" b="b"/>
              <a:pathLst>
                <a:path w="5671" h="6404" extrusionOk="0">
                  <a:moveTo>
                    <a:pt x="2502" y="1"/>
                  </a:moveTo>
                  <a:cubicBezTo>
                    <a:pt x="2502" y="1"/>
                    <a:pt x="1" y="4636"/>
                    <a:pt x="17" y="5020"/>
                  </a:cubicBezTo>
                  <a:lnTo>
                    <a:pt x="2635" y="6404"/>
                  </a:lnTo>
                  <a:lnTo>
                    <a:pt x="5670" y="2635"/>
                  </a:lnTo>
                  <a:lnTo>
                    <a:pt x="250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 name="Google Shape;1884;p54">
              <a:extLst>
                <a:ext uri="{FF2B5EF4-FFF2-40B4-BE49-F238E27FC236}">
                  <a16:creationId xmlns:a16="http://schemas.microsoft.com/office/drawing/2014/main" id="{EF45F234-5021-4CB2-8FA1-9CFB61C62828}"/>
                </a:ext>
              </a:extLst>
            </p:cNvPr>
            <p:cNvSpPr/>
            <p:nvPr/>
          </p:nvSpPr>
          <p:spPr>
            <a:xfrm>
              <a:off x="2683875" y="4423550"/>
              <a:ext cx="263900" cy="124000"/>
            </a:xfrm>
            <a:custGeom>
              <a:avLst/>
              <a:gdLst/>
              <a:ahLst/>
              <a:cxnLst/>
              <a:rect l="l" t="t" r="r" b="b"/>
              <a:pathLst>
                <a:path w="10556" h="4960" extrusionOk="0">
                  <a:moveTo>
                    <a:pt x="6537" y="1"/>
                  </a:moveTo>
                  <a:cubicBezTo>
                    <a:pt x="6537" y="1"/>
                    <a:pt x="5337" y="768"/>
                    <a:pt x="3703" y="1252"/>
                  </a:cubicBezTo>
                  <a:cubicBezTo>
                    <a:pt x="3002" y="1452"/>
                    <a:pt x="2402" y="1552"/>
                    <a:pt x="1918" y="1585"/>
                  </a:cubicBezTo>
                  <a:cubicBezTo>
                    <a:pt x="1201" y="1635"/>
                    <a:pt x="517" y="1952"/>
                    <a:pt x="1" y="2468"/>
                  </a:cubicBezTo>
                  <a:cubicBezTo>
                    <a:pt x="1" y="2468"/>
                    <a:pt x="67" y="3035"/>
                    <a:pt x="1117" y="3736"/>
                  </a:cubicBezTo>
                  <a:cubicBezTo>
                    <a:pt x="1930" y="4257"/>
                    <a:pt x="3187" y="4458"/>
                    <a:pt x="4338" y="4458"/>
                  </a:cubicBezTo>
                  <a:cubicBezTo>
                    <a:pt x="4698" y="4458"/>
                    <a:pt x="5048" y="4439"/>
                    <a:pt x="5370" y="4403"/>
                  </a:cubicBezTo>
                  <a:cubicBezTo>
                    <a:pt x="5525" y="4386"/>
                    <a:pt x="5673" y="4378"/>
                    <a:pt x="5813" y="4378"/>
                  </a:cubicBezTo>
                  <a:cubicBezTo>
                    <a:pt x="6894" y="4378"/>
                    <a:pt x="7567" y="4834"/>
                    <a:pt x="8305" y="4936"/>
                  </a:cubicBezTo>
                  <a:cubicBezTo>
                    <a:pt x="8422" y="4953"/>
                    <a:pt x="8541" y="4959"/>
                    <a:pt x="8659" y="4959"/>
                  </a:cubicBezTo>
                  <a:cubicBezTo>
                    <a:pt x="9394" y="4959"/>
                    <a:pt x="10088" y="4687"/>
                    <a:pt x="10088" y="4687"/>
                  </a:cubicBezTo>
                  <a:lnTo>
                    <a:pt x="10006" y="4069"/>
                  </a:lnTo>
                  <a:cubicBezTo>
                    <a:pt x="10555" y="2935"/>
                    <a:pt x="9472" y="1319"/>
                    <a:pt x="9688" y="1034"/>
                  </a:cubicBezTo>
                  <a:lnTo>
                    <a:pt x="653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6" name="Google Shape;1885;p54">
              <a:extLst>
                <a:ext uri="{FF2B5EF4-FFF2-40B4-BE49-F238E27FC236}">
                  <a16:creationId xmlns:a16="http://schemas.microsoft.com/office/drawing/2014/main" id="{3B9D10E3-DF8D-4492-9090-CB139690D96D}"/>
                </a:ext>
              </a:extLst>
            </p:cNvPr>
            <p:cNvSpPr/>
            <p:nvPr/>
          </p:nvSpPr>
          <p:spPr>
            <a:xfrm>
              <a:off x="2692050" y="4476400"/>
              <a:ext cx="243500" cy="56350"/>
            </a:xfrm>
            <a:custGeom>
              <a:avLst/>
              <a:gdLst/>
              <a:ahLst/>
              <a:cxnLst/>
              <a:rect l="l" t="t" r="r" b="b"/>
              <a:pathLst>
                <a:path w="9740" h="2254" extrusionOk="0">
                  <a:moveTo>
                    <a:pt x="54" y="0"/>
                  </a:moveTo>
                  <a:cubicBezTo>
                    <a:pt x="25" y="0"/>
                    <a:pt x="0" y="31"/>
                    <a:pt x="23" y="54"/>
                  </a:cubicBezTo>
                  <a:cubicBezTo>
                    <a:pt x="896" y="1413"/>
                    <a:pt x="2196" y="1619"/>
                    <a:pt x="3631" y="1619"/>
                  </a:cubicBezTo>
                  <a:cubicBezTo>
                    <a:pt x="3871" y="1619"/>
                    <a:pt x="4113" y="1613"/>
                    <a:pt x="4359" y="1606"/>
                  </a:cubicBezTo>
                  <a:cubicBezTo>
                    <a:pt x="4466" y="1601"/>
                    <a:pt x="4572" y="1599"/>
                    <a:pt x="4677" y="1599"/>
                  </a:cubicBezTo>
                  <a:cubicBezTo>
                    <a:pt x="5711" y="1599"/>
                    <a:pt x="6629" y="1819"/>
                    <a:pt x="7644" y="2122"/>
                  </a:cubicBezTo>
                  <a:cubicBezTo>
                    <a:pt x="7936" y="2207"/>
                    <a:pt x="8237" y="2253"/>
                    <a:pt x="8535" y="2253"/>
                  </a:cubicBezTo>
                  <a:cubicBezTo>
                    <a:pt x="8936" y="2253"/>
                    <a:pt x="9331" y="2171"/>
                    <a:pt x="9695" y="1989"/>
                  </a:cubicBezTo>
                  <a:cubicBezTo>
                    <a:pt x="9740" y="1974"/>
                    <a:pt x="9704" y="1919"/>
                    <a:pt x="9672" y="1919"/>
                  </a:cubicBezTo>
                  <a:cubicBezTo>
                    <a:pt x="9668" y="1919"/>
                    <a:pt x="9665" y="1920"/>
                    <a:pt x="9661" y="1922"/>
                  </a:cubicBezTo>
                  <a:cubicBezTo>
                    <a:pt x="9303" y="2098"/>
                    <a:pt x="8948" y="2167"/>
                    <a:pt x="8594" y="2167"/>
                  </a:cubicBezTo>
                  <a:cubicBezTo>
                    <a:pt x="8106" y="2167"/>
                    <a:pt x="7619" y="2036"/>
                    <a:pt x="7127" y="1873"/>
                  </a:cubicBezTo>
                  <a:cubicBezTo>
                    <a:pt x="6393" y="1639"/>
                    <a:pt x="5710" y="1522"/>
                    <a:pt x="4926" y="1506"/>
                  </a:cubicBezTo>
                  <a:cubicBezTo>
                    <a:pt x="4872" y="1505"/>
                    <a:pt x="4819" y="1505"/>
                    <a:pt x="4765" y="1505"/>
                  </a:cubicBezTo>
                  <a:cubicBezTo>
                    <a:pt x="4364" y="1505"/>
                    <a:pt x="3965" y="1517"/>
                    <a:pt x="3574" y="1517"/>
                  </a:cubicBezTo>
                  <a:cubicBezTo>
                    <a:pt x="2215" y="1517"/>
                    <a:pt x="958" y="1367"/>
                    <a:pt x="90" y="21"/>
                  </a:cubicBezTo>
                  <a:cubicBezTo>
                    <a:pt x="80" y="6"/>
                    <a:pt x="67" y="0"/>
                    <a:pt x="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7" name="Google Shape;1886;p54">
              <a:extLst>
                <a:ext uri="{FF2B5EF4-FFF2-40B4-BE49-F238E27FC236}">
                  <a16:creationId xmlns:a16="http://schemas.microsoft.com/office/drawing/2014/main" id="{EC14F208-07F7-4162-90C2-914C7E3FFF06}"/>
                </a:ext>
              </a:extLst>
            </p:cNvPr>
            <p:cNvSpPr/>
            <p:nvPr/>
          </p:nvSpPr>
          <p:spPr>
            <a:xfrm>
              <a:off x="2779500" y="4452825"/>
              <a:ext cx="7350" cy="30700"/>
            </a:xfrm>
            <a:custGeom>
              <a:avLst/>
              <a:gdLst/>
              <a:ahLst/>
              <a:cxnLst/>
              <a:rect l="l" t="t" r="r" b="b"/>
              <a:pathLst>
                <a:path w="294" h="1228" extrusionOk="0">
                  <a:moveTo>
                    <a:pt x="50" y="0"/>
                  </a:moveTo>
                  <a:cubicBezTo>
                    <a:pt x="25" y="0"/>
                    <a:pt x="1" y="18"/>
                    <a:pt x="11" y="48"/>
                  </a:cubicBezTo>
                  <a:cubicBezTo>
                    <a:pt x="178" y="414"/>
                    <a:pt x="211" y="797"/>
                    <a:pt x="144" y="1181"/>
                  </a:cubicBezTo>
                  <a:cubicBezTo>
                    <a:pt x="134" y="1210"/>
                    <a:pt x="158" y="1228"/>
                    <a:pt x="184" y="1228"/>
                  </a:cubicBezTo>
                  <a:cubicBezTo>
                    <a:pt x="202" y="1228"/>
                    <a:pt x="220" y="1219"/>
                    <a:pt x="227" y="1197"/>
                  </a:cubicBezTo>
                  <a:cubicBezTo>
                    <a:pt x="294" y="797"/>
                    <a:pt x="244" y="414"/>
                    <a:pt x="94" y="30"/>
                  </a:cubicBezTo>
                  <a:cubicBezTo>
                    <a:pt x="87" y="10"/>
                    <a:pt x="68" y="0"/>
                    <a:pt x="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 name="Google Shape;1887;p54">
              <a:extLst>
                <a:ext uri="{FF2B5EF4-FFF2-40B4-BE49-F238E27FC236}">
                  <a16:creationId xmlns:a16="http://schemas.microsoft.com/office/drawing/2014/main" id="{336DBD67-59E3-45EE-8B3D-59AE60B80010}"/>
                </a:ext>
              </a:extLst>
            </p:cNvPr>
            <p:cNvSpPr/>
            <p:nvPr/>
          </p:nvSpPr>
          <p:spPr>
            <a:xfrm>
              <a:off x="2795025" y="4446800"/>
              <a:ext cx="13725" cy="31500"/>
            </a:xfrm>
            <a:custGeom>
              <a:avLst/>
              <a:gdLst/>
              <a:ahLst/>
              <a:cxnLst/>
              <a:rect l="l" t="t" r="r" b="b"/>
              <a:pathLst>
                <a:path w="549" h="1260" extrusionOk="0">
                  <a:moveTo>
                    <a:pt x="54" y="0"/>
                  </a:moveTo>
                  <a:cubicBezTo>
                    <a:pt x="26" y="0"/>
                    <a:pt x="0" y="32"/>
                    <a:pt x="24" y="55"/>
                  </a:cubicBezTo>
                  <a:cubicBezTo>
                    <a:pt x="273" y="405"/>
                    <a:pt x="424" y="789"/>
                    <a:pt x="473" y="1222"/>
                  </a:cubicBezTo>
                  <a:cubicBezTo>
                    <a:pt x="473" y="1247"/>
                    <a:pt x="494" y="1259"/>
                    <a:pt x="513" y="1259"/>
                  </a:cubicBezTo>
                  <a:cubicBezTo>
                    <a:pt x="532" y="1259"/>
                    <a:pt x="549" y="1247"/>
                    <a:pt x="540" y="1222"/>
                  </a:cubicBezTo>
                  <a:cubicBezTo>
                    <a:pt x="490" y="771"/>
                    <a:pt x="340" y="371"/>
                    <a:pt x="90" y="22"/>
                  </a:cubicBezTo>
                  <a:cubicBezTo>
                    <a:pt x="80" y="6"/>
                    <a:pt x="67" y="0"/>
                    <a:pt x="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9" name="Google Shape;1888;p54">
              <a:extLst>
                <a:ext uri="{FF2B5EF4-FFF2-40B4-BE49-F238E27FC236}">
                  <a16:creationId xmlns:a16="http://schemas.microsoft.com/office/drawing/2014/main" id="{2B2B250A-9003-43BA-B18A-0FA329A74EDF}"/>
                </a:ext>
              </a:extLst>
            </p:cNvPr>
            <p:cNvSpPr/>
            <p:nvPr/>
          </p:nvSpPr>
          <p:spPr>
            <a:xfrm>
              <a:off x="2812575" y="4442875"/>
              <a:ext cx="18075" cy="29000"/>
            </a:xfrm>
            <a:custGeom>
              <a:avLst/>
              <a:gdLst/>
              <a:ahLst/>
              <a:cxnLst/>
              <a:rect l="l" t="t" r="r" b="b"/>
              <a:pathLst>
                <a:path w="723" h="1160" extrusionOk="0">
                  <a:moveTo>
                    <a:pt x="62" y="1"/>
                  </a:moveTo>
                  <a:cubicBezTo>
                    <a:pt x="30" y="1"/>
                    <a:pt x="0" y="36"/>
                    <a:pt x="38" y="61"/>
                  </a:cubicBezTo>
                  <a:cubicBezTo>
                    <a:pt x="371" y="328"/>
                    <a:pt x="589" y="695"/>
                    <a:pt x="638" y="1129"/>
                  </a:cubicBezTo>
                  <a:cubicBezTo>
                    <a:pt x="645" y="1150"/>
                    <a:pt x="661" y="1159"/>
                    <a:pt x="677" y="1159"/>
                  </a:cubicBezTo>
                  <a:cubicBezTo>
                    <a:pt x="700" y="1159"/>
                    <a:pt x="722" y="1141"/>
                    <a:pt x="722" y="1113"/>
                  </a:cubicBezTo>
                  <a:cubicBezTo>
                    <a:pt x="656" y="662"/>
                    <a:pt x="438" y="279"/>
                    <a:pt x="89" y="12"/>
                  </a:cubicBezTo>
                  <a:cubicBezTo>
                    <a:pt x="81" y="4"/>
                    <a:pt x="71" y="1"/>
                    <a:pt x="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 name="Google Shape;1889;p54">
              <a:extLst>
                <a:ext uri="{FF2B5EF4-FFF2-40B4-BE49-F238E27FC236}">
                  <a16:creationId xmlns:a16="http://schemas.microsoft.com/office/drawing/2014/main" id="{E0CF8189-9B35-49D2-B247-83CF6760DE1E}"/>
                </a:ext>
              </a:extLst>
            </p:cNvPr>
            <p:cNvSpPr/>
            <p:nvPr/>
          </p:nvSpPr>
          <p:spPr>
            <a:xfrm>
              <a:off x="2873325" y="4486850"/>
              <a:ext cx="61400" cy="35375"/>
            </a:xfrm>
            <a:custGeom>
              <a:avLst/>
              <a:gdLst/>
              <a:ahLst/>
              <a:cxnLst/>
              <a:rect l="l" t="t" r="r" b="b"/>
              <a:pathLst>
                <a:path w="2456" h="1415" extrusionOk="0">
                  <a:moveTo>
                    <a:pt x="2409" y="1"/>
                  </a:moveTo>
                  <a:cubicBezTo>
                    <a:pt x="2404" y="1"/>
                    <a:pt x="2399" y="1"/>
                    <a:pt x="2394" y="3"/>
                  </a:cubicBezTo>
                  <a:cubicBezTo>
                    <a:pt x="1494" y="203"/>
                    <a:pt x="660" y="670"/>
                    <a:pt x="26" y="1337"/>
                  </a:cubicBezTo>
                  <a:cubicBezTo>
                    <a:pt x="1" y="1376"/>
                    <a:pt x="24" y="1415"/>
                    <a:pt x="60" y="1415"/>
                  </a:cubicBezTo>
                  <a:cubicBezTo>
                    <a:pt x="70" y="1415"/>
                    <a:pt x="82" y="1411"/>
                    <a:pt x="93" y="1404"/>
                  </a:cubicBezTo>
                  <a:cubicBezTo>
                    <a:pt x="709" y="737"/>
                    <a:pt x="1527" y="270"/>
                    <a:pt x="2410" y="70"/>
                  </a:cubicBezTo>
                  <a:cubicBezTo>
                    <a:pt x="2456" y="56"/>
                    <a:pt x="2446" y="1"/>
                    <a:pt x="24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 name="Google Shape;1890;p54">
              <a:extLst>
                <a:ext uri="{FF2B5EF4-FFF2-40B4-BE49-F238E27FC236}">
                  <a16:creationId xmlns:a16="http://schemas.microsoft.com/office/drawing/2014/main" id="{F2185730-D9F1-4691-AB93-697C198A81CF}"/>
                </a:ext>
              </a:extLst>
            </p:cNvPr>
            <p:cNvSpPr/>
            <p:nvPr/>
          </p:nvSpPr>
          <p:spPr>
            <a:xfrm>
              <a:off x="2810075" y="4410550"/>
              <a:ext cx="46425" cy="41050"/>
            </a:xfrm>
            <a:custGeom>
              <a:avLst/>
              <a:gdLst/>
              <a:ahLst/>
              <a:cxnLst/>
              <a:rect l="l" t="t" r="r" b="b"/>
              <a:pathLst>
                <a:path w="1857" h="1642" extrusionOk="0">
                  <a:moveTo>
                    <a:pt x="889" y="187"/>
                  </a:moveTo>
                  <a:lnTo>
                    <a:pt x="1038" y="238"/>
                  </a:lnTo>
                  <a:lnTo>
                    <a:pt x="938" y="438"/>
                  </a:lnTo>
                  <a:cubicBezTo>
                    <a:pt x="856" y="554"/>
                    <a:pt x="756" y="654"/>
                    <a:pt x="672" y="754"/>
                  </a:cubicBezTo>
                  <a:cubicBezTo>
                    <a:pt x="526" y="929"/>
                    <a:pt x="355" y="1066"/>
                    <a:pt x="181" y="1186"/>
                  </a:cubicBezTo>
                  <a:lnTo>
                    <a:pt x="181" y="1186"/>
                  </a:lnTo>
                  <a:cubicBezTo>
                    <a:pt x="209" y="893"/>
                    <a:pt x="784" y="279"/>
                    <a:pt x="889" y="187"/>
                  </a:cubicBezTo>
                  <a:close/>
                  <a:moveTo>
                    <a:pt x="895" y="1197"/>
                  </a:moveTo>
                  <a:cubicBezTo>
                    <a:pt x="1081" y="1197"/>
                    <a:pt x="1268" y="1223"/>
                    <a:pt x="1456" y="1272"/>
                  </a:cubicBezTo>
                  <a:cubicBezTo>
                    <a:pt x="1733" y="1348"/>
                    <a:pt x="1583" y="1525"/>
                    <a:pt x="1414" y="1525"/>
                  </a:cubicBezTo>
                  <a:cubicBezTo>
                    <a:pt x="1400" y="1525"/>
                    <a:pt x="1386" y="1524"/>
                    <a:pt x="1372" y="1521"/>
                  </a:cubicBezTo>
                  <a:cubicBezTo>
                    <a:pt x="1238" y="1505"/>
                    <a:pt x="1122" y="1472"/>
                    <a:pt x="1005" y="1454"/>
                  </a:cubicBezTo>
                  <a:cubicBezTo>
                    <a:pt x="772" y="1421"/>
                    <a:pt x="538" y="1388"/>
                    <a:pt x="305" y="1338"/>
                  </a:cubicBezTo>
                  <a:cubicBezTo>
                    <a:pt x="274" y="1334"/>
                    <a:pt x="249" y="1325"/>
                    <a:pt x="230" y="1312"/>
                  </a:cubicBezTo>
                  <a:lnTo>
                    <a:pt x="230" y="1312"/>
                  </a:lnTo>
                  <a:cubicBezTo>
                    <a:pt x="449" y="1234"/>
                    <a:pt x="671" y="1197"/>
                    <a:pt x="895" y="1197"/>
                  </a:cubicBezTo>
                  <a:close/>
                  <a:moveTo>
                    <a:pt x="1038" y="1"/>
                  </a:moveTo>
                  <a:cubicBezTo>
                    <a:pt x="807" y="1"/>
                    <a:pt x="499" y="460"/>
                    <a:pt x="389" y="587"/>
                  </a:cubicBezTo>
                  <a:cubicBezTo>
                    <a:pt x="277" y="731"/>
                    <a:pt x="0" y="1070"/>
                    <a:pt x="74" y="1288"/>
                  </a:cubicBezTo>
                  <a:lnTo>
                    <a:pt x="74" y="1288"/>
                  </a:lnTo>
                  <a:cubicBezTo>
                    <a:pt x="64" y="1314"/>
                    <a:pt x="78" y="1357"/>
                    <a:pt x="109" y="1357"/>
                  </a:cubicBezTo>
                  <a:cubicBezTo>
                    <a:pt x="111" y="1357"/>
                    <a:pt x="112" y="1357"/>
                    <a:pt x="114" y="1356"/>
                  </a:cubicBezTo>
                  <a:lnTo>
                    <a:pt x="114" y="1356"/>
                  </a:lnTo>
                  <a:cubicBezTo>
                    <a:pt x="181" y="1421"/>
                    <a:pt x="316" y="1423"/>
                    <a:pt x="389" y="1438"/>
                  </a:cubicBezTo>
                  <a:cubicBezTo>
                    <a:pt x="672" y="1488"/>
                    <a:pt x="956" y="1521"/>
                    <a:pt x="1222" y="1572"/>
                  </a:cubicBezTo>
                  <a:cubicBezTo>
                    <a:pt x="1321" y="1590"/>
                    <a:pt x="1472" y="1641"/>
                    <a:pt x="1596" y="1641"/>
                  </a:cubicBezTo>
                  <a:cubicBezTo>
                    <a:pt x="1703" y="1641"/>
                    <a:pt x="1790" y="1603"/>
                    <a:pt x="1805" y="1472"/>
                  </a:cubicBezTo>
                  <a:cubicBezTo>
                    <a:pt x="1856" y="1254"/>
                    <a:pt x="1405" y="1172"/>
                    <a:pt x="1272" y="1154"/>
                  </a:cubicBezTo>
                  <a:cubicBezTo>
                    <a:pt x="1141" y="1122"/>
                    <a:pt x="1011" y="1107"/>
                    <a:pt x="881" y="1107"/>
                  </a:cubicBezTo>
                  <a:cubicBezTo>
                    <a:pt x="680" y="1107"/>
                    <a:pt x="482" y="1142"/>
                    <a:pt x="287" y="1202"/>
                  </a:cubicBezTo>
                  <a:lnTo>
                    <a:pt x="287" y="1202"/>
                  </a:lnTo>
                  <a:cubicBezTo>
                    <a:pt x="561" y="1001"/>
                    <a:pt x="807" y="754"/>
                    <a:pt x="1005" y="471"/>
                  </a:cubicBezTo>
                  <a:cubicBezTo>
                    <a:pt x="1038" y="405"/>
                    <a:pt x="1289" y="71"/>
                    <a:pt x="1072" y="4"/>
                  </a:cubicBezTo>
                  <a:cubicBezTo>
                    <a:pt x="1061" y="2"/>
                    <a:pt x="1049" y="1"/>
                    <a:pt x="10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 name="Google Shape;1891;p54">
              <a:extLst>
                <a:ext uri="{FF2B5EF4-FFF2-40B4-BE49-F238E27FC236}">
                  <a16:creationId xmlns:a16="http://schemas.microsoft.com/office/drawing/2014/main" id="{BAC6670D-FC68-4BFF-85FF-AAD918B63D1A}"/>
                </a:ext>
              </a:extLst>
            </p:cNvPr>
            <p:cNvSpPr/>
            <p:nvPr/>
          </p:nvSpPr>
          <p:spPr>
            <a:xfrm>
              <a:off x="3472150" y="4330175"/>
              <a:ext cx="110925" cy="139700"/>
            </a:xfrm>
            <a:custGeom>
              <a:avLst/>
              <a:gdLst/>
              <a:ahLst/>
              <a:cxnLst/>
              <a:rect l="l" t="t" r="r" b="b"/>
              <a:pathLst>
                <a:path w="4437" h="5588" extrusionOk="0">
                  <a:moveTo>
                    <a:pt x="518" y="1"/>
                  </a:moveTo>
                  <a:lnTo>
                    <a:pt x="1" y="4803"/>
                  </a:lnTo>
                  <a:lnTo>
                    <a:pt x="2853" y="5587"/>
                  </a:lnTo>
                  <a:cubicBezTo>
                    <a:pt x="3120" y="5303"/>
                    <a:pt x="4436" y="201"/>
                    <a:pt x="4436" y="201"/>
                  </a:cubicBez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 name="Google Shape;1892;p54">
              <a:extLst>
                <a:ext uri="{FF2B5EF4-FFF2-40B4-BE49-F238E27FC236}">
                  <a16:creationId xmlns:a16="http://schemas.microsoft.com/office/drawing/2014/main" id="{A4C780D1-FE92-4315-B224-A91E08D2DC63}"/>
                </a:ext>
              </a:extLst>
            </p:cNvPr>
            <p:cNvSpPr/>
            <p:nvPr/>
          </p:nvSpPr>
          <p:spPr>
            <a:xfrm>
              <a:off x="3402550" y="4430225"/>
              <a:ext cx="222650" cy="196425"/>
            </a:xfrm>
            <a:custGeom>
              <a:avLst/>
              <a:gdLst/>
              <a:ahLst/>
              <a:cxnLst/>
              <a:rect l="l" t="t" r="r" b="b"/>
              <a:pathLst>
                <a:path w="8906" h="7857" extrusionOk="0">
                  <a:moveTo>
                    <a:pt x="2785" y="0"/>
                  </a:moveTo>
                  <a:cubicBezTo>
                    <a:pt x="2752" y="351"/>
                    <a:pt x="851" y="785"/>
                    <a:pt x="484" y="2019"/>
                  </a:cubicBezTo>
                  <a:lnTo>
                    <a:pt x="1" y="2419"/>
                  </a:lnTo>
                  <a:cubicBezTo>
                    <a:pt x="1" y="2419"/>
                    <a:pt x="450" y="3302"/>
                    <a:pt x="1151" y="3786"/>
                  </a:cubicBezTo>
                  <a:cubicBezTo>
                    <a:pt x="1851" y="4286"/>
                    <a:pt x="2769" y="4369"/>
                    <a:pt x="3652" y="5403"/>
                  </a:cubicBezTo>
                  <a:cubicBezTo>
                    <a:pt x="4536" y="6421"/>
                    <a:pt x="5986" y="7571"/>
                    <a:pt x="7238" y="7788"/>
                  </a:cubicBezTo>
                  <a:cubicBezTo>
                    <a:pt x="7522" y="7837"/>
                    <a:pt x="7763" y="7856"/>
                    <a:pt x="7966" y="7856"/>
                  </a:cubicBezTo>
                  <a:cubicBezTo>
                    <a:pt x="8656" y="7856"/>
                    <a:pt x="8905" y="7637"/>
                    <a:pt x="8905" y="7637"/>
                  </a:cubicBezTo>
                  <a:cubicBezTo>
                    <a:pt x="8888" y="6904"/>
                    <a:pt x="8605" y="6203"/>
                    <a:pt x="8105" y="5670"/>
                  </a:cubicBezTo>
                  <a:cubicBezTo>
                    <a:pt x="7787" y="5320"/>
                    <a:pt x="7387" y="4853"/>
                    <a:pt x="7020" y="4220"/>
                  </a:cubicBezTo>
                  <a:cubicBezTo>
                    <a:pt x="6153" y="2752"/>
                    <a:pt x="5786" y="1385"/>
                    <a:pt x="5786" y="1385"/>
                  </a:cubicBezTo>
                  <a:lnTo>
                    <a:pt x="278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 name="Google Shape;1893;p54">
              <a:extLst>
                <a:ext uri="{FF2B5EF4-FFF2-40B4-BE49-F238E27FC236}">
                  <a16:creationId xmlns:a16="http://schemas.microsoft.com/office/drawing/2014/main" id="{1D54DFC6-C056-4661-90B3-E7CDED16E910}"/>
                </a:ext>
              </a:extLst>
            </p:cNvPr>
            <p:cNvSpPr/>
            <p:nvPr/>
          </p:nvSpPr>
          <p:spPr>
            <a:xfrm>
              <a:off x="3413575" y="4479500"/>
              <a:ext cx="209125" cy="135650"/>
            </a:xfrm>
            <a:custGeom>
              <a:avLst/>
              <a:gdLst/>
              <a:ahLst/>
              <a:cxnLst/>
              <a:rect l="l" t="t" r="r" b="b"/>
              <a:pathLst>
                <a:path w="8365" h="5426" extrusionOk="0">
                  <a:moveTo>
                    <a:pt x="39" y="1"/>
                  </a:moveTo>
                  <a:cubicBezTo>
                    <a:pt x="19" y="1"/>
                    <a:pt x="0" y="18"/>
                    <a:pt x="9" y="48"/>
                  </a:cubicBezTo>
                  <a:cubicBezTo>
                    <a:pt x="227" y="648"/>
                    <a:pt x="643" y="1064"/>
                    <a:pt x="1177" y="1398"/>
                  </a:cubicBezTo>
                  <a:cubicBezTo>
                    <a:pt x="1644" y="1698"/>
                    <a:pt x="2194" y="1882"/>
                    <a:pt x="2677" y="2149"/>
                  </a:cubicBezTo>
                  <a:cubicBezTo>
                    <a:pt x="3178" y="2432"/>
                    <a:pt x="3611" y="2832"/>
                    <a:pt x="4029" y="3232"/>
                  </a:cubicBezTo>
                  <a:cubicBezTo>
                    <a:pt x="5081" y="4226"/>
                    <a:pt x="6185" y="5425"/>
                    <a:pt x="7666" y="5425"/>
                  </a:cubicBezTo>
                  <a:cubicBezTo>
                    <a:pt x="7874" y="5425"/>
                    <a:pt x="8089" y="5402"/>
                    <a:pt x="8313" y="5350"/>
                  </a:cubicBezTo>
                  <a:cubicBezTo>
                    <a:pt x="8364" y="5333"/>
                    <a:pt x="8347" y="5266"/>
                    <a:pt x="8297" y="5266"/>
                  </a:cubicBezTo>
                  <a:cubicBezTo>
                    <a:pt x="8072" y="5321"/>
                    <a:pt x="7855" y="5346"/>
                    <a:pt x="7646" y="5346"/>
                  </a:cubicBezTo>
                  <a:cubicBezTo>
                    <a:pt x="6114" y="5346"/>
                    <a:pt x="4967" y="4011"/>
                    <a:pt x="3911" y="2998"/>
                  </a:cubicBezTo>
                  <a:cubicBezTo>
                    <a:pt x="3395" y="2516"/>
                    <a:pt x="2844" y="2131"/>
                    <a:pt x="2228" y="1831"/>
                  </a:cubicBezTo>
                  <a:cubicBezTo>
                    <a:pt x="1343" y="1398"/>
                    <a:pt x="460" y="1031"/>
                    <a:pt x="76" y="30"/>
                  </a:cubicBezTo>
                  <a:cubicBezTo>
                    <a:pt x="69" y="10"/>
                    <a:pt x="54" y="1"/>
                    <a:pt x="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 name="Google Shape;1894;p54">
              <a:extLst>
                <a:ext uri="{FF2B5EF4-FFF2-40B4-BE49-F238E27FC236}">
                  <a16:creationId xmlns:a16="http://schemas.microsoft.com/office/drawing/2014/main" id="{61C506A3-99C3-49DA-8419-77CF0B84BE0E}"/>
                </a:ext>
              </a:extLst>
            </p:cNvPr>
            <p:cNvSpPr/>
            <p:nvPr/>
          </p:nvSpPr>
          <p:spPr>
            <a:xfrm>
              <a:off x="3551600" y="4532325"/>
              <a:ext cx="25525" cy="19975"/>
            </a:xfrm>
            <a:custGeom>
              <a:avLst/>
              <a:gdLst/>
              <a:ahLst/>
              <a:cxnLst/>
              <a:rect l="l" t="t" r="r" b="b"/>
              <a:pathLst>
                <a:path w="1021" h="799" extrusionOk="0">
                  <a:moveTo>
                    <a:pt x="971" y="0"/>
                  </a:moveTo>
                  <a:cubicBezTo>
                    <a:pt x="967" y="0"/>
                    <a:pt x="963" y="1"/>
                    <a:pt x="958" y="2"/>
                  </a:cubicBezTo>
                  <a:cubicBezTo>
                    <a:pt x="575" y="152"/>
                    <a:pt x="258" y="403"/>
                    <a:pt x="24" y="736"/>
                  </a:cubicBezTo>
                  <a:cubicBezTo>
                    <a:pt x="0" y="772"/>
                    <a:pt x="28" y="799"/>
                    <a:pt x="58" y="799"/>
                  </a:cubicBezTo>
                  <a:cubicBezTo>
                    <a:pt x="70" y="799"/>
                    <a:pt x="82" y="795"/>
                    <a:pt x="91" y="785"/>
                  </a:cubicBezTo>
                  <a:cubicBezTo>
                    <a:pt x="309" y="469"/>
                    <a:pt x="625" y="218"/>
                    <a:pt x="976" y="85"/>
                  </a:cubicBezTo>
                  <a:cubicBezTo>
                    <a:pt x="1020" y="71"/>
                    <a:pt x="1011" y="0"/>
                    <a:pt x="9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6" name="Google Shape;1895;p54">
              <a:extLst>
                <a:ext uri="{FF2B5EF4-FFF2-40B4-BE49-F238E27FC236}">
                  <a16:creationId xmlns:a16="http://schemas.microsoft.com/office/drawing/2014/main" id="{69C7A1A0-E993-4F0E-8946-60AABA3BCBD8}"/>
                </a:ext>
              </a:extLst>
            </p:cNvPr>
            <p:cNvSpPr/>
            <p:nvPr/>
          </p:nvSpPr>
          <p:spPr>
            <a:xfrm>
              <a:off x="3538650" y="4516050"/>
              <a:ext cx="30975" cy="15775"/>
            </a:xfrm>
            <a:custGeom>
              <a:avLst/>
              <a:gdLst/>
              <a:ahLst/>
              <a:cxnLst/>
              <a:rect l="l" t="t" r="r" b="b"/>
              <a:pathLst>
                <a:path w="1239" h="631" extrusionOk="0">
                  <a:moveTo>
                    <a:pt x="1189" y="0"/>
                  </a:moveTo>
                  <a:cubicBezTo>
                    <a:pt x="1185" y="0"/>
                    <a:pt x="1181" y="1"/>
                    <a:pt x="1176" y="2"/>
                  </a:cubicBezTo>
                  <a:cubicBezTo>
                    <a:pt x="743" y="86"/>
                    <a:pt x="360" y="287"/>
                    <a:pt x="26" y="569"/>
                  </a:cubicBezTo>
                  <a:cubicBezTo>
                    <a:pt x="0" y="595"/>
                    <a:pt x="24" y="631"/>
                    <a:pt x="51" y="631"/>
                  </a:cubicBezTo>
                  <a:cubicBezTo>
                    <a:pt x="59" y="631"/>
                    <a:pt x="68" y="628"/>
                    <a:pt x="76" y="620"/>
                  </a:cubicBezTo>
                  <a:cubicBezTo>
                    <a:pt x="409" y="336"/>
                    <a:pt x="776" y="169"/>
                    <a:pt x="1193" y="69"/>
                  </a:cubicBezTo>
                  <a:cubicBezTo>
                    <a:pt x="1238" y="69"/>
                    <a:pt x="1229" y="0"/>
                    <a:pt x="11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 name="Google Shape;1896;p54">
              <a:extLst>
                <a:ext uri="{FF2B5EF4-FFF2-40B4-BE49-F238E27FC236}">
                  <a16:creationId xmlns:a16="http://schemas.microsoft.com/office/drawing/2014/main" id="{6AC4B7CF-AD5E-4253-94C3-17A53B5504D5}"/>
                </a:ext>
              </a:extLst>
            </p:cNvPr>
            <p:cNvSpPr/>
            <p:nvPr/>
          </p:nvSpPr>
          <p:spPr>
            <a:xfrm>
              <a:off x="3526975" y="4500975"/>
              <a:ext cx="32350" cy="11250"/>
            </a:xfrm>
            <a:custGeom>
              <a:avLst/>
              <a:gdLst/>
              <a:ahLst/>
              <a:cxnLst/>
              <a:rect l="l" t="t" r="r" b="b"/>
              <a:pathLst>
                <a:path w="1294" h="450" extrusionOk="0">
                  <a:moveTo>
                    <a:pt x="1108" y="0"/>
                  </a:moveTo>
                  <a:cubicBezTo>
                    <a:pt x="710" y="0"/>
                    <a:pt x="341" y="134"/>
                    <a:pt x="26" y="389"/>
                  </a:cubicBezTo>
                  <a:cubicBezTo>
                    <a:pt x="1" y="415"/>
                    <a:pt x="24" y="450"/>
                    <a:pt x="51" y="450"/>
                  </a:cubicBezTo>
                  <a:cubicBezTo>
                    <a:pt x="59" y="450"/>
                    <a:pt x="68" y="446"/>
                    <a:pt x="76" y="439"/>
                  </a:cubicBezTo>
                  <a:cubicBezTo>
                    <a:pt x="372" y="202"/>
                    <a:pt x="721" y="84"/>
                    <a:pt x="1099" y="84"/>
                  </a:cubicBezTo>
                  <a:cubicBezTo>
                    <a:pt x="1147" y="84"/>
                    <a:pt x="1194" y="85"/>
                    <a:pt x="1243" y="89"/>
                  </a:cubicBezTo>
                  <a:cubicBezTo>
                    <a:pt x="1294" y="89"/>
                    <a:pt x="1294" y="5"/>
                    <a:pt x="1243" y="5"/>
                  </a:cubicBezTo>
                  <a:cubicBezTo>
                    <a:pt x="1198" y="2"/>
                    <a:pt x="1153" y="0"/>
                    <a:pt x="11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 name="Google Shape;1897;p54">
              <a:extLst>
                <a:ext uri="{FF2B5EF4-FFF2-40B4-BE49-F238E27FC236}">
                  <a16:creationId xmlns:a16="http://schemas.microsoft.com/office/drawing/2014/main" id="{7FF84483-52EE-478E-9EC1-D091C388755A}"/>
                </a:ext>
              </a:extLst>
            </p:cNvPr>
            <p:cNvSpPr/>
            <p:nvPr/>
          </p:nvSpPr>
          <p:spPr>
            <a:xfrm>
              <a:off x="3441425" y="4451575"/>
              <a:ext cx="22850" cy="66325"/>
            </a:xfrm>
            <a:custGeom>
              <a:avLst/>
              <a:gdLst/>
              <a:ahLst/>
              <a:cxnLst/>
              <a:rect l="l" t="t" r="r" b="b"/>
              <a:pathLst>
                <a:path w="914" h="2653" extrusionOk="0">
                  <a:moveTo>
                    <a:pt x="57" y="0"/>
                  </a:moveTo>
                  <a:cubicBezTo>
                    <a:pt x="32" y="0"/>
                    <a:pt x="1" y="28"/>
                    <a:pt x="13" y="64"/>
                  </a:cubicBezTo>
                  <a:cubicBezTo>
                    <a:pt x="530" y="814"/>
                    <a:pt x="814" y="1698"/>
                    <a:pt x="830" y="2615"/>
                  </a:cubicBezTo>
                  <a:cubicBezTo>
                    <a:pt x="830" y="2640"/>
                    <a:pt x="851" y="2653"/>
                    <a:pt x="872" y="2653"/>
                  </a:cubicBezTo>
                  <a:cubicBezTo>
                    <a:pt x="893" y="2653"/>
                    <a:pt x="914" y="2640"/>
                    <a:pt x="914" y="2615"/>
                  </a:cubicBezTo>
                  <a:cubicBezTo>
                    <a:pt x="896" y="1681"/>
                    <a:pt x="614" y="781"/>
                    <a:pt x="80" y="14"/>
                  </a:cubicBezTo>
                  <a:cubicBezTo>
                    <a:pt x="75" y="4"/>
                    <a:pt x="66" y="0"/>
                    <a:pt x="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 name="Google Shape;1898;p54">
              <a:extLst>
                <a:ext uri="{FF2B5EF4-FFF2-40B4-BE49-F238E27FC236}">
                  <a16:creationId xmlns:a16="http://schemas.microsoft.com/office/drawing/2014/main" id="{77172635-B35E-47CE-B079-713075A3B600}"/>
                </a:ext>
              </a:extLst>
            </p:cNvPr>
            <p:cNvSpPr/>
            <p:nvPr/>
          </p:nvSpPr>
          <p:spPr>
            <a:xfrm>
              <a:off x="3520525" y="4461500"/>
              <a:ext cx="47975" cy="42050"/>
            </a:xfrm>
            <a:custGeom>
              <a:avLst/>
              <a:gdLst/>
              <a:ahLst/>
              <a:cxnLst/>
              <a:rect l="l" t="t" r="r" b="b"/>
              <a:pathLst>
                <a:path w="1919" h="1682" extrusionOk="0">
                  <a:moveTo>
                    <a:pt x="1689" y="181"/>
                  </a:moveTo>
                  <a:cubicBezTo>
                    <a:pt x="1703" y="181"/>
                    <a:pt x="1718" y="181"/>
                    <a:pt x="1734" y="183"/>
                  </a:cubicBezTo>
                  <a:cubicBezTo>
                    <a:pt x="1801" y="468"/>
                    <a:pt x="1768" y="817"/>
                    <a:pt x="1734" y="1101"/>
                  </a:cubicBezTo>
                  <a:cubicBezTo>
                    <a:pt x="1701" y="1217"/>
                    <a:pt x="1685" y="1317"/>
                    <a:pt x="1652" y="1435"/>
                  </a:cubicBezTo>
                  <a:cubicBezTo>
                    <a:pt x="1636" y="1486"/>
                    <a:pt x="1614" y="1520"/>
                    <a:pt x="1588" y="1540"/>
                  </a:cubicBezTo>
                  <a:lnTo>
                    <a:pt x="1588" y="1540"/>
                  </a:lnTo>
                  <a:cubicBezTo>
                    <a:pt x="1546" y="1330"/>
                    <a:pt x="1518" y="1130"/>
                    <a:pt x="1518" y="917"/>
                  </a:cubicBezTo>
                  <a:cubicBezTo>
                    <a:pt x="1501" y="801"/>
                    <a:pt x="1518" y="684"/>
                    <a:pt x="1534" y="568"/>
                  </a:cubicBezTo>
                  <a:cubicBezTo>
                    <a:pt x="1534" y="484"/>
                    <a:pt x="1552" y="417"/>
                    <a:pt x="1568" y="334"/>
                  </a:cubicBezTo>
                  <a:cubicBezTo>
                    <a:pt x="1554" y="231"/>
                    <a:pt x="1590" y="181"/>
                    <a:pt x="1689" y="181"/>
                  </a:cubicBezTo>
                  <a:close/>
                  <a:moveTo>
                    <a:pt x="498" y="706"/>
                  </a:moveTo>
                  <a:cubicBezTo>
                    <a:pt x="555" y="706"/>
                    <a:pt x="613" y="715"/>
                    <a:pt x="651" y="734"/>
                  </a:cubicBezTo>
                  <a:cubicBezTo>
                    <a:pt x="1015" y="916"/>
                    <a:pt x="1282" y="1209"/>
                    <a:pt x="1466" y="1562"/>
                  </a:cubicBezTo>
                  <a:lnTo>
                    <a:pt x="1466" y="1562"/>
                  </a:lnTo>
                  <a:cubicBezTo>
                    <a:pt x="1360" y="1539"/>
                    <a:pt x="1242" y="1440"/>
                    <a:pt x="1185" y="1401"/>
                  </a:cubicBezTo>
                  <a:cubicBezTo>
                    <a:pt x="1018" y="1301"/>
                    <a:pt x="851" y="1184"/>
                    <a:pt x="684" y="1068"/>
                  </a:cubicBezTo>
                  <a:cubicBezTo>
                    <a:pt x="584" y="1001"/>
                    <a:pt x="484" y="934"/>
                    <a:pt x="384" y="884"/>
                  </a:cubicBezTo>
                  <a:cubicBezTo>
                    <a:pt x="218" y="765"/>
                    <a:pt x="357" y="706"/>
                    <a:pt x="498" y="706"/>
                  </a:cubicBezTo>
                  <a:close/>
                  <a:moveTo>
                    <a:pt x="1674" y="0"/>
                  </a:moveTo>
                  <a:cubicBezTo>
                    <a:pt x="1571" y="0"/>
                    <a:pt x="1498" y="289"/>
                    <a:pt x="1485" y="317"/>
                  </a:cubicBezTo>
                  <a:cubicBezTo>
                    <a:pt x="1412" y="692"/>
                    <a:pt x="1427" y="1081"/>
                    <a:pt x="1498" y="1449"/>
                  </a:cubicBezTo>
                  <a:lnTo>
                    <a:pt x="1498" y="1449"/>
                  </a:lnTo>
                  <a:cubicBezTo>
                    <a:pt x="1374" y="1230"/>
                    <a:pt x="1214" y="1028"/>
                    <a:pt x="1001" y="868"/>
                  </a:cubicBezTo>
                  <a:cubicBezTo>
                    <a:pt x="839" y="746"/>
                    <a:pt x="589" y="547"/>
                    <a:pt x="358" y="547"/>
                  </a:cubicBezTo>
                  <a:cubicBezTo>
                    <a:pt x="304" y="547"/>
                    <a:pt x="251" y="558"/>
                    <a:pt x="200" y="584"/>
                  </a:cubicBezTo>
                  <a:cubicBezTo>
                    <a:pt x="0" y="701"/>
                    <a:pt x="267" y="901"/>
                    <a:pt x="351" y="950"/>
                  </a:cubicBezTo>
                  <a:cubicBezTo>
                    <a:pt x="551" y="1084"/>
                    <a:pt x="751" y="1201"/>
                    <a:pt x="951" y="1335"/>
                  </a:cubicBezTo>
                  <a:cubicBezTo>
                    <a:pt x="1085" y="1435"/>
                    <a:pt x="1301" y="1635"/>
                    <a:pt x="1451" y="1651"/>
                  </a:cubicBezTo>
                  <a:cubicBezTo>
                    <a:pt x="1467" y="1653"/>
                    <a:pt x="1482" y="1655"/>
                    <a:pt x="1496" y="1655"/>
                  </a:cubicBezTo>
                  <a:cubicBezTo>
                    <a:pt x="1501" y="1655"/>
                    <a:pt x="1507" y="1654"/>
                    <a:pt x="1512" y="1654"/>
                  </a:cubicBezTo>
                  <a:lnTo>
                    <a:pt x="1512" y="1654"/>
                  </a:lnTo>
                  <a:cubicBezTo>
                    <a:pt x="1514" y="1659"/>
                    <a:pt x="1516" y="1663"/>
                    <a:pt x="1518" y="1668"/>
                  </a:cubicBezTo>
                  <a:cubicBezTo>
                    <a:pt x="1523" y="1677"/>
                    <a:pt x="1531" y="1682"/>
                    <a:pt x="1541" y="1682"/>
                  </a:cubicBezTo>
                  <a:cubicBezTo>
                    <a:pt x="1559" y="1682"/>
                    <a:pt x="1582" y="1666"/>
                    <a:pt x="1586" y="1642"/>
                  </a:cubicBezTo>
                  <a:lnTo>
                    <a:pt x="1586" y="1642"/>
                  </a:lnTo>
                  <a:cubicBezTo>
                    <a:pt x="1592" y="1639"/>
                    <a:pt x="1597" y="1634"/>
                    <a:pt x="1600" y="1628"/>
                  </a:cubicBezTo>
                  <a:lnTo>
                    <a:pt x="1600" y="1628"/>
                  </a:lnTo>
                  <a:cubicBezTo>
                    <a:pt x="1775" y="1529"/>
                    <a:pt x="1791" y="1177"/>
                    <a:pt x="1818" y="1001"/>
                  </a:cubicBezTo>
                  <a:cubicBezTo>
                    <a:pt x="1852" y="750"/>
                    <a:pt x="1918" y="250"/>
                    <a:pt x="1734" y="34"/>
                  </a:cubicBezTo>
                  <a:cubicBezTo>
                    <a:pt x="1713" y="10"/>
                    <a:pt x="1693" y="0"/>
                    <a:pt x="16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 name="Google Shape;1899;p54">
              <a:extLst>
                <a:ext uri="{FF2B5EF4-FFF2-40B4-BE49-F238E27FC236}">
                  <a16:creationId xmlns:a16="http://schemas.microsoft.com/office/drawing/2014/main" id="{A386EF6D-BFA0-4262-BCD9-6B63B86B50B3}"/>
                </a:ext>
              </a:extLst>
            </p:cNvPr>
            <p:cNvSpPr/>
            <p:nvPr/>
          </p:nvSpPr>
          <p:spPr>
            <a:xfrm>
              <a:off x="3019450" y="3753675"/>
              <a:ext cx="583625" cy="396450"/>
            </a:xfrm>
            <a:custGeom>
              <a:avLst/>
              <a:gdLst/>
              <a:ahLst/>
              <a:cxnLst/>
              <a:rect l="l" t="t" r="r" b="b"/>
              <a:pathLst>
                <a:path w="23345" h="15858" extrusionOk="0">
                  <a:moveTo>
                    <a:pt x="17442" y="0"/>
                  </a:moveTo>
                  <a:lnTo>
                    <a:pt x="6888" y="667"/>
                  </a:lnTo>
                  <a:lnTo>
                    <a:pt x="6203" y="2702"/>
                  </a:lnTo>
                  <a:lnTo>
                    <a:pt x="0" y="12089"/>
                  </a:lnTo>
                  <a:lnTo>
                    <a:pt x="5220" y="15857"/>
                  </a:lnTo>
                  <a:lnTo>
                    <a:pt x="12490" y="6870"/>
                  </a:lnTo>
                  <a:lnTo>
                    <a:pt x="17826" y="15223"/>
                  </a:lnTo>
                  <a:lnTo>
                    <a:pt x="23345" y="12622"/>
                  </a:lnTo>
                  <a:lnTo>
                    <a:pt x="1744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1" name="Google Shape;1900;p54">
              <a:extLst>
                <a:ext uri="{FF2B5EF4-FFF2-40B4-BE49-F238E27FC236}">
                  <a16:creationId xmlns:a16="http://schemas.microsoft.com/office/drawing/2014/main" id="{328364A9-F6B6-4D89-863D-5FFA35DEAC7C}"/>
                </a:ext>
              </a:extLst>
            </p:cNvPr>
            <p:cNvSpPr/>
            <p:nvPr/>
          </p:nvSpPr>
          <p:spPr>
            <a:xfrm>
              <a:off x="3060300" y="3922925"/>
              <a:ext cx="127575" cy="77950"/>
            </a:xfrm>
            <a:custGeom>
              <a:avLst/>
              <a:gdLst/>
              <a:ahLst/>
              <a:cxnLst/>
              <a:rect l="l" t="t" r="r" b="b"/>
              <a:pathLst>
                <a:path w="5103" h="3118" extrusionOk="0">
                  <a:moveTo>
                    <a:pt x="1852" y="0"/>
                  </a:moveTo>
                  <a:lnTo>
                    <a:pt x="0" y="917"/>
                  </a:lnTo>
                  <a:cubicBezTo>
                    <a:pt x="18" y="983"/>
                    <a:pt x="3486" y="3118"/>
                    <a:pt x="3486" y="3118"/>
                  </a:cubicBezTo>
                  <a:lnTo>
                    <a:pt x="5103" y="2068"/>
                  </a:lnTo>
                  <a:lnTo>
                    <a:pt x="185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 name="Google Shape;1901;p54">
              <a:extLst>
                <a:ext uri="{FF2B5EF4-FFF2-40B4-BE49-F238E27FC236}">
                  <a16:creationId xmlns:a16="http://schemas.microsoft.com/office/drawing/2014/main" id="{CE25C204-D9C5-4054-98DD-34109E4897B6}"/>
                </a:ext>
              </a:extLst>
            </p:cNvPr>
            <p:cNvSpPr/>
            <p:nvPr/>
          </p:nvSpPr>
          <p:spPr>
            <a:xfrm>
              <a:off x="3058900" y="3922475"/>
              <a:ext cx="129825" cy="79550"/>
            </a:xfrm>
            <a:custGeom>
              <a:avLst/>
              <a:gdLst/>
              <a:ahLst/>
              <a:cxnLst/>
              <a:rect l="l" t="t" r="r" b="b"/>
              <a:pathLst>
                <a:path w="5193" h="3182" extrusionOk="0">
                  <a:moveTo>
                    <a:pt x="1874" y="107"/>
                  </a:moveTo>
                  <a:cubicBezTo>
                    <a:pt x="1971" y="107"/>
                    <a:pt x="2068" y="166"/>
                    <a:pt x="2275" y="301"/>
                  </a:cubicBezTo>
                  <a:cubicBezTo>
                    <a:pt x="3224" y="901"/>
                    <a:pt x="4174" y="1518"/>
                    <a:pt x="5124" y="2118"/>
                  </a:cubicBezTo>
                  <a:lnTo>
                    <a:pt x="5124" y="2118"/>
                  </a:lnTo>
                  <a:cubicBezTo>
                    <a:pt x="5115" y="2113"/>
                    <a:pt x="5103" y="2110"/>
                    <a:pt x="5090" y="2110"/>
                  </a:cubicBezTo>
                  <a:cubicBezTo>
                    <a:pt x="4863" y="2110"/>
                    <a:pt x="4011" y="2795"/>
                    <a:pt x="3791" y="2935"/>
                  </a:cubicBezTo>
                  <a:cubicBezTo>
                    <a:pt x="3674" y="3014"/>
                    <a:pt x="3590" y="3047"/>
                    <a:pt x="3515" y="3047"/>
                  </a:cubicBezTo>
                  <a:cubicBezTo>
                    <a:pt x="3368" y="3047"/>
                    <a:pt x="3257" y="2918"/>
                    <a:pt x="2991" y="2753"/>
                  </a:cubicBezTo>
                  <a:cubicBezTo>
                    <a:pt x="2408" y="2386"/>
                    <a:pt x="1808" y="2019"/>
                    <a:pt x="1224" y="1652"/>
                  </a:cubicBezTo>
                  <a:cubicBezTo>
                    <a:pt x="906" y="1445"/>
                    <a:pt x="394" y="1240"/>
                    <a:pt x="115" y="947"/>
                  </a:cubicBezTo>
                  <a:lnTo>
                    <a:pt x="115" y="947"/>
                  </a:lnTo>
                  <a:cubicBezTo>
                    <a:pt x="536" y="737"/>
                    <a:pt x="971" y="511"/>
                    <a:pt x="1408" y="301"/>
                  </a:cubicBezTo>
                  <a:cubicBezTo>
                    <a:pt x="1661" y="179"/>
                    <a:pt x="1767" y="107"/>
                    <a:pt x="1874" y="107"/>
                  </a:cubicBezTo>
                  <a:close/>
                  <a:moveTo>
                    <a:pt x="1919" y="1"/>
                  </a:moveTo>
                  <a:cubicBezTo>
                    <a:pt x="1865" y="1"/>
                    <a:pt x="1800" y="26"/>
                    <a:pt x="1690" y="85"/>
                  </a:cubicBezTo>
                  <a:cubicBezTo>
                    <a:pt x="1148" y="348"/>
                    <a:pt x="604" y="612"/>
                    <a:pt x="44" y="891"/>
                  </a:cubicBezTo>
                  <a:lnTo>
                    <a:pt x="44" y="891"/>
                  </a:lnTo>
                  <a:cubicBezTo>
                    <a:pt x="37" y="892"/>
                    <a:pt x="30" y="895"/>
                    <a:pt x="24" y="900"/>
                  </a:cubicBezTo>
                  <a:lnTo>
                    <a:pt x="24" y="900"/>
                  </a:lnTo>
                  <a:cubicBezTo>
                    <a:pt x="24" y="901"/>
                    <a:pt x="23" y="901"/>
                    <a:pt x="23" y="901"/>
                  </a:cubicBezTo>
                  <a:cubicBezTo>
                    <a:pt x="0" y="913"/>
                    <a:pt x="9" y="948"/>
                    <a:pt x="33" y="964"/>
                  </a:cubicBezTo>
                  <a:lnTo>
                    <a:pt x="33" y="964"/>
                  </a:lnTo>
                  <a:cubicBezTo>
                    <a:pt x="421" y="1424"/>
                    <a:pt x="1212" y="1738"/>
                    <a:pt x="1708" y="2052"/>
                  </a:cubicBezTo>
                  <a:cubicBezTo>
                    <a:pt x="2308" y="2435"/>
                    <a:pt x="2924" y="2802"/>
                    <a:pt x="3525" y="3169"/>
                  </a:cubicBezTo>
                  <a:cubicBezTo>
                    <a:pt x="3525" y="3178"/>
                    <a:pt x="3529" y="3182"/>
                    <a:pt x="3535" y="3182"/>
                  </a:cubicBezTo>
                  <a:cubicBezTo>
                    <a:pt x="3542" y="3182"/>
                    <a:pt x="3550" y="3178"/>
                    <a:pt x="3558" y="3169"/>
                  </a:cubicBezTo>
                  <a:cubicBezTo>
                    <a:pt x="4092" y="2819"/>
                    <a:pt x="4643" y="2469"/>
                    <a:pt x="5176" y="2119"/>
                  </a:cubicBezTo>
                  <a:cubicBezTo>
                    <a:pt x="5192" y="2102"/>
                    <a:pt x="5192" y="2068"/>
                    <a:pt x="5176" y="2052"/>
                  </a:cubicBezTo>
                  <a:cubicBezTo>
                    <a:pt x="4192" y="1435"/>
                    <a:pt x="3209" y="801"/>
                    <a:pt x="2224" y="168"/>
                  </a:cubicBezTo>
                  <a:cubicBezTo>
                    <a:pt x="2061" y="65"/>
                    <a:pt x="2004" y="1"/>
                    <a:pt x="19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 name="Google Shape;1902;p54">
              <a:extLst>
                <a:ext uri="{FF2B5EF4-FFF2-40B4-BE49-F238E27FC236}">
                  <a16:creationId xmlns:a16="http://schemas.microsoft.com/office/drawing/2014/main" id="{8C030394-6F0F-489D-A5EC-A8FB6D7E8EB9}"/>
                </a:ext>
              </a:extLst>
            </p:cNvPr>
            <p:cNvSpPr/>
            <p:nvPr/>
          </p:nvSpPr>
          <p:spPr>
            <a:xfrm>
              <a:off x="3443400" y="3908300"/>
              <a:ext cx="130500" cy="67575"/>
            </a:xfrm>
            <a:custGeom>
              <a:avLst/>
              <a:gdLst/>
              <a:ahLst/>
              <a:cxnLst/>
              <a:rect l="l" t="t" r="r" b="b"/>
              <a:pathLst>
                <a:path w="5220" h="2703" extrusionOk="0">
                  <a:moveTo>
                    <a:pt x="3603" y="1"/>
                  </a:moveTo>
                  <a:lnTo>
                    <a:pt x="1" y="1335"/>
                  </a:lnTo>
                  <a:lnTo>
                    <a:pt x="1335" y="2702"/>
                  </a:lnTo>
                  <a:cubicBezTo>
                    <a:pt x="1335" y="2702"/>
                    <a:pt x="5186" y="1368"/>
                    <a:pt x="5219" y="1301"/>
                  </a:cubicBezTo>
                  <a:lnTo>
                    <a:pt x="360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 name="Google Shape;1903;p54">
              <a:extLst>
                <a:ext uri="{FF2B5EF4-FFF2-40B4-BE49-F238E27FC236}">
                  <a16:creationId xmlns:a16="http://schemas.microsoft.com/office/drawing/2014/main" id="{48F32D03-ADA9-42D0-8C60-AD831FF7137F}"/>
                </a:ext>
              </a:extLst>
            </p:cNvPr>
            <p:cNvSpPr/>
            <p:nvPr/>
          </p:nvSpPr>
          <p:spPr>
            <a:xfrm>
              <a:off x="3442150" y="3907775"/>
              <a:ext cx="132850" cy="69125"/>
            </a:xfrm>
            <a:custGeom>
              <a:avLst/>
              <a:gdLst/>
              <a:ahLst/>
              <a:cxnLst/>
              <a:rect l="l" t="t" r="r" b="b"/>
              <a:pathLst>
                <a:path w="5314" h="2765" extrusionOk="0">
                  <a:moveTo>
                    <a:pt x="3587" y="107"/>
                  </a:moveTo>
                  <a:cubicBezTo>
                    <a:pt x="3691" y="107"/>
                    <a:pt x="3783" y="169"/>
                    <a:pt x="3986" y="322"/>
                  </a:cubicBezTo>
                  <a:cubicBezTo>
                    <a:pt x="4392" y="664"/>
                    <a:pt x="4798" y="989"/>
                    <a:pt x="5219" y="1314"/>
                  </a:cubicBezTo>
                  <a:lnTo>
                    <a:pt x="5219" y="1314"/>
                  </a:lnTo>
                  <a:cubicBezTo>
                    <a:pt x="4881" y="1547"/>
                    <a:pt x="4324" y="1644"/>
                    <a:pt x="3969" y="1773"/>
                  </a:cubicBezTo>
                  <a:lnTo>
                    <a:pt x="2019" y="2474"/>
                  </a:lnTo>
                  <a:cubicBezTo>
                    <a:pt x="1763" y="2558"/>
                    <a:pt x="1626" y="2643"/>
                    <a:pt x="1500" y="2643"/>
                  </a:cubicBezTo>
                  <a:cubicBezTo>
                    <a:pt x="1404" y="2643"/>
                    <a:pt x="1315" y="2594"/>
                    <a:pt x="1185" y="2456"/>
                  </a:cubicBezTo>
                  <a:cubicBezTo>
                    <a:pt x="1007" y="2280"/>
                    <a:pt x="285" y="1386"/>
                    <a:pt x="86" y="1386"/>
                  </a:cubicBezTo>
                  <a:cubicBezTo>
                    <a:pt x="80" y="1386"/>
                    <a:pt x="74" y="1387"/>
                    <a:pt x="69" y="1389"/>
                  </a:cubicBezTo>
                  <a:lnTo>
                    <a:pt x="69" y="1389"/>
                  </a:lnTo>
                  <a:cubicBezTo>
                    <a:pt x="1086" y="1006"/>
                    <a:pt x="2102" y="639"/>
                    <a:pt x="3135" y="255"/>
                  </a:cubicBezTo>
                  <a:cubicBezTo>
                    <a:pt x="3373" y="165"/>
                    <a:pt x="3486" y="107"/>
                    <a:pt x="3587" y="107"/>
                  </a:cubicBezTo>
                  <a:close/>
                  <a:moveTo>
                    <a:pt x="3638" y="0"/>
                  </a:moveTo>
                  <a:cubicBezTo>
                    <a:pt x="3582" y="0"/>
                    <a:pt x="3512" y="26"/>
                    <a:pt x="3386" y="73"/>
                  </a:cubicBezTo>
                  <a:cubicBezTo>
                    <a:pt x="2268" y="489"/>
                    <a:pt x="1152" y="906"/>
                    <a:pt x="34" y="1306"/>
                  </a:cubicBezTo>
                  <a:cubicBezTo>
                    <a:pt x="0" y="1322"/>
                    <a:pt x="0" y="1356"/>
                    <a:pt x="18" y="1373"/>
                  </a:cubicBezTo>
                  <a:cubicBezTo>
                    <a:pt x="467" y="1840"/>
                    <a:pt x="918" y="2290"/>
                    <a:pt x="1368" y="2756"/>
                  </a:cubicBezTo>
                  <a:cubicBezTo>
                    <a:pt x="1368" y="2756"/>
                    <a:pt x="1375" y="2764"/>
                    <a:pt x="1385" y="2764"/>
                  </a:cubicBezTo>
                  <a:cubicBezTo>
                    <a:pt x="1390" y="2764"/>
                    <a:pt x="1396" y="2762"/>
                    <a:pt x="1401" y="2756"/>
                  </a:cubicBezTo>
                  <a:lnTo>
                    <a:pt x="3402" y="2056"/>
                  </a:lnTo>
                  <a:cubicBezTo>
                    <a:pt x="3965" y="1857"/>
                    <a:pt x="4810" y="1708"/>
                    <a:pt x="5294" y="1346"/>
                  </a:cubicBezTo>
                  <a:lnTo>
                    <a:pt x="5294" y="1346"/>
                  </a:lnTo>
                  <a:cubicBezTo>
                    <a:pt x="5298" y="1345"/>
                    <a:pt x="5301" y="1342"/>
                    <a:pt x="5304" y="1339"/>
                  </a:cubicBezTo>
                  <a:lnTo>
                    <a:pt x="5304" y="1339"/>
                  </a:lnTo>
                  <a:cubicBezTo>
                    <a:pt x="5311" y="1331"/>
                    <a:pt x="5314" y="1323"/>
                    <a:pt x="5314" y="1314"/>
                  </a:cubicBezTo>
                  <a:lnTo>
                    <a:pt x="5314" y="1314"/>
                  </a:lnTo>
                  <a:cubicBezTo>
                    <a:pt x="5314" y="1306"/>
                    <a:pt x="5311" y="1298"/>
                    <a:pt x="5304" y="1290"/>
                  </a:cubicBezTo>
                  <a:lnTo>
                    <a:pt x="5304" y="1290"/>
                  </a:lnTo>
                  <a:cubicBezTo>
                    <a:pt x="5301" y="1288"/>
                    <a:pt x="5299" y="1286"/>
                    <a:pt x="5297" y="1284"/>
                  </a:cubicBezTo>
                  <a:lnTo>
                    <a:pt x="5297" y="1284"/>
                  </a:lnTo>
                  <a:cubicBezTo>
                    <a:pt x="4849" y="919"/>
                    <a:pt x="4384" y="554"/>
                    <a:pt x="3936" y="189"/>
                  </a:cubicBezTo>
                  <a:cubicBezTo>
                    <a:pt x="3775" y="58"/>
                    <a:pt x="3723" y="0"/>
                    <a:pt x="363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 name="Google Shape;1904;p54">
              <a:extLst>
                <a:ext uri="{FF2B5EF4-FFF2-40B4-BE49-F238E27FC236}">
                  <a16:creationId xmlns:a16="http://schemas.microsoft.com/office/drawing/2014/main" id="{19DC7CB0-4093-46A5-B550-9BE52B9496DE}"/>
                </a:ext>
              </a:extLst>
            </p:cNvPr>
            <p:cNvSpPr/>
            <p:nvPr/>
          </p:nvSpPr>
          <p:spPr>
            <a:xfrm>
              <a:off x="3323900" y="3773475"/>
              <a:ext cx="19750" cy="110875"/>
            </a:xfrm>
            <a:custGeom>
              <a:avLst/>
              <a:gdLst/>
              <a:ahLst/>
              <a:cxnLst/>
              <a:rect l="l" t="t" r="r" b="b"/>
              <a:pathLst>
                <a:path w="790" h="4435" extrusionOk="0">
                  <a:moveTo>
                    <a:pt x="56" y="0"/>
                  </a:moveTo>
                  <a:cubicBezTo>
                    <a:pt x="33" y="0"/>
                    <a:pt x="1" y="26"/>
                    <a:pt x="12" y="58"/>
                  </a:cubicBezTo>
                  <a:lnTo>
                    <a:pt x="712" y="4411"/>
                  </a:lnTo>
                  <a:cubicBezTo>
                    <a:pt x="712" y="4428"/>
                    <a:pt x="722" y="4435"/>
                    <a:pt x="735" y="4435"/>
                  </a:cubicBezTo>
                  <a:cubicBezTo>
                    <a:pt x="758" y="4435"/>
                    <a:pt x="790" y="4410"/>
                    <a:pt x="779" y="4377"/>
                  </a:cubicBezTo>
                  <a:lnTo>
                    <a:pt x="79" y="25"/>
                  </a:lnTo>
                  <a:cubicBezTo>
                    <a:pt x="79" y="7"/>
                    <a:pt x="69" y="0"/>
                    <a:pt x="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 name="Google Shape;1905;p54">
              <a:extLst>
                <a:ext uri="{FF2B5EF4-FFF2-40B4-BE49-F238E27FC236}">
                  <a16:creationId xmlns:a16="http://schemas.microsoft.com/office/drawing/2014/main" id="{A8800563-2E5C-4070-ACFE-5EB112760A3D}"/>
                </a:ext>
              </a:extLst>
            </p:cNvPr>
            <p:cNvSpPr/>
            <p:nvPr/>
          </p:nvSpPr>
          <p:spPr>
            <a:xfrm>
              <a:off x="3349700" y="3868225"/>
              <a:ext cx="30675" cy="14750"/>
            </a:xfrm>
            <a:custGeom>
              <a:avLst/>
              <a:gdLst/>
              <a:ahLst/>
              <a:cxnLst/>
              <a:rect l="l" t="t" r="r" b="b"/>
              <a:pathLst>
                <a:path w="1227" h="590" extrusionOk="0">
                  <a:moveTo>
                    <a:pt x="1163" y="1"/>
                  </a:moveTo>
                  <a:cubicBezTo>
                    <a:pt x="1158" y="1"/>
                    <a:pt x="1153" y="1"/>
                    <a:pt x="1148" y="3"/>
                  </a:cubicBezTo>
                  <a:cubicBezTo>
                    <a:pt x="781" y="170"/>
                    <a:pt x="414" y="354"/>
                    <a:pt x="30" y="521"/>
                  </a:cubicBezTo>
                  <a:cubicBezTo>
                    <a:pt x="0" y="535"/>
                    <a:pt x="24" y="590"/>
                    <a:pt x="65" y="590"/>
                  </a:cubicBezTo>
                  <a:cubicBezTo>
                    <a:pt x="70" y="590"/>
                    <a:pt x="75" y="589"/>
                    <a:pt x="81" y="587"/>
                  </a:cubicBezTo>
                  <a:cubicBezTo>
                    <a:pt x="447" y="421"/>
                    <a:pt x="814" y="237"/>
                    <a:pt x="1197" y="70"/>
                  </a:cubicBezTo>
                  <a:cubicBezTo>
                    <a:pt x="1227" y="55"/>
                    <a:pt x="1203" y="1"/>
                    <a:pt x="11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 name="Google Shape;1906;p54">
              <a:extLst>
                <a:ext uri="{FF2B5EF4-FFF2-40B4-BE49-F238E27FC236}">
                  <a16:creationId xmlns:a16="http://schemas.microsoft.com/office/drawing/2014/main" id="{641111E7-1D76-4D7C-8E4F-B8833D69934C}"/>
                </a:ext>
              </a:extLst>
            </p:cNvPr>
            <p:cNvSpPr/>
            <p:nvPr/>
          </p:nvSpPr>
          <p:spPr>
            <a:xfrm>
              <a:off x="3359375" y="3762500"/>
              <a:ext cx="20100" cy="107000"/>
            </a:xfrm>
            <a:custGeom>
              <a:avLst/>
              <a:gdLst/>
              <a:ahLst/>
              <a:cxnLst/>
              <a:rect l="l" t="t" r="r" b="b"/>
              <a:pathLst>
                <a:path w="804" h="4280" extrusionOk="0">
                  <a:moveTo>
                    <a:pt x="46" y="0"/>
                  </a:moveTo>
                  <a:cubicBezTo>
                    <a:pt x="24" y="0"/>
                    <a:pt x="0" y="18"/>
                    <a:pt x="10" y="47"/>
                  </a:cubicBezTo>
                  <a:cubicBezTo>
                    <a:pt x="243" y="1448"/>
                    <a:pt x="494" y="2849"/>
                    <a:pt x="727" y="4249"/>
                  </a:cubicBezTo>
                  <a:cubicBezTo>
                    <a:pt x="727" y="4270"/>
                    <a:pt x="742" y="4279"/>
                    <a:pt x="758" y="4279"/>
                  </a:cubicBezTo>
                  <a:cubicBezTo>
                    <a:pt x="779" y="4279"/>
                    <a:pt x="803" y="4262"/>
                    <a:pt x="794" y="4232"/>
                  </a:cubicBezTo>
                  <a:cubicBezTo>
                    <a:pt x="561" y="2831"/>
                    <a:pt x="327" y="1431"/>
                    <a:pt x="76" y="30"/>
                  </a:cubicBezTo>
                  <a:cubicBezTo>
                    <a:pt x="76" y="9"/>
                    <a:pt x="62" y="0"/>
                    <a:pt x="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8" name="Google Shape;1907;p54">
              <a:extLst>
                <a:ext uri="{FF2B5EF4-FFF2-40B4-BE49-F238E27FC236}">
                  <a16:creationId xmlns:a16="http://schemas.microsoft.com/office/drawing/2014/main" id="{80C834DA-28F4-4912-90AF-720DE9E861CB}"/>
                </a:ext>
              </a:extLst>
            </p:cNvPr>
            <p:cNvSpPr/>
            <p:nvPr/>
          </p:nvSpPr>
          <p:spPr>
            <a:xfrm>
              <a:off x="3176300" y="3784175"/>
              <a:ext cx="63950" cy="38775"/>
            </a:xfrm>
            <a:custGeom>
              <a:avLst/>
              <a:gdLst/>
              <a:ahLst/>
              <a:cxnLst/>
              <a:rect l="l" t="t" r="r" b="b"/>
              <a:pathLst>
                <a:path w="2558" h="1551" extrusionOk="0">
                  <a:moveTo>
                    <a:pt x="2508" y="0"/>
                  </a:moveTo>
                  <a:cubicBezTo>
                    <a:pt x="2490" y="0"/>
                    <a:pt x="2471" y="9"/>
                    <a:pt x="2464" y="30"/>
                  </a:cubicBezTo>
                  <a:cubicBezTo>
                    <a:pt x="2114" y="1064"/>
                    <a:pt x="996" y="1297"/>
                    <a:pt x="47" y="1482"/>
                  </a:cubicBezTo>
                  <a:cubicBezTo>
                    <a:pt x="0" y="1482"/>
                    <a:pt x="11" y="1550"/>
                    <a:pt x="50" y="1550"/>
                  </a:cubicBezTo>
                  <a:cubicBezTo>
                    <a:pt x="54" y="1550"/>
                    <a:pt x="58" y="1550"/>
                    <a:pt x="63" y="1548"/>
                  </a:cubicBezTo>
                  <a:cubicBezTo>
                    <a:pt x="1063" y="1381"/>
                    <a:pt x="2181" y="1115"/>
                    <a:pt x="2548" y="47"/>
                  </a:cubicBezTo>
                  <a:cubicBezTo>
                    <a:pt x="2557" y="18"/>
                    <a:pt x="2533" y="0"/>
                    <a:pt x="25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 name="Google Shape;1908;p54">
              <a:extLst>
                <a:ext uri="{FF2B5EF4-FFF2-40B4-BE49-F238E27FC236}">
                  <a16:creationId xmlns:a16="http://schemas.microsoft.com/office/drawing/2014/main" id="{FB835477-6A59-4410-9C4D-7CBE551A19D9}"/>
                </a:ext>
              </a:extLst>
            </p:cNvPr>
            <p:cNvSpPr/>
            <p:nvPr/>
          </p:nvSpPr>
          <p:spPr>
            <a:xfrm>
              <a:off x="3403150" y="3773400"/>
              <a:ext cx="72375" cy="34475"/>
            </a:xfrm>
            <a:custGeom>
              <a:avLst/>
              <a:gdLst/>
              <a:ahLst/>
              <a:cxnLst/>
              <a:rect l="l" t="t" r="r" b="b"/>
              <a:pathLst>
                <a:path w="2895" h="1379" extrusionOk="0">
                  <a:moveTo>
                    <a:pt x="59" y="1"/>
                  </a:moveTo>
                  <a:cubicBezTo>
                    <a:pt x="24" y="1"/>
                    <a:pt x="1" y="35"/>
                    <a:pt x="26" y="61"/>
                  </a:cubicBezTo>
                  <a:cubicBezTo>
                    <a:pt x="844" y="745"/>
                    <a:pt x="1778" y="1195"/>
                    <a:pt x="2828" y="1379"/>
                  </a:cubicBezTo>
                  <a:cubicBezTo>
                    <a:pt x="2878" y="1379"/>
                    <a:pt x="2894" y="1312"/>
                    <a:pt x="2845" y="1295"/>
                  </a:cubicBezTo>
                  <a:cubicBezTo>
                    <a:pt x="1811" y="1112"/>
                    <a:pt x="893" y="679"/>
                    <a:pt x="93" y="12"/>
                  </a:cubicBezTo>
                  <a:cubicBezTo>
                    <a:pt x="81" y="4"/>
                    <a:pt x="70" y="1"/>
                    <a:pt x="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 name="Google Shape;1909;p54">
              <a:extLst>
                <a:ext uri="{FF2B5EF4-FFF2-40B4-BE49-F238E27FC236}">
                  <a16:creationId xmlns:a16="http://schemas.microsoft.com/office/drawing/2014/main" id="{47EE6941-22FC-465C-A41B-449165A94D49}"/>
                </a:ext>
              </a:extLst>
            </p:cNvPr>
            <p:cNvSpPr/>
            <p:nvPr/>
          </p:nvSpPr>
          <p:spPr>
            <a:xfrm>
              <a:off x="2683450" y="3740325"/>
              <a:ext cx="170950" cy="408550"/>
            </a:xfrm>
            <a:custGeom>
              <a:avLst/>
              <a:gdLst/>
              <a:ahLst/>
              <a:cxnLst/>
              <a:rect l="l" t="t" r="r" b="b"/>
              <a:pathLst>
                <a:path w="6838" h="16342" extrusionOk="0">
                  <a:moveTo>
                    <a:pt x="2868" y="1"/>
                  </a:moveTo>
                  <a:cubicBezTo>
                    <a:pt x="2886" y="50"/>
                    <a:pt x="0" y="3818"/>
                    <a:pt x="301" y="5419"/>
                  </a:cubicBezTo>
                  <a:cubicBezTo>
                    <a:pt x="585" y="7004"/>
                    <a:pt x="3886" y="10355"/>
                    <a:pt x="4002" y="10388"/>
                  </a:cubicBezTo>
                  <a:cubicBezTo>
                    <a:pt x="4120" y="10439"/>
                    <a:pt x="4920" y="12540"/>
                    <a:pt x="4920" y="12540"/>
                  </a:cubicBezTo>
                  <a:cubicBezTo>
                    <a:pt x="4920" y="12540"/>
                    <a:pt x="2969" y="14074"/>
                    <a:pt x="3069" y="15057"/>
                  </a:cubicBezTo>
                  <a:cubicBezTo>
                    <a:pt x="3169" y="16042"/>
                    <a:pt x="3886" y="16342"/>
                    <a:pt x="3886" y="16342"/>
                  </a:cubicBezTo>
                  <a:lnTo>
                    <a:pt x="4969" y="14924"/>
                  </a:lnTo>
                  <a:lnTo>
                    <a:pt x="6570" y="12556"/>
                  </a:lnTo>
                  <a:lnTo>
                    <a:pt x="6837" y="10588"/>
                  </a:lnTo>
                  <a:lnTo>
                    <a:pt x="5803" y="2068"/>
                  </a:lnTo>
                  <a:lnTo>
                    <a:pt x="286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 name="Google Shape;1910;p54">
              <a:extLst>
                <a:ext uri="{FF2B5EF4-FFF2-40B4-BE49-F238E27FC236}">
                  <a16:creationId xmlns:a16="http://schemas.microsoft.com/office/drawing/2014/main" id="{CED79C48-2B72-4894-800A-664DE18D2EDD}"/>
                </a:ext>
              </a:extLst>
            </p:cNvPr>
            <p:cNvSpPr/>
            <p:nvPr/>
          </p:nvSpPr>
          <p:spPr>
            <a:xfrm>
              <a:off x="2658875" y="3308700"/>
              <a:ext cx="194675" cy="154425"/>
            </a:xfrm>
            <a:custGeom>
              <a:avLst/>
              <a:gdLst/>
              <a:ahLst/>
              <a:cxnLst/>
              <a:rect l="l" t="t" r="r" b="b"/>
              <a:pathLst>
                <a:path w="7787" h="6177" extrusionOk="0">
                  <a:moveTo>
                    <a:pt x="4405" y="1"/>
                  </a:moveTo>
                  <a:cubicBezTo>
                    <a:pt x="2890" y="1"/>
                    <a:pt x="783" y="540"/>
                    <a:pt x="783" y="540"/>
                  </a:cubicBezTo>
                  <a:lnTo>
                    <a:pt x="0" y="2341"/>
                  </a:lnTo>
                  <a:cubicBezTo>
                    <a:pt x="0" y="2341"/>
                    <a:pt x="131" y="2638"/>
                    <a:pt x="576" y="2638"/>
                  </a:cubicBezTo>
                  <a:cubicBezTo>
                    <a:pt x="746" y="2638"/>
                    <a:pt x="962" y="2595"/>
                    <a:pt x="1234" y="2475"/>
                  </a:cubicBezTo>
                  <a:cubicBezTo>
                    <a:pt x="2217" y="2058"/>
                    <a:pt x="2417" y="1258"/>
                    <a:pt x="2417" y="1258"/>
                  </a:cubicBezTo>
                  <a:lnTo>
                    <a:pt x="4236" y="1674"/>
                  </a:lnTo>
                  <a:cubicBezTo>
                    <a:pt x="4236" y="1674"/>
                    <a:pt x="4685" y="4709"/>
                    <a:pt x="5603" y="6176"/>
                  </a:cubicBezTo>
                  <a:lnTo>
                    <a:pt x="7787" y="3793"/>
                  </a:lnTo>
                  <a:cubicBezTo>
                    <a:pt x="7787" y="3793"/>
                    <a:pt x="6704" y="574"/>
                    <a:pt x="5403" y="124"/>
                  </a:cubicBezTo>
                  <a:cubicBezTo>
                    <a:pt x="5139" y="36"/>
                    <a:pt x="4791" y="1"/>
                    <a:pt x="440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2" name="Google Shape;1911;p54">
              <a:extLst>
                <a:ext uri="{FF2B5EF4-FFF2-40B4-BE49-F238E27FC236}">
                  <a16:creationId xmlns:a16="http://schemas.microsoft.com/office/drawing/2014/main" id="{B2FB26F5-834C-4B4F-9398-3D4B554A2685}"/>
                </a:ext>
              </a:extLst>
            </p:cNvPr>
            <p:cNvSpPr/>
            <p:nvPr/>
          </p:nvSpPr>
          <p:spPr>
            <a:xfrm>
              <a:off x="2713475" y="3309300"/>
              <a:ext cx="375200" cy="908500"/>
            </a:xfrm>
            <a:custGeom>
              <a:avLst/>
              <a:gdLst/>
              <a:ahLst/>
              <a:cxnLst/>
              <a:rect l="l" t="t" r="r" b="b"/>
              <a:pathLst>
                <a:path w="15008" h="36340" extrusionOk="0">
                  <a:moveTo>
                    <a:pt x="9405" y="0"/>
                  </a:moveTo>
                  <a:cubicBezTo>
                    <a:pt x="9405" y="0"/>
                    <a:pt x="6054" y="1234"/>
                    <a:pt x="3435" y="3418"/>
                  </a:cubicBezTo>
                  <a:cubicBezTo>
                    <a:pt x="800" y="5603"/>
                    <a:pt x="0" y="9754"/>
                    <a:pt x="384" y="11872"/>
                  </a:cubicBezTo>
                  <a:cubicBezTo>
                    <a:pt x="767" y="13989"/>
                    <a:pt x="2419" y="20010"/>
                    <a:pt x="2419" y="20010"/>
                  </a:cubicBezTo>
                  <a:cubicBezTo>
                    <a:pt x="2419" y="20010"/>
                    <a:pt x="2519" y="21193"/>
                    <a:pt x="2719" y="23411"/>
                  </a:cubicBezTo>
                  <a:cubicBezTo>
                    <a:pt x="2919" y="25612"/>
                    <a:pt x="3535" y="25612"/>
                    <a:pt x="5636" y="27829"/>
                  </a:cubicBezTo>
                  <a:cubicBezTo>
                    <a:pt x="7737" y="30030"/>
                    <a:pt x="8204" y="32349"/>
                    <a:pt x="8204" y="32349"/>
                  </a:cubicBezTo>
                  <a:cubicBezTo>
                    <a:pt x="8204" y="32349"/>
                    <a:pt x="7388" y="34416"/>
                    <a:pt x="8421" y="35784"/>
                  </a:cubicBezTo>
                  <a:cubicBezTo>
                    <a:pt x="8733" y="36196"/>
                    <a:pt x="9016" y="36340"/>
                    <a:pt x="9259" y="36340"/>
                  </a:cubicBezTo>
                  <a:cubicBezTo>
                    <a:pt x="9822" y="36340"/>
                    <a:pt x="10172" y="35566"/>
                    <a:pt x="10172" y="35566"/>
                  </a:cubicBezTo>
                  <a:lnTo>
                    <a:pt x="9571" y="33665"/>
                  </a:lnTo>
                  <a:cubicBezTo>
                    <a:pt x="9571" y="33665"/>
                    <a:pt x="9755" y="31215"/>
                    <a:pt x="9889" y="30048"/>
                  </a:cubicBezTo>
                  <a:cubicBezTo>
                    <a:pt x="10005" y="28863"/>
                    <a:pt x="7554" y="25462"/>
                    <a:pt x="7554" y="25462"/>
                  </a:cubicBezTo>
                  <a:lnTo>
                    <a:pt x="8071" y="24045"/>
                  </a:lnTo>
                  <a:cubicBezTo>
                    <a:pt x="8071" y="24045"/>
                    <a:pt x="9104" y="20743"/>
                    <a:pt x="9022" y="20326"/>
                  </a:cubicBezTo>
                  <a:cubicBezTo>
                    <a:pt x="8938" y="19926"/>
                    <a:pt x="8404" y="17591"/>
                    <a:pt x="8121" y="15957"/>
                  </a:cubicBezTo>
                  <a:cubicBezTo>
                    <a:pt x="7821" y="14323"/>
                    <a:pt x="8637" y="9738"/>
                    <a:pt x="9338" y="7386"/>
                  </a:cubicBezTo>
                  <a:cubicBezTo>
                    <a:pt x="10022" y="5036"/>
                    <a:pt x="14640" y="2201"/>
                    <a:pt x="15007" y="2017"/>
                  </a:cubicBezTo>
                  <a:lnTo>
                    <a:pt x="940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3" name="Google Shape;1912;p54">
              <a:extLst>
                <a:ext uri="{FF2B5EF4-FFF2-40B4-BE49-F238E27FC236}">
                  <a16:creationId xmlns:a16="http://schemas.microsoft.com/office/drawing/2014/main" id="{6FDD8359-575B-4CB7-8EFB-AEE6F7FC0C3C}"/>
                </a:ext>
              </a:extLst>
            </p:cNvPr>
            <p:cNvSpPr/>
            <p:nvPr/>
          </p:nvSpPr>
          <p:spPr>
            <a:xfrm>
              <a:off x="2898975" y="3317200"/>
              <a:ext cx="108825" cy="120900"/>
            </a:xfrm>
            <a:custGeom>
              <a:avLst/>
              <a:gdLst/>
              <a:ahLst/>
              <a:cxnLst/>
              <a:rect l="l" t="t" r="r" b="b"/>
              <a:pathLst>
                <a:path w="4353" h="4836" extrusionOk="0">
                  <a:moveTo>
                    <a:pt x="1217" y="0"/>
                  </a:moveTo>
                  <a:cubicBezTo>
                    <a:pt x="1217" y="0"/>
                    <a:pt x="517" y="300"/>
                    <a:pt x="1" y="567"/>
                  </a:cubicBezTo>
                  <a:lnTo>
                    <a:pt x="3452" y="4836"/>
                  </a:lnTo>
                  <a:lnTo>
                    <a:pt x="4352" y="4002"/>
                  </a:lnTo>
                  <a:lnTo>
                    <a:pt x="121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 name="Google Shape;1913;p54">
              <a:extLst>
                <a:ext uri="{FF2B5EF4-FFF2-40B4-BE49-F238E27FC236}">
                  <a16:creationId xmlns:a16="http://schemas.microsoft.com/office/drawing/2014/main" id="{2F6B6036-88F3-4F60-8946-5D59042F30A5}"/>
                </a:ext>
              </a:extLst>
            </p:cNvPr>
            <p:cNvSpPr/>
            <p:nvPr/>
          </p:nvSpPr>
          <p:spPr>
            <a:xfrm>
              <a:off x="2947350" y="3186725"/>
              <a:ext cx="160925" cy="197300"/>
            </a:xfrm>
            <a:custGeom>
              <a:avLst/>
              <a:gdLst/>
              <a:ahLst/>
              <a:cxnLst/>
              <a:rect l="l" t="t" r="r" b="b"/>
              <a:pathLst>
                <a:path w="6437" h="7892" extrusionOk="0">
                  <a:moveTo>
                    <a:pt x="5619" y="1"/>
                  </a:moveTo>
                  <a:lnTo>
                    <a:pt x="5103" y="17"/>
                  </a:lnTo>
                  <a:cubicBezTo>
                    <a:pt x="2902" y="1051"/>
                    <a:pt x="3051" y="2869"/>
                    <a:pt x="3051" y="2869"/>
                  </a:cubicBezTo>
                  <a:lnTo>
                    <a:pt x="2902" y="2985"/>
                  </a:lnTo>
                  <a:lnTo>
                    <a:pt x="1350" y="584"/>
                  </a:lnTo>
                  <a:cubicBezTo>
                    <a:pt x="1350" y="584"/>
                    <a:pt x="1001" y="650"/>
                    <a:pt x="667" y="1151"/>
                  </a:cubicBezTo>
                  <a:cubicBezTo>
                    <a:pt x="334" y="1651"/>
                    <a:pt x="550" y="3469"/>
                    <a:pt x="550" y="3469"/>
                  </a:cubicBezTo>
                  <a:lnTo>
                    <a:pt x="0" y="4986"/>
                  </a:lnTo>
                  <a:cubicBezTo>
                    <a:pt x="0" y="4986"/>
                    <a:pt x="3941" y="7892"/>
                    <a:pt x="5070" y="7892"/>
                  </a:cubicBezTo>
                  <a:cubicBezTo>
                    <a:pt x="5198" y="7892"/>
                    <a:pt x="5290" y="7854"/>
                    <a:pt x="5336" y="7771"/>
                  </a:cubicBezTo>
                  <a:cubicBezTo>
                    <a:pt x="6437" y="5753"/>
                    <a:pt x="6052" y="4352"/>
                    <a:pt x="6052" y="4352"/>
                  </a:cubicBezTo>
                  <a:lnTo>
                    <a:pt x="5419" y="3352"/>
                  </a:lnTo>
                  <a:lnTo>
                    <a:pt x="6003" y="450"/>
                  </a:lnTo>
                  <a:cubicBezTo>
                    <a:pt x="6052" y="217"/>
                    <a:pt x="5870" y="1"/>
                    <a:pt x="56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5" name="Google Shape;1914;p54">
              <a:extLst>
                <a:ext uri="{FF2B5EF4-FFF2-40B4-BE49-F238E27FC236}">
                  <a16:creationId xmlns:a16="http://schemas.microsoft.com/office/drawing/2014/main" id="{BF28CE69-A42F-4003-B879-2E796C46C879}"/>
                </a:ext>
              </a:extLst>
            </p:cNvPr>
            <p:cNvSpPr/>
            <p:nvPr/>
          </p:nvSpPr>
          <p:spPr>
            <a:xfrm>
              <a:off x="2936075" y="3300825"/>
              <a:ext cx="159250" cy="87675"/>
            </a:xfrm>
            <a:custGeom>
              <a:avLst/>
              <a:gdLst/>
              <a:ahLst/>
              <a:cxnLst/>
              <a:rect l="l" t="t" r="r" b="b"/>
              <a:pathLst>
                <a:path w="6370" h="3507" extrusionOk="0">
                  <a:moveTo>
                    <a:pt x="2095" y="1"/>
                  </a:moveTo>
                  <a:cubicBezTo>
                    <a:pt x="1884" y="1"/>
                    <a:pt x="1709" y="33"/>
                    <a:pt x="1585" y="106"/>
                  </a:cubicBezTo>
                  <a:cubicBezTo>
                    <a:pt x="651" y="655"/>
                    <a:pt x="0" y="2590"/>
                    <a:pt x="0" y="2590"/>
                  </a:cubicBezTo>
                  <a:cubicBezTo>
                    <a:pt x="0" y="2590"/>
                    <a:pt x="1449" y="3506"/>
                    <a:pt x="3634" y="3506"/>
                  </a:cubicBezTo>
                  <a:cubicBezTo>
                    <a:pt x="4291" y="3506"/>
                    <a:pt x="5016" y="3423"/>
                    <a:pt x="5787" y="3207"/>
                  </a:cubicBezTo>
                  <a:lnTo>
                    <a:pt x="6370" y="1356"/>
                  </a:lnTo>
                  <a:cubicBezTo>
                    <a:pt x="6370" y="1356"/>
                    <a:pt x="3473" y="1"/>
                    <a:pt x="20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6" name="Google Shape;1915;p54">
              <a:extLst>
                <a:ext uri="{FF2B5EF4-FFF2-40B4-BE49-F238E27FC236}">
                  <a16:creationId xmlns:a16="http://schemas.microsoft.com/office/drawing/2014/main" id="{421CABE1-98DB-460E-B76C-01CECF5EA5CA}"/>
                </a:ext>
              </a:extLst>
            </p:cNvPr>
            <p:cNvSpPr/>
            <p:nvPr/>
          </p:nvSpPr>
          <p:spPr>
            <a:xfrm>
              <a:off x="2935225" y="3300275"/>
              <a:ext cx="161550" cy="89125"/>
            </a:xfrm>
            <a:custGeom>
              <a:avLst/>
              <a:gdLst/>
              <a:ahLst/>
              <a:cxnLst/>
              <a:rect l="l" t="t" r="r" b="b"/>
              <a:pathLst>
                <a:path w="6462" h="3565" extrusionOk="0">
                  <a:moveTo>
                    <a:pt x="2218" y="0"/>
                  </a:moveTo>
                  <a:cubicBezTo>
                    <a:pt x="1696" y="0"/>
                    <a:pt x="1366" y="201"/>
                    <a:pt x="968" y="695"/>
                  </a:cubicBezTo>
                  <a:cubicBezTo>
                    <a:pt x="535" y="1244"/>
                    <a:pt x="234" y="1945"/>
                    <a:pt x="1" y="2612"/>
                  </a:cubicBezTo>
                  <a:cubicBezTo>
                    <a:pt x="1" y="2629"/>
                    <a:pt x="1" y="2645"/>
                    <a:pt x="18" y="2645"/>
                  </a:cubicBezTo>
                  <a:cubicBezTo>
                    <a:pt x="1052" y="3290"/>
                    <a:pt x="2299" y="3564"/>
                    <a:pt x="3540" y="3564"/>
                  </a:cubicBezTo>
                  <a:cubicBezTo>
                    <a:pt x="4321" y="3564"/>
                    <a:pt x="5100" y="3456"/>
                    <a:pt x="5821" y="3262"/>
                  </a:cubicBezTo>
                  <a:cubicBezTo>
                    <a:pt x="5865" y="3247"/>
                    <a:pt x="5857" y="3193"/>
                    <a:pt x="5820" y="3193"/>
                  </a:cubicBezTo>
                  <a:cubicBezTo>
                    <a:pt x="5815" y="3193"/>
                    <a:pt x="5809" y="3194"/>
                    <a:pt x="5804" y="3196"/>
                  </a:cubicBezTo>
                  <a:cubicBezTo>
                    <a:pt x="5083" y="3379"/>
                    <a:pt x="4359" y="3476"/>
                    <a:pt x="3638" y="3476"/>
                  </a:cubicBezTo>
                  <a:cubicBezTo>
                    <a:pt x="2726" y="3476"/>
                    <a:pt x="1820" y="3321"/>
                    <a:pt x="935" y="2996"/>
                  </a:cubicBezTo>
                  <a:cubicBezTo>
                    <a:pt x="635" y="2878"/>
                    <a:pt x="334" y="2745"/>
                    <a:pt x="68" y="2595"/>
                  </a:cubicBezTo>
                  <a:cubicBezTo>
                    <a:pt x="52" y="2578"/>
                    <a:pt x="552" y="1511"/>
                    <a:pt x="635" y="1362"/>
                  </a:cubicBezTo>
                  <a:cubicBezTo>
                    <a:pt x="968" y="744"/>
                    <a:pt x="1419" y="61"/>
                    <a:pt x="2186" y="61"/>
                  </a:cubicBezTo>
                  <a:cubicBezTo>
                    <a:pt x="2786" y="61"/>
                    <a:pt x="3387" y="277"/>
                    <a:pt x="3953" y="444"/>
                  </a:cubicBezTo>
                  <a:cubicBezTo>
                    <a:pt x="4770" y="711"/>
                    <a:pt x="5588" y="1044"/>
                    <a:pt x="6388" y="1411"/>
                  </a:cubicBezTo>
                  <a:cubicBezTo>
                    <a:pt x="6394" y="1417"/>
                    <a:pt x="6401" y="1420"/>
                    <a:pt x="6408" y="1420"/>
                  </a:cubicBezTo>
                  <a:cubicBezTo>
                    <a:pt x="6437" y="1420"/>
                    <a:pt x="6461" y="1371"/>
                    <a:pt x="6421" y="1344"/>
                  </a:cubicBezTo>
                  <a:cubicBezTo>
                    <a:pt x="5221" y="795"/>
                    <a:pt x="3903" y="194"/>
                    <a:pt x="2586" y="28"/>
                  </a:cubicBezTo>
                  <a:cubicBezTo>
                    <a:pt x="2453" y="10"/>
                    <a:pt x="2331" y="0"/>
                    <a:pt x="22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7" name="Google Shape;1916;p54">
              <a:extLst>
                <a:ext uri="{FF2B5EF4-FFF2-40B4-BE49-F238E27FC236}">
                  <a16:creationId xmlns:a16="http://schemas.microsoft.com/office/drawing/2014/main" id="{09241E24-DEEE-4797-BA8B-87458588AC5A}"/>
                </a:ext>
              </a:extLst>
            </p:cNvPr>
            <p:cNvSpPr/>
            <p:nvPr/>
          </p:nvSpPr>
          <p:spPr>
            <a:xfrm>
              <a:off x="2612175" y="3435575"/>
              <a:ext cx="255550" cy="193900"/>
            </a:xfrm>
            <a:custGeom>
              <a:avLst/>
              <a:gdLst/>
              <a:ahLst/>
              <a:cxnLst/>
              <a:rect l="l" t="t" r="r" b="b"/>
              <a:pathLst>
                <a:path w="10222" h="7756" extrusionOk="0">
                  <a:moveTo>
                    <a:pt x="8954" y="1"/>
                  </a:moveTo>
                  <a:cubicBezTo>
                    <a:pt x="8905" y="152"/>
                    <a:pt x="7371" y="1835"/>
                    <a:pt x="5719" y="1868"/>
                  </a:cubicBezTo>
                  <a:cubicBezTo>
                    <a:pt x="4052" y="1886"/>
                    <a:pt x="1084" y="3469"/>
                    <a:pt x="901" y="3520"/>
                  </a:cubicBezTo>
                  <a:cubicBezTo>
                    <a:pt x="717" y="3569"/>
                    <a:pt x="1" y="6004"/>
                    <a:pt x="1" y="6004"/>
                  </a:cubicBezTo>
                  <a:lnTo>
                    <a:pt x="1317" y="7755"/>
                  </a:lnTo>
                  <a:cubicBezTo>
                    <a:pt x="1317" y="7755"/>
                    <a:pt x="2451" y="6555"/>
                    <a:pt x="2218" y="5937"/>
                  </a:cubicBezTo>
                  <a:cubicBezTo>
                    <a:pt x="1984" y="5321"/>
                    <a:pt x="1751" y="5154"/>
                    <a:pt x="1751" y="5154"/>
                  </a:cubicBezTo>
                  <a:lnTo>
                    <a:pt x="2318" y="4187"/>
                  </a:lnTo>
                  <a:lnTo>
                    <a:pt x="3969" y="4336"/>
                  </a:lnTo>
                  <a:cubicBezTo>
                    <a:pt x="3969" y="4336"/>
                    <a:pt x="5886" y="6104"/>
                    <a:pt x="7304" y="6204"/>
                  </a:cubicBezTo>
                  <a:cubicBezTo>
                    <a:pt x="7485" y="6215"/>
                    <a:pt x="7667" y="6219"/>
                    <a:pt x="7848" y="6219"/>
                  </a:cubicBezTo>
                  <a:cubicBezTo>
                    <a:pt x="9071" y="6219"/>
                    <a:pt x="10222" y="6004"/>
                    <a:pt x="10222" y="6004"/>
                  </a:cubicBezTo>
                  <a:lnTo>
                    <a:pt x="89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8" name="Google Shape;1917;p54">
              <a:extLst>
                <a:ext uri="{FF2B5EF4-FFF2-40B4-BE49-F238E27FC236}">
                  <a16:creationId xmlns:a16="http://schemas.microsoft.com/office/drawing/2014/main" id="{8963CFF2-2263-434E-8AC9-2AB752A91D19}"/>
                </a:ext>
              </a:extLst>
            </p:cNvPr>
            <p:cNvSpPr/>
            <p:nvPr/>
          </p:nvSpPr>
          <p:spPr>
            <a:xfrm>
              <a:off x="2610525" y="3434850"/>
              <a:ext cx="258775" cy="195750"/>
            </a:xfrm>
            <a:custGeom>
              <a:avLst/>
              <a:gdLst/>
              <a:ahLst/>
              <a:cxnLst/>
              <a:rect l="l" t="t" r="r" b="b"/>
              <a:pathLst>
                <a:path w="10351" h="7830" extrusionOk="0">
                  <a:moveTo>
                    <a:pt x="9010" y="0"/>
                  </a:moveTo>
                  <a:cubicBezTo>
                    <a:pt x="9001" y="0"/>
                    <a:pt x="8992" y="5"/>
                    <a:pt x="8987" y="14"/>
                  </a:cubicBezTo>
                  <a:cubicBezTo>
                    <a:pt x="8671" y="597"/>
                    <a:pt x="7920" y="1048"/>
                    <a:pt x="7386" y="1364"/>
                  </a:cubicBezTo>
                  <a:cubicBezTo>
                    <a:pt x="6553" y="1864"/>
                    <a:pt x="5669" y="1797"/>
                    <a:pt x="4769" y="1997"/>
                  </a:cubicBezTo>
                  <a:cubicBezTo>
                    <a:pt x="3682" y="2250"/>
                    <a:pt x="2721" y="2744"/>
                    <a:pt x="1728" y="3188"/>
                  </a:cubicBezTo>
                  <a:lnTo>
                    <a:pt x="1728" y="3188"/>
                  </a:lnTo>
                  <a:cubicBezTo>
                    <a:pt x="1943" y="3109"/>
                    <a:pt x="2145" y="3044"/>
                    <a:pt x="2250" y="2998"/>
                  </a:cubicBezTo>
                  <a:cubicBezTo>
                    <a:pt x="3184" y="2582"/>
                    <a:pt x="4135" y="2198"/>
                    <a:pt x="5136" y="1997"/>
                  </a:cubicBezTo>
                  <a:cubicBezTo>
                    <a:pt x="5569" y="1915"/>
                    <a:pt x="6003" y="1931"/>
                    <a:pt x="6436" y="1848"/>
                  </a:cubicBezTo>
                  <a:cubicBezTo>
                    <a:pt x="6919" y="1731"/>
                    <a:pt x="7370" y="1481"/>
                    <a:pt x="7786" y="1214"/>
                  </a:cubicBezTo>
                  <a:cubicBezTo>
                    <a:pt x="8220" y="930"/>
                    <a:pt x="8787" y="530"/>
                    <a:pt x="9054" y="63"/>
                  </a:cubicBezTo>
                  <a:cubicBezTo>
                    <a:pt x="9066" y="28"/>
                    <a:pt x="9035" y="0"/>
                    <a:pt x="9010" y="0"/>
                  </a:cubicBezTo>
                  <a:close/>
                  <a:moveTo>
                    <a:pt x="1728" y="3188"/>
                  </a:moveTo>
                  <a:cubicBezTo>
                    <a:pt x="1551" y="3252"/>
                    <a:pt x="1366" y="3326"/>
                    <a:pt x="1218" y="3408"/>
                  </a:cubicBezTo>
                  <a:lnTo>
                    <a:pt x="1218" y="3408"/>
                  </a:lnTo>
                  <a:cubicBezTo>
                    <a:pt x="1389" y="3337"/>
                    <a:pt x="1559" y="3263"/>
                    <a:pt x="1728" y="3188"/>
                  </a:cubicBezTo>
                  <a:close/>
                  <a:moveTo>
                    <a:pt x="1218" y="3408"/>
                  </a:moveTo>
                  <a:cubicBezTo>
                    <a:pt x="1129" y="3445"/>
                    <a:pt x="1040" y="3481"/>
                    <a:pt x="950" y="3515"/>
                  </a:cubicBezTo>
                  <a:cubicBezTo>
                    <a:pt x="750" y="3582"/>
                    <a:pt x="634" y="4132"/>
                    <a:pt x="583" y="4299"/>
                  </a:cubicBezTo>
                  <a:cubicBezTo>
                    <a:pt x="383" y="4832"/>
                    <a:pt x="216" y="5383"/>
                    <a:pt x="67" y="5933"/>
                  </a:cubicBezTo>
                  <a:cubicBezTo>
                    <a:pt x="0" y="6150"/>
                    <a:pt x="250" y="6333"/>
                    <a:pt x="383" y="6517"/>
                  </a:cubicBezTo>
                  <a:cubicBezTo>
                    <a:pt x="700" y="6950"/>
                    <a:pt x="1017" y="7384"/>
                    <a:pt x="1350" y="7818"/>
                  </a:cubicBezTo>
                  <a:cubicBezTo>
                    <a:pt x="1359" y="7826"/>
                    <a:pt x="1367" y="7830"/>
                    <a:pt x="1377" y="7830"/>
                  </a:cubicBezTo>
                  <a:cubicBezTo>
                    <a:pt x="1388" y="7830"/>
                    <a:pt x="1400" y="7826"/>
                    <a:pt x="1417" y="7818"/>
                  </a:cubicBezTo>
                  <a:cubicBezTo>
                    <a:pt x="2101" y="7067"/>
                    <a:pt x="2617" y="6333"/>
                    <a:pt x="2034" y="5383"/>
                  </a:cubicBezTo>
                  <a:cubicBezTo>
                    <a:pt x="1968" y="5250"/>
                    <a:pt x="1850" y="5216"/>
                    <a:pt x="1901" y="5116"/>
                  </a:cubicBezTo>
                  <a:cubicBezTo>
                    <a:pt x="2034" y="4883"/>
                    <a:pt x="2184" y="4649"/>
                    <a:pt x="2317" y="4416"/>
                  </a:cubicBezTo>
                  <a:cubicBezTo>
                    <a:pt x="2384" y="4289"/>
                    <a:pt x="2533" y="4250"/>
                    <a:pt x="2709" y="4250"/>
                  </a:cubicBezTo>
                  <a:cubicBezTo>
                    <a:pt x="2974" y="4250"/>
                    <a:pt x="3301" y="4339"/>
                    <a:pt x="3502" y="4349"/>
                  </a:cubicBezTo>
                  <a:cubicBezTo>
                    <a:pt x="3985" y="4399"/>
                    <a:pt x="4035" y="4432"/>
                    <a:pt x="4402" y="4732"/>
                  </a:cubicBezTo>
                  <a:cubicBezTo>
                    <a:pt x="4918" y="5166"/>
                    <a:pt x="5485" y="5550"/>
                    <a:pt x="6086" y="5866"/>
                  </a:cubicBezTo>
                  <a:cubicBezTo>
                    <a:pt x="6720" y="6200"/>
                    <a:pt x="7433" y="6312"/>
                    <a:pt x="8159" y="6312"/>
                  </a:cubicBezTo>
                  <a:cubicBezTo>
                    <a:pt x="8884" y="6312"/>
                    <a:pt x="9622" y="6200"/>
                    <a:pt x="10305" y="6083"/>
                  </a:cubicBezTo>
                  <a:cubicBezTo>
                    <a:pt x="10350" y="6068"/>
                    <a:pt x="10326" y="5997"/>
                    <a:pt x="10284" y="5997"/>
                  </a:cubicBezTo>
                  <a:cubicBezTo>
                    <a:pt x="10280" y="5997"/>
                    <a:pt x="10276" y="5998"/>
                    <a:pt x="10272" y="5999"/>
                  </a:cubicBezTo>
                  <a:cubicBezTo>
                    <a:pt x="9494" y="6135"/>
                    <a:pt x="8702" y="6202"/>
                    <a:pt x="7922" y="6202"/>
                  </a:cubicBezTo>
                  <a:cubicBezTo>
                    <a:pt x="7832" y="6202"/>
                    <a:pt x="7743" y="6201"/>
                    <a:pt x="7653" y="6199"/>
                  </a:cubicBezTo>
                  <a:cubicBezTo>
                    <a:pt x="6570" y="6183"/>
                    <a:pt x="5652" y="5566"/>
                    <a:pt x="4818" y="4950"/>
                  </a:cubicBezTo>
                  <a:cubicBezTo>
                    <a:pt x="4602" y="4799"/>
                    <a:pt x="4251" y="4332"/>
                    <a:pt x="3951" y="4316"/>
                  </a:cubicBezTo>
                  <a:cubicBezTo>
                    <a:pt x="3435" y="4265"/>
                    <a:pt x="2901" y="4232"/>
                    <a:pt x="2384" y="4182"/>
                  </a:cubicBezTo>
                  <a:cubicBezTo>
                    <a:pt x="2368" y="4182"/>
                    <a:pt x="2351" y="4182"/>
                    <a:pt x="2351" y="4198"/>
                  </a:cubicBezTo>
                  <a:cubicBezTo>
                    <a:pt x="2168" y="4516"/>
                    <a:pt x="1984" y="4849"/>
                    <a:pt x="1784" y="5166"/>
                  </a:cubicBezTo>
                  <a:cubicBezTo>
                    <a:pt x="1784" y="5183"/>
                    <a:pt x="1784" y="5199"/>
                    <a:pt x="1801" y="5216"/>
                  </a:cubicBezTo>
                  <a:cubicBezTo>
                    <a:pt x="2717" y="5966"/>
                    <a:pt x="2034" y="6966"/>
                    <a:pt x="1450" y="7651"/>
                  </a:cubicBezTo>
                  <a:cubicBezTo>
                    <a:pt x="1408" y="7706"/>
                    <a:pt x="1387" y="7731"/>
                    <a:pt x="1371" y="7731"/>
                  </a:cubicBezTo>
                  <a:cubicBezTo>
                    <a:pt x="1344" y="7731"/>
                    <a:pt x="1329" y="7654"/>
                    <a:pt x="1234" y="7517"/>
                  </a:cubicBezTo>
                  <a:cubicBezTo>
                    <a:pt x="1001" y="7217"/>
                    <a:pt x="767" y="6900"/>
                    <a:pt x="534" y="6584"/>
                  </a:cubicBezTo>
                  <a:cubicBezTo>
                    <a:pt x="183" y="6117"/>
                    <a:pt x="83" y="6117"/>
                    <a:pt x="250" y="5583"/>
                  </a:cubicBezTo>
                  <a:cubicBezTo>
                    <a:pt x="450" y="4932"/>
                    <a:pt x="616" y="4216"/>
                    <a:pt x="950" y="3632"/>
                  </a:cubicBezTo>
                  <a:cubicBezTo>
                    <a:pt x="992" y="3553"/>
                    <a:pt x="1091" y="3478"/>
                    <a:pt x="1218" y="340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 name="Google Shape;1918;p54">
              <a:extLst>
                <a:ext uri="{FF2B5EF4-FFF2-40B4-BE49-F238E27FC236}">
                  <a16:creationId xmlns:a16="http://schemas.microsoft.com/office/drawing/2014/main" id="{DA2C533D-374A-4022-8CFC-90973FCAA150}"/>
                </a:ext>
              </a:extLst>
            </p:cNvPr>
            <p:cNvSpPr/>
            <p:nvPr/>
          </p:nvSpPr>
          <p:spPr>
            <a:xfrm>
              <a:off x="2919000" y="3781175"/>
              <a:ext cx="162175" cy="123725"/>
            </a:xfrm>
            <a:custGeom>
              <a:avLst/>
              <a:gdLst/>
              <a:ahLst/>
              <a:cxnLst/>
              <a:rect l="l" t="t" r="r" b="b"/>
              <a:pathLst>
                <a:path w="6487" h="4949" extrusionOk="0">
                  <a:moveTo>
                    <a:pt x="483" y="1"/>
                  </a:moveTo>
                  <a:lnTo>
                    <a:pt x="0" y="1368"/>
                  </a:lnTo>
                  <a:lnTo>
                    <a:pt x="734" y="2051"/>
                  </a:lnTo>
                  <a:cubicBezTo>
                    <a:pt x="734" y="2051"/>
                    <a:pt x="1150" y="3385"/>
                    <a:pt x="1951" y="4136"/>
                  </a:cubicBezTo>
                  <a:cubicBezTo>
                    <a:pt x="2768" y="4886"/>
                    <a:pt x="2935" y="4852"/>
                    <a:pt x="4185" y="4936"/>
                  </a:cubicBezTo>
                  <a:cubicBezTo>
                    <a:pt x="4312" y="4945"/>
                    <a:pt x="4436" y="4949"/>
                    <a:pt x="4558" y="4949"/>
                  </a:cubicBezTo>
                  <a:cubicBezTo>
                    <a:pt x="5638" y="4949"/>
                    <a:pt x="6486" y="4652"/>
                    <a:pt x="6486" y="4652"/>
                  </a:cubicBezTo>
                  <a:cubicBezTo>
                    <a:pt x="6486" y="4652"/>
                    <a:pt x="4518" y="4236"/>
                    <a:pt x="3885" y="4052"/>
                  </a:cubicBezTo>
                  <a:cubicBezTo>
                    <a:pt x="3251" y="3852"/>
                    <a:pt x="1984" y="1618"/>
                    <a:pt x="1984" y="1618"/>
                  </a:cubicBezTo>
                  <a:lnTo>
                    <a:pt x="48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 name="Google Shape;1919;p54">
              <a:extLst>
                <a:ext uri="{FF2B5EF4-FFF2-40B4-BE49-F238E27FC236}">
                  <a16:creationId xmlns:a16="http://schemas.microsoft.com/office/drawing/2014/main" id="{EB6C1271-4C51-4FB0-A418-6EDA933108A1}"/>
                </a:ext>
              </a:extLst>
            </p:cNvPr>
            <p:cNvSpPr/>
            <p:nvPr/>
          </p:nvSpPr>
          <p:spPr>
            <a:xfrm>
              <a:off x="3074900" y="3185525"/>
              <a:ext cx="24600" cy="26650"/>
            </a:xfrm>
            <a:custGeom>
              <a:avLst/>
              <a:gdLst/>
              <a:ahLst/>
              <a:cxnLst/>
              <a:rect l="l" t="t" r="r" b="b"/>
              <a:pathLst>
                <a:path w="984" h="1066" extrusionOk="0">
                  <a:moveTo>
                    <a:pt x="348" y="0"/>
                  </a:moveTo>
                  <a:cubicBezTo>
                    <a:pt x="219" y="0"/>
                    <a:pt x="95" y="18"/>
                    <a:pt x="1" y="65"/>
                  </a:cubicBezTo>
                  <a:lnTo>
                    <a:pt x="784" y="1065"/>
                  </a:lnTo>
                  <a:lnTo>
                    <a:pt x="950" y="332"/>
                  </a:lnTo>
                  <a:cubicBezTo>
                    <a:pt x="984" y="198"/>
                    <a:pt x="901" y="65"/>
                    <a:pt x="768" y="49"/>
                  </a:cubicBezTo>
                  <a:cubicBezTo>
                    <a:pt x="644" y="22"/>
                    <a:pt x="493" y="0"/>
                    <a:pt x="3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 name="Google Shape;1920;p54">
              <a:extLst>
                <a:ext uri="{FF2B5EF4-FFF2-40B4-BE49-F238E27FC236}">
                  <a16:creationId xmlns:a16="http://schemas.microsoft.com/office/drawing/2014/main" id="{8A26851B-ACA3-43C3-B03D-436CC62217F2}"/>
                </a:ext>
              </a:extLst>
            </p:cNvPr>
            <p:cNvSpPr/>
            <p:nvPr/>
          </p:nvSpPr>
          <p:spPr>
            <a:xfrm>
              <a:off x="3059900" y="3279275"/>
              <a:ext cx="21275" cy="16700"/>
            </a:xfrm>
            <a:custGeom>
              <a:avLst/>
              <a:gdLst/>
              <a:ahLst/>
              <a:cxnLst/>
              <a:rect l="l" t="t" r="r" b="b"/>
              <a:pathLst>
                <a:path w="851" h="668" extrusionOk="0">
                  <a:moveTo>
                    <a:pt x="302" y="1"/>
                  </a:moveTo>
                  <a:cubicBezTo>
                    <a:pt x="212" y="1"/>
                    <a:pt x="133" y="34"/>
                    <a:pt x="83" y="101"/>
                  </a:cubicBezTo>
                  <a:cubicBezTo>
                    <a:pt x="0" y="217"/>
                    <a:pt x="83" y="434"/>
                    <a:pt x="267" y="567"/>
                  </a:cubicBezTo>
                  <a:cubicBezTo>
                    <a:pt x="350" y="617"/>
                    <a:pt x="467" y="668"/>
                    <a:pt x="550" y="668"/>
                  </a:cubicBezTo>
                  <a:cubicBezTo>
                    <a:pt x="634" y="668"/>
                    <a:pt x="717" y="634"/>
                    <a:pt x="767" y="567"/>
                  </a:cubicBezTo>
                  <a:cubicBezTo>
                    <a:pt x="850" y="450"/>
                    <a:pt x="767" y="234"/>
                    <a:pt x="583" y="101"/>
                  </a:cubicBezTo>
                  <a:cubicBezTo>
                    <a:pt x="492" y="34"/>
                    <a:pt x="392" y="1"/>
                    <a:pt x="3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921;p54">
              <a:extLst>
                <a:ext uri="{FF2B5EF4-FFF2-40B4-BE49-F238E27FC236}">
                  <a16:creationId xmlns:a16="http://schemas.microsoft.com/office/drawing/2014/main" id="{739CF679-E88F-4F84-9E4E-4A0EE69A6217}"/>
                </a:ext>
              </a:extLst>
            </p:cNvPr>
            <p:cNvSpPr/>
            <p:nvPr/>
          </p:nvSpPr>
          <p:spPr>
            <a:xfrm>
              <a:off x="3067800" y="3213400"/>
              <a:ext cx="2525" cy="2100"/>
            </a:xfrm>
            <a:custGeom>
              <a:avLst/>
              <a:gdLst/>
              <a:ahLst/>
              <a:cxnLst/>
              <a:rect l="l" t="t" r="r" b="b"/>
              <a:pathLst>
                <a:path w="101" h="84" extrusionOk="0">
                  <a:moveTo>
                    <a:pt x="51" y="1"/>
                  </a:moveTo>
                  <a:cubicBezTo>
                    <a:pt x="0" y="1"/>
                    <a:pt x="0" y="84"/>
                    <a:pt x="51" y="84"/>
                  </a:cubicBezTo>
                  <a:cubicBezTo>
                    <a:pt x="101" y="84"/>
                    <a:pt x="101" y="1"/>
                    <a:pt x="51" y="1"/>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3" name="Google Shape;1922;p54">
              <a:extLst>
                <a:ext uri="{FF2B5EF4-FFF2-40B4-BE49-F238E27FC236}">
                  <a16:creationId xmlns:a16="http://schemas.microsoft.com/office/drawing/2014/main" id="{E183CE0E-DCAC-4724-BD7A-68E0949E9F4F}"/>
                </a:ext>
              </a:extLst>
            </p:cNvPr>
            <p:cNvSpPr/>
            <p:nvPr/>
          </p:nvSpPr>
          <p:spPr>
            <a:xfrm>
              <a:off x="3052800" y="3218825"/>
              <a:ext cx="2525" cy="2125"/>
            </a:xfrm>
            <a:custGeom>
              <a:avLst/>
              <a:gdLst/>
              <a:ahLst/>
              <a:cxnLst/>
              <a:rect l="l" t="t" r="r" b="b"/>
              <a:pathLst>
                <a:path w="101" h="85" extrusionOk="0">
                  <a:moveTo>
                    <a:pt x="51" y="0"/>
                  </a:moveTo>
                  <a:cubicBezTo>
                    <a:pt x="0" y="0"/>
                    <a:pt x="0" y="84"/>
                    <a:pt x="51" y="84"/>
                  </a:cubicBezTo>
                  <a:cubicBezTo>
                    <a:pt x="100" y="84"/>
                    <a:pt x="100" y="0"/>
                    <a:pt x="51"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4" name="Google Shape;1923;p54">
              <a:extLst>
                <a:ext uri="{FF2B5EF4-FFF2-40B4-BE49-F238E27FC236}">
                  <a16:creationId xmlns:a16="http://schemas.microsoft.com/office/drawing/2014/main" id="{49084D79-CF5F-4FDF-BADB-06CCD34EB385}"/>
                </a:ext>
              </a:extLst>
            </p:cNvPr>
            <p:cNvSpPr/>
            <p:nvPr/>
          </p:nvSpPr>
          <p:spPr>
            <a:xfrm>
              <a:off x="3068625" y="3230075"/>
              <a:ext cx="2525" cy="1700"/>
            </a:xfrm>
            <a:custGeom>
              <a:avLst/>
              <a:gdLst/>
              <a:ahLst/>
              <a:cxnLst/>
              <a:rect l="l" t="t" r="r" b="b"/>
              <a:pathLst>
                <a:path w="101" h="68" extrusionOk="0">
                  <a:moveTo>
                    <a:pt x="52" y="1"/>
                  </a:moveTo>
                  <a:cubicBezTo>
                    <a:pt x="1" y="1"/>
                    <a:pt x="1" y="68"/>
                    <a:pt x="52" y="68"/>
                  </a:cubicBezTo>
                  <a:cubicBezTo>
                    <a:pt x="101" y="68"/>
                    <a:pt x="101" y="1"/>
                    <a:pt x="52" y="1"/>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5" name="Google Shape;1924;p54">
              <a:extLst>
                <a:ext uri="{FF2B5EF4-FFF2-40B4-BE49-F238E27FC236}">
                  <a16:creationId xmlns:a16="http://schemas.microsoft.com/office/drawing/2014/main" id="{47F37FA4-D3E5-48F8-B243-F79C6454D2A8}"/>
                </a:ext>
              </a:extLst>
            </p:cNvPr>
            <p:cNvSpPr/>
            <p:nvPr/>
          </p:nvSpPr>
          <p:spPr>
            <a:xfrm>
              <a:off x="3082925" y="3847400"/>
              <a:ext cx="30350" cy="44900"/>
            </a:xfrm>
            <a:custGeom>
              <a:avLst/>
              <a:gdLst/>
              <a:ahLst/>
              <a:cxnLst/>
              <a:rect l="l" t="t" r="r" b="b"/>
              <a:pathLst>
                <a:path w="1214" h="1796" extrusionOk="0">
                  <a:moveTo>
                    <a:pt x="50" y="0"/>
                  </a:moveTo>
                  <a:cubicBezTo>
                    <a:pt x="11" y="0"/>
                    <a:pt x="0" y="71"/>
                    <a:pt x="46" y="86"/>
                  </a:cubicBezTo>
                  <a:cubicBezTo>
                    <a:pt x="713" y="336"/>
                    <a:pt x="1130" y="1036"/>
                    <a:pt x="1030" y="1737"/>
                  </a:cubicBezTo>
                  <a:cubicBezTo>
                    <a:pt x="1019" y="1769"/>
                    <a:pt x="1050" y="1795"/>
                    <a:pt x="1074" y="1795"/>
                  </a:cubicBezTo>
                  <a:cubicBezTo>
                    <a:pt x="1086" y="1795"/>
                    <a:pt x="1096" y="1788"/>
                    <a:pt x="1096" y="1770"/>
                  </a:cubicBezTo>
                  <a:cubicBezTo>
                    <a:pt x="1214" y="1003"/>
                    <a:pt x="780" y="269"/>
                    <a:pt x="62" y="2"/>
                  </a:cubicBezTo>
                  <a:cubicBezTo>
                    <a:pt x="58" y="1"/>
                    <a:pt x="54" y="0"/>
                    <a:pt x="50"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6" name="Google Shape;1925;p54">
              <a:extLst>
                <a:ext uri="{FF2B5EF4-FFF2-40B4-BE49-F238E27FC236}">
                  <a16:creationId xmlns:a16="http://schemas.microsoft.com/office/drawing/2014/main" id="{279C03CD-3218-42C7-8CED-5117B8A7BDB9}"/>
                </a:ext>
              </a:extLst>
            </p:cNvPr>
            <p:cNvSpPr/>
            <p:nvPr/>
          </p:nvSpPr>
          <p:spPr>
            <a:xfrm>
              <a:off x="3111350" y="3823000"/>
              <a:ext cx="24675" cy="36500"/>
            </a:xfrm>
            <a:custGeom>
              <a:avLst/>
              <a:gdLst/>
              <a:ahLst/>
              <a:cxnLst/>
              <a:rect l="l" t="t" r="r" b="b"/>
              <a:pathLst>
                <a:path w="987" h="1460" extrusionOk="0">
                  <a:moveTo>
                    <a:pt x="59" y="0"/>
                  </a:moveTo>
                  <a:cubicBezTo>
                    <a:pt x="24" y="0"/>
                    <a:pt x="0" y="36"/>
                    <a:pt x="26" y="62"/>
                  </a:cubicBezTo>
                  <a:cubicBezTo>
                    <a:pt x="444" y="445"/>
                    <a:pt x="744" y="896"/>
                    <a:pt x="910" y="1429"/>
                  </a:cubicBezTo>
                  <a:cubicBezTo>
                    <a:pt x="917" y="1450"/>
                    <a:pt x="933" y="1459"/>
                    <a:pt x="947" y="1459"/>
                  </a:cubicBezTo>
                  <a:cubicBezTo>
                    <a:pt x="968" y="1459"/>
                    <a:pt x="986" y="1441"/>
                    <a:pt x="977" y="1412"/>
                  </a:cubicBezTo>
                  <a:cubicBezTo>
                    <a:pt x="810" y="862"/>
                    <a:pt x="510" y="395"/>
                    <a:pt x="93" y="11"/>
                  </a:cubicBezTo>
                  <a:cubicBezTo>
                    <a:pt x="81" y="4"/>
                    <a:pt x="70" y="0"/>
                    <a:pt x="59"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7" name="Google Shape;1926;p54">
              <a:extLst>
                <a:ext uri="{FF2B5EF4-FFF2-40B4-BE49-F238E27FC236}">
                  <a16:creationId xmlns:a16="http://schemas.microsoft.com/office/drawing/2014/main" id="{B4D5B4AA-1491-473A-B394-8C1873DBC0EC}"/>
                </a:ext>
              </a:extLst>
            </p:cNvPr>
            <p:cNvSpPr/>
            <p:nvPr/>
          </p:nvSpPr>
          <p:spPr>
            <a:xfrm>
              <a:off x="2988200" y="3149050"/>
              <a:ext cx="63775" cy="60375"/>
            </a:xfrm>
            <a:custGeom>
              <a:avLst/>
              <a:gdLst/>
              <a:ahLst/>
              <a:cxnLst/>
              <a:rect l="l" t="t" r="r" b="b"/>
              <a:pathLst>
                <a:path w="2551" h="2415" extrusionOk="0">
                  <a:moveTo>
                    <a:pt x="1277" y="1"/>
                  </a:moveTo>
                  <a:cubicBezTo>
                    <a:pt x="676" y="1"/>
                    <a:pt x="145" y="450"/>
                    <a:pt x="83" y="1074"/>
                  </a:cubicBezTo>
                  <a:cubicBezTo>
                    <a:pt x="0" y="1741"/>
                    <a:pt x="483" y="2324"/>
                    <a:pt x="1150" y="2408"/>
                  </a:cubicBezTo>
                  <a:cubicBezTo>
                    <a:pt x="1190" y="2412"/>
                    <a:pt x="1231" y="2414"/>
                    <a:pt x="1270" y="2414"/>
                  </a:cubicBezTo>
                  <a:cubicBezTo>
                    <a:pt x="1873" y="2414"/>
                    <a:pt x="2406" y="1950"/>
                    <a:pt x="2468" y="1341"/>
                  </a:cubicBezTo>
                  <a:cubicBezTo>
                    <a:pt x="2551" y="674"/>
                    <a:pt x="2068" y="74"/>
                    <a:pt x="1401" y="7"/>
                  </a:cubicBezTo>
                  <a:cubicBezTo>
                    <a:pt x="1359" y="3"/>
                    <a:pt x="1318" y="1"/>
                    <a:pt x="12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8" name="Google Shape;1927;p54">
              <a:extLst>
                <a:ext uri="{FF2B5EF4-FFF2-40B4-BE49-F238E27FC236}">
                  <a16:creationId xmlns:a16="http://schemas.microsoft.com/office/drawing/2014/main" id="{560C5F3C-B20C-4AAB-A01C-CCA8D7E5D4C0}"/>
                </a:ext>
              </a:extLst>
            </p:cNvPr>
            <p:cNvSpPr/>
            <p:nvPr/>
          </p:nvSpPr>
          <p:spPr>
            <a:xfrm>
              <a:off x="2710725" y="4145175"/>
              <a:ext cx="64250" cy="109200"/>
            </a:xfrm>
            <a:custGeom>
              <a:avLst/>
              <a:gdLst/>
              <a:ahLst/>
              <a:cxnLst/>
              <a:rect l="l" t="t" r="r" b="b"/>
              <a:pathLst>
                <a:path w="2570" h="4368" extrusionOk="0">
                  <a:moveTo>
                    <a:pt x="40" y="0"/>
                  </a:moveTo>
                  <a:cubicBezTo>
                    <a:pt x="19" y="0"/>
                    <a:pt x="1" y="18"/>
                    <a:pt x="10" y="48"/>
                  </a:cubicBezTo>
                  <a:cubicBezTo>
                    <a:pt x="461" y="1682"/>
                    <a:pt x="1295" y="3149"/>
                    <a:pt x="2478" y="4350"/>
                  </a:cubicBezTo>
                  <a:cubicBezTo>
                    <a:pt x="2486" y="4362"/>
                    <a:pt x="2497" y="4367"/>
                    <a:pt x="2508" y="4367"/>
                  </a:cubicBezTo>
                  <a:cubicBezTo>
                    <a:pt x="2539" y="4367"/>
                    <a:pt x="2569" y="4324"/>
                    <a:pt x="2545" y="4299"/>
                  </a:cubicBezTo>
                  <a:cubicBezTo>
                    <a:pt x="1361" y="3098"/>
                    <a:pt x="528" y="1664"/>
                    <a:pt x="77" y="30"/>
                  </a:cubicBezTo>
                  <a:cubicBezTo>
                    <a:pt x="70" y="10"/>
                    <a:pt x="54" y="0"/>
                    <a:pt x="40"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9" name="Google Shape;1928;p54">
              <a:extLst>
                <a:ext uri="{FF2B5EF4-FFF2-40B4-BE49-F238E27FC236}">
                  <a16:creationId xmlns:a16="http://schemas.microsoft.com/office/drawing/2014/main" id="{B23DAE08-424C-4051-8469-EEF99D90AB56}"/>
                </a:ext>
              </a:extLst>
            </p:cNvPr>
            <p:cNvSpPr/>
            <p:nvPr/>
          </p:nvSpPr>
          <p:spPr>
            <a:xfrm>
              <a:off x="2746525" y="4162700"/>
              <a:ext cx="97300" cy="105200"/>
            </a:xfrm>
            <a:custGeom>
              <a:avLst/>
              <a:gdLst/>
              <a:ahLst/>
              <a:cxnLst/>
              <a:rect l="l" t="t" r="r" b="b"/>
              <a:pathLst>
                <a:path w="3892" h="4208" extrusionOk="0">
                  <a:moveTo>
                    <a:pt x="56" y="0"/>
                  </a:moveTo>
                  <a:cubicBezTo>
                    <a:pt x="32" y="0"/>
                    <a:pt x="0" y="27"/>
                    <a:pt x="12" y="63"/>
                  </a:cubicBezTo>
                  <a:cubicBezTo>
                    <a:pt x="963" y="1714"/>
                    <a:pt x="2246" y="3115"/>
                    <a:pt x="3814" y="4198"/>
                  </a:cubicBezTo>
                  <a:cubicBezTo>
                    <a:pt x="3823" y="4205"/>
                    <a:pt x="3833" y="4207"/>
                    <a:pt x="3841" y="4207"/>
                  </a:cubicBezTo>
                  <a:cubicBezTo>
                    <a:pt x="3875" y="4207"/>
                    <a:pt x="3891" y="4159"/>
                    <a:pt x="3865" y="4132"/>
                  </a:cubicBezTo>
                  <a:cubicBezTo>
                    <a:pt x="2297" y="3048"/>
                    <a:pt x="1030" y="1664"/>
                    <a:pt x="79" y="14"/>
                  </a:cubicBezTo>
                  <a:cubicBezTo>
                    <a:pt x="74" y="4"/>
                    <a:pt x="66" y="0"/>
                    <a:pt x="56" y="0"/>
                  </a:cubicBezTo>
                  <a:close/>
                </a:path>
              </a:pathLst>
            </a:custGeom>
            <a:solidFill>
              <a:srgbClr val="33141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4812" y="-1619"/>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8"/>
        <p:cNvGrpSpPr/>
        <p:nvPr/>
      </p:nvGrpSpPr>
      <p:grpSpPr>
        <a:xfrm>
          <a:off x="0" y="0"/>
          <a:ext cx="0" cy="0"/>
          <a:chOff x="0" y="0"/>
          <a:chExt cx="0" cy="0"/>
        </a:xfrm>
      </p:grpSpPr>
      <p:sp>
        <p:nvSpPr>
          <p:cNvPr id="1350" name="Google Shape;1350;p48"/>
          <p:cNvSpPr txBox="1">
            <a:spLocks noGrp="1"/>
          </p:cNvSpPr>
          <p:nvPr>
            <p:ph type="subTitle" idx="1"/>
          </p:nvPr>
        </p:nvSpPr>
        <p:spPr>
          <a:xfrm>
            <a:off x="207264" y="340614"/>
            <a:ext cx="8656320" cy="4462272"/>
          </a:xfrm>
          <a:prstGeom prst="rect">
            <a:avLst/>
          </a:prstGeom>
        </p:spPr>
        <p:txBody>
          <a:bodyPr spcFirstLastPara="1" wrap="square" lIns="91425" tIns="91425" rIns="91425" bIns="91425" anchor="ctr" anchorCtr="0">
            <a:noAutofit/>
          </a:bodyPr>
          <a:lstStyle/>
          <a:p>
            <a:pPr algn="ctr"/>
            <a:endParaRPr lang="en-US" sz="2200" i="0" dirty="0">
              <a:solidFill>
                <a:schemeClr val="accent4">
                  <a:lumMod val="10000"/>
                </a:schemeClr>
              </a:solidFill>
              <a:effectLst/>
              <a:latin typeface="Darker Grotesque"/>
            </a:endParaRPr>
          </a:p>
          <a:p>
            <a:pPr algn="ctr"/>
            <a:r>
              <a:rPr lang="en-US" sz="2200" i="0" dirty="0">
                <a:solidFill>
                  <a:schemeClr val="bg1"/>
                </a:solidFill>
                <a:effectLst/>
                <a:latin typeface="Darker Grotesque"/>
              </a:rPr>
              <a:t>As you have likely already guessed, self-motivation is an important</a:t>
            </a:r>
          </a:p>
          <a:p>
            <a:pPr algn="ctr"/>
            <a:r>
              <a:rPr lang="en-US" sz="2200" i="0" dirty="0">
                <a:solidFill>
                  <a:schemeClr val="bg1"/>
                </a:solidFill>
                <a:effectLst/>
                <a:latin typeface="Darker Grotesque"/>
              </a:rPr>
              <a:t>concept. While pleasing others and meeting external</a:t>
            </a:r>
          </a:p>
          <a:p>
            <a:pPr algn="ctr"/>
            <a:r>
              <a:rPr lang="en-US" sz="2200" i="0" dirty="0">
                <a:solidFill>
                  <a:schemeClr val="bg1"/>
                </a:solidFill>
                <a:effectLst/>
                <a:latin typeface="Darker Grotesque"/>
              </a:rPr>
              <a:t>standards can certainly motivate us to get things done, such</a:t>
            </a:r>
          </a:p>
          <a:p>
            <a:pPr algn="ctr"/>
            <a:r>
              <a:rPr lang="en-US" sz="2200" i="0" dirty="0">
                <a:solidFill>
                  <a:schemeClr val="bg1"/>
                </a:solidFill>
                <a:effectLst/>
                <a:latin typeface="Darker Grotesque"/>
              </a:rPr>
              <a:t>efforts aren’t exactly labors of love.</a:t>
            </a:r>
          </a:p>
          <a:p>
            <a:pPr algn="ctr"/>
            <a:r>
              <a:rPr lang="en-US" sz="2200" i="0" dirty="0">
                <a:solidFill>
                  <a:schemeClr val="bg1"/>
                </a:solidFill>
                <a:effectLst/>
                <a:latin typeface="Darker Grotesque"/>
              </a:rPr>
              <a:t>In other words, doing things because we feel we must do</a:t>
            </a:r>
          </a:p>
          <a:p>
            <a:pPr algn="ctr"/>
            <a:r>
              <a:rPr lang="en-US" sz="2200" i="0" dirty="0">
                <a:solidFill>
                  <a:schemeClr val="bg1"/>
                </a:solidFill>
                <a:effectLst/>
                <a:latin typeface="Darker Grotesque"/>
              </a:rPr>
              <a:t>them or to gain some external reward is enough in many cases,</a:t>
            </a:r>
          </a:p>
          <a:p>
            <a:pPr algn="ctr"/>
            <a:r>
              <a:rPr lang="en-US" sz="2200" i="0" dirty="0">
                <a:solidFill>
                  <a:schemeClr val="bg1"/>
                </a:solidFill>
                <a:effectLst/>
                <a:latin typeface="Darker Grotesque"/>
              </a:rPr>
              <a:t>but it doesn’t invoke the passion needed to drive innovation</a:t>
            </a:r>
          </a:p>
          <a:p>
            <a:pPr algn="ctr"/>
            <a:r>
              <a:rPr lang="en-US" sz="2200" i="0" dirty="0">
                <a:solidFill>
                  <a:schemeClr val="bg1"/>
                </a:solidFill>
                <a:effectLst/>
                <a:latin typeface="Darker Grotesque"/>
              </a:rPr>
              <a:t>and excellence.</a:t>
            </a:r>
          </a:p>
          <a:p>
            <a:pPr algn="ctr"/>
            <a:r>
              <a:rPr lang="en-US" sz="2200" i="0" dirty="0">
                <a:solidFill>
                  <a:schemeClr val="bg1"/>
                </a:solidFill>
                <a:effectLst/>
                <a:latin typeface="Darker Grotesque"/>
              </a:rPr>
              <a:t>It’s fine to use external sources to motivate you in some areas,</a:t>
            </a:r>
          </a:p>
          <a:p>
            <a:pPr algn="ctr"/>
            <a:r>
              <a:rPr lang="en-US" sz="2200" i="0" dirty="0">
                <a:solidFill>
                  <a:schemeClr val="bg1"/>
                </a:solidFill>
                <a:effectLst/>
                <a:latin typeface="Darker Grotesque"/>
              </a:rPr>
              <a:t>but external motivation is less likely to leave you feeling</a:t>
            </a:r>
          </a:p>
          <a:p>
            <a:pPr algn="ctr"/>
            <a:r>
              <a:rPr lang="en-US" sz="2200" i="0" dirty="0">
                <a:solidFill>
                  <a:schemeClr val="bg1"/>
                </a:solidFill>
                <a:effectLst/>
                <a:latin typeface="Darker Grotesque"/>
              </a:rPr>
              <a:t>personally fulfilled and finding deeper </a:t>
            </a:r>
            <a:r>
              <a:rPr lang="en-US" sz="2200" i="0" strike="noStrike" dirty="0">
                <a:solidFill>
                  <a:schemeClr val="bg1"/>
                </a:solidFill>
                <a:effectLst/>
                <a:latin typeface="Darker Grotesque"/>
              </a:rPr>
              <a:t>meaning in your life</a:t>
            </a:r>
            <a:r>
              <a:rPr lang="en-US" sz="2200" i="0" dirty="0">
                <a:solidFill>
                  <a:schemeClr val="bg1"/>
                </a:solidFill>
                <a:effectLst/>
                <a:latin typeface="Darker Grotesque"/>
              </a:rPr>
              <a:t>.</a:t>
            </a:r>
          </a:p>
          <a:p>
            <a:pPr algn="ctr"/>
            <a:r>
              <a:rPr lang="en-US" sz="2200" i="0" dirty="0">
                <a:solidFill>
                  <a:schemeClr val="bg1"/>
                </a:solidFill>
                <a:effectLst/>
                <a:latin typeface="Darker Grotesque"/>
              </a:rPr>
              <a:t>Not only do we generally do better work when we are self-</a:t>
            </a:r>
          </a:p>
          <a:p>
            <a:pPr algn="ctr"/>
            <a:r>
              <a:rPr lang="en-US" sz="2200" i="0" dirty="0">
                <a:solidFill>
                  <a:schemeClr val="bg1"/>
                </a:solidFill>
                <a:effectLst/>
                <a:latin typeface="Darker Grotesque"/>
              </a:rPr>
              <a:t>motivated, but we are also better able to cope with stress and</a:t>
            </a:r>
          </a:p>
          <a:p>
            <a:pPr algn="ctr"/>
            <a:r>
              <a:rPr lang="en-US" sz="2200" i="0" dirty="0">
                <a:solidFill>
                  <a:schemeClr val="bg1"/>
                </a:solidFill>
                <a:effectLst/>
                <a:latin typeface="Darker Grotesque"/>
              </a:rPr>
              <a:t>are simply happier when we are doing what we want to be</a:t>
            </a:r>
          </a:p>
          <a:p>
            <a:pPr algn="ctr"/>
            <a:r>
              <a:rPr lang="en-US" sz="2200" i="0" dirty="0">
                <a:solidFill>
                  <a:schemeClr val="bg1"/>
                </a:solidFill>
                <a:effectLst/>
                <a:latin typeface="Darker Grotesque"/>
              </a:rPr>
              <a:t>doing.</a:t>
            </a:r>
          </a:p>
        </p:txBody>
      </p:sp>
      <p:sp>
        <p:nvSpPr>
          <p:cNvPr id="1351" name="Google Shape;1351;p48"/>
          <p:cNvSpPr/>
          <p:nvPr/>
        </p:nvSpPr>
        <p:spPr>
          <a:xfrm>
            <a:off x="7678150" y="856852"/>
            <a:ext cx="947939" cy="307179"/>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2" name="Google Shape;1352;p48"/>
          <p:cNvSpPr/>
          <p:nvPr/>
        </p:nvSpPr>
        <p:spPr>
          <a:xfrm>
            <a:off x="596583" y="4172041"/>
            <a:ext cx="611559" cy="198168"/>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3" name="Google Shape;1353;p48"/>
          <p:cNvSpPr/>
          <p:nvPr/>
        </p:nvSpPr>
        <p:spPr>
          <a:xfrm>
            <a:off x="8083834" y="1010441"/>
            <a:ext cx="947939" cy="307145"/>
          </a:xfrm>
          <a:custGeom>
            <a:avLst/>
            <a:gdLst/>
            <a:ahLst/>
            <a:cxnLst/>
            <a:rect l="l" t="t" r="r" b="b"/>
            <a:pathLst>
              <a:path w="13949" h="4520" extrusionOk="0">
                <a:moveTo>
                  <a:pt x="5778" y="1"/>
                </a:moveTo>
                <a:cubicBezTo>
                  <a:pt x="5351" y="1"/>
                  <a:pt x="4927" y="105"/>
                  <a:pt x="4559" y="314"/>
                </a:cubicBezTo>
                <a:cubicBezTo>
                  <a:pt x="3853" y="731"/>
                  <a:pt x="3404" y="1551"/>
                  <a:pt x="3468" y="2368"/>
                </a:cubicBezTo>
                <a:cubicBezTo>
                  <a:pt x="3187" y="2078"/>
                  <a:pt x="2786" y="1921"/>
                  <a:pt x="2385" y="1921"/>
                </a:cubicBezTo>
                <a:cubicBezTo>
                  <a:pt x="2166" y="1921"/>
                  <a:pt x="1948" y="1968"/>
                  <a:pt x="1750" y="2064"/>
                </a:cubicBezTo>
                <a:cubicBezTo>
                  <a:pt x="1189" y="2336"/>
                  <a:pt x="835" y="2978"/>
                  <a:pt x="900" y="3588"/>
                </a:cubicBezTo>
                <a:cubicBezTo>
                  <a:pt x="845" y="3574"/>
                  <a:pt x="789" y="3567"/>
                  <a:pt x="732" y="3567"/>
                </a:cubicBezTo>
                <a:cubicBezTo>
                  <a:pt x="535" y="3567"/>
                  <a:pt x="333" y="3652"/>
                  <a:pt x="209" y="3813"/>
                </a:cubicBezTo>
                <a:cubicBezTo>
                  <a:pt x="48" y="4006"/>
                  <a:pt x="1" y="4295"/>
                  <a:pt x="112" y="4519"/>
                </a:cubicBezTo>
                <a:lnTo>
                  <a:pt x="13820" y="4519"/>
                </a:lnTo>
                <a:cubicBezTo>
                  <a:pt x="13949" y="4006"/>
                  <a:pt x="13773" y="3428"/>
                  <a:pt x="13388" y="3075"/>
                </a:cubicBezTo>
                <a:cubicBezTo>
                  <a:pt x="13106" y="2805"/>
                  <a:pt x="12721" y="2664"/>
                  <a:pt x="12333" y="2664"/>
                </a:cubicBezTo>
                <a:cubicBezTo>
                  <a:pt x="12191" y="2664"/>
                  <a:pt x="12049" y="2683"/>
                  <a:pt x="11911" y="2722"/>
                </a:cubicBezTo>
                <a:cubicBezTo>
                  <a:pt x="12071" y="2176"/>
                  <a:pt x="11815" y="1534"/>
                  <a:pt x="11333" y="1213"/>
                </a:cubicBezTo>
                <a:cubicBezTo>
                  <a:pt x="11045" y="1021"/>
                  <a:pt x="10699" y="926"/>
                  <a:pt x="10351" y="926"/>
                </a:cubicBezTo>
                <a:cubicBezTo>
                  <a:pt x="10117" y="926"/>
                  <a:pt x="9883" y="969"/>
                  <a:pt x="9664" y="1052"/>
                </a:cubicBezTo>
                <a:cubicBezTo>
                  <a:pt x="9118" y="1245"/>
                  <a:pt x="8684" y="1662"/>
                  <a:pt x="8363" y="2144"/>
                </a:cubicBezTo>
                <a:cubicBezTo>
                  <a:pt x="8187" y="1358"/>
                  <a:pt x="7641" y="635"/>
                  <a:pt x="6918" y="266"/>
                </a:cubicBezTo>
                <a:cubicBezTo>
                  <a:pt x="6564" y="89"/>
                  <a:pt x="6170" y="1"/>
                  <a:pt x="57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5268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79"/>
        <p:cNvGrpSpPr/>
        <p:nvPr/>
      </p:nvGrpSpPr>
      <p:grpSpPr>
        <a:xfrm>
          <a:off x="0" y="0"/>
          <a:ext cx="0" cy="0"/>
          <a:chOff x="0" y="0"/>
          <a:chExt cx="0" cy="0"/>
        </a:xfrm>
      </p:grpSpPr>
      <p:sp>
        <p:nvSpPr>
          <p:cNvPr id="2080" name="Google Shape;2080;p58"/>
          <p:cNvSpPr txBox="1">
            <a:spLocks noGrp="1"/>
          </p:cNvSpPr>
          <p:nvPr>
            <p:ph type="title"/>
          </p:nvPr>
        </p:nvSpPr>
        <p:spPr>
          <a:xfrm>
            <a:off x="2453153" y="745501"/>
            <a:ext cx="4577537" cy="1218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Self Concept &amp; Self Motivation</a:t>
            </a:r>
            <a:endParaRPr dirty="0"/>
          </a:p>
        </p:txBody>
      </p:sp>
      <p:sp>
        <p:nvSpPr>
          <p:cNvPr id="2082" name="Google Shape;2082;p58"/>
          <p:cNvSpPr txBox="1">
            <a:spLocks noGrp="1"/>
          </p:cNvSpPr>
          <p:nvPr>
            <p:ph type="subTitle" idx="1"/>
          </p:nvPr>
        </p:nvSpPr>
        <p:spPr>
          <a:xfrm>
            <a:off x="2430862" y="2063774"/>
            <a:ext cx="4490091" cy="142713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ZA" sz="2000" b="1" dirty="0">
                <a:solidFill>
                  <a:schemeClr val="accent2">
                    <a:lumMod val="75000"/>
                  </a:schemeClr>
                </a:solidFill>
              </a:rPr>
              <a:t>Remember the difference between the two – make sure that you are able to explain them. </a:t>
            </a:r>
          </a:p>
          <a:p>
            <a:pPr marL="0" lvl="0" indent="0" algn="ctr" rtl="0">
              <a:spcBef>
                <a:spcPts val="0"/>
              </a:spcBef>
              <a:spcAft>
                <a:spcPts val="0"/>
              </a:spcAft>
              <a:buNone/>
            </a:pPr>
            <a:r>
              <a:rPr lang="en-ZA" sz="2000" b="1" dirty="0">
                <a:solidFill>
                  <a:schemeClr val="accent2">
                    <a:lumMod val="75000"/>
                  </a:schemeClr>
                </a:solidFill>
              </a:rPr>
              <a:t>Why are these concepts important to you as an individual?</a:t>
            </a:r>
            <a:endParaRPr sz="2000" b="1" dirty="0">
              <a:solidFill>
                <a:schemeClr val="accent2">
                  <a:lumMod val="75000"/>
                </a:schemeClr>
              </a:solidFill>
            </a:endParaRPr>
          </a:p>
        </p:txBody>
      </p:sp>
      <p:grpSp>
        <p:nvGrpSpPr>
          <p:cNvPr id="2083" name="Google Shape;2083;p58"/>
          <p:cNvGrpSpPr/>
          <p:nvPr/>
        </p:nvGrpSpPr>
        <p:grpSpPr>
          <a:xfrm>
            <a:off x="713110" y="1475362"/>
            <a:ext cx="1796434" cy="3128895"/>
            <a:chOff x="2340100" y="267275"/>
            <a:chExt cx="1844010" cy="3211428"/>
          </a:xfrm>
        </p:grpSpPr>
        <p:sp>
          <p:nvSpPr>
            <p:cNvPr id="2084" name="Google Shape;2084;p58"/>
            <p:cNvSpPr/>
            <p:nvPr/>
          </p:nvSpPr>
          <p:spPr>
            <a:xfrm>
              <a:off x="3327785" y="281880"/>
              <a:ext cx="856324" cy="806634"/>
            </a:xfrm>
            <a:custGeom>
              <a:avLst/>
              <a:gdLst/>
              <a:ahLst/>
              <a:cxnLst/>
              <a:rect l="l" t="t" r="r" b="b"/>
              <a:pathLst>
                <a:path w="10788" h="10162" extrusionOk="0">
                  <a:moveTo>
                    <a:pt x="9692" y="0"/>
                  </a:moveTo>
                  <a:cubicBezTo>
                    <a:pt x="9670" y="0"/>
                    <a:pt x="9655" y="9"/>
                    <a:pt x="9648" y="28"/>
                  </a:cubicBezTo>
                  <a:cubicBezTo>
                    <a:pt x="9582" y="247"/>
                    <a:pt x="9932" y="936"/>
                    <a:pt x="9932" y="936"/>
                  </a:cubicBezTo>
                  <a:cubicBezTo>
                    <a:pt x="9604" y="488"/>
                    <a:pt x="9145" y="203"/>
                    <a:pt x="8817" y="40"/>
                  </a:cubicBezTo>
                  <a:cubicBezTo>
                    <a:pt x="8789" y="25"/>
                    <a:pt x="8760" y="19"/>
                    <a:pt x="8732" y="19"/>
                  </a:cubicBezTo>
                  <a:cubicBezTo>
                    <a:pt x="8608" y="19"/>
                    <a:pt x="8501" y="146"/>
                    <a:pt x="8554" y="280"/>
                  </a:cubicBezTo>
                  <a:cubicBezTo>
                    <a:pt x="8839" y="1056"/>
                    <a:pt x="9342" y="1461"/>
                    <a:pt x="9791" y="1669"/>
                  </a:cubicBezTo>
                  <a:cubicBezTo>
                    <a:pt x="9473" y="2325"/>
                    <a:pt x="8412" y="4469"/>
                    <a:pt x="7351" y="6569"/>
                  </a:cubicBezTo>
                  <a:cubicBezTo>
                    <a:pt x="5175" y="7116"/>
                    <a:pt x="2834" y="7696"/>
                    <a:pt x="1740" y="7882"/>
                  </a:cubicBezTo>
                  <a:cubicBezTo>
                    <a:pt x="1347" y="7959"/>
                    <a:pt x="1051" y="8046"/>
                    <a:pt x="822" y="8155"/>
                  </a:cubicBezTo>
                  <a:cubicBezTo>
                    <a:pt x="34" y="8516"/>
                    <a:pt x="1" y="9621"/>
                    <a:pt x="788" y="9993"/>
                  </a:cubicBezTo>
                  <a:cubicBezTo>
                    <a:pt x="1005" y="10093"/>
                    <a:pt x="1283" y="10161"/>
                    <a:pt x="1636" y="10161"/>
                  </a:cubicBezTo>
                  <a:cubicBezTo>
                    <a:pt x="1782" y="10161"/>
                    <a:pt x="1940" y="10150"/>
                    <a:pt x="2112" y="10124"/>
                  </a:cubicBezTo>
                  <a:cubicBezTo>
                    <a:pt x="2922" y="10004"/>
                    <a:pt x="4310" y="9807"/>
                    <a:pt x="5897" y="9369"/>
                  </a:cubicBezTo>
                  <a:cubicBezTo>
                    <a:pt x="6432" y="9227"/>
                    <a:pt x="6991" y="9052"/>
                    <a:pt x="7570" y="8844"/>
                  </a:cubicBezTo>
                  <a:cubicBezTo>
                    <a:pt x="8609" y="8462"/>
                    <a:pt x="9429" y="7641"/>
                    <a:pt x="9801" y="6602"/>
                  </a:cubicBezTo>
                  <a:cubicBezTo>
                    <a:pt x="9889" y="6362"/>
                    <a:pt x="9966" y="6121"/>
                    <a:pt x="10042" y="5869"/>
                  </a:cubicBezTo>
                  <a:cubicBezTo>
                    <a:pt x="10447" y="4578"/>
                    <a:pt x="10720" y="3168"/>
                    <a:pt x="10720" y="1713"/>
                  </a:cubicBezTo>
                  <a:lnTo>
                    <a:pt x="10698" y="1713"/>
                  </a:lnTo>
                  <a:cubicBezTo>
                    <a:pt x="10788" y="897"/>
                    <a:pt x="9910" y="0"/>
                    <a:pt x="9692" y="0"/>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5" name="Google Shape;2085;p58"/>
            <p:cNvSpPr/>
            <p:nvPr/>
          </p:nvSpPr>
          <p:spPr>
            <a:xfrm>
              <a:off x="3322626" y="809418"/>
              <a:ext cx="582631" cy="282028"/>
            </a:xfrm>
            <a:custGeom>
              <a:avLst/>
              <a:gdLst/>
              <a:ahLst/>
              <a:cxnLst/>
              <a:rect l="l" t="t" r="r" b="b"/>
              <a:pathLst>
                <a:path w="7340" h="3553" extrusionOk="0">
                  <a:moveTo>
                    <a:pt x="6640" y="0"/>
                  </a:moveTo>
                  <a:cubicBezTo>
                    <a:pt x="6640" y="0"/>
                    <a:pt x="0" y="404"/>
                    <a:pt x="99" y="2198"/>
                  </a:cubicBezTo>
                  <a:cubicBezTo>
                    <a:pt x="153" y="3310"/>
                    <a:pt x="1169" y="3552"/>
                    <a:pt x="2101" y="3552"/>
                  </a:cubicBezTo>
                  <a:cubicBezTo>
                    <a:pt x="2672" y="3552"/>
                    <a:pt x="3212" y="3461"/>
                    <a:pt x="3478" y="3423"/>
                  </a:cubicBezTo>
                  <a:cubicBezTo>
                    <a:pt x="4190" y="3325"/>
                    <a:pt x="7340" y="2504"/>
                    <a:pt x="7340" y="2504"/>
                  </a:cubicBezTo>
                  <a:lnTo>
                    <a:pt x="664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6" name="Google Shape;2086;p58"/>
            <p:cNvSpPr/>
            <p:nvPr/>
          </p:nvSpPr>
          <p:spPr>
            <a:xfrm>
              <a:off x="3779280" y="803227"/>
              <a:ext cx="133751" cy="228528"/>
            </a:xfrm>
            <a:custGeom>
              <a:avLst/>
              <a:gdLst/>
              <a:ahLst/>
              <a:cxnLst/>
              <a:rect l="l" t="t" r="r" b="b"/>
              <a:pathLst>
                <a:path w="1685" h="2879" extrusionOk="0">
                  <a:moveTo>
                    <a:pt x="829" y="0"/>
                  </a:moveTo>
                  <a:cubicBezTo>
                    <a:pt x="599" y="0"/>
                    <a:pt x="157" y="60"/>
                    <a:pt x="34" y="78"/>
                  </a:cubicBezTo>
                  <a:cubicBezTo>
                    <a:pt x="12" y="78"/>
                    <a:pt x="0" y="100"/>
                    <a:pt x="0" y="122"/>
                  </a:cubicBezTo>
                  <a:lnTo>
                    <a:pt x="537" y="2145"/>
                  </a:lnTo>
                  <a:cubicBezTo>
                    <a:pt x="537" y="2156"/>
                    <a:pt x="547" y="2167"/>
                    <a:pt x="559" y="2167"/>
                  </a:cubicBezTo>
                  <a:lnTo>
                    <a:pt x="1106" y="2254"/>
                  </a:lnTo>
                  <a:cubicBezTo>
                    <a:pt x="1128" y="2266"/>
                    <a:pt x="1138" y="2287"/>
                    <a:pt x="1128" y="2309"/>
                  </a:cubicBezTo>
                  <a:lnTo>
                    <a:pt x="788" y="2823"/>
                  </a:lnTo>
                  <a:cubicBezTo>
                    <a:pt x="778" y="2845"/>
                    <a:pt x="799" y="2878"/>
                    <a:pt x="821" y="2878"/>
                  </a:cubicBezTo>
                  <a:cubicBezTo>
                    <a:pt x="1029" y="2856"/>
                    <a:pt x="1532" y="2692"/>
                    <a:pt x="1663" y="2659"/>
                  </a:cubicBezTo>
                  <a:cubicBezTo>
                    <a:pt x="1674" y="2648"/>
                    <a:pt x="1685" y="2638"/>
                    <a:pt x="1685" y="2616"/>
                  </a:cubicBezTo>
                  <a:cubicBezTo>
                    <a:pt x="1619" y="2342"/>
                    <a:pt x="1094" y="45"/>
                    <a:pt x="953" y="12"/>
                  </a:cubicBezTo>
                  <a:cubicBezTo>
                    <a:pt x="929" y="4"/>
                    <a:pt x="885" y="0"/>
                    <a:pt x="8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7" name="Google Shape;2087;p58"/>
            <p:cNvSpPr/>
            <p:nvPr/>
          </p:nvSpPr>
          <p:spPr>
            <a:xfrm>
              <a:off x="3861832" y="815451"/>
              <a:ext cx="94618" cy="175424"/>
            </a:xfrm>
            <a:custGeom>
              <a:avLst/>
              <a:gdLst/>
              <a:ahLst/>
              <a:cxnLst/>
              <a:rect l="l" t="t" r="r" b="b"/>
              <a:pathLst>
                <a:path w="1192" h="2210" extrusionOk="0">
                  <a:moveTo>
                    <a:pt x="0" y="0"/>
                  </a:moveTo>
                  <a:lnTo>
                    <a:pt x="579" y="2210"/>
                  </a:lnTo>
                  <a:cubicBezTo>
                    <a:pt x="579" y="2210"/>
                    <a:pt x="1006" y="2068"/>
                    <a:pt x="1192" y="1969"/>
                  </a:cubicBez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8" name="Google Shape;2088;p58"/>
            <p:cNvSpPr/>
            <p:nvPr/>
          </p:nvSpPr>
          <p:spPr>
            <a:xfrm>
              <a:off x="3589173" y="975157"/>
              <a:ext cx="58184" cy="105175"/>
            </a:xfrm>
            <a:custGeom>
              <a:avLst/>
              <a:gdLst/>
              <a:ahLst/>
              <a:cxnLst/>
              <a:rect l="l" t="t" r="r" b="b"/>
              <a:pathLst>
                <a:path w="733" h="1325" extrusionOk="0">
                  <a:moveTo>
                    <a:pt x="1" y="1"/>
                  </a:moveTo>
                  <a:lnTo>
                    <a:pt x="1" y="1"/>
                  </a:lnTo>
                  <a:cubicBezTo>
                    <a:pt x="164" y="450"/>
                    <a:pt x="219" y="1325"/>
                    <a:pt x="219" y="1325"/>
                  </a:cubicBezTo>
                  <a:lnTo>
                    <a:pt x="733" y="1215"/>
                  </a:lnTo>
                  <a:cubicBezTo>
                    <a:pt x="689" y="734"/>
                    <a:pt x="1" y="1"/>
                    <a:pt x="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89" name="Google Shape;2089;p58"/>
            <p:cNvSpPr/>
            <p:nvPr/>
          </p:nvSpPr>
          <p:spPr>
            <a:xfrm>
              <a:off x="3078701" y="596609"/>
              <a:ext cx="536592" cy="854419"/>
            </a:xfrm>
            <a:custGeom>
              <a:avLst/>
              <a:gdLst/>
              <a:ahLst/>
              <a:cxnLst/>
              <a:rect l="l" t="t" r="r" b="b"/>
              <a:pathLst>
                <a:path w="6760" h="10764" extrusionOk="0">
                  <a:moveTo>
                    <a:pt x="2220" y="1"/>
                  </a:moveTo>
                  <a:lnTo>
                    <a:pt x="2220" y="34"/>
                  </a:lnTo>
                  <a:cubicBezTo>
                    <a:pt x="2253" y="263"/>
                    <a:pt x="2504" y="2101"/>
                    <a:pt x="2166" y="3053"/>
                  </a:cubicBezTo>
                  <a:cubicBezTo>
                    <a:pt x="1979" y="3140"/>
                    <a:pt x="1739" y="3195"/>
                    <a:pt x="1454" y="3195"/>
                  </a:cubicBezTo>
                  <a:cubicBezTo>
                    <a:pt x="1148" y="3195"/>
                    <a:pt x="842" y="3304"/>
                    <a:pt x="601" y="3501"/>
                  </a:cubicBezTo>
                  <a:cubicBezTo>
                    <a:pt x="284" y="3797"/>
                    <a:pt x="0" y="4344"/>
                    <a:pt x="142" y="5382"/>
                  </a:cubicBezTo>
                  <a:cubicBezTo>
                    <a:pt x="438" y="7472"/>
                    <a:pt x="1269" y="9331"/>
                    <a:pt x="1104" y="10589"/>
                  </a:cubicBezTo>
                  <a:lnTo>
                    <a:pt x="5316" y="10764"/>
                  </a:lnTo>
                  <a:cubicBezTo>
                    <a:pt x="5316" y="10764"/>
                    <a:pt x="6048" y="8675"/>
                    <a:pt x="6398" y="7297"/>
                  </a:cubicBezTo>
                  <a:cubicBezTo>
                    <a:pt x="6760" y="5907"/>
                    <a:pt x="6716" y="4497"/>
                    <a:pt x="5907" y="3972"/>
                  </a:cubicBezTo>
                  <a:cubicBezTo>
                    <a:pt x="5382" y="3644"/>
                    <a:pt x="5010" y="3512"/>
                    <a:pt x="4758" y="3184"/>
                  </a:cubicBezTo>
                  <a:cubicBezTo>
                    <a:pt x="4736" y="3075"/>
                    <a:pt x="4670" y="2823"/>
                    <a:pt x="4638" y="2528"/>
                  </a:cubicBezTo>
                  <a:cubicBezTo>
                    <a:pt x="4594" y="2265"/>
                    <a:pt x="4572" y="1981"/>
                    <a:pt x="4604" y="1762"/>
                  </a:cubicBezTo>
                  <a:cubicBezTo>
                    <a:pt x="4616" y="1653"/>
                    <a:pt x="4638" y="1554"/>
                    <a:pt x="4681" y="1488"/>
                  </a:cubicBezTo>
                  <a:lnTo>
                    <a:pt x="2220" y="1"/>
                  </a:ln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0" name="Google Shape;2090;p58"/>
            <p:cNvSpPr/>
            <p:nvPr/>
          </p:nvSpPr>
          <p:spPr>
            <a:xfrm>
              <a:off x="3284366" y="672176"/>
              <a:ext cx="162486" cy="125734"/>
            </a:xfrm>
            <a:custGeom>
              <a:avLst/>
              <a:gdLst/>
              <a:ahLst/>
              <a:cxnLst/>
              <a:rect l="l" t="t" r="r" b="b"/>
              <a:pathLst>
                <a:path w="2047" h="1584" extrusionOk="0">
                  <a:moveTo>
                    <a:pt x="1" y="1"/>
                  </a:moveTo>
                  <a:cubicBezTo>
                    <a:pt x="33" y="64"/>
                    <a:pt x="621" y="1583"/>
                    <a:pt x="1891" y="1583"/>
                  </a:cubicBezTo>
                  <a:cubicBezTo>
                    <a:pt x="1942" y="1583"/>
                    <a:pt x="1994" y="1581"/>
                    <a:pt x="2047" y="1576"/>
                  </a:cubicBezTo>
                  <a:cubicBezTo>
                    <a:pt x="2003" y="1313"/>
                    <a:pt x="1981" y="1029"/>
                    <a:pt x="2013" y="810"/>
                  </a:cubicBezTo>
                  <a:lnTo>
                    <a:pt x="2003" y="810"/>
                  </a:lnTo>
                  <a:cubicBezTo>
                    <a:pt x="1933" y="819"/>
                    <a:pt x="1828" y="827"/>
                    <a:pt x="1702" y="827"/>
                  </a:cubicBezTo>
                  <a:cubicBezTo>
                    <a:pt x="1494" y="827"/>
                    <a:pt x="1229" y="804"/>
                    <a:pt x="963" y="723"/>
                  </a:cubicBezTo>
                  <a:cubicBezTo>
                    <a:pt x="603" y="624"/>
                    <a:pt x="242" y="405"/>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1" name="Google Shape;2091;p58"/>
            <p:cNvSpPr/>
            <p:nvPr/>
          </p:nvSpPr>
          <p:spPr>
            <a:xfrm>
              <a:off x="3052586" y="838867"/>
              <a:ext cx="568740" cy="582631"/>
            </a:xfrm>
            <a:custGeom>
              <a:avLst/>
              <a:gdLst/>
              <a:ahLst/>
              <a:cxnLst/>
              <a:rect l="l" t="t" r="r" b="b"/>
              <a:pathLst>
                <a:path w="7165" h="7340" extrusionOk="0">
                  <a:moveTo>
                    <a:pt x="2495" y="1"/>
                  </a:moveTo>
                  <a:cubicBezTo>
                    <a:pt x="2495" y="1"/>
                    <a:pt x="2094" y="113"/>
                    <a:pt x="1636" y="113"/>
                  </a:cubicBezTo>
                  <a:cubicBezTo>
                    <a:pt x="1598" y="113"/>
                    <a:pt x="1560" y="112"/>
                    <a:pt x="1521" y="110"/>
                  </a:cubicBezTo>
                  <a:cubicBezTo>
                    <a:pt x="1510" y="110"/>
                    <a:pt x="1499" y="110"/>
                    <a:pt x="1488" y="110"/>
                  </a:cubicBezTo>
                  <a:cubicBezTo>
                    <a:pt x="1003" y="110"/>
                    <a:pt x="679" y="580"/>
                    <a:pt x="679" y="580"/>
                  </a:cubicBezTo>
                  <a:cubicBezTo>
                    <a:pt x="1" y="1761"/>
                    <a:pt x="1477" y="7329"/>
                    <a:pt x="1477" y="7329"/>
                  </a:cubicBezTo>
                  <a:lnTo>
                    <a:pt x="5929" y="7340"/>
                  </a:lnTo>
                  <a:cubicBezTo>
                    <a:pt x="6946" y="4398"/>
                    <a:pt x="7165" y="2210"/>
                    <a:pt x="6946" y="1565"/>
                  </a:cubicBezTo>
                  <a:cubicBezTo>
                    <a:pt x="6717" y="908"/>
                    <a:pt x="5087" y="132"/>
                    <a:pt x="5087" y="132"/>
                  </a:cubicBezTo>
                  <a:cubicBezTo>
                    <a:pt x="4857" y="553"/>
                    <a:pt x="4518" y="698"/>
                    <a:pt x="4159" y="698"/>
                  </a:cubicBezTo>
                  <a:cubicBezTo>
                    <a:pt x="3372" y="698"/>
                    <a:pt x="2495" y="1"/>
                    <a:pt x="24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2" name="Google Shape;2092;p58"/>
            <p:cNvSpPr/>
            <p:nvPr/>
          </p:nvSpPr>
          <p:spPr>
            <a:xfrm>
              <a:off x="3247932" y="865776"/>
              <a:ext cx="145975" cy="109541"/>
            </a:xfrm>
            <a:custGeom>
              <a:avLst/>
              <a:gdLst/>
              <a:ahLst/>
              <a:cxnLst/>
              <a:rect l="l" t="t" r="r" b="b"/>
              <a:pathLst>
                <a:path w="1839" h="1380" extrusionOk="0">
                  <a:moveTo>
                    <a:pt x="547" y="1"/>
                  </a:moveTo>
                  <a:cubicBezTo>
                    <a:pt x="547" y="1"/>
                    <a:pt x="1" y="1062"/>
                    <a:pt x="471" y="1313"/>
                  </a:cubicBezTo>
                  <a:cubicBezTo>
                    <a:pt x="554" y="1359"/>
                    <a:pt x="640" y="1379"/>
                    <a:pt x="726" y="1379"/>
                  </a:cubicBezTo>
                  <a:cubicBezTo>
                    <a:pt x="1259" y="1379"/>
                    <a:pt x="1819" y="614"/>
                    <a:pt x="1838" y="351"/>
                  </a:cubicBezTo>
                  <a:lnTo>
                    <a:pt x="1838" y="351"/>
                  </a:lnTo>
                  <a:cubicBezTo>
                    <a:pt x="1838" y="351"/>
                    <a:pt x="1800" y="356"/>
                    <a:pt x="1731" y="356"/>
                  </a:cubicBezTo>
                  <a:cubicBezTo>
                    <a:pt x="1539" y="356"/>
                    <a:pt x="1102" y="314"/>
                    <a:pt x="5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3" name="Google Shape;2093;p58"/>
            <p:cNvSpPr/>
            <p:nvPr/>
          </p:nvSpPr>
          <p:spPr>
            <a:xfrm>
              <a:off x="3393827" y="849345"/>
              <a:ext cx="96444" cy="111922"/>
            </a:xfrm>
            <a:custGeom>
              <a:avLst/>
              <a:gdLst/>
              <a:ahLst/>
              <a:cxnLst/>
              <a:rect l="l" t="t" r="r" b="b"/>
              <a:pathLst>
                <a:path w="1215" h="1410" extrusionOk="0">
                  <a:moveTo>
                    <a:pt x="788" y="0"/>
                  </a:moveTo>
                  <a:cubicBezTo>
                    <a:pt x="788" y="0"/>
                    <a:pt x="515" y="514"/>
                    <a:pt x="0" y="558"/>
                  </a:cubicBezTo>
                  <a:cubicBezTo>
                    <a:pt x="0" y="558"/>
                    <a:pt x="407" y="1409"/>
                    <a:pt x="754" y="1409"/>
                  </a:cubicBezTo>
                  <a:cubicBezTo>
                    <a:pt x="784" y="1409"/>
                    <a:pt x="814" y="1403"/>
                    <a:pt x="843" y="1389"/>
                  </a:cubicBezTo>
                  <a:cubicBezTo>
                    <a:pt x="1193" y="1214"/>
                    <a:pt x="1215" y="416"/>
                    <a:pt x="7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4" name="Google Shape;2094;p58"/>
            <p:cNvSpPr/>
            <p:nvPr/>
          </p:nvSpPr>
          <p:spPr>
            <a:xfrm>
              <a:off x="3293097" y="893558"/>
              <a:ext cx="167645" cy="80965"/>
            </a:xfrm>
            <a:custGeom>
              <a:avLst/>
              <a:gdLst/>
              <a:ahLst/>
              <a:cxnLst/>
              <a:rect l="l" t="t" r="r" b="b"/>
              <a:pathLst>
                <a:path w="2112" h="1020" extrusionOk="0">
                  <a:moveTo>
                    <a:pt x="1269" y="1"/>
                  </a:moveTo>
                  <a:cubicBezTo>
                    <a:pt x="1269" y="1"/>
                    <a:pt x="907" y="950"/>
                    <a:pt x="217" y="1016"/>
                  </a:cubicBezTo>
                  <a:lnTo>
                    <a:pt x="217" y="1016"/>
                  </a:lnTo>
                  <a:cubicBezTo>
                    <a:pt x="513" y="1005"/>
                    <a:pt x="1034" y="902"/>
                    <a:pt x="1269" y="340"/>
                  </a:cubicBezTo>
                  <a:cubicBezTo>
                    <a:pt x="1269" y="340"/>
                    <a:pt x="1517" y="917"/>
                    <a:pt x="1875" y="917"/>
                  </a:cubicBezTo>
                  <a:cubicBezTo>
                    <a:pt x="1950" y="917"/>
                    <a:pt x="2029" y="892"/>
                    <a:pt x="2112" y="832"/>
                  </a:cubicBezTo>
                  <a:lnTo>
                    <a:pt x="2112" y="832"/>
                  </a:lnTo>
                  <a:cubicBezTo>
                    <a:pt x="2112" y="832"/>
                    <a:pt x="2103" y="833"/>
                    <a:pt x="2086" y="833"/>
                  </a:cubicBezTo>
                  <a:cubicBezTo>
                    <a:pt x="1988" y="833"/>
                    <a:pt x="1624" y="777"/>
                    <a:pt x="1269" y="1"/>
                  </a:cubicBezTo>
                  <a:close/>
                  <a:moveTo>
                    <a:pt x="0" y="1007"/>
                  </a:moveTo>
                  <a:cubicBezTo>
                    <a:pt x="49" y="1015"/>
                    <a:pt x="96" y="1019"/>
                    <a:pt x="142" y="1019"/>
                  </a:cubicBezTo>
                  <a:cubicBezTo>
                    <a:pt x="167" y="1019"/>
                    <a:pt x="192" y="1018"/>
                    <a:pt x="217" y="1016"/>
                  </a:cubicBezTo>
                  <a:lnTo>
                    <a:pt x="217" y="1016"/>
                  </a:lnTo>
                  <a:cubicBezTo>
                    <a:pt x="198" y="1016"/>
                    <a:pt x="180" y="1017"/>
                    <a:pt x="163" y="1017"/>
                  </a:cubicBezTo>
                  <a:cubicBezTo>
                    <a:pt x="64" y="1017"/>
                    <a:pt x="0" y="1007"/>
                    <a:pt x="0" y="100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5" name="Google Shape;2095;p58"/>
            <p:cNvSpPr/>
            <p:nvPr/>
          </p:nvSpPr>
          <p:spPr>
            <a:xfrm>
              <a:off x="3326991" y="1161851"/>
              <a:ext cx="136371" cy="99063"/>
            </a:xfrm>
            <a:custGeom>
              <a:avLst/>
              <a:gdLst/>
              <a:ahLst/>
              <a:cxnLst/>
              <a:rect l="l" t="t" r="r" b="b"/>
              <a:pathLst>
                <a:path w="1718" h="1248" extrusionOk="0">
                  <a:moveTo>
                    <a:pt x="1641" y="1"/>
                  </a:moveTo>
                  <a:lnTo>
                    <a:pt x="0" y="1149"/>
                  </a:lnTo>
                  <a:lnTo>
                    <a:pt x="76" y="1248"/>
                  </a:lnTo>
                  <a:lnTo>
                    <a:pt x="1717" y="110"/>
                  </a:lnTo>
                  <a:lnTo>
                    <a:pt x="16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6" name="Google Shape;2096;p58"/>
            <p:cNvSpPr/>
            <p:nvPr/>
          </p:nvSpPr>
          <p:spPr>
            <a:xfrm>
              <a:off x="3330484" y="1161851"/>
              <a:ext cx="191855" cy="133830"/>
            </a:xfrm>
            <a:custGeom>
              <a:avLst/>
              <a:gdLst/>
              <a:ahLst/>
              <a:cxnLst/>
              <a:rect l="l" t="t" r="r" b="b"/>
              <a:pathLst>
                <a:path w="2417" h="1686" extrusionOk="0">
                  <a:moveTo>
                    <a:pt x="2351" y="1"/>
                  </a:moveTo>
                  <a:lnTo>
                    <a:pt x="0" y="1576"/>
                  </a:lnTo>
                  <a:lnTo>
                    <a:pt x="76" y="1685"/>
                  </a:lnTo>
                  <a:lnTo>
                    <a:pt x="2417" y="110"/>
                  </a:lnTo>
                  <a:lnTo>
                    <a:pt x="235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7" name="Google Shape;2097;p58"/>
            <p:cNvSpPr/>
            <p:nvPr/>
          </p:nvSpPr>
          <p:spPr>
            <a:xfrm>
              <a:off x="2340100" y="873952"/>
              <a:ext cx="911412" cy="765834"/>
            </a:xfrm>
            <a:custGeom>
              <a:avLst/>
              <a:gdLst/>
              <a:ahLst/>
              <a:cxnLst/>
              <a:rect l="l" t="t" r="r" b="b"/>
              <a:pathLst>
                <a:path w="11482" h="9648" extrusionOk="0">
                  <a:moveTo>
                    <a:pt x="10399" y="1"/>
                  </a:moveTo>
                  <a:cubicBezTo>
                    <a:pt x="10065" y="1"/>
                    <a:pt x="9727" y="163"/>
                    <a:pt x="9524" y="500"/>
                  </a:cubicBezTo>
                  <a:cubicBezTo>
                    <a:pt x="9393" y="718"/>
                    <a:pt x="9261" y="1003"/>
                    <a:pt x="9141" y="1385"/>
                  </a:cubicBezTo>
                  <a:cubicBezTo>
                    <a:pt x="8824" y="2435"/>
                    <a:pt x="7971" y="4700"/>
                    <a:pt x="7172" y="6788"/>
                  </a:cubicBezTo>
                  <a:cubicBezTo>
                    <a:pt x="4678" y="7707"/>
                    <a:pt x="2130" y="8594"/>
                    <a:pt x="1834" y="8703"/>
                  </a:cubicBezTo>
                  <a:cubicBezTo>
                    <a:pt x="1681" y="8222"/>
                    <a:pt x="1342" y="7663"/>
                    <a:pt x="599" y="7281"/>
                  </a:cubicBezTo>
                  <a:cubicBezTo>
                    <a:pt x="568" y="7267"/>
                    <a:pt x="538" y="7261"/>
                    <a:pt x="509" y="7261"/>
                  </a:cubicBezTo>
                  <a:cubicBezTo>
                    <a:pt x="381" y="7261"/>
                    <a:pt x="280" y="7387"/>
                    <a:pt x="325" y="7522"/>
                  </a:cubicBezTo>
                  <a:cubicBezTo>
                    <a:pt x="445" y="7860"/>
                    <a:pt x="675" y="8353"/>
                    <a:pt x="1080" y="8735"/>
                  </a:cubicBezTo>
                  <a:cubicBezTo>
                    <a:pt x="1080" y="8735"/>
                    <a:pt x="494" y="8339"/>
                    <a:pt x="240" y="8339"/>
                  </a:cubicBezTo>
                  <a:cubicBezTo>
                    <a:pt x="228" y="8339"/>
                    <a:pt x="216" y="8340"/>
                    <a:pt x="205" y="8342"/>
                  </a:cubicBezTo>
                  <a:cubicBezTo>
                    <a:pt x="0" y="8393"/>
                    <a:pt x="858" y="9584"/>
                    <a:pt x="1758" y="9584"/>
                  </a:cubicBezTo>
                  <a:cubicBezTo>
                    <a:pt x="1820" y="9584"/>
                    <a:pt x="1882" y="9579"/>
                    <a:pt x="1943" y="9567"/>
                  </a:cubicBezTo>
                  <a:lnTo>
                    <a:pt x="1955" y="9567"/>
                  </a:lnTo>
                  <a:cubicBezTo>
                    <a:pt x="2436" y="9622"/>
                    <a:pt x="2918" y="9648"/>
                    <a:pt x="3396" y="9648"/>
                  </a:cubicBezTo>
                  <a:cubicBezTo>
                    <a:pt x="4340" y="9648"/>
                    <a:pt x="5269" y="9548"/>
                    <a:pt x="6155" y="9381"/>
                  </a:cubicBezTo>
                  <a:cubicBezTo>
                    <a:pt x="6406" y="9337"/>
                    <a:pt x="6658" y="9282"/>
                    <a:pt x="6909" y="9228"/>
                  </a:cubicBezTo>
                  <a:cubicBezTo>
                    <a:pt x="7981" y="8987"/>
                    <a:pt x="8900" y="8265"/>
                    <a:pt x="9403" y="7281"/>
                  </a:cubicBezTo>
                  <a:cubicBezTo>
                    <a:pt x="9677" y="6734"/>
                    <a:pt x="9918" y="6198"/>
                    <a:pt x="10125" y="5684"/>
                  </a:cubicBezTo>
                  <a:cubicBezTo>
                    <a:pt x="10737" y="4153"/>
                    <a:pt x="11109" y="2807"/>
                    <a:pt x="11318" y="2020"/>
                  </a:cubicBezTo>
                  <a:cubicBezTo>
                    <a:pt x="11481" y="1440"/>
                    <a:pt x="11449" y="1003"/>
                    <a:pt x="11350" y="685"/>
                  </a:cubicBezTo>
                  <a:cubicBezTo>
                    <a:pt x="11201" y="237"/>
                    <a:pt x="10802" y="1"/>
                    <a:pt x="10399" y="1"/>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8" name="Google Shape;2098;p58"/>
            <p:cNvSpPr/>
            <p:nvPr/>
          </p:nvSpPr>
          <p:spPr>
            <a:xfrm>
              <a:off x="2924154" y="848075"/>
              <a:ext cx="395062" cy="573423"/>
            </a:xfrm>
            <a:custGeom>
              <a:avLst/>
              <a:gdLst/>
              <a:ahLst/>
              <a:cxnLst/>
              <a:rect l="l" t="t" r="r" b="b"/>
              <a:pathLst>
                <a:path w="4977" h="7224" extrusionOk="0">
                  <a:moveTo>
                    <a:pt x="3069" y="1"/>
                  </a:moveTo>
                  <a:cubicBezTo>
                    <a:pt x="1374" y="1"/>
                    <a:pt x="0" y="6130"/>
                    <a:pt x="0" y="6130"/>
                  </a:cubicBezTo>
                  <a:lnTo>
                    <a:pt x="2363" y="7224"/>
                  </a:lnTo>
                  <a:cubicBezTo>
                    <a:pt x="2363" y="7224"/>
                    <a:pt x="3664" y="4238"/>
                    <a:pt x="3883" y="3549"/>
                  </a:cubicBezTo>
                  <a:cubicBezTo>
                    <a:pt x="4091" y="2871"/>
                    <a:pt x="4976" y="388"/>
                    <a:pt x="3216" y="16"/>
                  </a:cubicBezTo>
                  <a:cubicBezTo>
                    <a:pt x="3167" y="6"/>
                    <a:pt x="3118" y="1"/>
                    <a:pt x="306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9" name="Google Shape;2099;p58"/>
            <p:cNvSpPr/>
            <p:nvPr/>
          </p:nvSpPr>
          <p:spPr>
            <a:xfrm>
              <a:off x="2916296" y="1265676"/>
              <a:ext cx="228290" cy="163200"/>
            </a:xfrm>
            <a:custGeom>
              <a:avLst/>
              <a:gdLst/>
              <a:ahLst/>
              <a:cxnLst/>
              <a:rect l="l" t="t" r="r" b="b"/>
              <a:pathLst>
                <a:path w="2876" h="2056" extrusionOk="0">
                  <a:moveTo>
                    <a:pt x="267" y="1"/>
                  </a:moveTo>
                  <a:cubicBezTo>
                    <a:pt x="252" y="1"/>
                    <a:pt x="238" y="11"/>
                    <a:pt x="230" y="27"/>
                  </a:cubicBezTo>
                  <a:cubicBezTo>
                    <a:pt x="187" y="180"/>
                    <a:pt x="0" y="793"/>
                    <a:pt x="22" y="924"/>
                  </a:cubicBezTo>
                  <a:cubicBezTo>
                    <a:pt x="33" y="1066"/>
                    <a:pt x="2210" y="1952"/>
                    <a:pt x="2484" y="2050"/>
                  </a:cubicBezTo>
                  <a:cubicBezTo>
                    <a:pt x="2487" y="2054"/>
                    <a:pt x="2491" y="2055"/>
                    <a:pt x="2495" y="2055"/>
                  </a:cubicBezTo>
                  <a:cubicBezTo>
                    <a:pt x="2505" y="2055"/>
                    <a:pt x="2516" y="2047"/>
                    <a:pt x="2516" y="2040"/>
                  </a:cubicBezTo>
                  <a:cubicBezTo>
                    <a:pt x="2582" y="1930"/>
                    <a:pt x="2822" y="1460"/>
                    <a:pt x="2866" y="1252"/>
                  </a:cubicBezTo>
                  <a:cubicBezTo>
                    <a:pt x="2875" y="1225"/>
                    <a:pt x="2855" y="1206"/>
                    <a:pt x="2835" y="1206"/>
                  </a:cubicBezTo>
                  <a:cubicBezTo>
                    <a:pt x="2831" y="1206"/>
                    <a:pt x="2826" y="1206"/>
                    <a:pt x="2822" y="1209"/>
                  </a:cubicBezTo>
                  <a:lnTo>
                    <a:pt x="2265" y="1460"/>
                  </a:lnTo>
                  <a:cubicBezTo>
                    <a:pt x="2261" y="1462"/>
                    <a:pt x="2257" y="1463"/>
                    <a:pt x="2253" y="1463"/>
                  </a:cubicBezTo>
                  <a:cubicBezTo>
                    <a:pt x="2235" y="1463"/>
                    <a:pt x="2221" y="1445"/>
                    <a:pt x="2221" y="1427"/>
                  </a:cubicBezTo>
                  <a:lnTo>
                    <a:pt x="2221" y="880"/>
                  </a:lnTo>
                  <a:cubicBezTo>
                    <a:pt x="2221" y="869"/>
                    <a:pt x="2210" y="859"/>
                    <a:pt x="2199" y="847"/>
                  </a:cubicBezTo>
                  <a:lnTo>
                    <a:pt x="285" y="5"/>
                  </a:lnTo>
                  <a:cubicBezTo>
                    <a:pt x="279" y="2"/>
                    <a:pt x="273" y="1"/>
                    <a:pt x="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0" name="Google Shape;2100;p58"/>
            <p:cNvSpPr/>
            <p:nvPr/>
          </p:nvSpPr>
          <p:spPr>
            <a:xfrm>
              <a:off x="3145457" y="1012543"/>
              <a:ext cx="65248" cy="308302"/>
            </a:xfrm>
            <a:custGeom>
              <a:avLst/>
              <a:gdLst/>
              <a:ahLst/>
              <a:cxnLst/>
              <a:rect l="l" t="t" r="r" b="b"/>
              <a:pathLst>
                <a:path w="822" h="3884" extrusionOk="0">
                  <a:moveTo>
                    <a:pt x="810" y="1"/>
                  </a:moveTo>
                  <a:cubicBezTo>
                    <a:pt x="756" y="1105"/>
                    <a:pt x="1" y="3883"/>
                    <a:pt x="1" y="3883"/>
                  </a:cubicBezTo>
                  <a:lnTo>
                    <a:pt x="822" y="2932"/>
                  </a:lnTo>
                  <a:lnTo>
                    <a:pt x="81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1" name="Google Shape;2101;p58"/>
            <p:cNvSpPr/>
            <p:nvPr/>
          </p:nvSpPr>
          <p:spPr>
            <a:xfrm>
              <a:off x="2924154" y="1350212"/>
              <a:ext cx="176297" cy="73027"/>
            </a:xfrm>
            <a:custGeom>
              <a:avLst/>
              <a:gdLst/>
              <a:ahLst/>
              <a:cxnLst/>
              <a:rect l="l" t="t" r="r" b="b"/>
              <a:pathLst>
                <a:path w="2221" h="920" extrusionOk="0">
                  <a:moveTo>
                    <a:pt x="109" y="1"/>
                  </a:moveTo>
                  <a:lnTo>
                    <a:pt x="0" y="285"/>
                  </a:lnTo>
                  <a:lnTo>
                    <a:pt x="2220" y="920"/>
                  </a:lnTo>
                  <a:lnTo>
                    <a:pt x="10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2" name="Google Shape;2102;p58"/>
            <p:cNvSpPr/>
            <p:nvPr/>
          </p:nvSpPr>
          <p:spPr>
            <a:xfrm>
              <a:off x="3196734" y="319346"/>
              <a:ext cx="358628" cy="419748"/>
            </a:xfrm>
            <a:custGeom>
              <a:avLst/>
              <a:gdLst/>
              <a:ahLst/>
              <a:cxnLst/>
              <a:rect l="l" t="t" r="r" b="b"/>
              <a:pathLst>
                <a:path w="4518" h="5288" extrusionOk="0">
                  <a:moveTo>
                    <a:pt x="2701" y="0"/>
                  </a:moveTo>
                  <a:cubicBezTo>
                    <a:pt x="2223" y="0"/>
                    <a:pt x="1706" y="155"/>
                    <a:pt x="1258" y="519"/>
                  </a:cubicBezTo>
                  <a:cubicBezTo>
                    <a:pt x="755" y="946"/>
                    <a:pt x="624" y="1733"/>
                    <a:pt x="635" y="2444"/>
                  </a:cubicBezTo>
                  <a:cubicBezTo>
                    <a:pt x="602" y="2433"/>
                    <a:pt x="580" y="2422"/>
                    <a:pt x="569" y="2422"/>
                  </a:cubicBezTo>
                  <a:cubicBezTo>
                    <a:pt x="536" y="2412"/>
                    <a:pt x="503" y="2407"/>
                    <a:pt x="470" y="2407"/>
                  </a:cubicBezTo>
                  <a:cubicBezTo>
                    <a:pt x="287" y="2407"/>
                    <a:pt x="120" y="2551"/>
                    <a:pt x="55" y="2718"/>
                  </a:cubicBezTo>
                  <a:cubicBezTo>
                    <a:pt x="1" y="2881"/>
                    <a:pt x="33" y="3068"/>
                    <a:pt x="120" y="3221"/>
                  </a:cubicBezTo>
                  <a:cubicBezTo>
                    <a:pt x="197" y="3341"/>
                    <a:pt x="317" y="3461"/>
                    <a:pt x="449" y="3516"/>
                  </a:cubicBezTo>
                  <a:cubicBezTo>
                    <a:pt x="477" y="3526"/>
                    <a:pt x="595" y="3551"/>
                    <a:pt x="698" y="3551"/>
                  </a:cubicBezTo>
                  <a:cubicBezTo>
                    <a:pt x="714" y="3551"/>
                    <a:pt x="729" y="3550"/>
                    <a:pt x="744" y="3549"/>
                  </a:cubicBezTo>
                  <a:cubicBezTo>
                    <a:pt x="832" y="4030"/>
                    <a:pt x="1061" y="4468"/>
                    <a:pt x="1423" y="4784"/>
                  </a:cubicBezTo>
                  <a:cubicBezTo>
                    <a:pt x="1792" y="5110"/>
                    <a:pt x="2253" y="5287"/>
                    <a:pt x="2732" y="5287"/>
                  </a:cubicBezTo>
                  <a:cubicBezTo>
                    <a:pt x="2849" y="5287"/>
                    <a:pt x="2967" y="5277"/>
                    <a:pt x="3085" y="5255"/>
                  </a:cubicBezTo>
                  <a:cubicBezTo>
                    <a:pt x="3555" y="5178"/>
                    <a:pt x="4245" y="4894"/>
                    <a:pt x="4430" y="4413"/>
                  </a:cubicBezTo>
                  <a:cubicBezTo>
                    <a:pt x="4485" y="4293"/>
                    <a:pt x="4485" y="4161"/>
                    <a:pt x="4496" y="4019"/>
                  </a:cubicBezTo>
                  <a:lnTo>
                    <a:pt x="4496" y="3931"/>
                  </a:lnTo>
                  <a:cubicBezTo>
                    <a:pt x="4507" y="3636"/>
                    <a:pt x="4518" y="3319"/>
                    <a:pt x="4518" y="3002"/>
                  </a:cubicBezTo>
                  <a:cubicBezTo>
                    <a:pt x="4507" y="2258"/>
                    <a:pt x="4441" y="1503"/>
                    <a:pt x="4201" y="836"/>
                  </a:cubicBezTo>
                  <a:cubicBezTo>
                    <a:pt x="4019" y="335"/>
                    <a:pt x="3403" y="0"/>
                    <a:pt x="2701" y="0"/>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3" name="Google Shape;2103;p58"/>
            <p:cNvSpPr/>
            <p:nvPr/>
          </p:nvSpPr>
          <p:spPr>
            <a:xfrm>
              <a:off x="3506700" y="556683"/>
              <a:ext cx="48658" cy="75647"/>
            </a:xfrm>
            <a:custGeom>
              <a:avLst/>
              <a:gdLst/>
              <a:ahLst/>
              <a:cxnLst/>
              <a:rect l="l" t="t" r="r" b="b"/>
              <a:pathLst>
                <a:path w="613" h="953" extrusionOk="0">
                  <a:moveTo>
                    <a:pt x="474" y="0"/>
                  </a:moveTo>
                  <a:cubicBezTo>
                    <a:pt x="220" y="0"/>
                    <a:pt x="11" y="204"/>
                    <a:pt x="0" y="460"/>
                  </a:cubicBezTo>
                  <a:cubicBezTo>
                    <a:pt x="0" y="723"/>
                    <a:pt x="208" y="941"/>
                    <a:pt x="471" y="953"/>
                  </a:cubicBezTo>
                  <a:cubicBezTo>
                    <a:pt x="515" y="953"/>
                    <a:pt x="558" y="953"/>
                    <a:pt x="591" y="941"/>
                  </a:cubicBezTo>
                  <a:cubicBezTo>
                    <a:pt x="602" y="646"/>
                    <a:pt x="613" y="329"/>
                    <a:pt x="613" y="12"/>
                  </a:cubicBezTo>
                  <a:cubicBezTo>
                    <a:pt x="569" y="1"/>
                    <a:pt x="536" y="1"/>
                    <a:pt x="493" y="1"/>
                  </a:cubicBezTo>
                  <a:cubicBezTo>
                    <a:pt x="486" y="0"/>
                    <a:pt x="480" y="0"/>
                    <a:pt x="474" y="0"/>
                  </a:cubicBezTo>
                  <a:close/>
                </a:path>
              </a:pathLst>
            </a:custGeom>
            <a:solidFill>
              <a:srgbClr val="EC83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4" name="Google Shape;2104;p58"/>
            <p:cNvSpPr/>
            <p:nvPr/>
          </p:nvSpPr>
          <p:spPr>
            <a:xfrm>
              <a:off x="3317387" y="550650"/>
              <a:ext cx="77393" cy="76520"/>
            </a:xfrm>
            <a:custGeom>
              <a:avLst/>
              <a:gdLst/>
              <a:ahLst/>
              <a:cxnLst/>
              <a:rect l="l" t="t" r="r" b="b"/>
              <a:pathLst>
                <a:path w="975" h="964" extrusionOk="0">
                  <a:moveTo>
                    <a:pt x="504" y="1"/>
                  </a:moveTo>
                  <a:cubicBezTo>
                    <a:pt x="241" y="1"/>
                    <a:pt x="12" y="208"/>
                    <a:pt x="12" y="470"/>
                  </a:cubicBezTo>
                  <a:cubicBezTo>
                    <a:pt x="1" y="733"/>
                    <a:pt x="209" y="952"/>
                    <a:pt x="471" y="963"/>
                  </a:cubicBezTo>
                  <a:cubicBezTo>
                    <a:pt x="478" y="963"/>
                    <a:pt x="484" y="963"/>
                    <a:pt x="490" y="963"/>
                  </a:cubicBezTo>
                  <a:cubicBezTo>
                    <a:pt x="745" y="963"/>
                    <a:pt x="963" y="760"/>
                    <a:pt x="963" y="492"/>
                  </a:cubicBezTo>
                  <a:cubicBezTo>
                    <a:pt x="974" y="230"/>
                    <a:pt x="766" y="11"/>
                    <a:pt x="504" y="1"/>
                  </a:cubicBezTo>
                  <a:close/>
                </a:path>
              </a:pathLst>
            </a:custGeom>
            <a:solidFill>
              <a:srgbClr val="EC83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5" name="Google Shape;2105;p58"/>
            <p:cNvSpPr/>
            <p:nvPr/>
          </p:nvSpPr>
          <p:spPr>
            <a:xfrm>
              <a:off x="3488444" y="496833"/>
              <a:ext cx="22702" cy="45245"/>
            </a:xfrm>
            <a:custGeom>
              <a:avLst/>
              <a:gdLst/>
              <a:ahLst/>
              <a:cxnLst/>
              <a:rect l="l" t="t" r="r" b="b"/>
              <a:pathLst>
                <a:path w="286" h="570" extrusionOk="0">
                  <a:moveTo>
                    <a:pt x="154" y="0"/>
                  </a:moveTo>
                  <a:cubicBezTo>
                    <a:pt x="77" y="0"/>
                    <a:pt x="11" y="120"/>
                    <a:pt x="11" y="285"/>
                  </a:cubicBezTo>
                  <a:cubicBezTo>
                    <a:pt x="1" y="438"/>
                    <a:pt x="66" y="569"/>
                    <a:pt x="142" y="569"/>
                  </a:cubicBezTo>
                  <a:cubicBezTo>
                    <a:pt x="220" y="569"/>
                    <a:pt x="285" y="448"/>
                    <a:pt x="285" y="285"/>
                  </a:cubicBezTo>
                  <a:cubicBezTo>
                    <a:pt x="285" y="132"/>
                    <a:pt x="230" y="0"/>
                    <a:pt x="1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6" name="Google Shape;2106;p58"/>
            <p:cNvSpPr/>
            <p:nvPr/>
          </p:nvSpPr>
          <p:spPr>
            <a:xfrm>
              <a:off x="3498842" y="488339"/>
              <a:ext cx="24448" cy="17225"/>
            </a:xfrm>
            <a:custGeom>
              <a:avLst/>
              <a:gdLst/>
              <a:ahLst/>
              <a:cxnLst/>
              <a:rect l="l" t="t" r="r" b="b"/>
              <a:pathLst>
                <a:path w="308" h="217" extrusionOk="0">
                  <a:moveTo>
                    <a:pt x="292" y="1"/>
                  </a:moveTo>
                  <a:cubicBezTo>
                    <a:pt x="288" y="1"/>
                    <a:pt x="285" y="3"/>
                    <a:pt x="285" y="9"/>
                  </a:cubicBezTo>
                  <a:cubicBezTo>
                    <a:pt x="220" y="74"/>
                    <a:pt x="132" y="118"/>
                    <a:pt x="55" y="118"/>
                  </a:cubicBezTo>
                  <a:lnTo>
                    <a:pt x="45" y="118"/>
                  </a:lnTo>
                  <a:cubicBezTo>
                    <a:pt x="11" y="118"/>
                    <a:pt x="1" y="151"/>
                    <a:pt x="1" y="173"/>
                  </a:cubicBezTo>
                  <a:cubicBezTo>
                    <a:pt x="11" y="205"/>
                    <a:pt x="33" y="217"/>
                    <a:pt x="67" y="217"/>
                  </a:cubicBezTo>
                  <a:cubicBezTo>
                    <a:pt x="121" y="205"/>
                    <a:pt x="176" y="184"/>
                    <a:pt x="208" y="140"/>
                  </a:cubicBezTo>
                  <a:cubicBezTo>
                    <a:pt x="252" y="107"/>
                    <a:pt x="285" y="74"/>
                    <a:pt x="307" y="30"/>
                  </a:cubicBezTo>
                  <a:lnTo>
                    <a:pt x="307" y="9"/>
                  </a:lnTo>
                  <a:cubicBezTo>
                    <a:pt x="302" y="3"/>
                    <a:pt x="296" y="1"/>
                    <a:pt x="29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7" name="Google Shape;2107;p58"/>
            <p:cNvSpPr/>
            <p:nvPr/>
          </p:nvSpPr>
          <p:spPr>
            <a:xfrm>
              <a:off x="3393827" y="494213"/>
              <a:ext cx="22623" cy="45166"/>
            </a:xfrm>
            <a:custGeom>
              <a:avLst/>
              <a:gdLst/>
              <a:ahLst/>
              <a:cxnLst/>
              <a:rect l="l" t="t" r="r" b="b"/>
              <a:pathLst>
                <a:path w="285" h="569" extrusionOk="0">
                  <a:moveTo>
                    <a:pt x="153" y="0"/>
                  </a:moveTo>
                  <a:cubicBezTo>
                    <a:pt x="77" y="0"/>
                    <a:pt x="11" y="121"/>
                    <a:pt x="0" y="285"/>
                  </a:cubicBezTo>
                  <a:cubicBezTo>
                    <a:pt x="0" y="438"/>
                    <a:pt x="55" y="569"/>
                    <a:pt x="131" y="569"/>
                  </a:cubicBezTo>
                  <a:cubicBezTo>
                    <a:pt x="208" y="569"/>
                    <a:pt x="274" y="449"/>
                    <a:pt x="284" y="285"/>
                  </a:cubicBezTo>
                  <a:cubicBezTo>
                    <a:pt x="284" y="131"/>
                    <a:pt x="230" y="0"/>
                    <a:pt x="1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8" name="Google Shape;2108;p58"/>
            <p:cNvSpPr/>
            <p:nvPr/>
          </p:nvSpPr>
          <p:spPr>
            <a:xfrm>
              <a:off x="3383349" y="484688"/>
              <a:ext cx="24448" cy="18257"/>
            </a:xfrm>
            <a:custGeom>
              <a:avLst/>
              <a:gdLst/>
              <a:ahLst/>
              <a:cxnLst/>
              <a:rect l="l" t="t" r="r" b="b"/>
              <a:pathLst>
                <a:path w="308" h="230" extrusionOk="0">
                  <a:moveTo>
                    <a:pt x="12" y="0"/>
                  </a:moveTo>
                  <a:cubicBezTo>
                    <a:pt x="1" y="0"/>
                    <a:pt x="1" y="11"/>
                    <a:pt x="1" y="22"/>
                  </a:cubicBezTo>
                  <a:cubicBezTo>
                    <a:pt x="23" y="66"/>
                    <a:pt x="56" y="110"/>
                    <a:pt x="88" y="142"/>
                  </a:cubicBezTo>
                  <a:cubicBezTo>
                    <a:pt x="132" y="186"/>
                    <a:pt x="176" y="208"/>
                    <a:pt x="231" y="230"/>
                  </a:cubicBezTo>
                  <a:lnTo>
                    <a:pt x="253" y="230"/>
                  </a:lnTo>
                  <a:cubicBezTo>
                    <a:pt x="275" y="230"/>
                    <a:pt x="307" y="208"/>
                    <a:pt x="307" y="175"/>
                  </a:cubicBezTo>
                  <a:cubicBezTo>
                    <a:pt x="307" y="153"/>
                    <a:pt x="275" y="120"/>
                    <a:pt x="253" y="120"/>
                  </a:cubicBezTo>
                  <a:cubicBezTo>
                    <a:pt x="246" y="121"/>
                    <a:pt x="239" y="122"/>
                    <a:pt x="232" y="122"/>
                  </a:cubicBezTo>
                  <a:cubicBezTo>
                    <a:pt x="161" y="122"/>
                    <a:pt x="84" y="71"/>
                    <a:pt x="34" y="11"/>
                  </a:cubicBezTo>
                  <a:cubicBezTo>
                    <a:pt x="23" y="0"/>
                    <a:pt x="23" y="0"/>
                    <a:pt x="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09" name="Google Shape;2109;p58"/>
            <p:cNvSpPr/>
            <p:nvPr/>
          </p:nvSpPr>
          <p:spPr>
            <a:xfrm>
              <a:off x="3409384" y="584465"/>
              <a:ext cx="82632" cy="28814"/>
            </a:xfrm>
            <a:custGeom>
              <a:avLst/>
              <a:gdLst/>
              <a:ahLst/>
              <a:cxnLst/>
              <a:rect l="l" t="t" r="r" b="b"/>
              <a:pathLst>
                <a:path w="1041" h="363" extrusionOk="0">
                  <a:moveTo>
                    <a:pt x="1" y="1"/>
                  </a:moveTo>
                  <a:cubicBezTo>
                    <a:pt x="34" y="44"/>
                    <a:pt x="56" y="88"/>
                    <a:pt x="88" y="132"/>
                  </a:cubicBezTo>
                  <a:cubicBezTo>
                    <a:pt x="132" y="165"/>
                    <a:pt x="165" y="209"/>
                    <a:pt x="209" y="241"/>
                  </a:cubicBezTo>
                  <a:cubicBezTo>
                    <a:pt x="297" y="307"/>
                    <a:pt x="406" y="351"/>
                    <a:pt x="515" y="362"/>
                  </a:cubicBezTo>
                  <a:cubicBezTo>
                    <a:pt x="625" y="362"/>
                    <a:pt x="734" y="329"/>
                    <a:pt x="822" y="263"/>
                  </a:cubicBezTo>
                  <a:cubicBezTo>
                    <a:pt x="909" y="209"/>
                    <a:pt x="985" y="121"/>
                    <a:pt x="1040" y="34"/>
                  </a:cubicBezTo>
                  <a:lnTo>
                    <a:pt x="1040" y="34"/>
                  </a:lnTo>
                  <a:cubicBezTo>
                    <a:pt x="963" y="100"/>
                    <a:pt x="876" y="165"/>
                    <a:pt x="788" y="209"/>
                  </a:cubicBezTo>
                  <a:cubicBezTo>
                    <a:pt x="701" y="253"/>
                    <a:pt x="613" y="275"/>
                    <a:pt x="515" y="275"/>
                  </a:cubicBezTo>
                  <a:cubicBezTo>
                    <a:pt x="417" y="275"/>
                    <a:pt x="329" y="241"/>
                    <a:pt x="242" y="187"/>
                  </a:cubicBezTo>
                  <a:cubicBezTo>
                    <a:pt x="198" y="165"/>
                    <a:pt x="165" y="132"/>
                    <a:pt x="122" y="100"/>
                  </a:cubicBezTo>
                  <a:cubicBezTo>
                    <a:pt x="78" y="66"/>
                    <a:pt x="45" y="34"/>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0" name="Google Shape;2110;p58"/>
            <p:cNvSpPr/>
            <p:nvPr/>
          </p:nvSpPr>
          <p:spPr>
            <a:xfrm>
              <a:off x="3438119" y="625344"/>
              <a:ext cx="23496" cy="4366"/>
            </a:xfrm>
            <a:custGeom>
              <a:avLst/>
              <a:gdLst/>
              <a:ahLst/>
              <a:cxnLst/>
              <a:rect l="l" t="t" r="r" b="b"/>
              <a:pathLst>
                <a:path w="296" h="55" extrusionOk="0">
                  <a:moveTo>
                    <a:pt x="0" y="0"/>
                  </a:moveTo>
                  <a:lnTo>
                    <a:pt x="0" y="0"/>
                  </a:lnTo>
                  <a:cubicBezTo>
                    <a:pt x="33" y="33"/>
                    <a:pt x="88" y="54"/>
                    <a:pt x="142" y="54"/>
                  </a:cubicBezTo>
                  <a:cubicBezTo>
                    <a:pt x="197" y="54"/>
                    <a:pt x="251" y="44"/>
                    <a:pt x="295" y="11"/>
                  </a:cubicBezTo>
                  <a:lnTo>
                    <a:pt x="295" y="11"/>
                  </a:lnTo>
                  <a:cubicBezTo>
                    <a:pt x="241" y="22"/>
                    <a:pt x="197" y="22"/>
                    <a:pt x="142" y="22"/>
                  </a:cubicBezTo>
                  <a:cubicBezTo>
                    <a:pt x="98" y="22"/>
                    <a:pt x="55" y="11"/>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1" name="Google Shape;2111;p58"/>
            <p:cNvSpPr/>
            <p:nvPr/>
          </p:nvSpPr>
          <p:spPr>
            <a:xfrm>
              <a:off x="3363425" y="432537"/>
              <a:ext cx="66042" cy="32386"/>
            </a:xfrm>
            <a:custGeom>
              <a:avLst/>
              <a:gdLst/>
              <a:ahLst/>
              <a:cxnLst/>
              <a:rect l="l" t="t" r="r" b="b"/>
              <a:pathLst>
                <a:path w="832" h="408" extrusionOk="0">
                  <a:moveTo>
                    <a:pt x="591" y="1"/>
                  </a:moveTo>
                  <a:cubicBezTo>
                    <a:pt x="514" y="1"/>
                    <a:pt x="438" y="1"/>
                    <a:pt x="361" y="23"/>
                  </a:cubicBezTo>
                  <a:cubicBezTo>
                    <a:pt x="296" y="45"/>
                    <a:pt x="219" y="88"/>
                    <a:pt x="164" y="132"/>
                  </a:cubicBezTo>
                  <a:cubicBezTo>
                    <a:pt x="99" y="187"/>
                    <a:pt x="55" y="242"/>
                    <a:pt x="23" y="307"/>
                  </a:cubicBezTo>
                  <a:cubicBezTo>
                    <a:pt x="1" y="340"/>
                    <a:pt x="11" y="383"/>
                    <a:pt x="44" y="395"/>
                  </a:cubicBezTo>
                  <a:cubicBezTo>
                    <a:pt x="54" y="404"/>
                    <a:pt x="65" y="407"/>
                    <a:pt x="76" y="407"/>
                  </a:cubicBezTo>
                  <a:cubicBezTo>
                    <a:pt x="92" y="407"/>
                    <a:pt x="108" y="401"/>
                    <a:pt x="121" y="395"/>
                  </a:cubicBezTo>
                  <a:lnTo>
                    <a:pt x="121" y="383"/>
                  </a:lnTo>
                  <a:cubicBezTo>
                    <a:pt x="176" y="351"/>
                    <a:pt x="219" y="307"/>
                    <a:pt x="263" y="285"/>
                  </a:cubicBezTo>
                  <a:cubicBezTo>
                    <a:pt x="317" y="252"/>
                    <a:pt x="361" y="242"/>
                    <a:pt x="416" y="230"/>
                  </a:cubicBezTo>
                  <a:cubicBezTo>
                    <a:pt x="471" y="220"/>
                    <a:pt x="526" y="208"/>
                    <a:pt x="580" y="208"/>
                  </a:cubicBezTo>
                  <a:cubicBezTo>
                    <a:pt x="608" y="214"/>
                    <a:pt x="638" y="217"/>
                    <a:pt x="668" y="217"/>
                  </a:cubicBezTo>
                  <a:cubicBezTo>
                    <a:pt x="698" y="217"/>
                    <a:pt x="728" y="214"/>
                    <a:pt x="755" y="208"/>
                  </a:cubicBezTo>
                  <a:lnTo>
                    <a:pt x="777" y="208"/>
                  </a:lnTo>
                  <a:cubicBezTo>
                    <a:pt x="810" y="198"/>
                    <a:pt x="832" y="165"/>
                    <a:pt x="832" y="121"/>
                  </a:cubicBezTo>
                  <a:cubicBezTo>
                    <a:pt x="821" y="110"/>
                    <a:pt x="821" y="99"/>
                    <a:pt x="810" y="88"/>
                  </a:cubicBezTo>
                  <a:cubicBezTo>
                    <a:pt x="744" y="23"/>
                    <a:pt x="667" y="11"/>
                    <a:pt x="59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2" name="Google Shape;2112;p58"/>
            <p:cNvSpPr/>
            <p:nvPr/>
          </p:nvSpPr>
          <p:spPr>
            <a:xfrm>
              <a:off x="3479792" y="435157"/>
              <a:ext cx="65169" cy="34529"/>
            </a:xfrm>
            <a:custGeom>
              <a:avLst/>
              <a:gdLst/>
              <a:ahLst/>
              <a:cxnLst/>
              <a:rect l="l" t="t" r="r" b="b"/>
              <a:pathLst>
                <a:path w="821" h="435" extrusionOk="0">
                  <a:moveTo>
                    <a:pt x="251" y="0"/>
                  </a:moveTo>
                  <a:cubicBezTo>
                    <a:pt x="175" y="0"/>
                    <a:pt x="98" y="22"/>
                    <a:pt x="33" y="77"/>
                  </a:cubicBezTo>
                  <a:cubicBezTo>
                    <a:pt x="22" y="77"/>
                    <a:pt x="11" y="99"/>
                    <a:pt x="11" y="110"/>
                  </a:cubicBezTo>
                  <a:cubicBezTo>
                    <a:pt x="0" y="143"/>
                    <a:pt x="22" y="187"/>
                    <a:pt x="55" y="197"/>
                  </a:cubicBezTo>
                  <a:lnTo>
                    <a:pt x="76" y="197"/>
                  </a:lnTo>
                  <a:cubicBezTo>
                    <a:pt x="105" y="208"/>
                    <a:pt x="135" y="211"/>
                    <a:pt x="166" y="211"/>
                  </a:cubicBezTo>
                  <a:cubicBezTo>
                    <a:pt x="196" y="211"/>
                    <a:pt x="225" y="209"/>
                    <a:pt x="251" y="209"/>
                  </a:cubicBezTo>
                  <a:cubicBezTo>
                    <a:pt x="307" y="209"/>
                    <a:pt x="361" y="219"/>
                    <a:pt x="416" y="231"/>
                  </a:cubicBezTo>
                  <a:cubicBezTo>
                    <a:pt x="460" y="252"/>
                    <a:pt x="514" y="263"/>
                    <a:pt x="558" y="296"/>
                  </a:cubicBezTo>
                  <a:cubicBezTo>
                    <a:pt x="613" y="329"/>
                    <a:pt x="645" y="372"/>
                    <a:pt x="689" y="416"/>
                  </a:cubicBezTo>
                  <a:lnTo>
                    <a:pt x="700" y="416"/>
                  </a:lnTo>
                  <a:cubicBezTo>
                    <a:pt x="713" y="429"/>
                    <a:pt x="730" y="434"/>
                    <a:pt x="746" y="434"/>
                  </a:cubicBezTo>
                  <a:cubicBezTo>
                    <a:pt x="757" y="434"/>
                    <a:pt x="768" y="432"/>
                    <a:pt x="777" y="427"/>
                  </a:cubicBezTo>
                  <a:cubicBezTo>
                    <a:pt x="810" y="416"/>
                    <a:pt x="820" y="372"/>
                    <a:pt x="798" y="340"/>
                  </a:cubicBezTo>
                  <a:cubicBezTo>
                    <a:pt x="766" y="274"/>
                    <a:pt x="733" y="209"/>
                    <a:pt x="667" y="165"/>
                  </a:cubicBezTo>
                  <a:cubicBezTo>
                    <a:pt x="613" y="110"/>
                    <a:pt x="547" y="66"/>
                    <a:pt x="470" y="44"/>
                  </a:cubicBezTo>
                  <a:cubicBezTo>
                    <a:pt x="405" y="12"/>
                    <a:pt x="329" y="0"/>
                    <a:pt x="2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3" name="Google Shape;2113;p58"/>
            <p:cNvSpPr/>
            <p:nvPr/>
          </p:nvSpPr>
          <p:spPr>
            <a:xfrm>
              <a:off x="3434626" y="483735"/>
              <a:ext cx="33894" cy="78187"/>
            </a:xfrm>
            <a:custGeom>
              <a:avLst/>
              <a:gdLst/>
              <a:ahLst/>
              <a:cxnLst/>
              <a:rect l="l" t="t" r="r" b="b"/>
              <a:pathLst>
                <a:path w="427" h="985" extrusionOk="0">
                  <a:moveTo>
                    <a:pt x="274" y="1"/>
                  </a:moveTo>
                  <a:cubicBezTo>
                    <a:pt x="252" y="110"/>
                    <a:pt x="252" y="220"/>
                    <a:pt x="252" y="329"/>
                  </a:cubicBezTo>
                  <a:cubicBezTo>
                    <a:pt x="252" y="438"/>
                    <a:pt x="263" y="548"/>
                    <a:pt x="295" y="657"/>
                  </a:cubicBezTo>
                  <a:cubicBezTo>
                    <a:pt x="307" y="679"/>
                    <a:pt x="307" y="712"/>
                    <a:pt x="317" y="734"/>
                  </a:cubicBezTo>
                  <a:cubicBezTo>
                    <a:pt x="329" y="767"/>
                    <a:pt x="339" y="778"/>
                    <a:pt x="339" y="800"/>
                  </a:cubicBezTo>
                  <a:cubicBezTo>
                    <a:pt x="339" y="832"/>
                    <a:pt x="329" y="876"/>
                    <a:pt x="285" y="898"/>
                  </a:cubicBezTo>
                  <a:cubicBezTo>
                    <a:pt x="260" y="918"/>
                    <a:pt x="228" y="927"/>
                    <a:pt x="192" y="927"/>
                  </a:cubicBezTo>
                  <a:cubicBezTo>
                    <a:pt x="132" y="927"/>
                    <a:pt x="62" y="903"/>
                    <a:pt x="1" y="876"/>
                  </a:cubicBezTo>
                  <a:lnTo>
                    <a:pt x="1" y="876"/>
                  </a:lnTo>
                  <a:cubicBezTo>
                    <a:pt x="44" y="909"/>
                    <a:pt x="88" y="942"/>
                    <a:pt x="142" y="963"/>
                  </a:cubicBezTo>
                  <a:cubicBezTo>
                    <a:pt x="173" y="975"/>
                    <a:pt x="206" y="984"/>
                    <a:pt x="241" y="984"/>
                  </a:cubicBezTo>
                  <a:cubicBezTo>
                    <a:pt x="270" y="984"/>
                    <a:pt x="299" y="978"/>
                    <a:pt x="329" y="963"/>
                  </a:cubicBezTo>
                  <a:cubicBezTo>
                    <a:pt x="383" y="931"/>
                    <a:pt x="427" y="865"/>
                    <a:pt x="427" y="800"/>
                  </a:cubicBezTo>
                  <a:cubicBezTo>
                    <a:pt x="427" y="756"/>
                    <a:pt x="416" y="723"/>
                    <a:pt x="405" y="701"/>
                  </a:cubicBezTo>
                  <a:cubicBezTo>
                    <a:pt x="394" y="679"/>
                    <a:pt x="394" y="657"/>
                    <a:pt x="383" y="635"/>
                  </a:cubicBezTo>
                  <a:cubicBezTo>
                    <a:pt x="361" y="526"/>
                    <a:pt x="339" y="428"/>
                    <a:pt x="329" y="319"/>
                  </a:cubicBezTo>
                  <a:cubicBezTo>
                    <a:pt x="307" y="220"/>
                    <a:pt x="295" y="110"/>
                    <a:pt x="2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4" name="Google Shape;2114;p58"/>
            <p:cNvSpPr/>
            <p:nvPr/>
          </p:nvSpPr>
          <p:spPr>
            <a:xfrm>
              <a:off x="3214118" y="533267"/>
              <a:ext cx="51278" cy="51278"/>
            </a:xfrm>
            <a:custGeom>
              <a:avLst/>
              <a:gdLst/>
              <a:ahLst/>
              <a:cxnLst/>
              <a:rect l="l" t="t" r="r" b="b"/>
              <a:pathLst>
                <a:path w="646" h="646" extrusionOk="0">
                  <a:moveTo>
                    <a:pt x="0" y="1"/>
                  </a:moveTo>
                  <a:cubicBezTo>
                    <a:pt x="110" y="33"/>
                    <a:pt x="219" y="77"/>
                    <a:pt x="317" y="132"/>
                  </a:cubicBezTo>
                  <a:cubicBezTo>
                    <a:pt x="337" y="144"/>
                    <a:pt x="357" y="157"/>
                    <a:pt x="376" y="171"/>
                  </a:cubicBezTo>
                  <a:lnTo>
                    <a:pt x="376" y="171"/>
                  </a:lnTo>
                  <a:cubicBezTo>
                    <a:pt x="368" y="168"/>
                    <a:pt x="359" y="166"/>
                    <a:pt x="350" y="164"/>
                  </a:cubicBezTo>
                  <a:cubicBezTo>
                    <a:pt x="320" y="157"/>
                    <a:pt x="283" y="149"/>
                    <a:pt x="245" y="149"/>
                  </a:cubicBezTo>
                  <a:cubicBezTo>
                    <a:pt x="229" y="149"/>
                    <a:pt x="213" y="151"/>
                    <a:pt x="197" y="154"/>
                  </a:cubicBezTo>
                  <a:cubicBezTo>
                    <a:pt x="142" y="164"/>
                    <a:pt x="88" y="208"/>
                    <a:pt x="66" y="263"/>
                  </a:cubicBezTo>
                  <a:cubicBezTo>
                    <a:pt x="22" y="361"/>
                    <a:pt x="66" y="482"/>
                    <a:pt x="142" y="548"/>
                  </a:cubicBezTo>
                  <a:cubicBezTo>
                    <a:pt x="208" y="613"/>
                    <a:pt x="307" y="646"/>
                    <a:pt x="394" y="646"/>
                  </a:cubicBezTo>
                  <a:cubicBezTo>
                    <a:pt x="307" y="624"/>
                    <a:pt x="230" y="580"/>
                    <a:pt x="186" y="504"/>
                  </a:cubicBezTo>
                  <a:cubicBezTo>
                    <a:pt x="132" y="438"/>
                    <a:pt x="110" y="361"/>
                    <a:pt x="142" y="296"/>
                  </a:cubicBezTo>
                  <a:cubicBezTo>
                    <a:pt x="156" y="254"/>
                    <a:pt x="196" y="239"/>
                    <a:pt x="243" y="239"/>
                  </a:cubicBezTo>
                  <a:cubicBezTo>
                    <a:pt x="271" y="239"/>
                    <a:pt x="300" y="244"/>
                    <a:pt x="329" y="252"/>
                  </a:cubicBezTo>
                  <a:cubicBezTo>
                    <a:pt x="416" y="274"/>
                    <a:pt x="492" y="307"/>
                    <a:pt x="569" y="339"/>
                  </a:cubicBezTo>
                  <a:cubicBezTo>
                    <a:pt x="578" y="348"/>
                    <a:pt x="588" y="351"/>
                    <a:pt x="597" y="351"/>
                  </a:cubicBezTo>
                  <a:cubicBezTo>
                    <a:pt x="613" y="351"/>
                    <a:pt x="628" y="342"/>
                    <a:pt x="635" y="329"/>
                  </a:cubicBezTo>
                  <a:cubicBezTo>
                    <a:pt x="645" y="307"/>
                    <a:pt x="635" y="285"/>
                    <a:pt x="623" y="274"/>
                  </a:cubicBezTo>
                  <a:cubicBezTo>
                    <a:pt x="547" y="186"/>
                    <a:pt x="448" y="121"/>
                    <a:pt x="339" y="77"/>
                  </a:cubicBezTo>
                  <a:cubicBezTo>
                    <a:pt x="230" y="23"/>
                    <a:pt x="120" y="1"/>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5" name="Google Shape;2115;p58"/>
            <p:cNvSpPr/>
            <p:nvPr/>
          </p:nvSpPr>
          <p:spPr>
            <a:xfrm>
              <a:off x="2934553" y="267275"/>
              <a:ext cx="760595" cy="676693"/>
            </a:xfrm>
            <a:custGeom>
              <a:avLst/>
              <a:gdLst/>
              <a:ahLst/>
              <a:cxnLst/>
              <a:rect l="l" t="t" r="r" b="b"/>
              <a:pathLst>
                <a:path w="9582" h="8525" extrusionOk="0">
                  <a:moveTo>
                    <a:pt x="6261" y="0"/>
                  </a:moveTo>
                  <a:cubicBezTo>
                    <a:pt x="5327" y="0"/>
                    <a:pt x="4250" y="462"/>
                    <a:pt x="3697" y="1306"/>
                  </a:cubicBezTo>
                  <a:cubicBezTo>
                    <a:pt x="3697" y="1306"/>
                    <a:pt x="3634" y="1286"/>
                    <a:pt x="3537" y="1286"/>
                  </a:cubicBezTo>
                  <a:cubicBezTo>
                    <a:pt x="3235" y="1286"/>
                    <a:pt x="2602" y="1473"/>
                    <a:pt x="2461" y="3002"/>
                  </a:cubicBezTo>
                  <a:cubicBezTo>
                    <a:pt x="2286" y="5036"/>
                    <a:pt x="645" y="4478"/>
                    <a:pt x="1269" y="5944"/>
                  </a:cubicBezTo>
                  <a:cubicBezTo>
                    <a:pt x="1892" y="7409"/>
                    <a:pt x="0" y="7103"/>
                    <a:pt x="1586" y="8525"/>
                  </a:cubicBezTo>
                  <a:cubicBezTo>
                    <a:pt x="1586" y="8525"/>
                    <a:pt x="1794" y="8143"/>
                    <a:pt x="2133" y="7793"/>
                  </a:cubicBezTo>
                  <a:cubicBezTo>
                    <a:pt x="2417" y="7497"/>
                    <a:pt x="2822" y="7322"/>
                    <a:pt x="3238" y="7322"/>
                  </a:cubicBezTo>
                  <a:cubicBezTo>
                    <a:pt x="3479" y="7322"/>
                    <a:pt x="3774" y="7300"/>
                    <a:pt x="3982" y="7202"/>
                  </a:cubicBezTo>
                  <a:cubicBezTo>
                    <a:pt x="3982" y="7202"/>
                    <a:pt x="4430" y="5955"/>
                    <a:pt x="4047" y="4205"/>
                  </a:cubicBezTo>
                  <a:cubicBezTo>
                    <a:pt x="4047" y="4205"/>
                    <a:pt x="3489" y="4161"/>
                    <a:pt x="3369" y="3712"/>
                  </a:cubicBezTo>
                  <a:cubicBezTo>
                    <a:pt x="3314" y="3527"/>
                    <a:pt x="3358" y="3319"/>
                    <a:pt x="3500" y="3187"/>
                  </a:cubicBezTo>
                  <a:cubicBezTo>
                    <a:pt x="3573" y="3131"/>
                    <a:pt x="3671" y="3080"/>
                    <a:pt x="3797" y="3080"/>
                  </a:cubicBezTo>
                  <a:cubicBezTo>
                    <a:pt x="3841" y="3080"/>
                    <a:pt x="3888" y="3086"/>
                    <a:pt x="3938" y="3100"/>
                  </a:cubicBezTo>
                  <a:cubicBezTo>
                    <a:pt x="3938" y="3100"/>
                    <a:pt x="4070" y="3144"/>
                    <a:pt x="4244" y="3144"/>
                  </a:cubicBezTo>
                  <a:cubicBezTo>
                    <a:pt x="4429" y="3144"/>
                    <a:pt x="4661" y="3095"/>
                    <a:pt x="4835" y="2892"/>
                  </a:cubicBezTo>
                  <a:cubicBezTo>
                    <a:pt x="5163" y="2509"/>
                    <a:pt x="4441" y="1678"/>
                    <a:pt x="4955" y="1536"/>
                  </a:cubicBezTo>
                  <a:cubicBezTo>
                    <a:pt x="4983" y="1528"/>
                    <a:pt x="5009" y="1525"/>
                    <a:pt x="5033" y="1525"/>
                  </a:cubicBezTo>
                  <a:cubicBezTo>
                    <a:pt x="5327" y="1525"/>
                    <a:pt x="5307" y="2084"/>
                    <a:pt x="6178" y="2084"/>
                  </a:cubicBezTo>
                  <a:cubicBezTo>
                    <a:pt x="6505" y="2084"/>
                    <a:pt x="6958" y="2005"/>
                    <a:pt x="7602" y="1787"/>
                  </a:cubicBezTo>
                  <a:cubicBezTo>
                    <a:pt x="7602" y="1787"/>
                    <a:pt x="7854" y="2805"/>
                    <a:pt x="7810" y="3461"/>
                  </a:cubicBezTo>
                  <a:lnTo>
                    <a:pt x="7799" y="4708"/>
                  </a:lnTo>
                  <a:cubicBezTo>
                    <a:pt x="7799" y="4708"/>
                    <a:pt x="7832" y="5299"/>
                    <a:pt x="7186" y="5627"/>
                  </a:cubicBezTo>
                  <a:cubicBezTo>
                    <a:pt x="7186" y="5627"/>
                    <a:pt x="6814" y="5824"/>
                    <a:pt x="6410" y="5911"/>
                  </a:cubicBezTo>
                  <a:cubicBezTo>
                    <a:pt x="6410" y="5911"/>
                    <a:pt x="6355" y="6611"/>
                    <a:pt x="6574" y="7333"/>
                  </a:cubicBezTo>
                  <a:lnTo>
                    <a:pt x="6989" y="7552"/>
                  </a:lnTo>
                  <a:cubicBezTo>
                    <a:pt x="6989" y="7552"/>
                    <a:pt x="9002" y="7103"/>
                    <a:pt x="9582" y="7027"/>
                  </a:cubicBezTo>
                  <a:cubicBezTo>
                    <a:pt x="9582" y="7027"/>
                    <a:pt x="9396" y="6414"/>
                    <a:pt x="9035" y="6097"/>
                  </a:cubicBezTo>
                  <a:cubicBezTo>
                    <a:pt x="8663" y="5769"/>
                    <a:pt x="9035" y="5321"/>
                    <a:pt x="9144" y="5025"/>
                  </a:cubicBezTo>
                  <a:cubicBezTo>
                    <a:pt x="9254" y="4740"/>
                    <a:pt x="7854" y="3592"/>
                    <a:pt x="7963" y="1525"/>
                  </a:cubicBezTo>
                  <a:cubicBezTo>
                    <a:pt x="8018" y="481"/>
                    <a:pt x="7214" y="0"/>
                    <a:pt x="626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6" name="Google Shape;2116;p58"/>
            <p:cNvSpPr/>
            <p:nvPr/>
          </p:nvSpPr>
          <p:spPr>
            <a:xfrm>
              <a:off x="3332151" y="1479676"/>
              <a:ext cx="598268" cy="1966895"/>
            </a:xfrm>
            <a:custGeom>
              <a:avLst/>
              <a:gdLst/>
              <a:ahLst/>
              <a:cxnLst/>
              <a:rect l="l" t="t" r="r" b="b"/>
              <a:pathLst>
                <a:path w="7537" h="24779" extrusionOk="0">
                  <a:moveTo>
                    <a:pt x="2308" y="0"/>
                  </a:moveTo>
                  <a:cubicBezTo>
                    <a:pt x="1948" y="164"/>
                    <a:pt x="1510" y="372"/>
                    <a:pt x="1018" y="667"/>
                  </a:cubicBezTo>
                  <a:cubicBezTo>
                    <a:pt x="274" y="1104"/>
                    <a:pt x="1" y="3248"/>
                    <a:pt x="1" y="3248"/>
                  </a:cubicBezTo>
                  <a:lnTo>
                    <a:pt x="4310" y="11277"/>
                  </a:lnTo>
                  <a:lnTo>
                    <a:pt x="3315" y="20848"/>
                  </a:lnTo>
                  <a:cubicBezTo>
                    <a:pt x="2943" y="21110"/>
                    <a:pt x="2320" y="21548"/>
                    <a:pt x="2221" y="21733"/>
                  </a:cubicBezTo>
                  <a:cubicBezTo>
                    <a:pt x="2145" y="21876"/>
                    <a:pt x="2177" y="22051"/>
                    <a:pt x="2308" y="22149"/>
                  </a:cubicBezTo>
                  <a:lnTo>
                    <a:pt x="5809" y="24752"/>
                  </a:lnTo>
                  <a:cubicBezTo>
                    <a:pt x="5840" y="24768"/>
                    <a:pt x="5872" y="24778"/>
                    <a:pt x="5909" y="24778"/>
                  </a:cubicBezTo>
                  <a:cubicBezTo>
                    <a:pt x="5922" y="24778"/>
                    <a:pt x="5936" y="24777"/>
                    <a:pt x="5951" y="24774"/>
                  </a:cubicBezTo>
                  <a:cubicBezTo>
                    <a:pt x="6115" y="24730"/>
                    <a:pt x="6148" y="24621"/>
                    <a:pt x="6148" y="24545"/>
                  </a:cubicBezTo>
                  <a:cubicBezTo>
                    <a:pt x="6148" y="24479"/>
                    <a:pt x="6115" y="24424"/>
                    <a:pt x="6061" y="24402"/>
                  </a:cubicBezTo>
                  <a:cubicBezTo>
                    <a:pt x="5349" y="23998"/>
                    <a:pt x="4507" y="23254"/>
                    <a:pt x="4671" y="22565"/>
                  </a:cubicBezTo>
                  <a:cubicBezTo>
                    <a:pt x="4835" y="21985"/>
                    <a:pt x="5874" y="18376"/>
                    <a:pt x="6574" y="15455"/>
                  </a:cubicBezTo>
                  <a:cubicBezTo>
                    <a:pt x="6804" y="14504"/>
                    <a:pt x="7198" y="12808"/>
                    <a:pt x="7427" y="11824"/>
                  </a:cubicBezTo>
                  <a:cubicBezTo>
                    <a:pt x="7537" y="11320"/>
                    <a:pt x="7504" y="10785"/>
                    <a:pt x="7307" y="10304"/>
                  </a:cubicBezTo>
                  <a:cubicBezTo>
                    <a:pt x="6640" y="8597"/>
                    <a:pt x="5951" y="6901"/>
                    <a:pt x="5339" y="5480"/>
                  </a:cubicBezTo>
                  <a:cubicBezTo>
                    <a:pt x="5218" y="5207"/>
                    <a:pt x="5108" y="4933"/>
                    <a:pt x="4989" y="4682"/>
                  </a:cubicBezTo>
                  <a:cubicBezTo>
                    <a:pt x="4529" y="3642"/>
                    <a:pt x="4135" y="2811"/>
                    <a:pt x="3840" y="2341"/>
                  </a:cubicBezTo>
                  <a:cubicBezTo>
                    <a:pt x="3282" y="1433"/>
                    <a:pt x="2768" y="645"/>
                    <a:pt x="2308" y="0"/>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7" name="Google Shape;2117;p58"/>
            <p:cNvSpPr/>
            <p:nvPr/>
          </p:nvSpPr>
          <p:spPr>
            <a:xfrm>
              <a:off x="3670772" y="2279238"/>
              <a:ext cx="234481" cy="124305"/>
            </a:xfrm>
            <a:custGeom>
              <a:avLst/>
              <a:gdLst/>
              <a:ahLst/>
              <a:cxnLst/>
              <a:rect l="l" t="t" r="r" b="b"/>
              <a:pathLst>
                <a:path w="2954" h="1566" extrusionOk="0">
                  <a:moveTo>
                    <a:pt x="2954" y="0"/>
                  </a:moveTo>
                  <a:cubicBezTo>
                    <a:pt x="2954" y="0"/>
                    <a:pt x="2407" y="44"/>
                    <a:pt x="11" y="1160"/>
                  </a:cubicBezTo>
                  <a:lnTo>
                    <a:pt x="33" y="1237"/>
                  </a:lnTo>
                  <a:lnTo>
                    <a:pt x="1" y="1565"/>
                  </a:lnTo>
                  <a:lnTo>
                    <a:pt x="29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8" name="Google Shape;2118;p58"/>
            <p:cNvSpPr/>
            <p:nvPr/>
          </p:nvSpPr>
          <p:spPr>
            <a:xfrm>
              <a:off x="3486697" y="3122298"/>
              <a:ext cx="342990" cy="356405"/>
            </a:xfrm>
            <a:custGeom>
              <a:avLst/>
              <a:gdLst/>
              <a:ahLst/>
              <a:cxnLst/>
              <a:rect l="l" t="t" r="r" b="b"/>
              <a:pathLst>
                <a:path w="4321" h="4490" extrusionOk="0">
                  <a:moveTo>
                    <a:pt x="1292" y="1"/>
                  </a:moveTo>
                  <a:lnTo>
                    <a:pt x="164" y="1073"/>
                  </a:lnTo>
                  <a:cubicBezTo>
                    <a:pt x="132" y="1105"/>
                    <a:pt x="99" y="1138"/>
                    <a:pt x="66" y="1182"/>
                  </a:cubicBezTo>
                  <a:cubicBezTo>
                    <a:pt x="45" y="1226"/>
                    <a:pt x="33" y="1269"/>
                    <a:pt x="23" y="1313"/>
                  </a:cubicBezTo>
                  <a:cubicBezTo>
                    <a:pt x="1" y="1455"/>
                    <a:pt x="55" y="1619"/>
                    <a:pt x="198" y="1707"/>
                  </a:cubicBezTo>
                  <a:lnTo>
                    <a:pt x="4037" y="4463"/>
                  </a:lnTo>
                  <a:cubicBezTo>
                    <a:pt x="4063" y="4481"/>
                    <a:pt x="4094" y="4489"/>
                    <a:pt x="4125" y="4489"/>
                  </a:cubicBezTo>
                  <a:cubicBezTo>
                    <a:pt x="4172" y="4489"/>
                    <a:pt x="4218" y="4470"/>
                    <a:pt x="4245" y="4430"/>
                  </a:cubicBezTo>
                  <a:lnTo>
                    <a:pt x="4277" y="4364"/>
                  </a:lnTo>
                  <a:cubicBezTo>
                    <a:pt x="4277" y="4343"/>
                    <a:pt x="4277" y="4321"/>
                    <a:pt x="4289" y="4299"/>
                  </a:cubicBezTo>
                  <a:cubicBezTo>
                    <a:pt x="4321" y="4036"/>
                    <a:pt x="4223" y="3632"/>
                    <a:pt x="3588" y="3205"/>
                  </a:cubicBezTo>
                  <a:cubicBezTo>
                    <a:pt x="2517" y="2494"/>
                    <a:pt x="2768" y="1904"/>
                    <a:pt x="2768" y="1904"/>
                  </a:cubicBezTo>
                  <a:lnTo>
                    <a:pt x="2932" y="1630"/>
                  </a:lnTo>
                  <a:lnTo>
                    <a:pt x="12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19" name="Google Shape;2119;p58"/>
            <p:cNvSpPr/>
            <p:nvPr/>
          </p:nvSpPr>
          <p:spPr>
            <a:xfrm>
              <a:off x="3488444" y="3216042"/>
              <a:ext cx="338704" cy="257977"/>
            </a:xfrm>
            <a:custGeom>
              <a:avLst/>
              <a:gdLst/>
              <a:ahLst/>
              <a:cxnLst/>
              <a:rect l="l" t="t" r="r" b="b"/>
              <a:pathLst>
                <a:path w="4267" h="3250" extrusionOk="0">
                  <a:moveTo>
                    <a:pt x="44" y="1"/>
                  </a:moveTo>
                  <a:cubicBezTo>
                    <a:pt x="23" y="45"/>
                    <a:pt x="11" y="88"/>
                    <a:pt x="1" y="132"/>
                  </a:cubicBezTo>
                  <a:lnTo>
                    <a:pt x="4223" y="3249"/>
                  </a:lnTo>
                  <a:lnTo>
                    <a:pt x="4255" y="3183"/>
                  </a:lnTo>
                  <a:cubicBezTo>
                    <a:pt x="4255" y="3162"/>
                    <a:pt x="4255" y="3140"/>
                    <a:pt x="4267" y="3118"/>
                  </a:cubicBezTo>
                  <a:lnTo>
                    <a:pt x="4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0" name="Google Shape;2120;p58"/>
            <p:cNvSpPr/>
            <p:nvPr/>
          </p:nvSpPr>
          <p:spPr>
            <a:xfrm>
              <a:off x="2441385" y="1608901"/>
              <a:ext cx="962928" cy="1821079"/>
            </a:xfrm>
            <a:custGeom>
              <a:avLst/>
              <a:gdLst/>
              <a:ahLst/>
              <a:cxnLst/>
              <a:rect l="l" t="t" r="r" b="b"/>
              <a:pathLst>
                <a:path w="12131" h="22942" extrusionOk="0">
                  <a:moveTo>
                    <a:pt x="10617" y="1"/>
                  </a:moveTo>
                  <a:cubicBezTo>
                    <a:pt x="9752" y="1"/>
                    <a:pt x="8390" y="1620"/>
                    <a:pt x="8390" y="1620"/>
                  </a:cubicBezTo>
                  <a:lnTo>
                    <a:pt x="7635" y="10699"/>
                  </a:lnTo>
                  <a:lnTo>
                    <a:pt x="1598" y="18192"/>
                  </a:lnTo>
                  <a:cubicBezTo>
                    <a:pt x="1149" y="18202"/>
                    <a:pt x="383" y="18246"/>
                    <a:pt x="198" y="18345"/>
                  </a:cubicBezTo>
                  <a:cubicBezTo>
                    <a:pt x="55" y="18421"/>
                    <a:pt x="1" y="18596"/>
                    <a:pt x="55" y="18749"/>
                  </a:cubicBezTo>
                  <a:lnTo>
                    <a:pt x="1576" y="22818"/>
                  </a:lnTo>
                  <a:cubicBezTo>
                    <a:pt x="1598" y="22873"/>
                    <a:pt x="1630" y="22905"/>
                    <a:pt x="1674" y="22927"/>
                  </a:cubicBezTo>
                  <a:cubicBezTo>
                    <a:pt x="1711" y="22937"/>
                    <a:pt x="1744" y="22941"/>
                    <a:pt x="1774" y="22941"/>
                  </a:cubicBezTo>
                  <a:cubicBezTo>
                    <a:pt x="1876" y="22941"/>
                    <a:pt x="1938" y="22891"/>
                    <a:pt x="1980" y="22840"/>
                  </a:cubicBezTo>
                  <a:cubicBezTo>
                    <a:pt x="2013" y="22785"/>
                    <a:pt x="2002" y="22720"/>
                    <a:pt x="1980" y="22665"/>
                  </a:cubicBezTo>
                  <a:cubicBezTo>
                    <a:pt x="1598" y="21943"/>
                    <a:pt x="1521" y="20882"/>
                    <a:pt x="1608" y="20379"/>
                  </a:cubicBezTo>
                  <a:cubicBezTo>
                    <a:pt x="2057" y="19974"/>
                    <a:pt x="5098" y="17502"/>
                    <a:pt x="7274" y="15435"/>
                  </a:cubicBezTo>
                  <a:cubicBezTo>
                    <a:pt x="7974" y="14757"/>
                    <a:pt x="9232" y="13554"/>
                    <a:pt x="9954" y="12854"/>
                  </a:cubicBezTo>
                  <a:cubicBezTo>
                    <a:pt x="10326" y="12492"/>
                    <a:pt x="10589" y="12023"/>
                    <a:pt x="10687" y="11519"/>
                  </a:cubicBezTo>
                  <a:cubicBezTo>
                    <a:pt x="11048" y="9714"/>
                    <a:pt x="11398" y="7920"/>
                    <a:pt x="11660" y="6401"/>
                  </a:cubicBezTo>
                  <a:cubicBezTo>
                    <a:pt x="11704" y="6094"/>
                    <a:pt x="11758" y="5810"/>
                    <a:pt x="11802" y="5536"/>
                  </a:cubicBezTo>
                  <a:cubicBezTo>
                    <a:pt x="11977" y="4410"/>
                    <a:pt x="12087" y="3502"/>
                    <a:pt x="12098" y="2944"/>
                  </a:cubicBezTo>
                  <a:cubicBezTo>
                    <a:pt x="12130" y="1883"/>
                    <a:pt x="12130" y="942"/>
                    <a:pt x="12087" y="155"/>
                  </a:cubicBezTo>
                  <a:cubicBezTo>
                    <a:pt x="11704" y="89"/>
                    <a:pt x="11212" y="23"/>
                    <a:pt x="10643" y="1"/>
                  </a:cubicBezTo>
                  <a:cubicBezTo>
                    <a:pt x="10634" y="1"/>
                    <a:pt x="10626" y="1"/>
                    <a:pt x="10617" y="1"/>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1" name="Google Shape;2121;p58"/>
            <p:cNvSpPr/>
            <p:nvPr/>
          </p:nvSpPr>
          <p:spPr>
            <a:xfrm>
              <a:off x="3008294" y="2462439"/>
              <a:ext cx="287505" cy="65407"/>
            </a:xfrm>
            <a:custGeom>
              <a:avLst/>
              <a:gdLst/>
              <a:ahLst/>
              <a:cxnLst/>
              <a:rect l="l" t="t" r="r" b="b"/>
              <a:pathLst>
                <a:path w="3622" h="824" extrusionOk="0">
                  <a:moveTo>
                    <a:pt x="450" y="1"/>
                  </a:moveTo>
                  <a:lnTo>
                    <a:pt x="1" y="558"/>
                  </a:lnTo>
                  <a:cubicBezTo>
                    <a:pt x="1" y="558"/>
                    <a:pt x="1048" y="823"/>
                    <a:pt x="2048" y="823"/>
                  </a:cubicBezTo>
                  <a:cubicBezTo>
                    <a:pt x="2687" y="823"/>
                    <a:pt x="3306" y="715"/>
                    <a:pt x="3622" y="361"/>
                  </a:cubicBezTo>
                  <a:lnTo>
                    <a:pt x="3622" y="361"/>
                  </a:lnTo>
                  <a:cubicBezTo>
                    <a:pt x="3621" y="361"/>
                    <a:pt x="3529" y="365"/>
                    <a:pt x="3369" y="365"/>
                  </a:cubicBezTo>
                  <a:cubicBezTo>
                    <a:pt x="2847" y="365"/>
                    <a:pt x="1604" y="327"/>
                    <a:pt x="4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2" name="Google Shape;2122;p58"/>
            <p:cNvSpPr/>
            <p:nvPr/>
          </p:nvSpPr>
          <p:spPr>
            <a:xfrm>
              <a:off x="2424874" y="3038953"/>
              <a:ext cx="191062" cy="423400"/>
            </a:xfrm>
            <a:custGeom>
              <a:avLst/>
              <a:gdLst/>
              <a:ahLst/>
              <a:cxnLst/>
              <a:rect l="l" t="t" r="r" b="b"/>
              <a:pathLst>
                <a:path w="2407" h="5334" extrusionOk="0">
                  <a:moveTo>
                    <a:pt x="1915" y="1"/>
                  </a:moveTo>
                  <a:lnTo>
                    <a:pt x="394" y="274"/>
                  </a:lnTo>
                  <a:cubicBezTo>
                    <a:pt x="340" y="285"/>
                    <a:pt x="296" y="295"/>
                    <a:pt x="252" y="317"/>
                  </a:cubicBezTo>
                  <a:cubicBezTo>
                    <a:pt x="209" y="351"/>
                    <a:pt x="175" y="372"/>
                    <a:pt x="143" y="405"/>
                  </a:cubicBezTo>
                  <a:cubicBezTo>
                    <a:pt x="44" y="514"/>
                    <a:pt x="0" y="679"/>
                    <a:pt x="66" y="832"/>
                  </a:cubicBezTo>
                  <a:lnTo>
                    <a:pt x="1784" y="5239"/>
                  </a:lnTo>
                  <a:cubicBezTo>
                    <a:pt x="1809" y="5301"/>
                    <a:pt x="1863" y="5334"/>
                    <a:pt x="1923" y="5334"/>
                  </a:cubicBezTo>
                  <a:cubicBezTo>
                    <a:pt x="1938" y="5334"/>
                    <a:pt x="1954" y="5331"/>
                    <a:pt x="1969" y="5327"/>
                  </a:cubicBezTo>
                  <a:cubicBezTo>
                    <a:pt x="1991" y="5316"/>
                    <a:pt x="2013" y="5305"/>
                    <a:pt x="2035" y="5283"/>
                  </a:cubicBezTo>
                  <a:lnTo>
                    <a:pt x="2079" y="5239"/>
                  </a:lnTo>
                  <a:cubicBezTo>
                    <a:pt x="2243" y="5042"/>
                    <a:pt x="2396" y="4649"/>
                    <a:pt x="2090" y="3938"/>
                  </a:cubicBezTo>
                  <a:cubicBezTo>
                    <a:pt x="1587" y="2757"/>
                    <a:pt x="2112" y="2396"/>
                    <a:pt x="2112" y="2396"/>
                  </a:cubicBezTo>
                  <a:lnTo>
                    <a:pt x="2407" y="2254"/>
                  </a:lnTo>
                  <a:lnTo>
                    <a:pt x="191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3" name="Google Shape;2123;p58"/>
            <p:cNvSpPr/>
            <p:nvPr/>
          </p:nvSpPr>
          <p:spPr>
            <a:xfrm>
              <a:off x="2436225" y="3064115"/>
              <a:ext cx="153675" cy="397681"/>
            </a:xfrm>
            <a:custGeom>
              <a:avLst/>
              <a:gdLst/>
              <a:ahLst/>
              <a:cxnLst/>
              <a:rect l="l" t="t" r="r" b="b"/>
              <a:pathLst>
                <a:path w="1936" h="5010" extrusionOk="0">
                  <a:moveTo>
                    <a:pt x="109" y="0"/>
                  </a:moveTo>
                  <a:cubicBezTo>
                    <a:pt x="66" y="34"/>
                    <a:pt x="32" y="55"/>
                    <a:pt x="0" y="88"/>
                  </a:cubicBezTo>
                  <a:lnTo>
                    <a:pt x="1826" y="5010"/>
                  </a:lnTo>
                  <a:cubicBezTo>
                    <a:pt x="1848" y="4999"/>
                    <a:pt x="1870" y="4988"/>
                    <a:pt x="1892" y="4966"/>
                  </a:cubicBezTo>
                  <a:lnTo>
                    <a:pt x="1936" y="4922"/>
                  </a:lnTo>
                  <a:lnTo>
                    <a:pt x="10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4" name="Google Shape;2124;p58"/>
            <p:cNvSpPr/>
            <p:nvPr/>
          </p:nvSpPr>
          <p:spPr>
            <a:xfrm>
              <a:off x="2918915" y="1420619"/>
              <a:ext cx="1021906" cy="1071755"/>
            </a:xfrm>
            <a:custGeom>
              <a:avLst/>
              <a:gdLst/>
              <a:ahLst/>
              <a:cxnLst/>
              <a:rect l="l" t="t" r="r" b="b"/>
              <a:pathLst>
                <a:path w="12874" h="13502" extrusionOk="0">
                  <a:moveTo>
                    <a:pt x="3161" y="0"/>
                  </a:moveTo>
                  <a:cubicBezTo>
                    <a:pt x="3161" y="0"/>
                    <a:pt x="3107" y="110"/>
                    <a:pt x="2997" y="317"/>
                  </a:cubicBezTo>
                  <a:cubicBezTo>
                    <a:pt x="2976" y="361"/>
                    <a:pt x="2964" y="405"/>
                    <a:pt x="2942" y="448"/>
                  </a:cubicBezTo>
                  <a:cubicBezTo>
                    <a:pt x="2319" y="1717"/>
                    <a:pt x="635" y="5666"/>
                    <a:pt x="44" y="11780"/>
                  </a:cubicBezTo>
                  <a:cubicBezTo>
                    <a:pt x="44" y="11824"/>
                    <a:pt x="44" y="11868"/>
                    <a:pt x="33" y="11923"/>
                  </a:cubicBezTo>
                  <a:cubicBezTo>
                    <a:pt x="33" y="11988"/>
                    <a:pt x="22" y="12064"/>
                    <a:pt x="11" y="12152"/>
                  </a:cubicBezTo>
                  <a:cubicBezTo>
                    <a:pt x="0" y="12382"/>
                    <a:pt x="132" y="12601"/>
                    <a:pt x="339" y="12688"/>
                  </a:cubicBezTo>
                  <a:cubicBezTo>
                    <a:pt x="995" y="12970"/>
                    <a:pt x="2480" y="13502"/>
                    <a:pt x="4204" y="13502"/>
                  </a:cubicBezTo>
                  <a:cubicBezTo>
                    <a:pt x="4954" y="13502"/>
                    <a:pt x="5749" y="13401"/>
                    <a:pt x="6541" y="13136"/>
                  </a:cubicBezTo>
                  <a:cubicBezTo>
                    <a:pt x="9243" y="12229"/>
                    <a:pt x="11146" y="11080"/>
                    <a:pt x="12382" y="10829"/>
                  </a:cubicBezTo>
                  <a:cubicBezTo>
                    <a:pt x="12699" y="10763"/>
                    <a:pt x="12874" y="10424"/>
                    <a:pt x="12743" y="10129"/>
                  </a:cubicBezTo>
                  <a:cubicBezTo>
                    <a:pt x="12732" y="10117"/>
                    <a:pt x="12721" y="10107"/>
                    <a:pt x="12721" y="10085"/>
                  </a:cubicBezTo>
                  <a:cubicBezTo>
                    <a:pt x="12699" y="10052"/>
                    <a:pt x="12677" y="10008"/>
                    <a:pt x="12655" y="9964"/>
                  </a:cubicBezTo>
                  <a:cubicBezTo>
                    <a:pt x="11660" y="7864"/>
                    <a:pt x="9013" y="2330"/>
                    <a:pt x="7898" y="448"/>
                  </a:cubicBezTo>
                  <a:cubicBezTo>
                    <a:pt x="7876" y="405"/>
                    <a:pt x="7843" y="361"/>
                    <a:pt x="7821" y="317"/>
                  </a:cubicBezTo>
                  <a:cubicBezTo>
                    <a:pt x="7745" y="197"/>
                    <a:pt x="7679" y="88"/>
                    <a:pt x="7613" y="11"/>
                  </a:cubicBezTo>
                  <a:lnTo>
                    <a:pt x="316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5" name="Google Shape;2125;p58"/>
            <p:cNvSpPr/>
            <p:nvPr/>
          </p:nvSpPr>
          <p:spPr>
            <a:xfrm>
              <a:off x="3152442" y="1445782"/>
              <a:ext cx="393395" cy="10478"/>
            </a:xfrm>
            <a:custGeom>
              <a:avLst/>
              <a:gdLst/>
              <a:ahLst/>
              <a:cxnLst/>
              <a:rect l="l" t="t" r="r" b="b"/>
              <a:pathLst>
                <a:path w="4956" h="132" extrusionOk="0">
                  <a:moveTo>
                    <a:pt x="55" y="0"/>
                  </a:moveTo>
                  <a:cubicBezTo>
                    <a:pt x="34" y="44"/>
                    <a:pt x="22" y="88"/>
                    <a:pt x="0" y="131"/>
                  </a:cubicBezTo>
                  <a:lnTo>
                    <a:pt x="4956" y="131"/>
                  </a:lnTo>
                  <a:cubicBezTo>
                    <a:pt x="4934" y="88"/>
                    <a:pt x="4901" y="44"/>
                    <a:pt x="48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6" name="Google Shape;2126;p58"/>
            <p:cNvSpPr/>
            <p:nvPr/>
          </p:nvSpPr>
          <p:spPr>
            <a:xfrm>
              <a:off x="2921455" y="2211529"/>
              <a:ext cx="1007221" cy="237974"/>
            </a:xfrm>
            <a:custGeom>
              <a:avLst/>
              <a:gdLst/>
              <a:ahLst/>
              <a:cxnLst/>
              <a:rect l="l" t="t" r="r" b="b"/>
              <a:pathLst>
                <a:path w="12689" h="2998" extrusionOk="0">
                  <a:moveTo>
                    <a:pt x="12623" y="0"/>
                  </a:moveTo>
                  <a:cubicBezTo>
                    <a:pt x="11606" y="175"/>
                    <a:pt x="10075" y="821"/>
                    <a:pt x="8478" y="1499"/>
                  </a:cubicBezTo>
                  <a:cubicBezTo>
                    <a:pt x="7592" y="1882"/>
                    <a:pt x="6684" y="2265"/>
                    <a:pt x="5820" y="2593"/>
                  </a:cubicBezTo>
                  <a:cubicBezTo>
                    <a:pt x="5289" y="2790"/>
                    <a:pt x="4722" y="2868"/>
                    <a:pt x="4153" y="2868"/>
                  </a:cubicBezTo>
                  <a:cubicBezTo>
                    <a:pt x="2447" y="2868"/>
                    <a:pt x="734" y="2161"/>
                    <a:pt x="12" y="1816"/>
                  </a:cubicBezTo>
                  <a:cubicBezTo>
                    <a:pt x="12" y="1860"/>
                    <a:pt x="12" y="1904"/>
                    <a:pt x="1" y="1959"/>
                  </a:cubicBezTo>
                  <a:cubicBezTo>
                    <a:pt x="756" y="2309"/>
                    <a:pt x="2451" y="2997"/>
                    <a:pt x="4157" y="2997"/>
                  </a:cubicBezTo>
                  <a:cubicBezTo>
                    <a:pt x="4737" y="2997"/>
                    <a:pt x="5317" y="2910"/>
                    <a:pt x="5864" y="2713"/>
                  </a:cubicBezTo>
                  <a:cubicBezTo>
                    <a:pt x="6728" y="2385"/>
                    <a:pt x="7647" y="2002"/>
                    <a:pt x="8522" y="1619"/>
                  </a:cubicBezTo>
                  <a:cubicBezTo>
                    <a:pt x="10141" y="941"/>
                    <a:pt x="11683" y="285"/>
                    <a:pt x="12689" y="121"/>
                  </a:cubicBezTo>
                  <a:cubicBezTo>
                    <a:pt x="12667" y="88"/>
                    <a:pt x="12645" y="44"/>
                    <a:pt x="126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7" name="Google Shape;2127;p58"/>
            <p:cNvSpPr/>
            <p:nvPr/>
          </p:nvSpPr>
          <p:spPr>
            <a:xfrm>
              <a:off x="3372157" y="2056110"/>
              <a:ext cx="93824" cy="159866"/>
            </a:xfrm>
            <a:custGeom>
              <a:avLst/>
              <a:gdLst/>
              <a:ahLst/>
              <a:cxnLst/>
              <a:rect l="l" t="t" r="r" b="b"/>
              <a:pathLst>
                <a:path w="1182" h="2014" extrusionOk="0">
                  <a:moveTo>
                    <a:pt x="1061" y="1"/>
                  </a:moveTo>
                  <a:lnTo>
                    <a:pt x="0" y="1948"/>
                  </a:lnTo>
                  <a:lnTo>
                    <a:pt x="120" y="2013"/>
                  </a:lnTo>
                  <a:lnTo>
                    <a:pt x="1181" y="66"/>
                  </a:lnTo>
                  <a:lnTo>
                    <a:pt x="106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28" name="Google Shape;2128;p58"/>
            <p:cNvSpPr/>
            <p:nvPr/>
          </p:nvSpPr>
          <p:spPr>
            <a:xfrm>
              <a:off x="3398986" y="2056983"/>
              <a:ext cx="125099" cy="224956"/>
            </a:xfrm>
            <a:custGeom>
              <a:avLst/>
              <a:gdLst/>
              <a:ahLst/>
              <a:cxnLst/>
              <a:rect l="l" t="t" r="r" b="b"/>
              <a:pathLst>
                <a:path w="1576" h="2834" extrusionOk="0">
                  <a:moveTo>
                    <a:pt x="1466" y="0"/>
                  </a:moveTo>
                  <a:lnTo>
                    <a:pt x="1" y="2768"/>
                  </a:lnTo>
                  <a:lnTo>
                    <a:pt x="110" y="2834"/>
                  </a:lnTo>
                  <a:lnTo>
                    <a:pt x="1576" y="55"/>
                  </a:lnTo>
                  <a:lnTo>
                    <a:pt x="146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129" name="Google Shape;2129;p58"/>
          <p:cNvGrpSpPr/>
          <p:nvPr/>
        </p:nvGrpSpPr>
        <p:grpSpPr>
          <a:xfrm>
            <a:off x="6981335" y="1475358"/>
            <a:ext cx="1449554" cy="3128933"/>
            <a:chOff x="3483850" y="243975"/>
            <a:chExt cx="479350" cy="1034700"/>
          </a:xfrm>
        </p:grpSpPr>
        <p:sp>
          <p:nvSpPr>
            <p:cNvPr id="2130" name="Google Shape;2130;p58"/>
            <p:cNvSpPr/>
            <p:nvPr/>
          </p:nvSpPr>
          <p:spPr>
            <a:xfrm>
              <a:off x="3651725" y="276650"/>
              <a:ext cx="113500" cy="132300"/>
            </a:xfrm>
            <a:custGeom>
              <a:avLst/>
              <a:gdLst/>
              <a:ahLst/>
              <a:cxnLst/>
              <a:rect l="l" t="t" r="r" b="b"/>
              <a:pathLst>
                <a:path w="4540" h="5292" extrusionOk="0">
                  <a:moveTo>
                    <a:pt x="2694" y="1"/>
                  </a:moveTo>
                  <a:cubicBezTo>
                    <a:pt x="2198" y="1"/>
                    <a:pt x="1659" y="171"/>
                    <a:pt x="1204" y="570"/>
                  </a:cubicBezTo>
                  <a:cubicBezTo>
                    <a:pt x="701" y="997"/>
                    <a:pt x="592" y="1795"/>
                    <a:pt x="624" y="2506"/>
                  </a:cubicBezTo>
                  <a:cubicBezTo>
                    <a:pt x="602" y="2496"/>
                    <a:pt x="570" y="2484"/>
                    <a:pt x="558" y="2484"/>
                  </a:cubicBezTo>
                  <a:cubicBezTo>
                    <a:pt x="530" y="2477"/>
                    <a:pt x="501" y="2474"/>
                    <a:pt x="473" y="2474"/>
                  </a:cubicBezTo>
                  <a:cubicBezTo>
                    <a:pt x="285" y="2474"/>
                    <a:pt x="112" y="2621"/>
                    <a:pt x="55" y="2802"/>
                  </a:cubicBezTo>
                  <a:cubicBezTo>
                    <a:pt x="1" y="2965"/>
                    <a:pt x="33" y="3152"/>
                    <a:pt x="132" y="3294"/>
                  </a:cubicBezTo>
                  <a:cubicBezTo>
                    <a:pt x="208" y="3414"/>
                    <a:pt x="340" y="3524"/>
                    <a:pt x="471" y="3578"/>
                  </a:cubicBezTo>
                  <a:cubicBezTo>
                    <a:pt x="504" y="3589"/>
                    <a:pt x="657" y="3611"/>
                    <a:pt x="767" y="3611"/>
                  </a:cubicBezTo>
                  <a:cubicBezTo>
                    <a:pt x="865" y="4081"/>
                    <a:pt x="1105" y="4519"/>
                    <a:pt x="1477" y="4825"/>
                  </a:cubicBezTo>
                  <a:cubicBezTo>
                    <a:pt x="1843" y="5131"/>
                    <a:pt x="2288" y="5292"/>
                    <a:pt x="2751" y="5292"/>
                  </a:cubicBezTo>
                  <a:cubicBezTo>
                    <a:pt x="2883" y="5292"/>
                    <a:pt x="3017" y="5279"/>
                    <a:pt x="3151" y="5252"/>
                  </a:cubicBezTo>
                  <a:cubicBezTo>
                    <a:pt x="3621" y="5153"/>
                    <a:pt x="4310" y="4858"/>
                    <a:pt x="4474" y="4365"/>
                  </a:cubicBezTo>
                  <a:cubicBezTo>
                    <a:pt x="4518" y="4246"/>
                    <a:pt x="4529" y="4114"/>
                    <a:pt x="4529" y="3972"/>
                  </a:cubicBezTo>
                  <a:cubicBezTo>
                    <a:pt x="4540" y="2955"/>
                    <a:pt x="4518" y="1762"/>
                    <a:pt x="4146" y="800"/>
                  </a:cubicBezTo>
                  <a:cubicBezTo>
                    <a:pt x="3957" y="315"/>
                    <a:pt x="3366" y="1"/>
                    <a:pt x="2694" y="1"/>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1" name="Google Shape;2131;p58"/>
            <p:cNvSpPr/>
            <p:nvPr/>
          </p:nvSpPr>
          <p:spPr>
            <a:xfrm>
              <a:off x="3745250" y="331925"/>
              <a:ext cx="7150" cy="14225"/>
            </a:xfrm>
            <a:custGeom>
              <a:avLst/>
              <a:gdLst/>
              <a:ahLst/>
              <a:cxnLst/>
              <a:rect l="l" t="t" r="r" b="b"/>
              <a:pathLst>
                <a:path w="286" h="569" extrusionOk="0">
                  <a:moveTo>
                    <a:pt x="142" y="0"/>
                  </a:moveTo>
                  <a:cubicBezTo>
                    <a:pt x="66" y="0"/>
                    <a:pt x="1" y="120"/>
                    <a:pt x="1" y="285"/>
                  </a:cubicBezTo>
                  <a:cubicBezTo>
                    <a:pt x="1" y="438"/>
                    <a:pt x="66" y="569"/>
                    <a:pt x="142" y="569"/>
                  </a:cubicBezTo>
                  <a:cubicBezTo>
                    <a:pt x="219" y="569"/>
                    <a:pt x="285" y="438"/>
                    <a:pt x="285" y="285"/>
                  </a:cubicBezTo>
                  <a:cubicBezTo>
                    <a:pt x="285" y="120"/>
                    <a:pt x="219" y="0"/>
                    <a:pt x="1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2" name="Google Shape;2132;p58"/>
            <p:cNvSpPr/>
            <p:nvPr/>
          </p:nvSpPr>
          <p:spPr>
            <a:xfrm>
              <a:off x="3715450" y="331925"/>
              <a:ext cx="6850" cy="14225"/>
            </a:xfrm>
            <a:custGeom>
              <a:avLst/>
              <a:gdLst/>
              <a:ahLst/>
              <a:cxnLst/>
              <a:rect l="l" t="t" r="r" b="b"/>
              <a:pathLst>
                <a:path w="274" h="569" extrusionOk="0">
                  <a:moveTo>
                    <a:pt x="143" y="0"/>
                  </a:moveTo>
                  <a:cubicBezTo>
                    <a:pt x="66" y="0"/>
                    <a:pt x="0" y="120"/>
                    <a:pt x="0" y="285"/>
                  </a:cubicBezTo>
                  <a:cubicBezTo>
                    <a:pt x="0" y="438"/>
                    <a:pt x="66" y="569"/>
                    <a:pt x="143" y="569"/>
                  </a:cubicBezTo>
                  <a:cubicBezTo>
                    <a:pt x="219" y="569"/>
                    <a:pt x="274" y="438"/>
                    <a:pt x="274" y="285"/>
                  </a:cubicBezTo>
                  <a:cubicBezTo>
                    <a:pt x="274" y="120"/>
                    <a:pt x="219" y="0"/>
                    <a:pt x="1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3" name="Google Shape;2133;p58"/>
            <p:cNvSpPr/>
            <p:nvPr/>
          </p:nvSpPr>
          <p:spPr>
            <a:xfrm>
              <a:off x="3730200" y="372925"/>
              <a:ext cx="7425" cy="1125"/>
            </a:xfrm>
            <a:custGeom>
              <a:avLst/>
              <a:gdLst/>
              <a:ahLst/>
              <a:cxnLst/>
              <a:rect l="l" t="t" r="r" b="b"/>
              <a:pathLst>
                <a:path w="297" h="45" extrusionOk="0">
                  <a:moveTo>
                    <a:pt x="1" y="1"/>
                  </a:moveTo>
                  <a:cubicBezTo>
                    <a:pt x="44" y="33"/>
                    <a:pt x="88" y="45"/>
                    <a:pt x="143" y="45"/>
                  </a:cubicBezTo>
                  <a:cubicBezTo>
                    <a:pt x="198" y="45"/>
                    <a:pt x="253" y="33"/>
                    <a:pt x="296" y="1"/>
                  </a:cubicBezTo>
                  <a:lnTo>
                    <a:pt x="296" y="1"/>
                  </a:lnTo>
                  <a:cubicBezTo>
                    <a:pt x="241" y="11"/>
                    <a:pt x="198" y="11"/>
                    <a:pt x="143" y="11"/>
                  </a:cubicBezTo>
                  <a:cubicBezTo>
                    <a:pt x="100" y="11"/>
                    <a:pt x="56" y="1"/>
                    <a:pt x="1" y="1"/>
                  </a:cubicBezTo>
                  <a:close/>
                </a:path>
              </a:pathLst>
            </a:custGeom>
            <a:solidFill>
              <a:srgbClr val="440A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4" name="Google Shape;2134;p58"/>
            <p:cNvSpPr/>
            <p:nvPr/>
          </p:nvSpPr>
          <p:spPr>
            <a:xfrm>
              <a:off x="3721200" y="355975"/>
              <a:ext cx="25175" cy="14675"/>
            </a:xfrm>
            <a:custGeom>
              <a:avLst/>
              <a:gdLst/>
              <a:ahLst/>
              <a:cxnLst/>
              <a:rect l="l" t="t" r="r" b="b"/>
              <a:pathLst>
                <a:path w="1007" h="587" extrusionOk="0">
                  <a:moveTo>
                    <a:pt x="0" y="1"/>
                  </a:moveTo>
                  <a:lnTo>
                    <a:pt x="0" y="1"/>
                  </a:lnTo>
                  <a:cubicBezTo>
                    <a:pt x="11" y="55"/>
                    <a:pt x="22" y="110"/>
                    <a:pt x="33" y="154"/>
                  </a:cubicBezTo>
                  <a:cubicBezTo>
                    <a:pt x="44" y="198"/>
                    <a:pt x="66" y="241"/>
                    <a:pt x="76" y="274"/>
                  </a:cubicBezTo>
                  <a:cubicBezTo>
                    <a:pt x="197" y="548"/>
                    <a:pt x="404" y="580"/>
                    <a:pt x="404" y="580"/>
                  </a:cubicBezTo>
                  <a:cubicBezTo>
                    <a:pt x="435" y="584"/>
                    <a:pt x="465" y="586"/>
                    <a:pt x="493" y="586"/>
                  </a:cubicBezTo>
                  <a:cubicBezTo>
                    <a:pt x="674" y="586"/>
                    <a:pt x="799" y="500"/>
                    <a:pt x="875" y="405"/>
                  </a:cubicBezTo>
                  <a:cubicBezTo>
                    <a:pt x="908" y="373"/>
                    <a:pt x="929" y="329"/>
                    <a:pt x="951" y="296"/>
                  </a:cubicBezTo>
                  <a:cubicBezTo>
                    <a:pt x="995" y="219"/>
                    <a:pt x="1006" y="154"/>
                    <a:pt x="1006" y="154"/>
                  </a:cubicBezTo>
                  <a:lnTo>
                    <a:pt x="1006" y="154"/>
                  </a:lnTo>
                  <a:cubicBezTo>
                    <a:pt x="901" y="170"/>
                    <a:pt x="803" y="176"/>
                    <a:pt x="713" y="176"/>
                  </a:cubicBezTo>
                  <a:cubicBezTo>
                    <a:pt x="253" y="176"/>
                    <a:pt x="0" y="1"/>
                    <a:pt x="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5" name="Google Shape;2135;p58"/>
            <p:cNvSpPr/>
            <p:nvPr/>
          </p:nvSpPr>
          <p:spPr>
            <a:xfrm>
              <a:off x="3722000" y="359800"/>
              <a:ext cx="2225" cy="3025"/>
            </a:xfrm>
            <a:custGeom>
              <a:avLst/>
              <a:gdLst/>
              <a:ahLst/>
              <a:cxnLst/>
              <a:rect l="l" t="t" r="r" b="b"/>
              <a:pathLst>
                <a:path w="89" h="121" extrusionOk="0">
                  <a:moveTo>
                    <a:pt x="1" y="1"/>
                  </a:moveTo>
                  <a:lnTo>
                    <a:pt x="1" y="1"/>
                  </a:lnTo>
                  <a:cubicBezTo>
                    <a:pt x="12" y="45"/>
                    <a:pt x="34" y="88"/>
                    <a:pt x="44" y="121"/>
                  </a:cubicBezTo>
                  <a:lnTo>
                    <a:pt x="88" y="99"/>
                  </a:lnTo>
                  <a:cubicBezTo>
                    <a:pt x="66" y="88"/>
                    <a:pt x="22" y="23"/>
                    <a:pt x="1" y="1"/>
                  </a:cubicBezTo>
                  <a:close/>
                </a:path>
              </a:pathLst>
            </a:custGeom>
            <a:solidFill>
              <a:srgbClr val="E4E3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6" name="Google Shape;2136;p58"/>
            <p:cNvSpPr/>
            <p:nvPr/>
          </p:nvSpPr>
          <p:spPr>
            <a:xfrm>
              <a:off x="3742225" y="363350"/>
              <a:ext cx="2775" cy="2750"/>
            </a:xfrm>
            <a:custGeom>
              <a:avLst/>
              <a:gdLst/>
              <a:ahLst/>
              <a:cxnLst/>
              <a:rect l="l" t="t" r="r" b="b"/>
              <a:pathLst>
                <a:path w="111" h="110" extrusionOk="0">
                  <a:moveTo>
                    <a:pt x="110" y="1"/>
                  </a:moveTo>
                  <a:cubicBezTo>
                    <a:pt x="110" y="1"/>
                    <a:pt x="23" y="66"/>
                    <a:pt x="1" y="66"/>
                  </a:cubicBezTo>
                  <a:cubicBezTo>
                    <a:pt x="1" y="66"/>
                    <a:pt x="23" y="88"/>
                    <a:pt x="34" y="110"/>
                  </a:cubicBezTo>
                  <a:cubicBezTo>
                    <a:pt x="67" y="78"/>
                    <a:pt x="88" y="34"/>
                    <a:pt x="110" y="1"/>
                  </a:cubicBezTo>
                  <a:close/>
                </a:path>
              </a:pathLst>
            </a:custGeom>
            <a:solidFill>
              <a:srgbClr val="E4E3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7" name="Google Shape;2137;p58"/>
            <p:cNvSpPr/>
            <p:nvPr/>
          </p:nvSpPr>
          <p:spPr>
            <a:xfrm>
              <a:off x="3705325" y="312500"/>
              <a:ext cx="20525" cy="10450"/>
            </a:xfrm>
            <a:custGeom>
              <a:avLst/>
              <a:gdLst/>
              <a:ahLst/>
              <a:cxnLst/>
              <a:rect l="l" t="t" r="r" b="b"/>
              <a:pathLst>
                <a:path w="821" h="418" extrusionOk="0">
                  <a:moveTo>
                    <a:pt x="580" y="0"/>
                  </a:moveTo>
                  <a:cubicBezTo>
                    <a:pt x="504" y="0"/>
                    <a:pt x="427" y="0"/>
                    <a:pt x="351" y="33"/>
                  </a:cubicBezTo>
                  <a:cubicBezTo>
                    <a:pt x="274" y="55"/>
                    <a:pt x="208" y="99"/>
                    <a:pt x="154" y="143"/>
                  </a:cubicBezTo>
                  <a:cubicBezTo>
                    <a:pt x="88" y="197"/>
                    <a:pt x="55" y="252"/>
                    <a:pt x="11" y="318"/>
                  </a:cubicBezTo>
                  <a:cubicBezTo>
                    <a:pt x="1" y="350"/>
                    <a:pt x="11" y="394"/>
                    <a:pt x="45" y="405"/>
                  </a:cubicBezTo>
                  <a:cubicBezTo>
                    <a:pt x="54" y="414"/>
                    <a:pt x="65" y="418"/>
                    <a:pt x="76" y="418"/>
                  </a:cubicBezTo>
                  <a:cubicBezTo>
                    <a:pt x="92" y="418"/>
                    <a:pt x="108" y="411"/>
                    <a:pt x="121" y="405"/>
                  </a:cubicBezTo>
                  <a:lnTo>
                    <a:pt x="121" y="394"/>
                  </a:lnTo>
                  <a:cubicBezTo>
                    <a:pt x="164" y="350"/>
                    <a:pt x="208" y="318"/>
                    <a:pt x="263" y="284"/>
                  </a:cubicBezTo>
                  <a:cubicBezTo>
                    <a:pt x="307" y="252"/>
                    <a:pt x="361" y="241"/>
                    <a:pt x="416" y="230"/>
                  </a:cubicBezTo>
                  <a:cubicBezTo>
                    <a:pt x="460" y="208"/>
                    <a:pt x="514" y="208"/>
                    <a:pt x="570" y="208"/>
                  </a:cubicBezTo>
                  <a:cubicBezTo>
                    <a:pt x="596" y="208"/>
                    <a:pt x="625" y="211"/>
                    <a:pt x="655" y="211"/>
                  </a:cubicBezTo>
                  <a:cubicBezTo>
                    <a:pt x="686" y="211"/>
                    <a:pt x="716" y="208"/>
                    <a:pt x="745" y="197"/>
                  </a:cubicBezTo>
                  <a:lnTo>
                    <a:pt x="766" y="197"/>
                  </a:lnTo>
                  <a:cubicBezTo>
                    <a:pt x="799" y="186"/>
                    <a:pt x="821" y="153"/>
                    <a:pt x="821" y="109"/>
                  </a:cubicBezTo>
                  <a:cubicBezTo>
                    <a:pt x="810" y="99"/>
                    <a:pt x="810" y="88"/>
                    <a:pt x="799" y="77"/>
                  </a:cubicBezTo>
                  <a:cubicBezTo>
                    <a:pt x="733" y="22"/>
                    <a:pt x="657" y="0"/>
                    <a:pt x="5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8" name="Google Shape;2138;p58"/>
            <p:cNvSpPr/>
            <p:nvPr/>
          </p:nvSpPr>
          <p:spPr>
            <a:xfrm>
              <a:off x="3741700" y="312500"/>
              <a:ext cx="20800" cy="10450"/>
            </a:xfrm>
            <a:custGeom>
              <a:avLst/>
              <a:gdLst/>
              <a:ahLst/>
              <a:cxnLst/>
              <a:rect l="l" t="t" r="r" b="b"/>
              <a:pathLst>
                <a:path w="832" h="418" extrusionOk="0">
                  <a:moveTo>
                    <a:pt x="241" y="0"/>
                  </a:moveTo>
                  <a:cubicBezTo>
                    <a:pt x="165" y="0"/>
                    <a:pt x="99" y="22"/>
                    <a:pt x="33" y="77"/>
                  </a:cubicBezTo>
                  <a:cubicBezTo>
                    <a:pt x="22" y="88"/>
                    <a:pt x="11" y="99"/>
                    <a:pt x="11" y="109"/>
                  </a:cubicBezTo>
                  <a:cubicBezTo>
                    <a:pt x="0" y="153"/>
                    <a:pt x="22" y="186"/>
                    <a:pt x="66" y="197"/>
                  </a:cubicBezTo>
                  <a:lnTo>
                    <a:pt x="77" y="197"/>
                  </a:lnTo>
                  <a:cubicBezTo>
                    <a:pt x="111" y="208"/>
                    <a:pt x="141" y="211"/>
                    <a:pt x="170" y="211"/>
                  </a:cubicBezTo>
                  <a:cubicBezTo>
                    <a:pt x="198" y="211"/>
                    <a:pt x="225" y="208"/>
                    <a:pt x="252" y="208"/>
                  </a:cubicBezTo>
                  <a:cubicBezTo>
                    <a:pt x="306" y="208"/>
                    <a:pt x="361" y="208"/>
                    <a:pt x="416" y="230"/>
                  </a:cubicBezTo>
                  <a:cubicBezTo>
                    <a:pt x="471" y="241"/>
                    <a:pt x="525" y="252"/>
                    <a:pt x="569" y="284"/>
                  </a:cubicBezTo>
                  <a:cubicBezTo>
                    <a:pt x="613" y="318"/>
                    <a:pt x="656" y="350"/>
                    <a:pt x="700" y="394"/>
                  </a:cubicBezTo>
                  <a:lnTo>
                    <a:pt x="711" y="405"/>
                  </a:lnTo>
                  <a:cubicBezTo>
                    <a:pt x="724" y="411"/>
                    <a:pt x="737" y="418"/>
                    <a:pt x="752" y="418"/>
                  </a:cubicBezTo>
                  <a:cubicBezTo>
                    <a:pt x="762" y="418"/>
                    <a:pt x="774" y="414"/>
                    <a:pt x="788" y="405"/>
                  </a:cubicBezTo>
                  <a:cubicBezTo>
                    <a:pt x="821" y="394"/>
                    <a:pt x="831" y="350"/>
                    <a:pt x="810" y="318"/>
                  </a:cubicBezTo>
                  <a:cubicBezTo>
                    <a:pt x="777" y="252"/>
                    <a:pt x="733" y="197"/>
                    <a:pt x="678" y="143"/>
                  </a:cubicBezTo>
                  <a:cubicBezTo>
                    <a:pt x="613" y="99"/>
                    <a:pt x="547" y="55"/>
                    <a:pt x="471" y="33"/>
                  </a:cubicBezTo>
                  <a:cubicBezTo>
                    <a:pt x="405" y="0"/>
                    <a:pt x="318" y="0"/>
                    <a:pt x="2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39" name="Google Shape;2139;p58"/>
            <p:cNvSpPr/>
            <p:nvPr/>
          </p:nvSpPr>
          <p:spPr>
            <a:xfrm>
              <a:off x="3734875" y="328100"/>
              <a:ext cx="10400" cy="24625"/>
            </a:xfrm>
            <a:custGeom>
              <a:avLst/>
              <a:gdLst/>
              <a:ahLst/>
              <a:cxnLst/>
              <a:rect l="l" t="t" r="r" b="b"/>
              <a:pathLst>
                <a:path w="416" h="985" extrusionOk="0">
                  <a:moveTo>
                    <a:pt x="241" y="0"/>
                  </a:moveTo>
                  <a:cubicBezTo>
                    <a:pt x="219" y="109"/>
                    <a:pt x="219" y="219"/>
                    <a:pt x="229" y="328"/>
                  </a:cubicBezTo>
                  <a:cubicBezTo>
                    <a:pt x="229" y="438"/>
                    <a:pt x="251" y="547"/>
                    <a:pt x="284" y="656"/>
                  </a:cubicBezTo>
                  <a:cubicBezTo>
                    <a:pt x="284" y="678"/>
                    <a:pt x="295" y="711"/>
                    <a:pt x="306" y="732"/>
                  </a:cubicBezTo>
                  <a:cubicBezTo>
                    <a:pt x="317" y="766"/>
                    <a:pt x="328" y="776"/>
                    <a:pt x="328" y="798"/>
                  </a:cubicBezTo>
                  <a:cubicBezTo>
                    <a:pt x="339" y="831"/>
                    <a:pt x="317" y="875"/>
                    <a:pt x="284" y="897"/>
                  </a:cubicBezTo>
                  <a:cubicBezTo>
                    <a:pt x="255" y="918"/>
                    <a:pt x="220" y="926"/>
                    <a:pt x="183" y="926"/>
                  </a:cubicBezTo>
                  <a:cubicBezTo>
                    <a:pt x="124" y="926"/>
                    <a:pt x="60" y="906"/>
                    <a:pt x="0" y="886"/>
                  </a:cubicBezTo>
                  <a:lnTo>
                    <a:pt x="0" y="886"/>
                  </a:lnTo>
                  <a:cubicBezTo>
                    <a:pt x="32" y="919"/>
                    <a:pt x="88" y="951"/>
                    <a:pt x="142" y="973"/>
                  </a:cubicBezTo>
                  <a:cubicBezTo>
                    <a:pt x="164" y="979"/>
                    <a:pt x="194" y="984"/>
                    <a:pt x="225" y="984"/>
                  </a:cubicBezTo>
                  <a:cubicBezTo>
                    <a:pt x="257" y="984"/>
                    <a:pt x="290" y="979"/>
                    <a:pt x="317" y="963"/>
                  </a:cubicBezTo>
                  <a:cubicBezTo>
                    <a:pt x="372" y="929"/>
                    <a:pt x="416" y="864"/>
                    <a:pt x="416" y="788"/>
                  </a:cubicBezTo>
                  <a:cubicBezTo>
                    <a:pt x="416" y="754"/>
                    <a:pt x="404" y="722"/>
                    <a:pt x="394" y="700"/>
                  </a:cubicBezTo>
                  <a:cubicBezTo>
                    <a:pt x="382" y="678"/>
                    <a:pt x="372" y="656"/>
                    <a:pt x="372" y="623"/>
                  </a:cubicBezTo>
                  <a:cubicBezTo>
                    <a:pt x="339" y="525"/>
                    <a:pt x="317" y="426"/>
                    <a:pt x="295" y="317"/>
                  </a:cubicBezTo>
                  <a:cubicBezTo>
                    <a:pt x="284" y="219"/>
                    <a:pt x="263" y="109"/>
                    <a:pt x="241" y="0"/>
                  </a:cubicBezTo>
                  <a:close/>
                </a:path>
              </a:pathLst>
            </a:custGeom>
            <a:solidFill>
              <a:srgbClr val="440A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0" name="Google Shape;2140;p58"/>
            <p:cNvSpPr/>
            <p:nvPr/>
          </p:nvSpPr>
          <p:spPr>
            <a:xfrm>
              <a:off x="3658850" y="344500"/>
              <a:ext cx="16150" cy="16150"/>
            </a:xfrm>
            <a:custGeom>
              <a:avLst/>
              <a:gdLst/>
              <a:ahLst/>
              <a:cxnLst/>
              <a:rect l="l" t="t" r="r" b="b"/>
              <a:pathLst>
                <a:path w="646" h="646" extrusionOk="0">
                  <a:moveTo>
                    <a:pt x="0" y="0"/>
                  </a:moveTo>
                  <a:cubicBezTo>
                    <a:pt x="110" y="33"/>
                    <a:pt x="219" y="76"/>
                    <a:pt x="317" y="132"/>
                  </a:cubicBezTo>
                  <a:cubicBezTo>
                    <a:pt x="337" y="144"/>
                    <a:pt x="357" y="157"/>
                    <a:pt x="376" y="170"/>
                  </a:cubicBezTo>
                  <a:lnTo>
                    <a:pt x="376" y="170"/>
                  </a:lnTo>
                  <a:cubicBezTo>
                    <a:pt x="368" y="168"/>
                    <a:pt x="359" y="166"/>
                    <a:pt x="350" y="164"/>
                  </a:cubicBezTo>
                  <a:cubicBezTo>
                    <a:pt x="320" y="157"/>
                    <a:pt x="283" y="149"/>
                    <a:pt x="245" y="149"/>
                  </a:cubicBezTo>
                  <a:cubicBezTo>
                    <a:pt x="229" y="149"/>
                    <a:pt x="213" y="150"/>
                    <a:pt x="197" y="153"/>
                  </a:cubicBezTo>
                  <a:cubicBezTo>
                    <a:pt x="142" y="164"/>
                    <a:pt x="88" y="208"/>
                    <a:pt x="66" y="263"/>
                  </a:cubicBezTo>
                  <a:cubicBezTo>
                    <a:pt x="22" y="361"/>
                    <a:pt x="66" y="482"/>
                    <a:pt x="142" y="547"/>
                  </a:cubicBezTo>
                  <a:cubicBezTo>
                    <a:pt x="208" y="613"/>
                    <a:pt x="307" y="645"/>
                    <a:pt x="394" y="645"/>
                  </a:cubicBezTo>
                  <a:cubicBezTo>
                    <a:pt x="307" y="623"/>
                    <a:pt x="230" y="580"/>
                    <a:pt x="186" y="503"/>
                  </a:cubicBezTo>
                  <a:cubicBezTo>
                    <a:pt x="132" y="438"/>
                    <a:pt x="110" y="361"/>
                    <a:pt x="142" y="295"/>
                  </a:cubicBezTo>
                  <a:cubicBezTo>
                    <a:pt x="156" y="254"/>
                    <a:pt x="196" y="238"/>
                    <a:pt x="243" y="238"/>
                  </a:cubicBezTo>
                  <a:cubicBezTo>
                    <a:pt x="271" y="238"/>
                    <a:pt x="300" y="243"/>
                    <a:pt x="328" y="251"/>
                  </a:cubicBezTo>
                  <a:cubicBezTo>
                    <a:pt x="416" y="273"/>
                    <a:pt x="492" y="307"/>
                    <a:pt x="569" y="339"/>
                  </a:cubicBezTo>
                  <a:cubicBezTo>
                    <a:pt x="578" y="347"/>
                    <a:pt x="588" y="351"/>
                    <a:pt x="597" y="351"/>
                  </a:cubicBezTo>
                  <a:cubicBezTo>
                    <a:pt x="613" y="351"/>
                    <a:pt x="628" y="342"/>
                    <a:pt x="635" y="328"/>
                  </a:cubicBezTo>
                  <a:cubicBezTo>
                    <a:pt x="645" y="307"/>
                    <a:pt x="635" y="285"/>
                    <a:pt x="623" y="273"/>
                  </a:cubicBezTo>
                  <a:cubicBezTo>
                    <a:pt x="547" y="186"/>
                    <a:pt x="448" y="120"/>
                    <a:pt x="339" y="76"/>
                  </a:cubicBezTo>
                  <a:cubicBezTo>
                    <a:pt x="230" y="22"/>
                    <a:pt x="120" y="0"/>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1" name="Google Shape;2141;p58"/>
            <p:cNvSpPr/>
            <p:nvPr/>
          </p:nvSpPr>
          <p:spPr>
            <a:xfrm>
              <a:off x="3648450" y="267650"/>
              <a:ext cx="129650" cy="77675"/>
            </a:xfrm>
            <a:custGeom>
              <a:avLst/>
              <a:gdLst/>
              <a:ahLst/>
              <a:cxnLst/>
              <a:rect l="l" t="t" r="r" b="b"/>
              <a:pathLst>
                <a:path w="5186" h="3107" extrusionOk="0">
                  <a:moveTo>
                    <a:pt x="4835" y="0"/>
                  </a:moveTo>
                  <a:cubicBezTo>
                    <a:pt x="4728" y="221"/>
                    <a:pt x="4470" y="290"/>
                    <a:pt x="4139" y="290"/>
                  </a:cubicBezTo>
                  <a:cubicBezTo>
                    <a:pt x="3568" y="290"/>
                    <a:pt x="2781" y="82"/>
                    <a:pt x="2188" y="82"/>
                  </a:cubicBezTo>
                  <a:cubicBezTo>
                    <a:pt x="2034" y="82"/>
                    <a:pt x="1893" y="96"/>
                    <a:pt x="1773" y="132"/>
                  </a:cubicBezTo>
                  <a:cubicBezTo>
                    <a:pt x="919" y="394"/>
                    <a:pt x="821" y="1160"/>
                    <a:pt x="821" y="1160"/>
                  </a:cubicBezTo>
                  <a:cubicBezTo>
                    <a:pt x="1" y="1302"/>
                    <a:pt x="339" y="2943"/>
                    <a:pt x="339" y="2943"/>
                  </a:cubicBezTo>
                  <a:cubicBezTo>
                    <a:pt x="430" y="2871"/>
                    <a:pt x="525" y="2844"/>
                    <a:pt x="617" y="2844"/>
                  </a:cubicBezTo>
                  <a:cubicBezTo>
                    <a:pt x="903" y="2844"/>
                    <a:pt x="1160" y="3107"/>
                    <a:pt x="1160" y="3107"/>
                  </a:cubicBezTo>
                  <a:cubicBezTo>
                    <a:pt x="1499" y="3041"/>
                    <a:pt x="1630" y="1663"/>
                    <a:pt x="1630" y="1663"/>
                  </a:cubicBezTo>
                  <a:cubicBezTo>
                    <a:pt x="1630" y="1663"/>
                    <a:pt x="1809" y="1329"/>
                    <a:pt x="2506" y="1329"/>
                  </a:cubicBezTo>
                  <a:cubicBezTo>
                    <a:pt x="2616" y="1329"/>
                    <a:pt x="2739" y="1337"/>
                    <a:pt x="2877" y="1357"/>
                  </a:cubicBezTo>
                  <a:cubicBezTo>
                    <a:pt x="3165" y="1398"/>
                    <a:pt x="3409" y="1413"/>
                    <a:pt x="3609" y="1413"/>
                  </a:cubicBezTo>
                  <a:cubicBezTo>
                    <a:pt x="4100" y="1413"/>
                    <a:pt x="4332" y="1324"/>
                    <a:pt x="4332" y="1324"/>
                  </a:cubicBezTo>
                  <a:cubicBezTo>
                    <a:pt x="4386" y="1455"/>
                    <a:pt x="4518" y="2024"/>
                    <a:pt x="4518" y="2024"/>
                  </a:cubicBezTo>
                  <a:cubicBezTo>
                    <a:pt x="4770" y="1740"/>
                    <a:pt x="4649" y="1160"/>
                    <a:pt x="4649" y="1160"/>
                  </a:cubicBezTo>
                  <a:cubicBezTo>
                    <a:pt x="5185" y="678"/>
                    <a:pt x="4835" y="0"/>
                    <a:pt x="48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2" name="Google Shape;2142;p58"/>
            <p:cNvSpPr/>
            <p:nvPr/>
          </p:nvSpPr>
          <p:spPr>
            <a:xfrm>
              <a:off x="3507075" y="641725"/>
              <a:ext cx="188450" cy="549925"/>
            </a:xfrm>
            <a:custGeom>
              <a:avLst/>
              <a:gdLst/>
              <a:ahLst/>
              <a:cxnLst/>
              <a:rect l="l" t="t" r="r" b="b"/>
              <a:pathLst>
                <a:path w="7538" h="21997" extrusionOk="0">
                  <a:moveTo>
                    <a:pt x="5229" y="0"/>
                  </a:moveTo>
                  <a:cubicBezTo>
                    <a:pt x="4769" y="646"/>
                    <a:pt x="4256" y="1434"/>
                    <a:pt x="3697" y="2341"/>
                  </a:cubicBezTo>
                  <a:cubicBezTo>
                    <a:pt x="3413" y="2822"/>
                    <a:pt x="3009" y="3643"/>
                    <a:pt x="2549" y="4682"/>
                  </a:cubicBezTo>
                  <a:cubicBezTo>
                    <a:pt x="2440" y="4934"/>
                    <a:pt x="2319" y="5207"/>
                    <a:pt x="2199" y="5481"/>
                  </a:cubicBezTo>
                  <a:cubicBezTo>
                    <a:pt x="1587" y="6903"/>
                    <a:pt x="909" y="8609"/>
                    <a:pt x="231" y="10304"/>
                  </a:cubicBezTo>
                  <a:cubicBezTo>
                    <a:pt x="44" y="10796"/>
                    <a:pt x="0" y="11322"/>
                    <a:pt x="121" y="11825"/>
                  </a:cubicBezTo>
                  <a:cubicBezTo>
                    <a:pt x="350" y="12809"/>
                    <a:pt x="744" y="14504"/>
                    <a:pt x="963" y="15456"/>
                  </a:cubicBezTo>
                  <a:cubicBezTo>
                    <a:pt x="1543" y="17862"/>
                    <a:pt x="2352" y="20739"/>
                    <a:pt x="2713" y="21997"/>
                  </a:cubicBezTo>
                  <a:cubicBezTo>
                    <a:pt x="3326" y="21691"/>
                    <a:pt x="3960" y="21406"/>
                    <a:pt x="4606" y="21154"/>
                  </a:cubicBezTo>
                  <a:cubicBezTo>
                    <a:pt x="4485" y="21067"/>
                    <a:pt x="4365" y="20991"/>
                    <a:pt x="4234" y="20925"/>
                  </a:cubicBezTo>
                  <a:lnTo>
                    <a:pt x="4234" y="20859"/>
                  </a:lnTo>
                  <a:lnTo>
                    <a:pt x="3238" y="11288"/>
                  </a:lnTo>
                  <a:lnTo>
                    <a:pt x="7537" y="3249"/>
                  </a:lnTo>
                  <a:cubicBezTo>
                    <a:pt x="7537" y="3249"/>
                    <a:pt x="7263" y="1106"/>
                    <a:pt x="6531" y="668"/>
                  </a:cubicBezTo>
                  <a:cubicBezTo>
                    <a:pt x="6028" y="372"/>
                    <a:pt x="5590" y="165"/>
                    <a:pt x="5229" y="0"/>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3" name="Google Shape;2143;p58"/>
            <p:cNvSpPr/>
            <p:nvPr/>
          </p:nvSpPr>
          <p:spPr>
            <a:xfrm>
              <a:off x="3551100" y="1077325"/>
              <a:ext cx="54450" cy="28725"/>
            </a:xfrm>
            <a:custGeom>
              <a:avLst/>
              <a:gdLst/>
              <a:ahLst/>
              <a:cxnLst/>
              <a:rect l="l" t="t" r="r" b="b"/>
              <a:pathLst>
                <a:path w="2178" h="1149" extrusionOk="0">
                  <a:moveTo>
                    <a:pt x="2111" y="1"/>
                  </a:moveTo>
                  <a:lnTo>
                    <a:pt x="1" y="1149"/>
                  </a:lnTo>
                  <a:lnTo>
                    <a:pt x="2177" y="668"/>
                  </a:lnTo>
                  <a:lnTo>
                    <a:pt x="21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4" name="Google Shape;2144;p58"/>
            <p:cNvSpPr/>
            <p:nvPr/>
          </p:nvSpPr>
          <p:spPr>
            <a:xfrm>
              <a:off x="3545350" y="1093200"/>
              <a:ext cx="69225" cy="116500"/>
            </a:xfrm>
            <a:custGeom>
              <a:avLst/>
              <a:gdLst/>
              <a:ahLst/>
              <a:cxnLst/>
              <a:rect l="l" t="t" r="r" b="b"/>
              <a:pathLst>
                <a:path w="2769" h="4660" extrusionOk="0">
                  <a:moveTo>
                    <a:pt x="2560" y="0"/>
                  </a:moveTo>
                  <a:lnTo>
                    <a:pt x="1" y="569"/>
                  </a:lnTo>
                  <a:lnTo>
                    <a:pt x="56" y="744"/>
                  </a:lnTo>
                  <a:lnTo>
                    <a:pt x="100" y="864"/>
                  </a:lnTo>
                  <a:lnTo>
                    <a:pt x="1401" y="4660"/>
                  </a:lnTo>
                  <a:lnTo>
                    <a:pt x="2768" y="3369"/>
                  </a:lnTo>
                  <a:lnTo>
                    <a:pt x="2582" y="317"/>
                  </a:lnTo>
                  <a:lnTo>
                    <a:pt x="2572" y="186"/>
                  </a:lnTo>
                  <a:lnTo>
                    <a:pt x="256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5" name="Google Shape;2145;p58"/>
            <p:cNvSpPr/>
            <p:nvPr/>
          </p:nvSpPr>
          <p:spPr>
            <a:xfrm>
              <a:off x="3546725" y="1097825"/>
              <a:ext cx="63200" cy="16975"/>
            </a:xfrm>
            <a:custGeom>
              <a:avLst/>
              <a:gdLst/>
              <a:ahLst/>
              <a:cxnLst/>
              <a:rect l="l" t="t" r="r" b="b"/>
              <a:pathLst>
                <a:path w="2528" h="679" extrusionOk="0">
                  <a:moveTo>
                    <a:pt x="2517" y="1"/>
                  </a:moveTo>
                  <a:lnTo>
                    <a:pt x="1" y="559"/>
                  </a:lnTo>
                  <a:lnTo>
                    <a:pt x="45" y="679"/>
                  </a:lnTo>
                  <a:lnTo>
                    <a:pt x="2527" y="132"/>
                  </a:lnTo>
                  <a:lnTo>
                    <a:pt x="251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6" name="Google Shape;2146;p58"/>
            <p:cNvSpPr/>
            <p:nvPr/>
          </p:nvSpPr>
          <p:spPr>
            <a:xfrm>
              <a:off x="3495050" y="635450"/>
              <a:ext cx="283600" cy="390775"/>
            </a:xfrm>
            <a:custGeom>
              <a:avLst/>
              <a:gdLst/>
              <a:ahLst/>
              <a:cxnLst/>
              <a:rect l="l" t="t" r="r" b="b"/>
              <a:pathLst>
                <a:path w="11344" h="15631" extrusionOk="0">
                  <a:moveTo>
                    <a:pt x="5425" y="0"/>
                  </a:moveTo>
                  <a:lnTo>
                    <a:pt x="328" y="10052"/>
                  </a:lnTo>
                  <a:cubicBezTo>
                    <a:pt x="66" y="10566"/>
                    <a:pt x="0" y="11157"/>
                    <a:pt x="143" y="11714"/>
                  </a:cubicBezTo>
                  <a:lnTo>
                    <a:pt x="1094" y="15630"/>
                  </a:lnTo>
                  <a:lnTo>
                    <a:pt x="4277" y="15214"/>
                  </a:lnTo>
                  <a:lnTo>
                    <a:pt x="4003" y="11561"/>
                  </a:lnTo>
                  <a:cubicBezTo>
                    <a:pt x="4003" y="11561"/>
                    <a:pt x="10359" y="3730"/>
                    <a:pt x="10851" y="2757"/>
                  </a:cubicBezTo>
                  <a:cubicBezTo>
                    <a:pt x="11343" y="1783"/>
                    <a:pt x="10851" y="0"/>
                    <a:pt x="108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7" name="Google Shape;2147;p58"/>
            <p:cNvSpPr/>
            <p:nvPr/>
          </p:nvSpPr>
          <p:spPr>
            <a:xfrm>
              <a:off x="3655025" y="715550"/>
              <a:ext cx="27625" cy="134300"/>
            </a:xfrm>
            <a:custGeom>
              <a:avLst/>
              <a:gdLst/>
              <a:ahLst/>
              <a:cxnLst/>
              <a:rect l="l" t="t" r="r" b="b"/>
              <a:pathLst>
                <a:path w="1105" h="5372" extrusionOk="0">
                  <a:moveTo>
                    <a:pt x="930" y="1"/>
                  </a:moveTo>
                  <a:lnTo>
                    <a:pt x="0" y="5372"/>
                  </a:lnTo>
                  <a:lnTo>
                    <a:pt x="1105" y="3982"/>
                  </a:lnTo>
                  <a:lnTo>
                    <a:pt x="93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8" name="Google Shape;2148;p58"/>
            <p:cNvSpPr/>
            <p:nvPr/>
          </p:nvSpPr>
          <p:spPr>
            <a:xfrm>
              <a:off x="3570250" y="802500"/>
              <a:ext cx="83425" cy="186250"/>
            </a:xfrm>
            <a:custGeom>
              <a:avLst/>
              <a:gdLst/>
              <a:ahLst/>
              <a:cxnLst/>
              <a:rect l="l" t="t" r="r" b="b"/>
              <a:pathLst>
                <a:path w="3337" h="7450" extrusionOk="0">
                  <a:moveTo>
                    <a:pt x="3238" y="1"/>
                  </a:moveTo>
                  <a:lnTo>
                    <a:pt x="2855" y="526"/>
                  </a:lnTo>
                  <a:lnTo>
                    <a:pt x="2954" y="603"/>
                  </a:lnTo>
                  <a:lnTo>
                    <a:pt x="3336" y="78"/>
                  </a:lnTo>
                  <a:lnTo>
                    <a:pt x="3238" y="1"/>
                  </a:lnTo>
                  <a:close/>
                  <a:moveTo>
                    <a:pt x="2461" y="1051"/>
                  </a:moveTo>
                  <a:lnTo>
                    <a:pt x="2079" y="1576"/>
                  </a:lnTo>
                  <a:lnTo>
                    <a:pt x="2188" y="1653"/>
                  </a:lnTo>
                  <a:lnTo>
                    <a:pt x="2570" y="1128"/>
                  </a:lnTo>
                  <a:lnTo>
                    <a:pt x="2461" y="1051"/>
                  </a:lnTo>
                  <a:close/>
                  <a:moveTo>
                    <a:pt x="1695" y="2101"/>
                  </a:moveTo>
                  <a:lnTo>
                    <a:pt x="1313" y="2626"/>
                  </a:lnTo>
                  <a:lnTo>
                    <a:pt x="1422" y="2703"/>
                  </a:lnTo>
                  <a:lnTo>
                    <a:pt x="1805" y="2178"/>
                  </a:lnTo>
                  <a:lnTo>
                    <a:pt x="1695" y="2101"/>
                  </a:lnTo>
                  <a:close/>
                  <a:moveTo>
                    <a:pt x="930" y="3151"/>
                  </a:moveTo>
                  <a:lnTo>
                    <a:pt x="547" y="3687"/>
                  </a:lnTo>
                  <a:lnTo>
                    <a:pt x="645" y="3763"/>
                  </a:lnTo>
                  <a:lnTo>
                    <a:pt x="1029" y="3228"/>
                  </a:lnTo>
                  <a:lnTo>
                    <a:pt x="930" y="3151"/>
                  </a:lnTo>
                  <a:close/>
                  <a:moveTo>
                    <a:pt x="154" y="4212"/>
                  </a:moveTo>
                  <a:lnTo>
                    <a:pt x="0" y="4420"/>
                  </a:lnTo>
                  <a:lnTo>
                    <a:pt x="55" y="4857"/>
                  </a:lnTo>
                  <a:lnTo>
                    <a:pt x="186" y="4847"/>
                  </a:lnTo>
                  <a:lnTo>
                    <a:pt x="142" y="4453"/>
                  </a:lnTo>
                  <a:lnTo>
                    <a:pt x="263" y="4288"/>
                  </a:lnTo>
                  <a:lnTo>
                    <a:pt x="154" y="4212"/>
                  </a:lnTo>
                  <a:close/>
                  <a:moveTo>
                    <a:pt x="273" y="5492"/>
                  </a:moveTo>
                  <a:lnTo>
                    <a:pt x="142" y="5503"/>
                  </a:lnTo>
                  <a:lnTo>
                    <a:pt x="219" y="6148"/>
                  </a:lnTo>
                  <a:lnTo>
                    <a:pt x="350" y="6137"/>
                  </a:lnTo>
                  <a:lnTo>
                    <a:pt x="273" y="5492"/>
                  </a:lnTo>
                  <a:close/>
                  <a:moveTo>
                    <a:pt x="438" y="6782"/>
                  </a:moveTo>
                  <a:lnTo>
                    <a:pt x="307" y="6794"/>
                  </a:lnTo>
                  <a:lnTo>
                    <a:pt x="383" y="7450"/>
                  </a:lnTo>
                  <a:lnTo>
                    <a:pt x="514" y="7428"/>
                  </a:lnTo>
                  <a:lnTo>
                    <a:pt x="438" y="6782"/>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49" name="Google Shape;2149;p58"/>
            <p:cNvSpPr/>
            <p:nvPr/>
          </p:nvSpPr>
          <p:spPr>
            <a:xfrm>
              <a:off x="3542900" y="1161550"/>
              <a:ext cx="96550" cy="117125"/>
            </a:xfrm>
            <a:custGeom>
              <a:avLst/>
              <a:gdLst/>
              <a:ahLst/>
              <a:cxnLst/>
              <a:rect l="l" t="t" r="r" b="b"/>
              <a:pathLst>
                <a:path w="3862" h="4685" extrusionOk="0">
                  <a:moveTo>
                    <a:pt x="2866" y="1"/>
                  </a:moveTo>
                  <a:lnTo>
                    <a:pt x="996" y="1674"/>
                  </a:lnTo>
                  <a:lnTo>
                    <a:pt x="1214" y="1926"/>
                  </a:lnTo>
                  <a:cubicBezTo>
                    <a:pt x="1214" y="1926"/>
                    <a:pt x="1542" y="2461"/>
                    <a:pt x="591" y="3336"/>
                  </a:cubicBezTo>
                  <a:cubicBezTo>
                    <a:pt x="33" y="3861"/>
                    <a:pt x="1" y="4267"/>
                    <a:pt x="77" y="4518"/>
                  </a:cubicBezTo>
                  <a:cubicBezTo>
                    <a:pt x="77" y="4540"/>
                    <a:pt x="88" y="4551"/>
                    <a:pt x="88" y="4573"/>
                  </a:cubicBezTo>
                  <a:cubicBezTo>
                    <a:pt x="88" y="4573"/>
                    <a:pt x="88" y="4583"/>
                    <a:pt x="99" y="4583"/>
                  </a:cubicBezTo>
                  <a:cubicBezTo>
                    <a:pt x="99" y="4605"/>
                    <a:pt x="121" y="4627"/>
                    <a:pt x="132" y="4649"/>
                  </a:cubicBezTo>
                  <a:cubicBezTo>
                    <a:pt x="142" y="4660"/>
                    <a:pt x="154" y="4660"/>
                    <a:pt x="176" y="4671"/>
                  </a:cubicBezTo>
                  <a:cubicBezTo>
                    <a:pt x="197" y="4679"/>
                    <a:pt x="220" y="4684"/>
                    <a:pt x="242" y="4684"/>
                  </a:cubicBezTo>
                  <a:cubicBezTo>
                    <a:pt x="278" y="4684"/>
                    <a:pt x="313" y="4672"/>
                    <a:pt x="339" y="4638"/>
                  </a:cubicBezTo>
                  <a:lnTo>
                    <a:pt x="3720" y="1335"/>
                  </a:lnTo>
                  <a:cubicBezTo>
                    <a:pt x="3818" y="1236"/>
                    <a:pt x="3861" y="1095"/>
                    <a:pt x="3839" y="974"/>
                  </a:cubicBezTo>
                  <a:cubicBezTo>
                    <a:pt x="3829" y="952"/>
                    <a:pt x="3829" y="930"/>
                    <a:pt x="3818" y="920"/>
                  </a:cubicBezTo>
                  <a:cubicBezTo>
                    <a:pt x="3818" y="886"/>
                    <a:pt x="3796" y="864"/>
                    <a:pt x="3785" y="832"/>
                  </a:cubicBezTo>
                  <a:cubicBezTo>
                    <a:pt x="3774" y="821"/>
                    <a:pt x="3763" y="810"/>
                    <a:pt x="3763" y="799"/>
                  </a:cubicBezTo>
                  <a:cubicBezTo>
                    <a:pt x="3730" y="755"/>
                    <a:pt x="3686" y="723"/>
                    <a:pt x="3654" y="701"/>
                  </a:cubicBezTo>
                  <a:lnTo>
                    <a:pt x="286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0" name="Google Shape;2150;p58"/>
            <p:cNvSpPr/>
            <p:nvPr/>
          </p:nvSpPr>
          <p:spPr>
            <a:xfrm>
              <a:off x="3545100" y="1182350"/>
              <a:ext cx="93800" cy="95975"/>
            </a:xfrm>
            <a:custGeom>
              <a:avLst/>
              <a:gdLst/>
              <a:ahLst/>
              <a:cxnLst/>
              <a:rect l="l" t="t" r="r" b="b"/>
              <a:pathLst>
                <a:path w="3752" h="3839" extrusionOk="0">
                  <a:moveTo>
                    <a:pt x="3697" y="0"/>
                  </a:moveTo>
                  <a:lnTo>
                    <a:pt x="0" y="3741"/>
                  </a:lnTo>
                  <a:cubicBezTo>
                    <a:pt x="0" y="3741"/>
                    <a:pt x="0" y="3751"/>
                    <a:pt x="11" y="3751"/>
                  </a:cubicBezTo>
                  <a:cubicBezTo>
                    <a:pt x="11" y="3773"/>
                    <a:pt x="33" y="3795"/>
                    <a:pt x="44" y="3817"/>
                  </a:cubicBezTo>
                  <a:cubicBezTo>
                    <a:pt x="54" y="3828"/>
                    <a:pt x="66" y="3828"/>
                    <a:pt x="88" y="3839"/>
                  </a:cubicBezTo>
                  <a:lnTo>
                    <a:pt x="3751" y="142"/>
                  </a:lnTo>
                  <a:cubicBezTo>
                    <a:pt x="3741" y="120"/>
                    <a:pt x="3741" y="98"/>
                    <a:pt x="3730" y="88"/>
                  </a:cubicBezTo>
                  <a:cubicBezTo>
                    <a:pt x="3730" y="54"/>
                    <a:pt x="3708" y="32"/>
                    <a:pt x="36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1" name="Google Shape;2151;p58"/>
            <p:cNvSpPr/>
            <p:nvPr/>
          </p:nvSpPr>
          <p:spPr>
            <a:xfrm>
              <a:off x="3677700" y="670400"/>
              <a:ext cx="254075" cy="502675"/>
            </a:xfrm>
            <a:custGeom>
              <a:avLst/>
              <a:gdLst/>
              <a:ahLst/>
              <a:cxnLst/>
              <a:rect l="l" t="t" r="r" b="b"/>
              <a:pathLst>
                <a:path w="10163" h="20107" extrusionOk="0">
                  <a:moveTo>
                    <a:pt x="1435" y="0"/>
                  </a:moveTo>
                  <a:cubicBezTo>
                    <a:pt x="956" y="0"/>
                    <a:pt x="550" y="30"/>
                    <a:pt x="209" y="68"/>
                  </a:cubicBezTo>
                  <a:cubicBezTo>
                    <a:pt x="121" y="844"/>
                    <a:pt x="66" y="1785"/>
                    <a:pt x="23" y="2846"/>
                  </a:cubicBezTo>
                  <a:cubicBezTo>
                    <a:pt x="1" y="3404"/>
                    <a:pt x="56" y="4322"/>
                    <a:pt x="165" y="5449"/>
                  </a:cubicBezTo>
                  <a:cubicBezTo>
                    <a:pt x="198" y="5734"/>
                    <a:pt x="231" y="6018"/>
                    <a:pt x="263" y="6324"/>
                  </a:cubicBezTo>
                  <a:cubicBezTo>
                    <a:pt x="428" y="7856"/>
                    <a:pt x="657" y="9682"/>
                    <a:pt x="919" y="11498"/>
                  </a:cubicBezTo>
                  <a:cubicBezTo>
                    <a:pt x="985" y="12001"/>
                    <a:pt x="1215" y="12482"/>
                    <a:pt x="1565" y="12865"/>
                  </a:cubicBezTo>
                  <a:cubicBezTo>
                    <a:pt x="2243" y="13620"/>
                    <a:pt x="3413" y="14900"/>
                    <a:pt x="4081" y="15610"/>
                  </a:cubicBezTo>
                  <a:cubicBezTo>
                    <a:pt x="5579" y="17219"/>
                    <a:pt x="7417" y="19056"/>
                    <a:pt x="8456" y="20106"/>
                  </a:cubicBezTo>
                  <a:cubicBezTo>
                    <a:pt x="8872" y="19504"/>
                    <a:pt x="9538" y="19001"/>
                    <a:pt x="10162" y="18673"/>
                  </a:cubicBezTo>
                  <a:lnTo>
                    <a:pt x="4015" y="10863"/>
                  </a:lnTo>
                  <a:lnTo>
                    <a:pt x="3807" y="1752"/>
                  </a:lnTo>
                  <a:cubicBezTo>
                    <a:pt x="3807" y="1752"/>
                    <a:pt x="2528" y="24"/>
                    <a:pt x="1663" y="2"/>
                  </a:cubicBezTo>
                  <a:cubicBezTo>
                    <a:pt x="1585" y="1"/>
                    <a:pt x="1509" y="0"/>
                    <a:pt x="1435" y="0"/>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2" name="Google Shape;2152;p58"/>
            <p:cNvSpPr/>
            <p:nvPr/>
          </p:nvSpPr>
          <p:spPr>
            <a:xfrm>
              <a:off x="3829475" y="1050000"/>
              <a:ext cx="45675" cy="62625"/>
            </a:xfrm>
            <a:custGeom>
              <a:avLst/>
              <a:gdLst/>
              <a:ahLst/>
              <a:cxnLst/>
              <a:rect l="l" t="t" r="r" b="b"/>
              <a:pathLst>
                <a:path w="1827" h="2505" extrusionOk="0">
                  <a:moveTo>
                    <a:pt x="1346" y="0"/>
                  </a:moveTo>
                  <a:lnTo>
                    <a:pt x="1" y="2504"/>
                  </a:lnTo>
                  <a:lnTo>
                    <a:pt x="1827" y="623"/>
                  </a:lnTo>
                  <a:lnTo>
                    <a:pt x="13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3" name="Google Shape;2153;p58"/>
            <p:cNvSpPr/>
            <p:nvPr/>
          </p:nvSpPr>
          <p:spPr>
            <a:xfrm>
              <a:off x="3823175" y="1060650"/>
              <a:ext cx="113775" cy="130175"/>
            </a:xfrm>
            <a:custGeom>
              <a:avLst/>
              <a:gdLst/>
              <a:ahLst/>
              <a:cxnLst/>
              <a:rect l="l" t="t" r="r" b="b"/>
              <a:pathLst>
                <a:path w="4551" h="5207" extrusionOk="0">
                  <a:moveTo>
                    <a:pt x="2276" y="0"/>
                  </a:moveTo>
                  <a:lnTo>
                    <a:pt x="1" y="2341"/>
                  </a:lnTo>
                  <a:lnTo>
                    <a:pt x="362" y="2659"/>
                  </a:lnTo>
                  <a:lnTo>
                    <a:pt x="449" y="2746"/>
                  </a:lnTo>
                  <a:lnTo>
                    <a:pt x="3228" y="5207"/>
                  </a:lnTo>
                  <a:lnTo>
                    <a:pt x="4551" y="3249"/>
                  </a:lnTo>
                  <a:lnTo>
                    <a:pt x="2528" y="362"/>
                  </a:lnTo>
                  <a:lnTo>
                    <a:pt x="2451" y="252"/>
                  </a:lnTo>
                  <a:lnTo>
                    <a:pt x="2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4" name="Google Shape;2154;p58"/>
            <p:cNvSpPr/>
            <p:nvPr/>
          </p:nvSpPr>
          <p:spPr>
            <a:xfrm>
              <a:off x="3832200" y="1066950"/>
              <a:ext cx="54175" cy="62375"/>
            </a:xfrm>
            <a:custGeom>
              <a:avLst/>
              <a:gdLst/>
              <a:ahLst/>
              <a:cxnLst/>
              <a:rect l="l" t="t" r="r" b="b"/>
              <a:pathLst>
                <a:path w="2167" h="2495" extrusionOk="0">
                  <a:moveTo>
                    <a:pt x="2090" y="0"/>
                  </a:moveTo>
                  <a:lnTo>
                    <a:pt x="1" y="2407"/>
                  </a:lnTo>
                  <a:lnTo>
                    <a:pt x="88" y="2494"/>
                  </a:lnTo>
                  <a:lnTo>
                    <a:pt x="2167" y="110"/>
                  </a:lnTo>
                  <a:lnTo>
                    <a:pt x="209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5" name="Google Shape;2155;p58"/>
            <p:cNvSpPr/>
            <p:nvPr/>
          </p:nvSpPr>
          <p:spPr>
            <a:xfrm>
              <a:off x="3883075" y="1135025"/>
              <a:ext cx="80125" cy="127900"/>
            </a:xfrm>
            <a:custGeom>
              <a:avLst/>
              <a:gdLst/>
              <a:ahLst/>
              <a:cxnLst/>
              <a:rect l="l" t="t" r="r" b="b"/>
              <a:pathLst>
                <a:path w="3205" h="5116" extrusionOk="0">
                  <a:moveTo>
                    <a:pt x="2023" y="0"/>
                  </a:moveTo>
                  <a:lnTo>
                    <a:pt x="514" y="2013"/>
                  </a:lnTo>
                  <a:lnTo>
                    <a:pt x="777" y="2210"/>
                  </a:lnTo>
                  <a:cubicBezTo>
                    <a:pt x="777" y="2210"/>
                    <a:pt x="1204" y="2681"/>
                    <a:pt x="448" y="3719"/>
                  </a:cubicBezTo>
                  <a:cubicBezTo>
                    <a:pt x="0" y="4343"/>
                    <a:pt x="66" y="4759"/>
                    <a:pt x="175" y="4977"/>
                  </a:cubicBezTo>
                  <a:cubicBezTo>
                    <a:pt x="186" y="5010"/>
                    <a:pt x="197" y="5021"/>
                    <a:pt x="219" y="5043"/>
                  </a:cubicBezTo>
                  <a:cubicBezTo>
                    <a:pt x="230" y="5065"/>
                    <a:pt x="241" y="5075"/>
                    <a:pt x="252" y="5075"/>
                  </a:cubicBezTo>
                  <a:cubicBezTo>
                    <a:pt x="252" y="5087"/>
                    <a:pt x="263" y="5087"/>
                    <a:pt x="263" y="5097"/>
                  </a:cubicBezTo>
                  <a:cubicBezTo>
                    <a:pt x="282" y="5110"/>
                    <a:pt x="309" y="5116"/>
                    <a:pt x="335" y="5116"/>
                  </a:cubicBezTo>
                  <a:cubicBezTo>
                    <a:pt x="353" y="5116"/>
                    <a:pt x="370" y="5113"/>
                    <a:pt x="383" y="5109"/>
                  </a:cubicBezTo>
                  <a:cubicBezTo>
                    <a:pt x="416" y="5097"/>
                    <a:pt x="448" y="5075"/>
                    <a:pt x="470" y="5054"/>
                  </a:cubicBezTo>
                  <a:lnTo>
                    <a:pt x="3117" y="1138"/>
                  </a:lnTo>
                  <a:cubicBezTo>
                    <a:pt x="3194" y="1018"/>
                    <a:pt x="3205" y="875"/>
                    <a:pt x="3161" y="755"/>
                  </a:cubicBezTo>
                  <a:cubicBezTo>
                    <a:pt x="3151" y="734"/>
                    <a:pt x="3139" y="722"/>
                    <a:pt x="3129" y="700"/>
                  </a:cubicBezTo>
                  <a:cubicBezTo>
                    <a:pt x="3117" y="678"/>
                    <a:pt x="3107" y="657"/>
                    <a:pt x="3085" y="635"/>
                  </a:cubicBezTo>
                  <a:cubicBezTo>
                    <a:pt x="3074" y="624"/>
                    <a:pt x="3063" y="613"/>
                    <a:pt x="3052" y="591"/>
                  </a:cubicBezTo>
                  <a:cubicBezTo>
                    <a:pt x="3008" y="569"/>
                    <a:pt x="2964" y="537"/>
                    <a:pt x="2920" y="525"/>
                  </a:cubicBezTo>
                  <a:lnTo>
                    <a:pt x="202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6" name="Google Shape;2156;p58"/>
            <p:cNvSpPr/>
            <p:nvPr/>
          </p:nvSpPr>
          <p:spPr>
            <a:xfrm>
              <a:off x="3889350" y="1150875"/>
              <a:ext cx="72775" cy="112050"/>
            </a:xfrm>
            <a:custGeom>
              <a:avLst/>
              <a:gdLst/>
              <a:ahLst/>
              <a:cxnLst/>
              <a:rect l="l" t="t" r="r" b="b"/>
              <a:pathLst>
                <a:path w="2911" h="4482" extrusionOk="0">
                  <a:moveTo>
                    <a:pt x="2834" y="1"/>
                  </a:moveTo>
                  <a:lnTo>
                    <a:pt x="1" y="4441"/>
                  </a:lnTo>
                  <a:cubicBezTo>
                    <a:pt x="1" y="4453"/>
                    <a:pt x="12" y="4453"/>
                    <a:pt x="12" y="4463"/>
                  </a:cubicBezTo>
                  <a:cubicBezTo>
                    <a:pt x="31" y="4476"/>
                    <a:pt x="58" y="4482"/>
                    <a:pt x="84" y="4482"/>
                  </a:cubicBezTo>
                  <a:cubicBezTo>
                    <a:pt x="102" y="4482"/>
                    <a:pt x="119" y="4479"/>
                    <a:pt x="132" y="4475"/>
                  </a:cubicBezTo>
                  <a:lnTo>
                    <a:pt x="2910" y="121"/>
                  </a:lnTo>
                  <a:cubicBezTo>
                    <a:pt x="2900" y="100"/>
                    <a:pt x="2888" y="88"/>
                    <a:pt x="2878" y="66"/>
                  </a:cubicBezTo>
                  <a:cubicBezTo>
                    <a:pt x="2866" y="44"/>
                    <a:pt x="2856" y="23"/>
                    <a:pt x="28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7" name="Google Shape;2157;p58"/>
            <p:cNvSpPr/>
            <p:nvPr/>
          </p:nvSpPr>
          <p:spPr>
            <a:xfrm>
              <a:off x="3670325" y="652100"/>
              <a:ext cx="157000" cy="395450"/>
            </a:xfrm>
            <a:custGeom>
              <a:avLst/>
              <a:gdLst/>
              <a:ahLst/>
              <a:cxnLst/>
              <a:rect l="l" t="t" r="r" b="b"/>
              <a:pathLst>
                <a:path w="6280" h="15818" extrusionOk="0">
                  <a:moveTo>
                    <a:pt x="3971" y="1"/>
                  </a:moveTo>
                  <a:lnTo>
                    <a:pt x="1" y="253"/>
                  </a:lnTo>
                  <a:lnTo>
                    <a:pt x="908" y="12088"/>
                  </a:lnTo>
                  <a:cubicBezTo>
                    <a:pt x="974" y="12875"/>
                    <a:pt x="1291" y="13630"/>
                    <a:pt x="1816" y="14210"/>
                  </a:cubicBezTo>
                  <a:lnTo>
                    <a:pt x="3249" y="15817"/>
                  </a:lnTo>
                  <a:lnTo>
                    <a:pt x="6279" y="13532"/>
                  </a:lnTo>
                  <a:lnTo>
                    <a:pt x="4649" y="11278"/>
                  </a:lnTo>
                  <a:lnTo>
                    <a:pt x="39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8" name="Google Shape;2158;p58"/>
            <p:cNvSpPr/>
            <p:nvPr/>
          </p:nvSpPr>
          <p:spPr>
            <a:xfrm>
              <a:off x="3730500" y="674525"/>
              <a:ext cx="75750" cy="315875"/>
            </a:xfrm>
            <a:custGeom>
              <a:avLst/>
              <a:gdLst/>
              <a:ahLst/>
              <a:cxnLst/>
              <a:rect l="l" t="t" r="r" b="b"/>
              <a:pathLst>
                <a:path w="3030" h="12635" extrusionOk="0">
                  <a:moveTo>
                    <a:pt x="131" y="1"/>
                  </a:moveTo>
                  <a:lnTo>
                    <a:pt x="0" y="12"/>
                  </a:lnTo>
                  <a:lnTo>
                    <a:pt x="897" y="9911"/>
                  </a:lnTo>
                  <a:lnTo>
                    <a:pt x="2931" y="12635"/>
                  </a:lnTo>
                  <a:lnTo>
                    <a:pt x="3029" y="12558"/>
                  </a:lnTo>
                  <a:lnTo>
                    <a:pt x="1028" y="9867"/>
                  </a:lnTo>
                  <a:lnTo>
                    <a:pt x="13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59" name="Google Shape;2159;p58"/>
            <p:cNvSpPr/>
            <p:nvPr/>
          </p:nvSpPr>
          <p:spPr>
            <a:xfrm>
              <a:off x="3483850" y="243975"/>
              <a:ext cx="204275" cy="251375"/>
            </a:xfrm>
            <a:custGeom>
              <a:avLst/>
              <a:gdLst/>
              <a:ahLst/>
              <a:cxnLst/>
              <a:rect l="l" t="t" r="r" b="b"/>
              <a:pathLst>
                <a:path w="8171" h="10055" extrusionOk="0">
                  <a:moveTo>
                    <a:pt x="635" y="1"/>
                  </a:moveTo>
                  <a:cubicBezTo>
                    <a:pt x="520" y="1"/>
                    <a:pt x="414" y="109"/>
                    <a:pt x="448" y="237"/>
                  </a:cubicBezTo>
                  <a:cubicBezTo>
                    <a:pt x="645" y="1002"/>
                    <a:pt x="1094" y="1450"/>
                    <a:pt x="1498" y="1702"/>
                  </a:cubicBezTo>
                  <a:cubicBezTo>
                    <a:pt x="744" y="3244"/>
                    <a:pt x="339" y="4907"/>
                    <a:pt x="142" y="6471"/>
                  </a:cubicBezTo>
                  <a:cubicBezTo>
                    <a:pt x="88" y="6941"/>
                    <a:pt x="54" y="7401"/>
                    <a:pt x="22" y="7850"/>
                  </a:cubicBezTo>
                  <a:cubicBezTo>
                    <a:pt x="0" y="8341"/>
                    <a:pt x="306" y="8801"/>
                    <a:pt x="776" y="8954"/>
                  </a:cubicBezTo>
                  <a:cubicBezTo>
                    <a:pt x="1323" y="9129"/>
                    <a:pt x="1860" y="9271"/>
                    <a:pt x="2373" y="9403"/>
                  </a:cubicBezTo>
                  <a:cubicBezTo>
                    <a:pt x="3926" y="9775"/>
                    <a:pt x="5283" y="9938"/>
                    <a:pt x="6082" y="10026"/>
                  </a:cubicBezTo>
                  <a:cubicBezTo>
                    <a:pt x="6234" y="10045"/>
                    <a:pt x="6374" y="10054"/>
                    <a:pt x="6504" y="10054"/>
                  </a:cubicBezTo>
                  <a:cubicBezTo>
                    <a:pt x="6886" y="10054"/>
                    <a:pt x="7176" y="9976"/>
                    <a:pt x="7405" y="9862"/>
                  </a:cubicBezTo>
                  <a:cubicBezTo>
                    <a:pt x="8170" y="9468"/>
                    <a:pt x="8116" y="8363"/>
                    <a:pt x="7328" y="8025"/>
                  </a:cubicBezTo>
                  <a:cubicBezTo>
                    <a:pt x="7088" y="7926"/>
                    <a:pt x="6782" y="7838"/>
                    <a:pt x="6398" y="7784"/>
                  </a:cubicBezTo>
                  <a:cubicBezTo>
                    <a:pt x="5567" y="7663"/>
                    <a:pt x="4014" y="7335"/>
                    <a:pt x="2351" y="6975"/>
                  </a:cubicBezTo>
                  <a:cubicBezTo>
                    <a:pt x="2351" y="4797"/>
                    <a:pt x="2373" y="2709"/>
                    <a:pt x="2385" y="2031"/>
                  </a:cubicBezTo>
                  <a:lnTo>
                    <a:pt x="2406" y="2031"/>
                  </a:lnTo>
                  <a:cubicBezTo>
                    <a:pt x="2750" y="1190"/>
                    <a:pt x="1812" y="61"/>
                    <a:pt x="1600" y="61"/>
                  </a:cubicBezTo>
                  <a:cubicBezTo>
                    <a:pt x="1583" y="61"/>
                    <a:pt x="1570" y="68"/>
                    <a:pt x="1564" y="84"/>
                  </a:cubicBezTo>
                  <a:cubicBezTo>
                    <a:pt x="1466" y="291"/>
                    <a:pt x="1761" y="1013"/>
                    <a:pt x="1761" y="1013"/>
                  </a:cubicBezTo>
                  <a:cubicBezTo>
                    <a:pt x="1476" y="543"/>
                    <a:pt x="1039" y="215"/>
                    <a:pt x="733" y="29"/>
                  </a:cubicBezTo>
                  <a:cubicBezTo>
                    <a:pt x="701" y="9"/>
                    <a:pt x="668" y="1"/>
                    <a:pt x="635" y="1"/>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0" name="Google Shape;2160;p58"/>
            <p:cNvSpPr/>
            <p:nvPr/>
          </p:nvSpPr>
          <p:spPr>
            <a:xfrm>
              <a:off x="3544800" y="419425"/>
              <a:ext cx="142500" cy="80850"/>
            </a:xfrm>
            <a:custGeom>
              <a:avLst/>
              <a:gdLst/>
              <a:ahLst/>
              <a:cxnLst/>
              <a:rect l="l" t="t" r="r" b="b"/>
              <a:pathLst>
                <a:path w="5700" h="3234" extrusionOk="0">
                  <a:moveTo>
                    <a:pt x="635" y="0"/>
                  </a:moveTo>
                  <a:lnTo>
                    <a:pt x="1" y="2516"/>
                  </a:lnTo>
                  <a:lnTo>
                    <a:pt x="4092" y="3216"/>
                  </a:lnTo>
                  <a:cubicBezTo>
                    <a:pt x="4163" y="3228"/>
                    <a:pt x="4235" y="3234"/>
                    <a:pt x="4306" y="3234"/>
                  </a:cubicBezTo>
                  <a:cubicBezTo>
                    <a:pt x="4757" y="3234"/>
                    <a:pt x="5187" y="2999"/>
                    <a:pt x="5404" y="2592"/>
                  </a:cubicBezTo>
                  <a:cubicBezTo>
                    <a:pt x="5470" y="2472"/>
                    <a:pt x="5525" y="2341"/>
                    <a:pt x="5557" y="2188"/>
                  </a:cubicBezTo>
                  <a:cubicBezTo>
                    <a:pt x="5700" y="1455"/>
                    <a:pt x="5241" y="1083"/>
                    <a:pt x="4694" y="897"/>
                  </a:cubicBezTo>
                  <a:cubicBezTo>
                    <a:pt x="4147" y="700"/>
                    <a:pt x="635" y="0"/>
                    <a:pt x="6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1" name="Google Shape;2161;p58"/>
            <p:cNvSpPr/>
            <p:nvPr/>
          </p:nvSpPr>
          <p:spPr>
            <a:xfrm>
              <a:off x="3531675" y="422150"/>
              <a:ext cx="28475" cy="57450"/>
            </a:xfrm>
            <a:custGeom>
              <a:avLst/>
              <a:gdLst/>
              <a:ahLst/>
              <a:cxnLst/>
              <a:rect l="l" t="t" r="r" b="b"/>
              <a:pathLst>
                <a:path w="1139" h="2298" extrusionOk="0">
                  <a:moveTo>
                    <a:pt x="1138" y="1"/>
                  </a:moveTo>
                  <a:lnTo>
                    <a:pt x="1" y="2155"/>
                  </a:lnTo>
                  <a:lnTo>
                    <a:pt x="548" y="2298"/>
                  </a:lnTo>
                  <a:lnTo>
                    <a:pt x="113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2" name="Google Shape;2162;p58"/>
            <p:cNvSpPr/>
            <p:nvPr/>
          </p:nvSpPr>
          <p:spPr>
            <a:xfrm>
              <a:off x="3618100" y="365550"/>
              <a:ext cx="167925" cy="266625"/>
            </a:xfrm>
            <a:custGeom>
              <a:avLst/>
              <a:gdLst/>
              <a:ahLst/>
              <a:cxnLst/>
              <a:rect l="l" t="t" r="r" b="b"/>
              <a:pathLst>
                <a:path w="6717" h="10665" extrusionOk="0">
                  <a:moveTo>
                    <a:pt x="2100" y="0"/>
                  </a:moveTo>
                  <a:lnTo>
                    <a:pt x="2100" y="22"/>
                  </a:lnTo>
                  <a:cubicBezTo>
                    <a:pt x="2144" y="252"/>
                    <a:pt x="2440" y="2078"/>
                    <a:pt x="2133" y="3052"/>
                  </a:cubicBezTo>
                  <a:cubicBezTo>
                    <a:pt x="1947" y="3140"/>
                    <a:pt x="1706" y="3205"/>
                    <a:pt x="1422" y="3216"/>
                  </a:cubicBezTo>
                  <a:cubicBezTo>
                    <a:pt x="1116" y="3227"/>
                    <a:pt x="810" y="3337"/>
                    <a:pt x="580" y="3544"/>
                  </a:cubicBezTo>
                  <a:cubicBezTo>
                    <a:pt x="274" y="3840"/>
                    <a:pt x="0" y="4397"/>
                    <a:pt x="175" y="5437"/>
                  </a:cubicBezTo>
                  <a:cubicBezTo>
                    <a:pt x="537" y="7515"/>
                    <a:pt x="853" y="9396"/>
                    <a:pt x="722" y="10665"/>
                  </a:cubicBezTo>
                  <a:lnTo>
                    <a:pt x="5852" y="10665"/>
                  </a:lnTo>
                  <a:cubicBezTo>
                    <a:pt x="5852" y="10665"/>
                    <a:pt x="5907" y="8619"/>
                    <a:pt x="6071" y="7099"/>
                  </a:cubicBezTo>
                  <a:cubicBezTo>
                    <a:pt x="6213" y="5721"/>
                    <a:pt x="6716" y="4353"/>
                    <a:pt x="5896" y="3862"/>
                  </a:cubicBezTo>
                  <a:cubicBezTo>
                    <a:pt x="5360" y="3544"/>
                    <a:pt x="4988" y="3424"/>
                    <a:pt x="4725" y="3106"/>
                  </a:cubicBezTo>
                  <a:cubicBezTo>
                    <a:pt x="4703" y="2997"/>
                    <a:pt x="4638" y="2746"/>
                    <a:pt x="4584" y="2450"/>
                  </a:cubicBezTo>
                  <a:cubicBezTo>
                    <a:pt x="4540" y="2199"/>
                    <a:pt x="4507" y="1915"/>
                    <a:pt x="4528" y="1684"/>
                  </a:cubicBezTo>
                  <a:cubicBezTo>
                    <a:pt x="4540" y="1575"/>
                    <a:pt x="4562" y="1477"/>
                    <a:pt x="4605" y="1411"/>
                  </a:cubicBezTo>
                  <a:lnTo>
                    <a:pt x="2100" y="0"/>
                  </a:ln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3" name="Google Shape;2163;p58"/>
            <p:cNvSpPr/>
            <p:nvPr/>
          </p:nvSpPr>
          <p:spPr>
            <a:xfrm>
              <a:off x="3680725" y="389050"/>
              <a:ext cx="51975" cy="38100"/>
            </a:xfrm>
            <a:custGeom>
              <a:avLst/>
              <a:gdLst/>
              <a:ahLst/>
              <a:cxnLst/>
              <a:rect l="l" t="t" r="r" b="b"/>
              <a:pathLst>
                <a:path w="2079" h="1524" extrusionOk="0">
                  <a:moveTo>
                    <a:pt x="0" y="1"/>
                  </a:moveTo>
                  <a:cubicBezTo>
                    <a:pt x="21" y="53"/>
                    <a:pt x="643" y="1523"/>
                    <a:pt x="1875" y="1523"/>
                  </a:cubicBezTo>
                  <a:cubicBezTo>
                    <a:pt x="1941" y="1523"/>
                    <a:pt x="2009" y="1519"/>
                    <a:pt x="2079" y="1510"/>
                  </a:cubicBezTo>
                  <a:cubicBezTo>
                    <a:pt x="2035" y="1259"/>
                    <a:pt x="2002" y="975"/>
                    <a:pt x="2023" y="744"/>
                  </a:cubicBezTo>
                  <a:lnTo>
                    <a:pt x="2013" y="744"/>
                  </a:lnTo>
                  <a:cubicBezTo>
                    <a:pt x="1932" y="760"/>
                    <a:pt x="1797" y="775"/>
                    <a:pt x="1632" y="775"/>
                  </a:cubicBezTo>
                  <a:cubicBezTo>
                    <a:pt x="1440" y="775"/>
                    <a:pt x="1208" y="755"/>
                    <a:pt x="973" y="690"/>
                  </a:cubicBezTo>
                  <a:cubicBezTo>
                    <a:pt x="613" y="603"/>
                    <a:pt x="252" y="394"/>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4" name="Google Shape;2164;p58"/>
            <p:cNvSpPr/>
            <p:nvPr/>
          </p:nvSpPr>
          <p:spPr>
            <a:xfrm>
              <a:off x="3608800" y="441825"/>
              <a:ext cx="173375" cy="193650"/>
            </a:xfrm>
            <a:custGeom>
              <a:avLst/>
              <a:gdLst/>
              <a:ahLst/>
              <a:cxnLst/>
              <a:rect l="l" t="t" r="r" b="b"/>
              <a:pathLst>
                <a:path w="6935" h="7746" extrusionOk="0">
                  <a:moveTo>
                    <a:pt x="2453" y="0"/>
                  </a:moveTo>
                  <a:cubicBezTo>
                    <a:pt x="2182" y="0"/>
                    <a:pt x="930" y="44"/>
                    <a:pt x="493" y="832"/>
                  </a:cubicBezTo>
                  <a:cubicBezTo>
                    <a:pt x="0" y="1729"/>
                    <a:pt x="1007" y="7745"/>
                    <a:pt x="1007" y="7745"/>
                  </a:cubicBezTo>
                  <a:lnTo>
                    <a:pt x="6213" y="7734"/>
                  </a:lnTo>
                  <a:cubicBezTo>
                    <a:pt x="6213" y="7734"/>
                    <a:pt x="6935" y="1861"/>
                    <a:pt x="6728" y="1226"/>
                  </a:cubicBezTo>
                  <a:cubicBezTo>
                    <a:pt x="6509" y="602"/>
                    <a:pt x="5097" y="55"/>
                    <a:pt x="5097" y="55"/>
                  </a:cubicBezTo>
                  <a:cubicBezTo>
                    <a:pt x="4692" y="529"/>
                    <a:pt x="4276" y="688"/>
                    <a:pt x="3899" y="688"/>
                  </a:cubicBezTo>
                  <a:cubicBezTo>
                    <a:pt x="3118" y="688"/>
                    <a:pt x="2505" y="1"/>
                    <a:pt x="2505" y="1"/>
                  </a:cubicBezTo>
                  <a:cubicBezTo>
                    <a:pt x="2505" y="1"/>
                    <a:pt x="2487" y="0"/>
                    <a:pt x="245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5" name="Google Shape;2165;p58"/>
            <p:cNvSpPr/>
            <p:nvPr/>
          </p:nvSpPr>
          <p:spPr>
            <a:xfrm>
              <a:off x="3665675" y="445925"/>
              <a:ext cx="75775" cy="22450"/>
            </a:xfrm>
            <a:custGeom>
              <a:avLst/>
              <a:gdLst/>
              <a:ahLst/>
              <a:cxnLst/>
              <a:rect l="l" t="t" r="r" b="b"/>
              <a:pathLst>
                <a:path w="3031" h="898" extrusionOk="0">
                  <a:moveTo>
                    <a:pt x="99" y="1"/>
                  </a:moveTo>
                  <a:lnTo>
                    <a:pt x="0" y="88"/>
                  </a:lnTo>
                  <a:cubicBezTo>
                    <a:pt x="34" y="122"/>
                    <a:pt x="734" y="898"/>
                    <a:pt x="1619" y="898"/>
                  </a:cubicBezTo>
                  <a:lnTo>
                    <a:pt x="1674" y="898"/>
                  </a:lnTo>
                  <a:cubicBezTo>
                    <a:pt x="2177" y="887"/>
                    <a:pt x="2637" y="613"/>
                    <a:pt x="3031" y="88"/>
                  </a:cubicBezTo>
                  <a:lnTo>
                    <a:pt x="2932" y="12"/>
                  </a:lnTo>
                  <a:cubicBezTo>
                    <a:pt x="2560" y="493"/>
                    <a:pt x="2134" y="756"/>
                    <a:pt x="1674" y="766"/>
                  </a:cubicBezTo>
                  <a:cubicBezTo>
                    <a:pt x="1657" y="767"/>
                    <a:pt x="1639" y="767"/>
                    <a:pt x="1622" y="767"/>
                  </a:cubicBezTo>
                  <a:cubicBezTo>
                    <a:pt x="792" y="767"/>
                    <a:pt x="99" y="12"/>
                    <a:pt x="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6" name="Google Shape;2166;p58"/>
            <p:cNvSpPr/>
            <p:nvPr/>
          </p:nvSpPr>
          <p:spPr>
            <a:xfrm>
              <a:off x="3687825" y="507725"/>
              <a:ext cx="26825" cy="99025"/>
            </a:xfrm>
            <a:custGeom>
              <a:avLst/>
              <a:gdLst/>
              <a:ahLst/>
              <a:cxnLst/>
              <a:rect l="l" t="t" r="r" b="b"/>
              <a:pathLst>
                <a:path w="1073" h="3961" extrusionOk="0">
                  <a:moveTo>
                    <a:pt x="832" y="1"/>
                  </a:moveTo>
                  <a:lnTo>
                    <a:pt x="1" y="3960"/>
                  </a:lnTo>
                  <a:lnTo>
                    <a:pt x="1" y="3960"/>
                  </a:lnTo>
                  <a:lnTo>
                    <a:pt x="1018" y="3829"/>
                  </a:lnTo>
                  <a:lnTo>
                    <a:pt x="1073" y="3097"/>
                  </a:lnTo>
                  <a:lnTo>
                    <a:pt x="930" y="3085"/>
                  </a:lnTo>
                  <a:lnTo>
                    <a:pt x="8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7" name="Google Shape;2167;p58"/>
            <p:cNvSpPr/>
            <p:nvPr/>
          </p:nvSpPr>
          <p:spPr>
            <a:xfrm>
              <a:off x="3540350" y="457525"/>
              <a:ext cx="236650" cy="217150"/>
            </a:xfrm>
            <a:custGeom>
              <a:avLst/>
              <a:gdLst/>
              <a:ahLst/>
              <a:cxnLst/>
              <a:rect l="l" t="t" r="r" b="b"/>
              <a:pathLst>
                <a:path w="9466" h="8686" extrusionOk="0">
                  <a:moveTo>
                    <a:pt x="8252" y="0"/>
                  </a:moveTo>
                  <a:cubicBezTo>
                    <a:pt x="7821" y="0"/>
                    <a:pt x="7391" y="273"/>
                    <a:pt x="7256" y="762"/>
                  </a:cubicBezTo>
                  <a:cubicBezTo>
                    <a:pt x="7190" y="1014"/>
                    <a:pt x="7147" y="1320"/>
                    <a:pt x="7147" y="1724"/>
                  </a:cubicBezTo>
                  <a:cubicBezTo>
                    <a:pt x="7147" y="2556"/>
                    <a:pt x="7037" y="4142"/>
                    <a:pt x="6917" y="5837"/>
                  </a:cubicBezTo>
                  <a:cubicBezTo>
                    <a:pt x="4762" y="6143"/>
                    <a:pt x="2016" y="6471"/>
                    <a:pt x="2016" y="6471"/>
                  </a:cubicBezTo>
                  <a:cubicBezTo>
                    <a:pt x="1935" y="6451"/>
                    <a:pt x="1854" y="6442"/>
                    <a:pt x="1772" y="6442"/>
                  </a:cubicBezTo>
                  <a:cubicBezTo>
                    <a:pt x="890" y="6442"/>
                    <a:pt x="1" y="7527"/>
                    <a:pt x="201" y="7587"/>
                  </a:cubicBezTo>
                  <a:cubicBezTo>
                    <a:pt x="218" y="7592"/>
                    <a:pt x="239" y="7594"/>
                    <a:pt x="261" y="7594"/>
                  </a:cubicBezTo>
                  <a:cubicBezTo>
                    <a:pt x="529" y="7594"/>
                    <a:pt x="1097" y="7259"/>
                    <a:pt x="1098" y="7259"/>
                  </a:cubicBezTo>
                  <a:lnTo>
                    <a:pt x="1098" y="7259"/>
                  </a:lnTo>
                  <a:cubicBezTo>
                    <a:pt x="671" y="7609"/>
                    <a:pt x="409" y="8080"/>
                    <a:pt x="266" y="8418"/>
                  </a:cubicBezTo>
                  <a:cubicBezTo>
                    <a:pt x="211" y="8548"/>
                    <a:pt x="320" y="8685"/>
                    <a:pt x="447" y="8685"/>
                  </a:cubicBezTo>
                  <a:cubicBezTo>
                    <a:pt x="471" y="8685"/>
                    <a:pt x="495" y="8681"/>
                    <a:pt x="518" y="8670"/>
                  </a:cubicBezTo>
                  <a:cubicBezTo>
                    <a:pt x="1251" y="8364"/>
                    <a:pt x="1623" y="7861"/>
                    <a:pt x="1820" y="7423"/>
                  </a:cubicBezTo>
                  <a:cubicBezTo>
                    <a:pt x="3317" y="7916"/>
                    <a:pt x="4879" y="8094"/>
                    <a:pt x="6345" y="8094"/>
                  </a:cubicBezTo>
                  <a:cubicBezTo>
                    <a:pt x="6474" y="8094"/>
                    <a:pt x="6603" y="8093"/>
                    <a:pt x="6731" y="8090"/>
                  </a:cubicBezTo>
                  <a:cubicBezTo>
                    <a:pt x="7201" y="8080"/>
                    <a:pt x="7660" y="8058"/>
                    <a:pt x="8109" y="8014"/>
                  </a:cubicBezTo>
                  <a:cubicBezTo>
                    <a:pt x="8601" y="7970"/>
                    <a:pt x="9017" y="7609"/>
                    <a:pt x="9094" y="7117"/>
                  </a:cubicBezTo>
                  <a:cubicBezTo>
                    <a:pt x="9192" y="6548"/>
                    <a:pt x="9269" y="6002"/>
                    <a:pt x="9312" y="5477"/>
                  </a:cubicBezTo>
                  <a:cubicBezTo>
                    <a:pt x="9466" y="3880"/>
                    <a:pt x="9432" y="2512"/>
                    <a:pt x="9422" y="1714"/>
                  </a:cubicBezTo>
                  <a:cubicBezTo>
                    <a:pt x="9400" y="1112"/>
                    <a:pt x="9257" y="708"/>
                    <a:pt x="9060" y="423"/>
                  </a:cubicBezTo>
                  <a:cubicBezTo>
                    <a:pt x="8858" y="135"/>
                    <a:pt x="8554" y="0"/>
                    <a:pt x="8252" y="0"/>
                  </a:cubicBezTo>
                  <a:close/>
                </a:path>
              </a:pathLst>
            </a:custGeom>
            <a:solidFill>
              <a:srgbClr val="EE92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8" name="Google Shape;2168;p58"/>
            <p:cNvSpPr/>
            <p:nvPr/>
          </p:nvSpPr>
          <p:spPr>
            <a:xfrm>
              <a:off x="3711075" y="454675"/>
              <a:ext cx="68125" cy="135675"/>
            </a:xfrm>
            <a:custGeom>
              <a:avLst/>
              <a:gdLst/>
              <a:ahLst/>
              <a:cxnLst/>
              <a:rect l="l" t="t" r="r" b="b"/>
              <a:pathLst>
                <a:path w="2725" h="5427" extrusionOk="0">
                  <a:moveTo>
                    <a:pt x="1375" y="0"/>
                  </a:moveTo>
                  <a:cubicBezTo>
                    <a:pt x="634" y="0"/>
                    <a:pt x="348" y="505"/>
                    <a:pt x="241" y="1062"/>
                  </a:cubicBezTo>
                  <a:cubicBezTo>
                    <a:pt x="143" y="1631"/>
                    <a:pt x="0" y="5207"/>
                    <a:pt x="0" y="5207"/>
                  </a:cubicBezTo>
                  <a:lnTo>
                    <a:pt x="2702" y="5426"/>
                  </a:lnTo>
                  <a:lnTo>
                    <a:pt x="2724" y="1270"/>
                  </a:lnTo>
                  <a:cubicBezTo>
                    <a:pt x="2724" y="745"/>
                    <a:pt x="2385" y="241"/>
                    <a:pt x="1859" y="78"/>
                  </a:cubicBezTo>
                  <a:cubicBezTo>
                    <a:pt x="1728" y="34"/>
                    <a:pt x="1586" y="1"/>
                    <a:pt x="1422" y="1"/>
                  </a:cubicBezTo>
                  <a:cubicBezTo>
                    <a:pt x="1406" y="0"/>
                    <a:pt x="1390" y="0"/>
                    <a:pt x="137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93" name="Google Shape;2082;p58">
            <a:extLst>
              <a:ext uri="{FF2B5EF4-FFF2-40B4-BE49-F238E27FC236}">
                <a16:creationId xmlns:a16="http://schemas.microsoft.com/office/drawing/2014/main" id="{E6BF4AB7-1C99-45E2-8933-702DD97C0571}"/>
              </a:ext>
            </a:extLst>
          </p:cNvPr>
          <p:cNvSpPr txBox="1">
            <a:spLocks/>
          </p:cNvSpPr>
          <p:nvPr/>
        </p:nvSpPr>
        <p:spPr>
          <a:xfrm>
            <a:off x="2306932" y="3731723"/>
            <a:ext cx="4490091" cy="7279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rgbClr val="5F63AF"/>
              </a:buClr>
              <a:buSzPts val="1400"/>
              <a:buFont typeface="Jost"/>
              <a:buNone/>
              <a:defRPr sz="1600" b="0" i="0" u="none" strike="noStrike" cap="none">
                <a:solidFill>
                  <a:schemeClr val="accent5"/>
                </a:solidFill>
                <a:latin typeface="Jost Medium"/>
                <a:ea typeface="Jost Medium"/>
                <a:cs typeface="Jost Medium"/>
                <a:sym typeface="Jost Medium"/>
              </a:defRPr>
            </a:lvl1pPr>
            <a:lvl2pPr marL="914400" marR="0" lvl="1" indent="-317500" algn="ctr" rtl="0">
              <a:lnSpc>
                <a:spcPct val="100000"/>
              </a:lnSpc>
              <a:spcBef>
                <a:spcPts val="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2pPr>
            <a:lvl3pPr marL="1371600" marR="0" lvl="2"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3pPr>
            <a:lvl4pPr marL="1828800" marR="0" lvl="3"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4pPr>
            <a:lvl5pPr marL="2286000" marR="0" lvl="4"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5pPr>
            <a:lvl6pPr marL="2743200" marR="0" lvl="5"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6pPr>
            <a:lvl7pPr marL="3200400" marR="0" lvl="6"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7pPr>
            <a:lvl8pPr marL="3657600" marR="0" lvl="7"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8pPr>
            <a:lvl9pPr marL="4114800" marR="0" lvl="8" indent="-317500" algn="ctr" rtl="0">
              <a:lnSpc>
                <a:spcPct val="100000"/>
              </a:lnSpc>
              <a:spcBef>
                <a:spcPts val="1600"/>
              </a:spcBef>
              <a:spcAft>
                <a:spcPts val="1600"/>
              </a:spcAft>
              <a:buClr>
                <a:srgbClr val="5F63AF"/>
              </a:buClr>
              <a:buSzPts val="1400"/>
              <a:buFont typeface="Jost"/>
              <a:buNone/>
              <a:defRPr sz="1400" b="0" i="0" u="none" strike="noStrike" cap="none">
                <a:solidFill>
                  <a:srgbClr val="5F63AF"/>
                </a:solidFill>
                <a:latin typeface="Jost"/>
                <a:ea typeface="Jost"/>
                <a:cs typeface="Jost"/>
                <a:sym typeface="Jost"/>
              </a:defRPr>
            </a:lvl9pPr>
          </a:lstStyle>
          <a:p>
            <a:pPr marL="0" indent="0"/>
            <a:r>
              <a:rPr lang="en-US" sz="2000" b="1" dirty="0">
                <a:solidFill>
                  <a:schemeClr val="accent2">
                    <a:lumMod val="75000"/>
                  </a:schemeClr>
                </a:solidFill>
              </a:rPr>
              <a:t>Write your answers in your workbook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53,125 Child Thinking Stock Photos, Pictures &amp;amp; Royalty-Free Images - iStock">
            <a:extLst>
              <a:ext uri="{FF2B5EF4-FFF2-40B4-BE49-F238E27FC236}">
                <a16:creationId xmlns:a16="http://schemas.microsoft.com/office/drawing/2014/main" id="{3FA1F7A1-4F08-463E-A043-45DDDF21CD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9518" y="243060"/>
            <a:ext cx="6384963" cy="4256642"/>
          </a:xfrm>
          <a:prstGeom prst="rect">
            <a:avLst/>
          </a:prstGeom>
          <a:noFill/>
          <a:extLst>
            <a:ext uri="{909E8E84-426E-40DD-AFC4-6F175D3DCCD1}">
              <a14:hiddenFill xmlns:a14="http://schemas.microsoft.com/office/drawing/2010/main">
                <a:solidFill>
                  <a:srgbClr val="FFFFFF"/>
                </a:solidFill>
              </a14:hiddenFill>
            </a:ext>
          </a:extLst>
        </p:spPr>
      </p:pic>
      <p:sp>
        <p:nvSpPr>
          <p:cNvPr id="3" name="Google Shape;2082;p58">
            <a:extLst>
              <a:ext uri="{FF2B5EF4-FFF2-40B4-BE49-F238E27FC236}">
                <a16:creationId xmlns:a16="http://schemas.microsoft.com/office/drawing/2014/main" id="{0F35DEC1-BDAF-459E-A769-CA6EA805F34C}"/>
              </a:ext>
            </a:extLst>
          </p:cNvPr>
          <p:cNvSpPr txBox="1">
            <a:spLocks/>
          </p:cNvSpPr>
          <p:nvPr/>
        </p:nvSpPr>
        <p:spPr>
          <a:xfrm>
            <a:off x="2326953" y="4499702"/>
            <a:ext cx="4490091" cy="7279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rgbClr val="5F63AF"/>
              </a:buClr>
              <a:buSzPts val="1400"/>
              <a:buFont typeface="Jost"/>
              <a:buNone/>
              <a:defRPr sz="1600" b="0" i="0" u="none" strike="noStrike" cap="none">
                <a:solidFill>
                  <a:schemeClr val="accent5"/>
                </a:solidFill>
                <a:latin typeface="Jost Medium"/>
                <a:ea typeface="Jost Medium"/>
                <a:cs typeface="Jost Medium"/>
                <a:sym typeface="Jost Medium"/>
              </a:defRPr>
            </a:lvl1pPr>
            <a:lvl2pPr marL="914400" marR="0" lvl="1" indent="-317500" algn="ctr" rtl="0">
              <a:lnSpc>
                <a:spcPct val="100000"/>
              </a:lnSpc>
              <a:spcBef>
                <a:spcPts val="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2pPr>
            <a:lvl3pPr marL="1371600" marR="0" lvl="2"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3pPr>
            <a:lvl4pPr marL="1828800" marR="0" lvl="3"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4pPr>
            <a:lvl5pPr marL="2286000" marR="0" lvl="4"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5pPr>
            <a:lvl6pPr marL="2743200" marR="0" lvl="5"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6pPr>
            <a:lvl7pPr marL="3200400" marR="0" lvl="6"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7pPr>
            <a:lvl8pPr marL="3657600" marR="0" lvl="7" indent="-317500" algn="ctr" rtl="0">
              <a:lnSpc>
                <a:spcPct val="100000"/>
              </a:lnSpc>
              <a:spcBef>
                <a:spcPts val="1600"/>
              </a:spcBef>
              <a:spcAft>
                <a:spcPts val="0"/>
              </a:spcAft>
              <a:buClr>
                <a:srgbClr val="5F63AF"/>
              </a:buClr>
              <a:buSzPts val="1400"/>
              <a:buFont typeface="Jost"/>
              <a:buNone/>
              <a:defRPr sz="1400" b="0" i="0" u="none" strike="noStrike" cap="none">
                <a:solidFill>
                  <a:srgbClr val="5F63AF"/>
                </a:solidFill>
                <a:latin typeface="Jost"/>
                <a:ea typeface="Jost"/>
                <a:cs typeface="Jost"/>
                <a:sym typeface="Jost"/>
              </a:defRPr>
            </a:lvl8pPr>
            <a:lvl9pPr marL="4114800" marR="0" lvl="8" indent="-317500" algn="ctr" rtl="0">
              <a:lnSpc>
                <a:spcPct val="100000"/>
              </a:lnSpc>
              <a:spcBef>
                <a:spcPts val="1600"/>
              </a:spcBef>
              <a:spcAft>
                <a:spcPts val="1600"/>
              </a:spcAft>
              <a:buClr>
                <a:srgbClr val="5F63AF"/>
              </a:buClr>
              <a:buSzPts val="1400"/>
              <a:buFont typeface="Jost"/>
              <a:buNone/>
              <a:defRPr sz="1400" b="0" i="0" u="none" strike="noStrike" cap="none">
                <a:solidFill>
                  <a:srgbClr val="5F63AF"/>
                </a:solidFill>
                <a:latin typeface="Jost"/>
                <a:ea typeface="Jost"/>
                <a:cs typeface="Jost"/>
                <a:sym typeface="Jost"/>
              </a:defRPr>
            </a:lvl9pPr>
          </a:lstStyle>
          <a:p>
            <a:pPr marL="0" indent="0"/>
            <a:r>
              <a:rPr lang="en-US" sz="2000" b="1" dirty="0">
                <a:solidFill>
                  <a:schemeClr val="accent2">
                    <a:lumMod val="75000"/>
                  </a:schemeClr>
                </a:solidFill>
              </a:rPr>
              <a:t>Now, for your first Task…</a:t>
            </a:r>
          </a:p>
        </p:txBody>
      </p:sp>
      <p:pic>
        <p:nvPicPr>
          <p:cNvPr id="2" name="Picture 1">
            <a:extLst>
              <a:ext uri="{FF2B5EF4-FFF2-40B4-BE49-F238E27FC236}">
                <a16:creationId xmlns:a16="http://schemas.microsoft.com/office/drawing/2014/main" id="{1ED7A34E-B8F3-9994-A8FA-574CB46EC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9173" y="0"/>
            <a:ext cx="1366087" cy="47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3225023"/>
      </p:ext>
    </p:extLst>
  </p:cSld>
  <p:clrMapOvr>
    <a:masterClrMapping/>
  </p:clrMapOvr>
</p:sld>
</file>

<file path=ppt/theme/theme1.xml><?xml version="1.0" encoding="utf-8"?>
<a:theme xmlns:a="http://schemas.openxmlformats.org/drawingml/2006/main" name="HS Electives Health Subject for High School - 9th Grade: Healthy Living by Slidesgo">
  <a:themeElements>
    <a:clrScheme name="Simple Light">
      <a:dk1>
        <a:srgbClr val="5F63AF"/>
      </a:dk1>
      <a:lt1>
        <a:srgbClr val="FFFFFF"/>
      </a:lt1>
      <a:dk2>
        <a:srgbClr val="9A9BC9"/>
      </a:dk2>
      <a:lt2>
        <a:srgbClr val="525593"/>
      </a:lt2>
      <a:accent1>
        <a:srgbClr val="424476"/>
      </a:accent1>
      <a:accent2>
        <a:srgbClr val="FAE9CB"/>
      </a:accent2>
      <a:accent3>
        <a:srgbClr val="F9E8E0"/>
      </a:accent3>
      <a:accent4>
        <a:srgbClr val="F7D9CB"/>
      </a:accent4>
      <a:accent5>
        <a:srgbClr val="EA8C6B"/>
      </a:accent5>
      <a:accent6>
        <a:srgbClr val="DD7B59"/>
      </a:accent6>
      <a:hlink>
        <a:srgbClr val="5F63A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698</Words>
  <Application>Microsoft Office PowerPoint</Application>
  <PresentationFormat>On-screen Show (16:9)</PresentationFormat>
  <Paragraphs>78</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Darker Grotesque</vt:lpstr>
      <vt:lpstr>Darker Grotesque ExtraBold</vt:lpstr>
      <vt:lpstr>Jost</vt:lpstr>
      <vt:lpstr>Jost ExtraBold</vt:lpstr>
      <vt:lpstr>Jost Medium</vt:lpstr>
      <vt:lpstr>HS Electives Health Subject for High School - 9th Grade: Healthy Living by Slidesgo</vt:lpstr>
      <vt:lpstr>Self Concept and Self Motivation:</vt:lpstr>
      <vt:lpstr>Self Concept:</vt:lpstr>
      <vt:lpstr>Self-concept is the IDEA we have about who we are: </vt:lpstr>
      <vt:lpstr>Our Self Concept is made up of three parts:</vt:lpstr>
      <vt:lpstr>Self Motivation </vt:lpstr>
      <vt:lpstr>About Self Motivation:</vt:lpstr>
      <vt:lpstr>PowerPoint Presentation</vt:lpstr>
      <vt:lpstr>Self Concept &amp; Self Motivation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 Concept and Self Motivation:</dc:title>
  <cp:lastModifiedBy>Carsten Gertz</cp:lastModifiedBy>
  <cp:revision>6</cp:revision>
  <dcterms:modified xsi:type="dcterms:W3CDTF">2022-10-31T05:08:26Z</dcterms:modified>
</cp:coreProperties>
</file>