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0"/>
  </p:notesMasterIdLst>
  <p:sldIdLst>
    <p:sldId id="256" r:id="rId2"/>
    <p:sldId id="257" r:id="rId3"/>
    <p:sldId id="266" r:id="rId4"/>
    <p:sldId id="258" r:id="rId5"/>
    <p:sldId id="259" r:id="rId6"/>
    <p:sldId id="260" r:id="rId7"/>
    <p:sldId id="262" r:id="rId8"/>
    <p:sldId id="265"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D222F6-CAAD-486E-AFA3-AF544AC0453C}" v="13" dt="2021-12-14T23:43:13.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590" autoAdjust="0"/>
  </p:normalViewPr>
  <p:slideViewPr>
    <p:cSldViewPr snapToGrid="0">
      <p:cViewPr varScale="1">
        <p:scale>
          <a:sx n="99" d="100"/>
          <a:sy n="99" d="100"/>
        </p:scale>
        <p:origin x="99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ri Cunningham" userId="5ca8a513-eaf1-4adc-9d18-6db7e5361089" providerId="ADAL" clId="{3ED222F6-CAAD-486E-AFA3-AF544AC0453C}"/>
    <pc:docChg chg="custSel addSld delSld modSld sldOrd">
      <pc:chgData name="Kerri Cunningham" userId="5ca8a513-eaf1-4adc-9d18-6db7e5361089" providerId="ADAL" clId="{3ED222F6-CAAD-486E-AFA3-AF544AC0453C}" dt="2021-12-18T11:56:34.914" v="976" actId="20577"/>
      <pc:docMkLst>
        <pc:docMk/>
      </pc:docMkLst>
      <pc:sldChg chg="addSp modSp mod">
        <pc:chgData name="Kerri Cunningham" userId="5ca8a513-eaf1-4adc-9d18-6db7e5361089" providerId="ADAL" clId="{3ED222F6-CAAD-486E-AFA3-AF544AC0453C}" dt="2021-12-07T15:38:38.878" v="5" actId="1076"/>
        <pc:sldMkLst>
          <pc:docMk/>
          <pc:sldMk cId="0" sldId="256"/>
        </pc:sldMkLst>
        <pc:picChg chg="add mod">
          <ac:chgData name="Kerri Cunningham" userId="5ca8a513-eaf1-4adc-9d18-6db7e5361089" providerId="ADAL" clId="{3ED222F6-CAAD-486E-AFA3-AF544AC0453C}" dt="2021-12-07T15:38:38.878" v="5" actId="1076"/>
          <ac:picMkLst>
            <pc:docMk/>
            <pc:sldMk cId="0" sldId="256"/>
            <ac:picMk id="4" creationId="{DA4D774C-D9EA-4182-B0CF-6D35C4E4AF78}"/>
          </ac:picMkLst>
        </pc:picChg>
      </pc:sldChg>
      <pc:sldChg chg="modNotesTx">
        <pc:chgData name="Kerri Cunningham" userId="5ca8a513-eaf1-4adc-9d18-6db7e5361089" providerId="ADAL" clId="{3ED222F6-CAAD-486E-AFA3-AF544AC0453C}" dt="2021-12-14T22:32:15.828" v="831" actId="313"/>
        <pc:sldMkLst>
          <pc:docMk/>
          <pc:sldMk cId="0" sldId="257"/>
        </pc:sldMkLst>
      </pc:sldChg>
      <pc:sldChg chg="addSp modSp mod">
        <pc:chgData name="Kerri Cunningham" userId="5ca8a513-eaf1-4adc-9d18-6db7e5361089" providerId="ADAL" clId="{3ED222F6-CAAD-486E-AFA3-AF544AC0453C}" dt="2021-12-14T23:23:55.647" v="870" actId="14100"/>
        <pc:sldMkLst>
          <pc:docMk/>
          <pc:sldMk cId="0" sldId="258"/>
        </pc:sldMkLst>
        <pc:spChg chg="mod">
          <ac:chgData name="Kerri Cunningham" userId="5ca8a513-eaf1-4adc-9d18-6db7e5361089" providerId="ADAL" clId="{3ED222F6-CAAD-486E-AFA3-AF544AC0453C}" dt="2021-12-14T22:24:30.545" v="454" actId="207"/>
          <ac:spMkLst>
            <pc:docMk/>
            <pc:sldMk cId="0" sldId="258"/>
            <ac:spMk id="56" creationId="{6F1EBE29-4385-490B-83CE-417720AB862C}"/>
          </ac:spMkLst>
        </pc:spChg>
        <pc:spChg chg="mod">
          <ac:chgData name="Kerri Cunningham" userId="5ca8a513-eaf1-4adc-9d18-6db7e5361089" providerId="ADAL" clId="{3ED222F6-CAAD-486E-AFA3-AF544AC0453C}" dt="2021-12-14T22:24:50.413" v="459" actId="207"/>
          <ac:spMkLst>
            <pc:docMk/>
            <pc:sldMk cId="0" sldId="258"/>
            <ac:spMk id="57" creationId="{A770D1D8-3283-422F-99CE-D6923FC09413}"/>
          </ac:spMkLst>
        </pc:spChg>
        <pc:spChg chg="mod">
          <ac:chgData name="Kerri Cunningham" userId="5ca8a513-eaf1-4adc-9d18-6db7e5361089" providerId="ADAL" clId="{3ED222F6-CAAD-486E-AFA3-AF544AC0453C}" dt="2021-12-14T22:24:30.545" v="454" actId="207"/>
          <ac:spMkLst>
            <pc:docMk/>
            <pc:sldMk cId="0" sldId="258"/>
            <ac:spMk id="58" creationId="{49898D9B-FEE3-4690-AF5F-5E6A090CF288}"/>
          </ac:spMkLst>
        </pc:spChg>
        <pc:spChg chg="mod">
          <ac:chgData name="Kerri Cunningham" userId="5ca8a513-eaf1-4adc-9d18-6db7e5361089" providerId="ADAL" clId="{3ED222F6-CAAD-486E-AFA3-AF544AC0453C}" dt="2021-12-14T22:24:53.660" v="460" actId="207"/>
          <ac:spMkLst>
            <pc:docMk/>
            <pc:sldMk cId="0" sldId="258"/>
            <ac:spMk id="59" creationId="{DB4AC225-D945-4826-BF91-1B315F130DBD}"/>
          </ac:spMkLst>
        </pc:spChg>
        <pc:spChg chg="mod">
          <ac:chgData name="Kerri Cunningham" userId="5ca8a513-eaf1-4adc-9d18-6db7e5361089" providerId="ADAL" clId="{3ED222F6-CAAD-486E-AFA3-AF544AC0453C}" dt="2021-12-14T22:24:44.138" v="456" actId="207"/>
          <ac:spMkLst>
            <pc:docMk/>
            <pc:sldMk cId="0" sldId="258"/>
            <ac:spMk id="60" creationId="{29B6B0DF-DD33-4895-A3E9-950B1B7CBE17}"/>
          </ac:spMkLst>
        </pc:spChg>
        <pc:spChg chg="mod">
          <ac:chgData name="Kerri Cunningham" userId="5ca8a513-eaf1-4adc-9d18-6db7e5361089" providerId="ADAL" clId="{3ED222F6-CAAD-486E-AFA3-AF544AC0453C}" dt="2021-12-14T22:24:30.545" v="454" actId="207"/>
          <ac:spMkLst>
            <pc:docMk/>
            <pc:sldMk cId="0" sldId="258"/>
            <ac:spMk id="61" creationId="{7998D393-1111-4E89-8882-6F1401358D0F}"/>
          </ac:spMkLst>
        </pc:spChg>
        <pc:spChg chg="mod">
          <ac:chgData name="Kerri Cunningham" userId="5ca8a513-eaf1-4adc-9d18-6db7e5361089" providerId="ADAL" clId="{3ED222F6-CAAD-486E-AFA3-AF544AC0453C}" dt="2021-12-14T22:25:11.179" v="463" actId="207"/>
          <ac:spMkLst>
            <pc:docMk/>
            <pc:sldMk cId="0" sldId="258"/>
            <ac:spMk id="62" creationId="{A48F8232-81F7-46F6-888E-7A7C0CC53336}"/>
          </ac:spMkLst>
        </pc:spChg>
        <pc:spChg chg="mod">
          <ac:chgData name="Kerri Cunningham" userId="5ca8a513-eaf1-4adc-9d18-6db7e5361089" providerId="ADAL" clId="{3ED222F6-CAAD-486E-AFA3-AF544AC0453C}" dt="2021-12-14T22:24:47.054" v="457" actId="207"/>
          <ac:spMkLst>
            <pc:docMk/>
            <pc:sldMk cId="0" sldId="258"/>
            <ac:spMk id="63" creationId="{AA16A5D6-1922-44BB-8C73-852FE948EE2A}"/>
          </ac:spMkLst>
        </pc:spChg>
        <pc:spChg chg="mod">
          <ac:chgData name="Kerri Cunningham" userId="5ca8a513-eaf1-4adc-9d18-6db7e5361089" providerId="ADAL" clId="{3ED222F6-CAAD-486E-AFA3-AF544AC0453C}" dt="2021-12-14T22:24:30.545" v="454" actId="207"/>
          <ac:spMkLst>
            <pc:docMk/>
            <pc:sldMk cId="0" sldId="258"/>
            <ac:spMk id="64" creationId="{9F975276-608F-4952-9876-D9D76F6D1A39}"/>
          </ac:spMkLst>
        </pc:spChg>
        <pc:spChg chg="mod">
          <ac:chgData name="Kerri Cunningham" userId="5ca8a513-eaf1-4adc-9d18-6db7e5361089" providerId="ADAL" clId="{3ED222F6-CAAD-486E-AFA3-AF544AC0453C}" dt="2021-12-14T22:24:30.545" v="454" actId="207"/>
          <ac:spMkLst>
            <pc:docMk/>
            <pc:sldMk cId="0" sldId="258"/>
            <ac:spMk id="65" creationId="{6FCB9B2B-FDE3-43CE-B4B3-172B9C016AA9}"/>
          </ac:spMkLst>
        </pc:spChg>
        <pc:spChg chg="add mod">
          <ac:chgData name="Kerri Cunningham" userId="5ca8a513-eaf1-4adc-9d18-6db7e5361089" providerId="ADAL" clId="{3ED222F6-CAAD-486E-AFA3-AF544AC0453C}" dt="2021-12-14T22:24:28.136" v="453" actId="1076"/>
          <ac:spMkLst>
            <pc:docMk/>
            <pc:sldMk cId="0" sldId="258"/>
            <ac:spMk id="66" creationId="{2736F982-6258-4870-B210-A77C557983D6}"/>
          </ac:spMkLst>
        </pc:spChg>
        <pc:spChg chg="add mod">
          <ac:chgData name="Kerri Cunningham" userId="5ca8a513-eaf1-4adc-9d18-6db7e5361089" providerId="ADAL" clId="{3ED222F6-CAAD-486E-AFA3-AF544AC0453C}" dt="2021-12-14T22:23:59.179" v="448" actId="20577"/>
          <ac:spMkLst>
            <pc:docMk/>
            <pc:sldMk cId="0" sldId="258"/>
            <ac:spMk id="67" creationId="{7B9BFD96-E083-421C-ABCE-68B0984ABD96}"/>
          </ac:spMkLst>
        </pc:spChg>
        <pc:spChg chg="mod">
          <ac:chgData name="Kerri Cunningham" userId="5ca8a513-eaf1-4adc-9d18-6db7e5361089" providerId="ADAL" clId="{3ED222F6-CAAD-486E-AFA3-AF544AC0453C}" dt="2021-12-14T22:21:15.783" v="383" actId="122"/>
          <ac:spMkLst>
            <pc:docMk/>
            <pc:sldMk cId="0" sldId="258"/>
            <ac:spMk id="3863" creationId="{00000000-0000-0000-0000-000000000000}"/>
          </ac:spMkLst>
        </pc:spChg>
        <pc:spChg chg="mod">
          <ac:chgData name="Kerri Cunningham" userId="5ca8a513-eaf1-4adc-9d18-6db7e5361089" providerId="ADAL" clId="{3ED222F6-CAAD-486E-AFA3-AF544AC0453C}" dt="2021-12-14T22:21:22.603" v="385" actId="1076"/>
          <ac:spMkLst>
            <pc:docMk/>
            <pc:sldMk cId="0" sldId="258"/>
            <ac:spMk id="3865" creationId="{00000000-0000-0000-0000-000000000000}"/>
          </ac:spMkLst>
        </pc:spChg>
        <pc:spChg chg="mod">
          <ac:chgData name="Kerri Cunningham" userId="5ca8a513-eaf1-4adc-9d18-6db7e5361089" providerId="ADAL" clId="{3ED222F6-CAAD-486E-AFA3-AF544AC0453C}" dt="2021-12-14T22:21:46.855" v="393" actId="1076"/>
          <ac:spMkLst>
            <pc:docMk/>
            <pc:sldMk cId="0" sldId="258"/>
            <ac:spMk id="3866" creationId="{00000000-0000-0000-0000-000000000000}"/>
          </ac:spMkLst>
        </pc:spChg>
        <pc:spChg chg="mod">
          <ac:chgData name="Kerri Cunningham" userId="5ca8a513-eaf1-4adc-9d18-6db7e5361089" providerId="ADAL" clId="{3ED222F6-CAAD-486E-AFA3-AF544AC0453C}" dt="2021-12-14T22:24:08.777" v="451" actId="1076"/>
          <ac:spMkLst>
            <pc:docMk/>
            <pc:sldMk cId="0" sldId="258"/>
            <ac:spMk id="3867" creationId="{00000000-0000-0000-0000-000000000000}"/>
          </ac:spMkLst>
        </pc:spChg>
        <pc:spChg chg="mod">
          <ac:chgData name="Kerri Cunningham" userId="5ca8a513-eaf1-4adc-9d18-6db7e5361089" providerId="ADAL" clId="{3ED222F6-CAAD-486E-AFA3-AF544AC0453C}" dt="2021-12-14T22:21:02.466" v="378" actId="1076"/>
          <ac:spMkLst>
            <pc:docMk/>
            <pc:sldMk cId="0" sldId="258"/>
            <ac:spMk id="3868" creationId="{00000000-0000-0000-0000-000000000000}"/>
          </ac:spMkLst>
        </pc:spChg>
        <pc:spChg chg="mod">
          <ac:chgData name="Kerri Cunningham" userId="5ca8a513-eaf1-4adc-9d18-6db7e5361089" providerId="ADAL" clId="{3ED222F6-CAAD-486E-AFA3-AF544AC0453C}" dt="2021-12-14T22:20:37.609" v="371" actId="1076"/>
          <ac:spMkLst>
            <pc:docMk/>
            <pc:sldMk cId="0" sldId="258"/>
            <ac:spMk id="3869" creationId="{00000000-0000-0000-0000-000000000000}"/>
          </ac:spMkLst>
        </pc:spChg>
        <pc:spChg chg="mod">
          <ac:chgData name="Kerri Cunningham" userId="5ca8a513-eaf1-4adc-9d18-6db7e5361089" providerId="ADAL" clId="{3ED222F6-CAAD-486E-AFA3-AF544AC0453C}" dt="2021-12-14T22:21:34.883" v="389" actId="1076"/>
          <ac:spMkLst>
            <pc:docMk/>
            <pc:sldMk cId="0" sldId="258"/>
            <ac:spMk id="3870" creationId="{00000000-0000-0000-0000-000000000000}"/>
          </ac:spMkLst>
        </pc:spChg>
        <pc:spChg chg="mod">
          <ac:chgData name="Kerri Cunningham" userId="5ca8a513-eaf1-4adc-9d18-6db7e5361089" providerId="ADAL" clId="{3ED222F6-CAAD-486E-AFA3-AF544AC0453C}" dt="2021-12-14T22:24:05.492" v="450" actId="1076"/>
          <ac:spMkLst>
            <pc:docMk/>
            <pc:sldMk cId="0" sldId="258"/>
            <ac:spMk id="3871" creationId="{00000000-0000-0000-0000-000000000000}"/>
          </ac:spMkLst>
        </pc:spChg>
        <pc:grpChg chg="add mod">
          <ac:chgData name="Kerri Cunningham" userId="5ca8a513-eaf1-4adc-9d18-6db7e5361089" providerId="ADAL" clId="{3ED222F6-CAAD-486E-AFA3-AF544AC0453C}" dt="2021-12-14T23:23:55.647" v="870" actId="14100"/>
          <ac:grpSpMkLst>
            <pc:docMk/>
            <pc:sldMk cId="0" sldId="258"/>
            <ac:grpSpMk id="55" creationId="{193E1F7E-CB76-4B65-B083-A377D5FEC33D}"/>
          </ac:grpSpMkLst>
        </pc:grpChg>
        <pc:grpChg chg="mod">
          <ac:chgData name="Kerri Cunningham" userId="5ca8a513-eaf1-4adc-9d18-6db7e5361089" providerId="ADAL" clId="{3ED222F6-CAAD-486E-AFA3-AF544AC0453C}" dt="2021-12-14T22:21:30.758" v="388" actId="1076"/>
          <ac:grpSpMkLst>
            <pc:docMk/>
            <pc:sldMk cId="0" sldId="258"/>
            <ac:grpSpMk id="3872" creationId="{00000000-0000-0000-0000-000000000000}"/>
          </ac:grpSpMkLst>
        </pc:grpChg>
        <pc:grpChg chg="mod">
          <ac:chgData name="Kerri Cunningham" userId="5ca8a513-eaf1-4adc-9d18-6db7e5361089" providerId="ADAL" clId="{3ED222F6-CAAD-486E-AFA3-AF544AC0453C}" dt="2021-12-14T22:21:26.698" v="386" actId="1076"/>
          <ac:grpSpMkLst>
            <pc:docMk/>
            <pc:sldMk cId="0" sldId="258"/>
            <ac:grpSpMk id="3883" creationId="{00000000-0000-0000-0000-000000000000}"/>
          </ac:grpSpMkLst>
        </pc:grpChg>
        <pc:grpChg chg="mod">
          <ac:chgData name="Kerri Cunningham" userId="5ca8a513-eaf1-4adc-9d18-6db7e5361089" providerId="ADAL" clId="{3ED222F6-CAAD-486E-AFA3-AF544AC0453C}" dt="2021-12-14T22:24:03.325" v="449" actId="1076"/>
          <ac:grpSpMkLst>
            <pc:docMk/>
            <pc:sldMk cId="0" sldId="258"/>
            <ac:grpSpMk id="3894" creationId="{00000000-0000-0000-0000-000000000000}"/>
          </ac:grpSpMkLst>
        </pc:grpChg>
        <pc:grpChg chg="mod">
          <ac:chgData name="Kerri Cunningham" userId="5ca8a513-eaf1-4adc-9d18-6db7e5361089" providerId="ADAL" clId="{3ED222F6-CAAD-486E-AFA3-AF544AC0453C}" dt="2021-12-14T22:21:29.276" v="387" actId="1076"/>
          <ac:grpSpMkLst>
            <pc:docMk/>
            <pc:sldMk cId="0" sldId="258"/>
            <ac:grpSpMk id="3905" creationId="{00000000-0000-0000-0000-000000000000}"/>
          </ac:grpSpMkLst>
        </pc:grpChg>
      </pc:sldChg>
      <pc:sldChg chg="modSp mod">
        <pc:chgData name="Kerri Cunningham" userId="5ca8a513-eaf1-4adc-9d18-6db7e5361089" providerId="ADAL" clId="{3ED222F6-CAAD-486E-AFA3-AF544AC0453C}" dt="2021-12-14T22:36:46.749" v="869" actId="14100"/>
        <pc:sldMkLst>
          <pc:docMk/>
          <pc:sldMk cId="0" sldId="260"/>
        </pc:sldMkLst>
        <pc:spChg chg="mod">
          <ac:chgData name="Kerri Cunningham" userId="5ca8a513-eaf1-4adc-9d18-6db7e5361089" providerId="ADAL" clId="{3ED222F6-CAAD-486E-AFA3-AF544AC0453C}" dt="2021-12-14T22:36:46.749" v="869" actId="14100"/>
          <ac:spMkLst>
            <pc:docMk/>
            <pc:sldMk cId="0" sldId="260"/>
            <ac:spMk id="3926" creationId="{00000000-0000-0000-0000-000000000000}"/>
          </ac:spMkLst>
        </pc:spChg>
        <pc:picChg chg="mod">
          <ac:chgData name="Kerri Cunningham" userId="5ca8a513-eaf1-4adc-9d18-6db7e5361089" providerId="ADAL" clId="{3ED222F6-CAAD-486E-AFA3-AF544AC0453C}" dt="2021-12-14T22:36:38.670" v="867" actId="1076"/>
          <ac:picMkLst>
            <pc:docMk/>
            <pc:sldMk cId="0" sldId="260"/>
            <ac:picMk id="1028" creationId="{5635BC42-920C-419B-A718-E9F725C066FE}"/>
          </ac:picMkLst>
        </pc:picChg>
      </pc:sldChg>
      <pc:sldChg chg="modNotesTx">
        <pc:chgData name="Kerri Cunningham" userId="5ca8a513-eaf1-4adc-9d18-6db7e5361089" providerId="ADAL" clId="{3ED222F6-CAAD-486E-AFA3-AF544AC0453C}" dt="2021-12-18T11:11:46.226" v="879" actId="113"/>
        <pc:sldMkLst>
          <pc:docMk/>
          <pc:sldMk cId="0" sldId="265"/>
        </pc:sldMkLst>
      </pc:sldChg>
      <pc:sldChg chg="addSp delSp modSp new mod ord modClrScheme chgLayout modNotesTx">
        <pc:chgData name="Kerri Cunningham" userId="5ca8a513-eaf1-4adc-9d18-6db7e5361089" providerId="ADAL" clId="{3ED222F6-CAAD-486E-AFA3-AF544AC0453C}" dt="2021-12-18T11:56:34.914" v="976" actId="20577"/>
        <pc:sldMkLst>
          <pc:docMk/>
          <pc:sldMk cId="916456170" sldId="266"/>
        </pc:sldMkLst>
        <pc:spChg chg="del mod ord">
          <ac:chgData name="Kerri Cunningham" userId="5ca8a513-eaf1-4adc-9d18-6db7e5361089" providerId="ADAL" clId="{3ED222F6-CAAD-486E-AFA3-AF544AC0453C}" dt="2021-12-14T22:26:19.640" v="481" actId="700"/>
          <ac:spMkLst>
            <pc:docMk/>
            <pc:sldMk cId="916456170" sldId="266"/>
            <ac:spMk id="2" creationId="{CAA4E44A-7942-49C4-B8EE-C1534FF3DA46}"/>
          </ac:spMkLst>
        </pc:spChg>
        <pc:spChg chg="del mod ord">
          <ac:chgData name="Kerri Cunningham" userId="5ca8a513-eaf1-4adc-9d18-6db7e5361089" providerId="ADAL" clId="{3ED222F6-CAAD-486E-AFA3-AF544AC0453C}" dt="2021-12-14T22:27:31.607" v="501" actId="478"/>
          <ac:spMkLst>
            <pc:docMk/>
            <pc:sldMk cId="916456170" sldId="266"/>
            <ac:spMk id="3" creationId="{ECEE1D9D-C3EB-49B4-83CE-CDD2167A89E8}"/>
          </ac:spMkLst>
        </pc:spChg>
        <pc:spChg chg="add del mod ord">
          <ac:chgData name="Kerri Cunningham" userId="5ca8a513-eaf1-4adc-9d18-6db7e5361089" providerId="ADAL" clId="{3ED222F6-CAAD-486E-AFA3-AF544AC0453C}" dt="2021-12-14T22:27:33.809" v="502" actId="478"/>
          <ac:spMkLst>
            <pc:docMk/>
            <pc:sldMk cId="916456170" sldId="266"/>
            <ac:spMk id="4" creationId="{6824A655-8F34-4A21-A33E-577D3BA77642}"/>
          </ac:spMkLst>
        </pc:spChg>
        <pc:spChg chg="add del mod">
          <ac:chgData name="Kerri Cunningham" userId="5ca8a513-eaf1-4adc-9d18-6db7e5361089" providerId="ADAL" clId="{3ED222F6-CAAD-486E-AFA3-AF544AC0453C}" dt="2021-12-14T22:27:39.342" v="504" actId="478"/>
          <ac:spMkLst>
            <pc:docMk/>
            <pc:sldMk cId="916456170" sldId="266"/>
            <ac:spMk id="6" creationId="{9458CCBB-BA07-457C-9F0D-33CCCD5395F6}"/>
          </ac:spMkLst>
        </pc:spChg>
        <pc:spChg chg="add del mod">
          <ac:chgData name="Kerri Cunningham" userId="5ca8a513-eaf1-4adc-9d18-6db7e5361089" providerId="ADAL" clId="{3ED222F6-CAAD-486E-AFA3-AF544AC0453C}" dt="2021-12-14T22:27:37.182" v="503" actId="478"/>
          <ac:spMkLst>
            <pc:docMk/>
            <pc:sldMk cId="916456170" sldId="266"/>
            <ac:spMk id="8" creationId="{8331B1CC-6A5A-493C-A41F-CEE26E30E64E}"/>
          </ac:spMkLst>
        </pc:spChg>
        <pc:spChg chg="add mod">
          <ac:chgData name="Kerri Cunningham" userId="5ca8a513-eaf1-4adc-9d18-6db7e5361089" providerId="ADAL" clId="{3ED222F6-CAAD-486E-AFA3-AF544AC0453C}" dt="2021-12-14T23:43:30.554" v="877" actId="14100"/>
          <ac:spMkLst>
            <pc:docMk/>
            <pc:sldMk cId="916456170" sldId="266"/>
            <ac:spMk id="9" creationId="{0877F511-7BCA-4176-8DC4-5DA0499833EB}"/>
          </ac:spMkLst>
        </pc:spChg>
        <pc:picChg chg="add mod">
          <ac:chgData name="Kerri Cunningham" userId="5ca8a513-eaf1-4adc-9d18-6db7e5361089" providerId="ADAL" clId="{3ED222F6-CAAD-486E-AFA3-AF544AC0453C}" dt="2021-12-14T23:43:35.988" v="878" actId="1076"/>
          <ac:picMkLst>
            <pc:docMk/>
            <pc:sldMk cId="916456170" sldId="266"/>
            <ac:picMk id="10" creationId="{0EF6DC73-9523-4ECA-9E6C-944C9843C202}"/>
          </ac:picMkLst>
        </pc:picChg>
      </pc:sldChg>
      <pc:sldMasterChg chg="delSldLayout">
        <pc:chgData name="Kerri Cunningham" userId="5ca8a513-eaf1-4adc-9d18-6db7e5361089" providerId="ADAL" clId="{3ED222F6-CAAD-486E-AFA3-AF544AC0453C}" dt="2021-12-06T20:55:26.095" v="0" actId="2696"/>
        <pc:sldMasterMkLst>
          <pc:docMk/>
          <pc:sldMasterMk cId="0" sldId="2147483671"/>
        </pc:sldMasterMkLst>
        <pc:sldLayoutChg chg="del">
          <pc:chgData name="Kerri Cunningham" userId="5ca8a513-eaf1-4adc-9d18-6db7e5361089" providerId="ADAL" clId="{3ED222F6-CAAD-486E-AFA3-AF544AC0453C}" dt="2021-12-06T20:55:26.095" v="0" actId="2696"/>
          <pc:sldLayoutMkLst>
            <pc:docMk/>
            <pc:sldMasterMk cId="0" sldId="2147483671"/>
            <pc:sldLayoutMk cId="0" sldId="214748366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8"/>
        <p:cNvGrpSpPr/>
        <p:nvPr/>
      </p:nvGrpSpPr>
      <p:grpSpPr>
        <a:xfrm>
          <a:off x="0" y="0"/>
          <a:ext cx="0" cy="0"/>
          <a:chOff x="0" y="0"/>
          <a:chExt cx="0" cy="0"/>
        </a:xfrm>
      </p:grpSpPr>
      <p:sp>
        <p:nvSpPr>
          <p:cNvPr id="3739" name="Google Shape;3739;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40" name="Google Shape;3740;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4"/>
        <p:cNvGrpSpPr/>
        <p:nvPr/>
      </p:nvGrpSpPr>
      <p:grpSpPr>
        <a:xfrm>
          <a:off x="0" y="0"/>
          <a:ext cx="0" cy="0"/>
          <a:chOff x="0" y="0"/>
          <a:chExt cx="0" cy="0"/>
        </a:xfrm>
      </p:grpSpPr>
      <p:sp>
        <p:nvSpPr>
          <p:cNvPr id="3745" name="Google Shape;3745;ga073618e60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46" name="Google Shape;3746;ga073618e60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ZA" dirty="0"/>
              <a:t>Please add in a brief introduction about yourself – and change the image to one of you. </a:t>
            </a:r>
          </a:p>
          <a:p>
            <a:pPr marL="0" lvl="0" indent="0" algn="l" rtl="0">
              <a:spcBef>
                <a:spcPts val="0"/>
              </a:spcBef>
              <a:spcAft>
                <a:spcPts val="0"/>
              </a:spcAft>
              <a:buNone/>
            </a:pPr>
            <a:r>
              <a:rPr lang="en-ZA" dirty="0"/>
              <a:t>Its important to let Learners know that your classroom is a safe space, a place where no one needs to feel as though they cannot speak. </a:t>
            </a:r>
          </a:p>
          <a:p>
            <a:pPr marL="0" lvl="0" indent="0" algn="l" rtl="0">
              <a:spcBef>
                <a:spcPts val="0"/>
              </a:spcBef>
              <a:spcAft>
                <a:spcPts val="0"/>
              </a:spcAft>
              <a:buNone/>
            </a:pPr>
            <a:r>
              <a:rPr lang="en-ZA" dirty="0"/>
              <a:t>Use the next slide to discuss and come up with classroom rules.</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ZA" dirty="0"/>
              <a:t>With the help of the class come up with a set of rules for each class. Guide them as to where you want these rules to go. And set your ground rules for your classroom. If it helps, write them down for the class, later they can be typed out and stuck up in the classroom for them. </a:t>
            </a:r>
          </a:p>
          <a:p>
            <a:pPr marL="158750" indent="0">
              <a:buNone/>
            </a:pPr>
            <a:r>
              <a:rPr lang="en-ZA" b="1" dirty="0"/>
              <a:t>Learners can write these into their workbook.</a:t>
            </a:r>
          </a:p>
        </p:txBody>
      </p:sp>
    </p:spTree>
    <p:extLst>
      <p:ext uri="{BB962C8B-B14F-4D97-AF65-F5344CB8AC3E}">
        <p14:creationId xmlns:p14="http://schemas.microsoft.com/office/powerpoint/2010/main" val="3340943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9"/>
        <p:cNvGrpSpPr/>
        <p:nvPr/>
      </p:nvGrpSpPr>
      <p:grpSpPr>
        <a:xfrm>
          <a:off x="0" y="0"/>
          <a:ext cx="0" cy="0"/>
          <a:chOff x="0" y="0"/>
          <a:chExt cx="0" cy="0"/>
        </a:xfrm>
      </p:grpSpPr>
      <p:sp>
        <p:nvSpPr>
          <p:cNvPr id="3860" name="Google Shape;3860;ga073618e60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61" name="Google Shape;3861;ga073618e60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ZA" dirty="0"/>
              <a:t>Provide a brief idea of the types of things you will cover</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6"/>
        <p:cNvGrpSpPr/>
        <p:nvPr/>
      </p:nvGrpSpPr>
      <p:grpSpPr>
        <a:xfrm>
          <a:off x="0" y="0"/>
          <a:ext cx="0" cy="0"/>
          <a:chOff x="0" y="0"/>
          <a:chExt cx="0" cy="0"/>
        </a:xfrm>
      </p:grpSpPr>
      <p:sp>
        <p:nvSpPr>
          <p:cNvPr id="3917" name="Google Shape;3917;ga073618e60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18" name="Google Shape;3918;ga073618e60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2"/>
        <p:cNvGrpSpPr/>
        <p:nvPr/>
      </p:nvGrpSpPr>
      <p:grpSpPr>
        <a:xfrm>
          <a:off x="0" y="0"/>
          <a:ext cx="0" cy="0"/>
          <a:chOff x="0" y="0"/>
          <a:chExt cx="0" cy="0"/>
        </a:xfrm>
      </p:grpSpPr>
      <p:sp>
        <p:nvSpPr>
          <p:cNvPr id="3923" name="Google Shape;3923;ga073618e60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24" name="Google Shape;3924;ga073618e60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ZA" dirty="0"/>
              <a:t>The theme of this Lesson is “A clean slate in Grade 8”- take a few minutes to explain what this means. That everybody gets fresh start in Grade 8, that everyone is new and that they are all in the same boat. It doesn’t matter where they came from, all that matters in that they are here. </a:t>
            </a:r>
            <a:r>
              <a:rPr lang="en-ZA" sz="1800" dirty="0">
                <a:effectLst/>
                <a:latin typeface="Tahoma" panose="020B0604030504040204" pitchFamily="34" charset="0"/>
                <a:ea typeface="Calibri" panose="020F0502020204030204" pitchFamily="34" charset="0"/>
                <a:cs typeface="Times New Roman" panose="02020603050405020304" pitchFamily="18" charset="0"/>
              </a:rPr>
              <a:t>The idea behind this is that each learner coming into Grade 8, is in a new class with new classmates and even a new school. Some may have had a negative experience in primary school, some may be very nervous, and many will not know what to expect. </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8"/>
        <p:cNvGrpSpPr/>
        <p:nvPr/>
      </p:nvGrpSpPr>
      <p:grpSpPr>
        <a:xfrm>
          <a:off x="0" y="0"/>
          <a:ext cx="0" cy="0"/>
          <a:chOff x="0" y="0"/>
          <a:chExt cx="0" cy="0"/>
        </a:xfrm>
      </p:grpSpPr>
      <p:sp>
        <p:nvSpPr>
          <p:cNvPr id="3939" name="Google Shape;3939;ga073618e60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0" name="Google Shape;3940;ga073618e6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ZA" dirty="0"/>
              <a:t>Give the class a few moments to think about this – and what it means to them. Let it sink in for a moment.</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1"/>
        <p:cNvGrpSpPr/>
        <p:nvPr/>
      </p:nvGrpSpPr>
      <p:grpSpPr>
        <a:xfrm>
          <a:off x="0" y="0"/>
          <a:ext cx="0" cy="0"/>
          <a:chOff x="0" y="0"/>
          <a:chExt cx="0" cy="0"/>
        </a:xfrm>
      </p:grpSpPr>
      <p:sp>
        <p:nvSpPr>
          <p:cNvPr id="3962" name="Google Shape;3962;ga073618e60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63" name="Google Shape;3963;ga073618e60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ZA" dirty="0"/>
              <a:t>Depending on the ice breaker activity you have chosen – explain to the class what they will be doing and hand out whatever materials are needed for them to complete. Give them a time limit etc. </a:t>
            </a:r>
            <a:r>
              <a:rPr lang="en-ZA" b="1" dirty="0"/>
              <a:t>Be very specific. </a:t>
            </a:r>
            <a:endParaRPr b="1"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01 Title">
  <p:cSld name="CUSTOM">
    <p:spTree>
      <p:nvGrpSpPr>
        <p:cNvPr id="1" name="Shape 10"/>
        <p:cNvGrpSpPr/>
        <p:nvPr/>
      </p:nvGrpSpPr>
      <p:grpSpPr>
        <a:xfrm>
          <a:off x="0" y="0"/>
          <a:ext cx="0" cy="0"/>
          <a:chOff x="0" y="0"/>
          <a:chExt cx="0" cy="0"/>
        </a:xfrm>
      </p:grpSpPr>
      <p:grpSp>
        <p:nvGrpSpPr>
          <p:cNvPr id="11" name="Google Shape;11;p2"/>
          <p:cNvGrpSpPr/>
          <p:nvPr/>
        </p:nvGrpSpPr>
        <p:grpSpPr>
          <a:xfrm>
            <a:off x="4414856" y="-31962"/>
            <a:ext cx="4925970" cy="3027237"/>
            <a:chOff x="7106606" y="3675388"/>
            <a:chExt cx="4925970" cy="3027237"/>
          </a:xfrm>
        </p:grpSpPr>
        <p:grpSp>
          <p:nvGrpSpPr>
            <p:cNvPr id="12" name="Google Shape;12;p2"/>
            <p:cNvGrpSpPr/>
            <p:nvPr/>
          </p:nvGrpSpPr>
          <p:grpSpPr>
            <a:xfrm>
              <a:off x="7106606" y="3675388"/>
              <a:ext cx="4925970" cy="3021827"/>
              <a:chOff x="5548994" y="566875"/>
              <a:chExt cx="2824200" cy="1732500"/>
            </a:xfrm>
          </p:grpSpPr>
          <p:grpSp>
            <p:nvGrpSpPr>
              <p:cNvPr id="13" name="Google Shape;13;p2"/>
              <p:cNvGrpSpPr/>
              <p:nvPr/>
            </p:nvGrpSpPr>
            <p:grpSpPr>
              <a:xfrm>
                <a:off x="6723350" y="566875"/>
                <a:ext cx="1552188" cy="1732500"/>
                <a:chOff x="6723350" y="566875"/>
                <a:chExt cx="1552188" cy="1732500"/>
              </a:xfrm>
            </p:grpSpPr>
            <p:cxnSp>
              <p:nvCxnSpPr>
                <p:cNvPr id="14" name="Google Shape;14;p2"/>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 name="Google Shape;15;p2"/>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 name="Google Shape;16;p2"/>
                <p:cNvCxnSpPr/>
                <p:nvPr/>
              </p:nvCxnSpPr>
              <p:spPr>
                <a:xfrm>
                  <a:off x="7166832"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7" name="Google Shape;17;p2"/>
                <p:cNvCxnSpPr/>
                <p:nvPr/>
              </p:nvCxnSpPr>
              <p:spPr>
                <a:xfrm>
                  <a:off x="7388573"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8" name="Google Shape;18;p2"/>
                <p:cNvCxnSpPr/>
                <p:nvPr/>
              </p:nvCxnSpPr>
              <p:spPr>
                <a:xfrm>
                  <a:off x="7610314"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9" name="Google Shape;19;p2"/>
                <p:cNvCxnSpPr/>
                <p:nvPr/>
              </p:nvCxnSpPr>
              <p:spPr>
                <a:xfrm>
                  <a:off x="7832055"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 name="Google Shape;20;p2"/>
                <p:cNvCxnSpPr/>
                <p:nvPr/>
              </p:nvCxnSpPr>
              <p:spPr>
                <a:xfrm>
                  <a:off x="8053796"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1" name="Google Shape;21;p2"/>
                <p:cNvCxnSpPr/>
                <p:nvPr/>
              </p:nvCxnSpPr>
              <p:spPr>
                <a:xfrm>
                  <a:off x="8275538" y="566875"/>
                  <a:ext cx="0" cy="1732500"/>
                </a:xfrm>
                <a:prstGeom prst="straightConnector1">
                  <a:avLst/>
                </a:prstGeom>
                <a:noFill/>
                <a:ln w="9525" cap="flat" cmpd="sng">
                  <a:solidFill>
                    <a:schemeClr val="dk1"/>
                  </a:solidFill>
                  <a:prstDash val="solid"/>
                  <a:round/>
                  <a:headEnd type="none" w="med" len="med"/>
                  <a:tailEnd type="none" w="med" len="med"/>
                </a:ln>
              </p:spPr>
            </p:cxnSp>
          </p:grpSp>
          <p:grpSp>
            <p:nvGrpSpPr>
              <p:cNvPr id="22" name="Google Shape;22;p2"/>
              <p:cNvGrpSpPr/>
              <p:nvPr/>
            </p:nvGrpSpPr>
            <p:grpSpPr>
              <a:xfrm rot="5400000">
                <a:off x="6184998" y="21028"/>
                <a:ext cx="1552194" cy="2824200"/>
                <a:chOff x="6723350" y="566874"/>
                <a:chExt cx="1552194" cy="2824200"/>
              </a:xfrm>
            </p:grpSpPr>
            <p:cxnSp>
              <p:nvCxnSpPr>
                <p:cNvPr id="23" name="Google Shape;23;p2"/>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4" name="Google Shape;24;p2"/>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5" name="Google Shape;25;p2"/>
                <p:cNvCxnSpPr/>
                <p:nvPr/>
              </p:nvCxnSpPr>
              <p:spPr>
                <a:xfrm rot="5400000">
                  <a:off x="5882832" y="1850875"/>
                  <a:ext cx="2568000" cy="0"/>
                </a:xfrm>
                <a:prstGeom prst="straightConnector1">
                  <a:avLst/>
                </a:prstGeom>
                <a:noFill/>
                <a:ln w="9525" cap="flat" cmpd="sng">
                  <a:solidFill>
                    <a:schemeClr val="dk1"/>
                  </a:solidFill>
                  <a:prstDash val="solid"/>
                  <a:round/>
                  <a:headEnd type="none" w="med" len="med"/>
                  <a:tailEnd type="none" w="med" len="med"/>
                </a:ln>
              </p:spPr>
            </p:cxnSp>
            <p:cxnSp>
              <p:nvCxnSpPr>
                <p:cNvPr id="26" name="Google Shape;26;p2"/>
                <p:cNvCxnSpPr/>
                <p:nvPr/>
              </p:nvCxnSpPr>
              <p:spPr>
                <a:xfrm rot="5400000">
                  <a:off x="5976475" y="1978974"/>
                  <a:ext cx="2824200" cy="0"/>
                </a:xfrm>
                <a:prstGeom prst="straightConnector1">
                  <a:avLst/>
                </a:prstGeom>
                <a:noFill/>
                <a:ln w="9525" cap="flat" cmpd="sng">
                  <a:solidFill>
                    <a:schemeClr val="dk1"/>
                  </a:solidFill>
                  <a:prstDash val="solid"/>
                  <a:round/>
                  <a:headEnd type="none" w="med" len="med"/>
                  <a:tailEnd type="none" w="med" len="med"/>
                </a:ln>
              </p:spPr>
            </p:cxnSp>
            <p:cxnSp>
              <p:nvCxnSpPr>
                <p:cNvPr id="27" name="Google Shape;27;p2"/>
                <p:cNvCxnSpPr/>
                <p:nvPr/>
              </p:nvCxnSpPr>
              <p:spPr>
                <a:xfrm rot="5400000">
                  <a:off x="6222667" y="1954524"/>
                  <a:ext cx="2775300" cy="0"/>
                </a:xfrm>
                <a:prstGeom prst="straightConnector1">
                  <a:avLst/>
                </a:prstGeom>
                <a:noFill/>
                <a:ln w="9525" cap="flat" cmpd="sng">
                  <a:solidFill>
                    <a:schemeClr val="dk1"/>
                  </a:solidFill>
                  <a:prstDash val="solid"/>
                  <a:round/>
                  <a:headEnd type="none" w="med" len="med"/>
                  <a:tailEnd type="none" w="med" len="med"/>
                </a:ln>
              </p:spPr>
            </p:cxnSp>
            <p:cxnSp>
              <p:nvCxnSpPr>
                <p:cNvPr id="28" name="Google Shape;28;p2"/>
                <p:cNvCxnSpPr/>
                <p:nvPr/>
              </p:nvCxnSpPr>
              <p:spPr>
                <a:xfrm rot="5400000">
                  <a:off x="6606109" y="1792824"/>
                  <a:ext cx="2451900" cy="0"/>
                </a:xfrm>
                <a:prstGeom prst="straightConnector1">
                  <a:avLst/>
                </a:prstGeom>
                <a:noFill/>
                <a:ln w="9525" cap="flat" cmpd="sng">
                  <a:solidFill>
                    <a:schemeClr val="dk1"/>
                  </a:solidFill>
                  <a:prstDash val="solid"/>
                  <a:round/>
                  <a:headEnd type="none" w="med" len="med"/>
                  <a:tailEnd type="none" w="med" len="med"/>
                </a:ln>
              </p:spPr>
            </p:cxnSp>
            <p:cxnSp>
              <p:nvCxnSpPr>
                <p:cNvPr id="29" name="Google Shape;29;p2"/>
                <p:cNvCxnSpPr/>
                <p:nvPr/>
              </p:nvCxnSpPr>
              <p:spPr>
                <a:xfrm rot="5400000">
                  <a:off x="6943652" y="1677024"/>
                  <a:ext cx="2220300" cy="0"/>
                </a:xfrm>
                <a:prstGeom prst="straightConnector1">
                  <a:avLst/>
                </a:prstGeom>
                <a:noFill/>
                <a:ln w="9525" cap="flat" cmpd="sng">
                  <a:solidFill>
                    <a:schemeClr val="dk1"/>
                  </a:solidFill>
                  <a:prstDash val="solid"/>
                  <a:round/>
                  <a:headEnd type="none" w="med" len="med"/>
                  <a:tailEnd type="none" w="med" len="med"/>
                </a:ln>
              </p:spPr>
            </p:cxnSp>
            <p:cxnSp>
              <p:nvCxnSpPr>
                <p:cNvPr id="30" name="Google Shape;30;p2"/>
                <p:cNvCxnSpPr/>
                <p:nvPr/>
              </p:nvCxnSpPr>
              <p:spPr>
                <a:xfrm rot="5400000">
                  <a:off x="7092194" y="1750224"/>
                  <a:ext cx="2366700" cy="0"/>
                </a:xfrm>
                <a:prstGeom prst="straightConnector1">
                  <a:avLst/>
                </a:prstGeom>
                <a:noFill/>
                <a:ln w="9525" cap="flat" cmpd="sng">
                  <a:solidFill>
                    <a:schemeClr val="dk1"/>
                  </a:solidFill>
                  <a:prstDash val="solid"/>
                  <a:round/>
                  <a:headEnd type="none" w="med" len="med"/>
                  <a:tailEnd type="none" w="med" len="med"/>
                </a:ln>
              </p:spPr>
            </p:cxnSp>
          </p:grpSp>
        </p:grpSp>
        <p:cxnSp>
          <p:nvCxnSpPr>
            <p:cNvPr id="31" name="Google Shape;31;p2"/>
            <p:cNvCxnSpPr/>
            <p:nvPr/>
          </p:nvCxnSpPr>
          <p:spPr>
            <a:xfrm>
              <a:off x="8743450" y="4361875"/>
              <a:ext cx="0" cy="2335500"/>
            </a:xfrm>
            <a:prstGeom prst="straightConnector1">
              <a:avLst/>
            </a:prstGeom>
            <a:noFill/>
            <a:ln w="9525" cap="flat" cmpd="sng">
              <a:solidFill>
                <a:schemeClr val="dk1"/>
              </a:solidFill>
              <a:prstDash val="solid"/>
              <a:round/>
              <a:headEnd type="none" w="med" len="med"/>
              <a:tailEnd type="none" w="med" len="med"/>
            </a:ln>
          </p:spPr>
        </p:cxnSp>
        <p:cxnSp>
          <p:nvCxnSpPr>
            <p:cNvPr id="32" name="Google Shape;32;p2"/>
            <p:cNvCxnSpPr/>
            <p:nvPr/>
          </p:nvCxnSpPr>
          <p:spPr>
            <a:xfrm>
              <a:off x="8351550" y="4351250"/>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33" name="Google Shape;33;p2"/>
            <p:cNvCxnSpPr/>
            <p:nvPr/>
          </p:nvCxnSpPr>
          <p:spPr>
            <a:xfrm>
              <a:off x="7959650" y="4356625"/>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34" name="Google Shape;34;p2"/>
            <p:cNvCxnSpPr/>
            <p:nvPr/>
          </p:nvCxnSpPr>
          <p:spPr>
            <a:xfrm>
              <a:off x="7567750" y="4356625"/>
              <a:ext cx="0" cy="1239300"/>
            </a:xfrm>
            <a:prstGeom prst="straightConnector1">
              <a:avLst/>
            </a:prstGeom>
            <a:noFill/>
            <a:ln w="9525" cap="flat" cmpd="sng">
              <a:solidFill>
                <a:schemeClr val="dk1"/>
              </a:solidFill>
              <a:prstDash val="solid"/>
              <a:round/>
              <a:headEnd type="none" w="med" len="med"/>
              <a:tailEnd type="none" w="med" len="med"/>
            </a:ln>
          </p:spPr>
        </p:cxnSp>
        <p:cxnSp>
          <p:nvCxnSpPr>
            <p:cNvPr id="35" name="Google Shape;35;p2"/>
            <p:cNvCxnSpPr/>
            <p:nvPr/>
          </p:nvCxnSpPr>
          <p:spPr>
            <a:xfrm>
              <a:off x="7175850" y="4635425"/>
              <a:ext cx="0" cy="567000"/>
            </a:xfrm>
            <a:prstGeom prst="straightConnector1">
              <a:avLst/>
            </a:prstGeom>
            <a:noFill/>
            <a:ln w="9525" cap="flat" cmpd="sng">
              <a:solidFill>
                <a:schemeClr val="dk1"/>
              </a:solidFill>
              <a:prstDash val="solid"/>
              <a:round/>
              <a:headEnd type="none" w="med" len="med"/>
              <a:tailEnd type="none" w="med" len="med"/>
            </a:ln>
          </p:spPr>
        </p:cxnSp>
      </p:grpSp>
      <p:sp>
        <p:nvSpPr>
          <p:cNvPr id="36" name="Google Shape;36;p2"/>
          <p:cNvSpPr/>
          <p:nvPr/>
        </p:nvSpPr>
        <p:spPr>
          <a:xfrm rot="-474430">
            <a:off x="199036" y="-144958"/>
            <a:ext cx="6775060" cy="4275777"/>
          </a:xfrm>
          <a:custGeom>
            <a:avLst/>
            <a:gdLst/>
            <a:ahLst/>
            <a:cxnLst/>
            <a:rect l="l" t="t" r="r" b="b"/>
            <a:pathLst>
              <a:path w="6778429" h="4277903" extrusionOk="0">
                <a:moveTo>
                  <a:pt x="925729" y="2909301"/>
                </a:moveTo>
                <a:cubicBezTo>
                  <a:pt x="905006" y="2909954"/>
                  <a:pt x="884530" y="2918514"/>
                  <a:pt x="869216" y="2934824"/>
                </a:cubicBezTo>
                <a:cubicBezTo>
                  <a:pt x="838586" y="2967454"/>
                  <a:pt x="840202" y="3018724"/>
                  <a:pt x="872824" y="3049353"/>
                </a:cubicBezTo>
                <a:cubicBezTo>
                  <a:pt x="905415" y="3079948"/>
                  <a:pt x="956635" y="3078371"/>
                  <a:pt x="987281" y="3045816"/>
                </a:cubicBezTo>
                <a:cubicBezTo>
                  <a:pt x="987302" y="3045792"/>
                  <a:pt x="987323" y="3045768"/>
                  <a:pt x="987354" y="3045745"/>
                </a:cubicBezTo>
                <a:cubicBezTo>
                  <a:pt x="1017974" y="3013122"/>
                  <a:pt x="1016360" y="2961844"/>
                  <a:pt x="983737" y="2931216"/>
                </a:cubicBezTo>
                <a:cubicBezTo>
                  <a:pt x="967426" y="2915902"/>
                  <a:pt x="946453" y="2908649"/>
                  <a:pt x="925729" y="2909301"/>
                </a:cubicBezTo>
                <a:close/>
                <a:moveTo>
                  <a:pt x="2752590" y="3098409"/>
                </a:moveTo>
                <a:lnTo>
                  <a:pt x="2801515" y="3199989"/>
                </a:lnTo>
                <a:cubicBezTo>
                  <a:pt x="2771967" y="3230437"/>
                  <a:pt x="2772685" y="3279077"/>
                  <a:pt x="2803120" y="3308626"/>
                </a:cubicBezTo>
                <a:cubicBezTo>
                  <a:pt x="2819429" y="3324453"/>
                  <a:pt x="2841908" y="3332257"/>
                  <a:pt x="2864509" y="3329924"/>
                </a:cubicBezTo>
                <a:lnTo>
                  <a:pt x="2914176" y="3431336"/>
                </a:lnTo>
                <a:lnTo>
                  <a:pt x="2737953" y="3516370"/>
                </a:lnTo>
                <a:lnTo>
                  <a:pt x="2671986" y="3548273"/>
                </a:lnTo>
                <a:lnTo>
                  <a:pt x="2623046" y="3446691"/>
                </a:lnTo>
                <a:cubicBezTo>
                  <a:pt x="2652655" y="3416297"/>
                  <a:pt x="2652026" y="3367660"/>
                  <a:pt x="2621628" y="3338053"/>
                </a:cubicBezTo>
                <a:cubicBezTo>
                  <a:pt x="2605296" y="3322142"/>
                  <a:pt x="2582735" y="3314300"/>
                  <a:pt x="2560054" y="3316667"/>
                </a:cubicBezTo>
                <a:lnTo>
                  <a:pt x="2511118" y="3215086"/>
                </a:lnTo>
                <a:lnTo>
                  <a:pt x="2514995" y="3213215"/>
                </a:lnTo>
                <a:lnTo>
                  <a:pt x="2513867" y="3210874"/>
                </a:lnTo>
                <a:lnTo>
                  <a:pt x="2572257" y="3182961"/>
                </a:lnTo>
                <a:lnTo>
                  <a:pt x="2573327" y="3185052"/>
                </a:lnTo>
                <a:close/>
                <a:moveTo>
                  <a:pt x="1412245" y="2391938"/>
                </a:moveTo>
                <a:cubicBezTo>
                  <a:pt x="1391565" y="2392575"/>
                  <a:pt x="1371128" y="2401101"/>
                  <a:pt x="1355834" y="2417365"/>
                </a:cubicBezTo>
                <a:cubicBezTo>
                  <a:pt x="1325257" y="2449886"/>
                  <a:pt x="1326824" y="2501049"/>
                  <a:pt x="1359349" y="2531636"/>
                </a:cubicBezTo>
                <a:cubicBezTo>
                  <a:pt x="1391870" y="2562080"/>
                  <a:pt x="1442864" y="2560561"/>
                  <a:pt x="1473513" y="2528240"/>
                </a:cubicBezTo>
                <a:cubicBezTo>
                  <a:pt x="1473544" y="2528199"/>
                  <a:pt x="1473586" y="2528160"/>
                  <a:pt x="1473619" y="2528119"/>
                </a:cubicBezTo>
                <a:cubicBezTo>
                  <a:pt x="1504206" y="2495600"/>
                  <a:pt x="1502639" y="2444437"/>
                  <a:pt x="1470111" y="2413848"/>
                </a:cubicBezTo>
                <a:cubicBezTo>
                  <a:pt x="1453847" y="2398555"/>
                  <a:pt x="1432925" y="2391302"/>
                  <a:pt x="1412245" y="2391938"/>
                </a:cubicBezTo>
                <a:close/>
                <a:moveTo>
                  <a:pt x="1402425" y="2277384"/>
                </a:moveTo>
                <a:cubicBezTo>
                  <a:pt x="1447870" y="2276037"/>
                  <a:pt x="1493828" y="2292027"/>
                  <a:pt x="1529530" y="2325674"/>
                </a:cubicBezTo>
                <a:cubicBezTo>
                  <a:pt x="1585754" y="2378721"/>
                  <a:pt x="1594001" y="2460588"/>
                  <a:pt x="1580576" y="2533134"/>
                </a:cubicBezTo>
                <a:cubicBezTo>
                  <a:pt x="1573498" y="2570086"/>
                  <a:pt x="1561305" y="2605867"/>
                  <a:pt x="1544347" y="2639444"/>
                </a:cubicBezTo>
                <a:cubicBezTo>
                  <a:pt x="1526820" y="2674123"/>
                  <a:pt x="1493751" y="2699432"/>
                  <a:pt x="1483770" y="2738133"/>
                </a:cubicBezTo>
                <a:lnTo>
                  <a:pt x="1484087" y="2738447"/>
                </a:lnTo>
                <a:cubicBezTo>
                  <a:pt x="1477704" y="2762965"/>
                  <a:pt x="1479387" y="2787298"/>
                  <a:pt x="1484843" y="2809431"/>
                </a:cubicBezTo>
                <a:lnTo>
                  <a:pt x="1508218" y="2867145"/>
                </a:lnTo>
                <a:lnTo>
                  <a:pt x="1508637" y="2866998"/>
                </a:lnTo>
                <a:cubicBezTo>
                  <a:pt x="1516107" y="2880649"/>
                  <a:pt x="1523300" y="2891109"/>
                  <a:pt x="1527386" y="2897353"/>
                </a:cubicBezTo>
                <a:lnTo>
                  <a:pt x="1570303" y="2979735"/>
                </a:lnTo>
                <a:lnTo>
                  <a:pt x="1721754" y="3045293"/>
                </a:lnTo>
                <a:lnTo>
                  <a:pt x="1845403" y="3098530"/>
                </a:lnTo>
                <a:lnTo>
                  <a:pt x="2066391" y="3193958"/>
                </a:lnTo>
                <a:cubicBezTo>
                  <a:pt x="2112787" y="3214015"/>
                  <a:pt x="2158731" y="3235362"/>
                  <a:pt x="2206542" y="3252374"/>
                </a:cubicBezTo>
                <a:cubicBezTo>
                  <a:pt x="2219364" y="3256725"/>
                  <a:pt x="2239374" y="3263495"/>
                  <a:pt x="2254918" y="3273765"/>
                </a:cubicBezTo>
                <a:lnTo>
                  <a:pt x="2261901" y="3280617"/>
                </a:lnTo>
                <a:lnTo>
                  <a:pt x="2266611" y="3279828"/>
                </a:lnTo>
                <a:cubicBezTo>
                  <a:pt x="2279003" y="3287975"/>
                  <a:pt x="2284897" y="3303065"/>
                  <a:pt x="2281290" y="3317455"/>
                </a:cubicBezTo>
                <a:cubicBezTo>
                  <a:pt x="2272924" y="3348453"/>
                  <a:pt x="2223556" y="3343837"/>
                  <a:pt x="2200935" y="3339339"/>
                </a:cubicBezTo>
                <a:lnTo>
                  <a:pt x="2200490" y="3339277"/>
                </a:lnTo>
                <a:lnTo>
                  <a:pt x="2198015" y="3338672"/>
                </a:lnTo>
                <a:lnTo>
                  <a:pt x="2196085" y="3338575"/>
                </a:lnTo>
                <a:cubicBezTo>
                  <a:pt x="2088625" y="3317770"/>
                  <a:pt x="1981625" y="3283155"/>
                  <a:pt x="1876206" y="3253985"/>
                </a:cubicBezTo>
                <a:cubicBezTo>
                  <a:pt x="1852875" y="3247496"/>
                  <a:pt x="1829546" y="3241008"/>
                  <a:pt x="1806258" y="3234254"/>
                </a:cubicBezTo>
                <a:lnTo>
                  <a:pt x="1658596" y="3190234"/>
                </a:lnTo>
                <a:lnTo>
                  <a:pt x="1711370" y="3334295"/>
                </a:lnTo>
                <a:cubicBezTo>
                  <a:pt x="1719552" y="3357055"/>
                  <a:pt x="1727449" y="3379956"/>
                  <a:pt x="1735327" y="3402943"/>
                </a:cubicBezTo>
                <a:cubicBezTo>
                  <a:pt x="1770937" y="3506274"/>
                  <a:pt x="1812126" y="3611012"/>
                  <a:pt x="1839554" y="3716990"/>
                </a:cubicBezTo>
                <a:lnTo>
                  <a:pt x="1839530" y="3717166"/>
                </a:lnTo>
                <a:cubicBezTo>
                  <a:pt x="1845424" y="3739607"/>
                  <a:pt x="1852954" y="3788403"/>
                  <a:pt x="1822508" y="3798671"/>
                </a:cubicBezTo>
                <a:cubicBezTo>
                  <a:pt x="1786296" y="3810930"/>
                  <a:pt x="1764598" y="3757733"/>
                  <a:pt x="1753920" y="3732824"/>
                </a:cubicBezTo>
                <a:cubicBezTo>
                  <a:pt x="1734008" y="3686270"/>
                  <a:pt x="1709953" y="3641663"/>
                  <a:pt x="1686961" y="3596483"/>
                </a:cubicBezTo>
                <a:cubicBezTo>
                  <a:pt x="1650675" y="3524949"/>
                  <a:pt x="1614356" y="3453384"/>
                  <a:pt x="1578010" y="3381779"/>
                </a:cubicBezTo>
                <a:cubicBezTo>
                  <a:pt x="1557722" y="3341749"/>
                  <a:pt x="1537260" y="3301696"/>
                  <a:pt x="1516984" y="3261577"/>
                </a:cubicBezTo>
                <a:lnTo>
                  <a:pt x="1444053" y="3118052"/>
                </a:lnTo>
                <a:lnTo>
                  <a:pt x="1423722" y="3110020"/>
                </a:lnTo>
                <a:cubicBezTo>
                  <a:pt x="1401566" y="3100286"/>
                  <a:pt x="1379919" y="3089629"/>
                  <a:pt x="1359055" y="3077717"/>
                </a:cubicBezTo>
                <a:cubicBezTo>
                  <a:pt x="1352795" y="3074144"/>
                  <a:pt x="1341641" y="3067547"/>
                  <a:pt x="1327610" y="3060911"/>
                </a:cubicBezTo>
                <a:lnTo>
                  <a:pt x="1327895" y="3059920"/>
                </a:lnTo>
                <a:lnTo>
                  <a:pt x="1273041" y="3041314"/>
                </a:lnTo>
                <a:cubicBezTo>
                  <a:pt x="1250622" y="3037182"/>
                  <a:pt x="1226213" y="3036985"/>
                  <a:pt x="1202008" y="3044879"/>
                </a:cubicBezTo>
                <a:cubicBezTo>
                  <a:pt x="1163993" y="3057157"/>
                  <a:pt x="1140724" y="3091667"/>
                  <a:pt x="1107154" y="3111502"/>
                </a:cubicBezTo>
                <a:cubicBezTo>
                  <a:pt x="1074601" y="3130432"/>
                  <a:pt x="1039586" y="3144786"/>
                  <a:pt x="1003112" y="3154145"/>
                </a:cubicBezTo>
                <a:cubicBezTo>
                  <a:pt x="949480" y="3167629"/>
                  <a:pt x="889712" y="3169112"/>
                  <a:pt x="839376" y="3146695"/>
                </a:cubicBezTo>
                <a:lnTo>
                  <a:pt x="838140" y="3145879"/>
                </a:lnTo>
                <a:lnTo>
                  <a:pt x="835261" y="3145066"/>
                </a:lnTo>
                <a:cubicBezTo>
                  <a:pt x="818494" y="3137581"/>
                  <a:pt x="802770" y="3127443"/>
                  <a:pt x="788663" y="3114220"/>
                </a:cubicBezTo>
                <a:cubicBezTo>
                  <a:pt x="788647" y="3114199"/>
                  <a:pt x="788631" y="3114189"/>
                  <a:pt x="788608" y="3114167"/>
                </a:cubicBezTo>
                <a:lnTo>
                  <a:pt x="771179" y="3089550"/>
                </a:lnTo>
                <a:lnTo>
                  <a:pt x="763595" y="3080301"/>
                </a:lnTo>
                <a:lnTo>
                  <a:pt x="761702" y="3076166"/>
                </a:lnTo>
                <a:lnTo>
                  <a:pt x="747658" y="3056331"/>
                </a:lnTo>
                <a:cubicBezTo>
                  <a:pt x="719614" y="2992695"/>
                  <a:pt x="730383" y="2915711"/>
                  <a:pt x="781061" y="2861904"/>
                </a:cubicBezTo>
                <a:cubicBezTo>
                  <a:pt x="816765" y="2825115"/>
                  <a:pt x="866268" y="2805001"/>
                  <a:pt x="917514" y="2806472"/>
                </a:cubicBezTo>
                <a:cubicBezTo>
                  <a:pt x="973170" y="2807909"/>
                  <a:pt x="1191365" y="2888893"/>
                  <a:pt x="1247035" y="2911593"/>
                </a:cubicBezTo>
                <a:cubicBezTo>
                  <a:pt x="1298661" y="2932919"/>
                  <a:pt x="1324481" y="2947412"/>
                  <a:pt x="1356474" y="2958980"/>
                </a:cubicBezTo>
                <a:lnTo>
                  <a:pt x="1342405" y="3007995"/>
                </a:lnTo>
                <a:lnTo>
                  <a:pt x="1342761" y="3008174"/>
                </a:lnTo>
                <a:lnTo>
                  <a:pt x="1356430" y="2960596"/>
                </a:lnTo>
                <a:cubicBezTo>
                  <a:pt x="1365692" y="2963957"/>
                  <a:pt x="1375445" y="2967026"/>
                  <a:pt x="1386371" y="2970077"/>
                </a:cubicBezTo>
                <a:lnTo>
                  <a:pt x="1431431" y="2977106"/>
                </a:lnTo>
                <a:lnTo>
                  <a:pt x="1427494" y="2959245"/>
                </a:lnTo>
                <a:lnTo>
                  <a:pt x="1421716" y="2935534"/>
                </a:lnTo>
                <a:cubicBezTo>
                  <a:pt x="1418043" y="2925023"/>
                  <a:pt x="1414463" y="2915787"/>
                  <a:pt x="1410557" y="2906955"/>
                </a:cubicBezTo>
                <a:lnTo>
                  <a:pt x="1411790" y="2906566"/>
                </a:lnTo>
                <a:lnTo>
                  <a:pt x="1410053" y="2902070"/>
                </a:lnTo>
                <a:lnTo>
                  <a:pt x="1409971" y="2902099"/>
                </a:lnTo>
                <a:cubicBezTo>
                  <a:pt x="1396493" y="2870765"/>
                  <a:pt x="1380426" y="2845737"/>
                  <a:pt x="1356241" y="2795526"/>
                </a:cubicBezTo>
                <a:cubicBezTo>
                  <a:pt x="1330274" y="2741283"/>
                  <a:pt x="1236493" y="2528239"/>
                  <a:pt x="1231747" y="2472985"/>
                </a:cubicBezTo>
                <a:cubicBezTo>
                  <a:pt x="1227040" y="2421988"/>
                  <a:pt x="1243887" y="2371341"/>
                  <a:pt x="1278203" y="2333323"/>
                </a:cubicBezTo>
                <a:cubicBezTo>
                  <a:pt x="1278267" y="2333251"/>
                  <a:pt x="1278332" y="2333178"/>
                  <a:pt x="1278403" y="2333116"/>
                </a:cubicBezTo>
                <a:cubicBezTo>
                  <a:pt x="1312050" y="2297415"/>
                  <a:pt x="1356981" y="2278731"/>
                  <a:pt x="1402425" y="2277384"/>
                </a:cubicBezTo>
                <a:close/>
                <a:moveTo>
                  <a:pt x="2349013" y="2234737"/>
                </a:moveTo>
                <a:lnTo>
                  <a:pt x="2299177" y="2250912"/>
                </a:lnTo>
                <a:cubicBezTo>
                  <a:pt x="2281695" y="2258572"/>
                  <a:pt x="2264721" y="2268098"/>
                  <a:pt x="2248523" y="2279536"/>
                </a:cubicBezTo>
                <a:lnTo>
                  <a:pt x="2246610" y="2280982"/>
                </a:lnTo>
                <a:lnTo>
                  <a:pt x="2377808" y="2462836"/>
                </a:lnTo>
                <a:lnTo>
                  <a:pt x="2379857" y="2462045"/>
                </a:lnTo>
                <a:close/>
                <a:moveTo>
                  <a:pt x="2497810" y="2240595"/>
                </a:moveTo>
                <a:lnTo>
                  <a:pt x="2562759" y="2719178"/>
                </a:lnTo>
                <a:lnTo>
                  <a:pt x="2582639" y="2746733"/>
                </a:lnTo>
                <a:cubicBezTo>
                  <a:pt x="2583334" y="2746335"/>
                  <a:pt x="2583997" y="2745886"/>
                  <a:pt x="2584625" y="2745389"/>
                </a:cubicBezTo>
                <a:cubicBezTo>
                  <a:pt x="2710520" y="2652624"/>
                  <a:pt x="2739064" y="2476209"/>
                  <a:pt x="2648856" y="2348472"/>
                </a:cubicBezTo>
                <a:cubicBezTo>
                  <a:pt x="2614536" y="2299881"/>
                  <a:pt x="2567880" y="2265171"/>
                  <a:pt x="2516148" y="2245592"/>
                </a:cubicBezTo>
                <a:close/>
                <a:moveTo>
                  <a:pt x="316321" y="1651551"/>
                </a:moveTo>
                <a:lnTo>
                  <a:pt x="315906" y="1652496"/>
                </a:lnTo>
                <a:lnTo>
                  <a:pt x="319645" y="1652914"/>
                </a:lnTo>
                <a:lnTo>
                  <a:pt x="191123" y="1945366"/>
                </a:lnTo>
                <a:lnTo>
                  <a:pt x="92090" y="1856185"/>
                </a:lnTo>
                <a:lnTo>
                  <a:pt x="108357" y="1819175"/>
                </a:lnTo>
                <a:lnTo>
                  <a:pt x="57386" y="1796761"/>
                </a:lnTo>
                <a:lnTo>
                  <a:pt x="73142" y="1760976"/>
                </a:lnTo>
                <a:lnTo>
                  <a:pt x="15278" y="1735504"/>
                </a:lnTo>
                <a:lnTo>
                  <a:pt x="0" y="1647814"/>
                </a:lnTo>
                <a:lnTo>
                  <a:pt x="605" y="1648079"/>
                </a:lnTo>
                <a:lnTo>
                  <a:pt x="400" y="1646880"/>
                </a:lnTo>
                <a:lnTo>
                  <a:pt x="101714" y="1688557"/>
                </a:lnTo>
                <a:lnTo>
                  <a:pt x="115200" y="1662218"/>
                </a:lnTo>
                <a:lnTo>
                  <a:pt x="116427" y="1662677"/>
                </a:lnTo>
                <a:lnTo>
                  <a:pt x="117966" y="1659184"/>
                </a:lnTo>
                <a:lnTo>
                  <a:pt x="165236" y="1679956"/>
                </a:lnTo>
                <a:lnTo>
                  <a:pt x="184222" y="1636867"/>
                </a:lnTo>
                <a:close/>
                <a:moveTo>
                  <a:pt x="3120564" y="1954039"/>
                </a:moveTo>
                <a:lnTo>
                  <a:pt x="3127986" y="2087139"/>
                </a:lnTo>
                <a:lnTo>
                  <a:pt x="3090410" y="2101904"/>
                </a:lnTo>
                <a:lnTo>
                  <a:pt x="3110718" y="2153654"/>
                </a:lnTo>
                <a:lnTo>
                  <a:pt x="3074319" y="2167935"/>
                </a:lnTo>
                <a:lnTo>
                  <a:pt x="3097386" y="2226829"/>
                </a:lnTo>
                <a:lnTo>
                  <a:pt x="3046342" y="2299817"/>
                </a:lnTo>
                <a:lnTo>
                  <a:pt x="3046137" y="2299292"/>
                </a:lnTo>
                <a:lnTo>
                  <a:pt x="3045472" y="2300236"/>
                </a:lnTo>
                <a:lnTo>
                  <a:pt x="3002990" y="2199232"/>
                </a:lnTo>
                <a:lnTo>
                  <a:pt x="2974842" y="2208429"/>
                </a:lnTo>
                <a:lnTo>
                  <a:pt x="2974279" y="2207205"/>
                </a:lnTo>
                <a:lnTo>
                  <a:pt x="2970766" y="2208583"/>
                </a:lnTo>
                <a:lnTo>
                  <a:pt x="2951924" y="2160566"/>
                </a:lnTo>
                <a:lnTo>
                  <a:pt x="2908043" y="2177785"/>
                </a:lnTo>
                <a:lnTo>
                  <a:pt x="2824686" y="2074221"/>
                </a:lnTo>
                <a:lnTo>
                  <a:pt x="2825649" y="2073843"/>
                </a:lnTo>
                <a:lnTo>
                  <a:pt x="2823259" y="2070870"/>
                </a:lnTo>
                <a:close/>
                <a:moveTo>
                  <a:pt x="6100276" y="2327101"/>
                </a:moveTo>
                <a:cubicBezTo>
                  <a:pt x="6106791" y="2330278"/>
                  <a:pt x="6112099" y="2335929"/>
                  <a:pt x="6114674" y="2343314"/>
                </a:cubicBezTo>
                <a:lnTo>
                  <a:pt x="6256729" y="2909886"/>
                </a:lnTo>
                <a:cubicBezTo>
                  <a:pt x="6276366" y="2988026"/>
                  <a:pt x="6233004" y="3068213"/>
                  <a:pt x="6156867" y="3094560"/>
                </a:cubicBezTo>
                <a:cubicBezTo>
                  <a:pt x="6144265" y="3098979"/>
                  <a:pt x="6131142" y="3101696"/>
                  <a:pt x="6117820" y="3102649"/>
                </a:cubicBezTo>
                <a:lnTo>
                  <a:pt x="6117644" y="3102674"/>
                </a:lnTo>
                <a:lnTo>
                  <a:pt x="6123802" y="3097005"/>
                </a:lnTo>
                <a:lnTo>
                  <a:pt x="6089537" y="3101999"/>
                </a:lnTo>
                <a:cubicBezTo>
                  <a:pt x="6032319" y="3099450"/>
                  <a:pt x="5979093" y="3065236"/>
                  <a:pt x="5954459" y="3010025"/>
                </a:cubicBezTo>
                <a:lnTo>
                  <a:pt x="5826478" y="2723621"/>
                </a:lnTo>
                <a:lnTo>
                  <a:pt x="5796453" y="2656516"/>
                </a:lnTo>
                <a:lnTo>
                  <a:pt x="5716225" y="2476888"/>
                </a:lnTo>
                <a:cubicBezTo>
                  <a:pt x="5711200" y="2462119"/>
                  <a:pt x="5718993" y="2446053"/>
                  <a:pt x="5733711" y="2440876"/>
                </a:cubicBezTo>
                <a:lnTo>
                  <a:pt x="6069238" y="2324909"/>
                </a:lnTo>
                <a:cubicBezTo>
                  <a:pt x="6076613" y="2322371"/>
                  <a:pt x="6084321" y="2323058"/>
                  <a:pt x="6090822" y="2326225"/>
                </a:cubicBezTo>
                <a:lnTo>
                  <a:pt x="6091082" y="2326520"/>
                </a:lnTo>
                <a:close/>
                <a:moveTo>
                  <a:pt x="5840299" y="2091596"/>
                </a:moveTo>
                <a:lnTo>
                  <a:pt x="5878562" y="2194214"/>
                </a:lnTo>
                <a:lnTo>
                  <a:pt x="5906974" y="2186285"/>
                </a:lnTo>
                <a:lnTo>
                  <a:pt x="5907438" y="2187412"/>
                </a:lnTo>
                <a:lnTo>
                  <a:pt x="5911100" y="2186148"/>
                </a:lnTo>
                <a:lnTo>
                  <a:pt x="5927960" y="2234995"/>
                </a:lnTo>
                <a:lnTo>
                  <a:pt x="5972482" y="2219671"/>
                </a:lnTo>
                <a:lnTo>
                  <a:pt x="6051444" y="2326574"/>
                </a:lnTo>
                <a:lnTo>
                  <a:pt x="6050468" y="2326913"/>
                </a:lnTo>
                <a:lnTo>
                  <a:pt x="6052742" y="2329994"/>
                </a:lnTo>
                <a:lnTo>
                  <a:pt x="5750798" y="2434326"/>
                </a:lnTo>
                <a:lnTo>
                  <a:pt x="5748922" y="2301017"/>
                </a:lnTo>
                <a:lnTo>
                  <a:pt x="5787079" y="2287830"/>
                </a:lnTo>
                <a:lnTo>
                  <a:pt x="5768931" y="2235255"/>
                </a:lnTo>
                <a:lnTo>
                  <a:pt x="5805918" y="2222480"/>
                </a:lnTo>
                <a:lnTo>
                  <a:pt x="5785360" y="2162701"/>
                </a:lnTo>
                <a:lnTo>
                  <a:pt x="5839353" y="2091912"/>
                </a:lnTo>
                <a:lnTo>
                  <a:pt x="5839570" y="2092542"/>
                </a:lnTo>
                <a:close/>
                <a:moveTo>
                  <a:pt x="2754164" y="1301792"/>
                </a:moveTo>
                <a:cubicBezTo>
                  <a:pt x="2811436" y="1301985"/>
                  <a:pt x="2866029" y="1333971"/>
                  <a:pt x="2892919" y="1388112"/>
                </a:cubicBezTo>
                <a:lnTo>
                  <a:pt x="3032700" y="1668818"/>
                </a:lnTo>
                <a:lnTo>
                  <a:pt x="3065462" y="1734367"/>
                </a:lnTo>
                <a:lnTo>
                  <a:pt x="3152964" y="1910772"/>
                </a:lnTo>
                <a:cubicBezTo>
                  <a:pt x="3158632" y="1925325"/>
                  <a:pt x="3151480" y="1941718"/>
                  <a:pt x="3136963" y="1947465"/>
                </a:cubicBezTo>
                <a:lnTo>
                  <a:pt x="2806593" y="2077353"/>
                </a:lnTo>
                <a:cubicBezTo>
                  <a:pt x="2799328" y="2080186"/>
                  <a:pt x="2791601" y="2079814"/>
                  <a:pt x="2784983" y="2076922"/>
                </a:cubicBezTo>
                <a:lnTo>
                  <a:pt x="2784665" y="2076591"/>
                </a:lnTo>
                <a:lnTo>
                  <a:pt x="2775562" y="2076396"/>
                </a:lnTo>
                <a:cubicBezTo>
                  <a:pt x="2768930" y="2073503"/>
                  <a:pt x="2763393" y="2068095"/>
                  <a:pt x="2760503" y="2060850"/>
                </a:cubicBezTo>
                <a:lnTo>
                  <a:pt x="2595175" y="1500745"/>
                </a:lnTo>
                <a:cubicBezTo>
                  <a:pt x="2572336" y="1423423"/>
                  <a:pt x="2612357" y="1341469"/>
                  <a:pt x="2687379" y="1311949"/>
                </a:cubicBezTo>
                <a:cubicBezTo>
                  <a:pt x="2699793" y="1307010"/>
                  <a:pt x="2712819" y="1303759"/>
                  <a:pt x="2726101" y="1302291"/>
                </a:cubicBezTo>
                <a:lnTo>
                  <a:pt x="2726190" y="1302304"/>
                </a:lnTo>
                <a:lnTo>
                  <a:pt x="2720348" y="1308151"/>
                </a:lnTo>
                <a:close/>
                <a:moveTo>
                  <a:pt x="3769214" y="1050876"/>
                </a:moveTo>
                <a:cubicBezTo>
                  <a:pt x="3776298" y="1049384"/>
                  <a:pt x="3783948" y="1050586"/>
                  <a:pt x="3790497" y="1054834"/>
                </a:cubicBezTo>
                <a:lnTo>
                  <a:pt x="4087870" y="1248545"/>
                </a:lnTo>
                <a:cubicBezTo>
                  <a:pt x="4094400" y="1252827"/>
                  <a:pt x="4098578" y="1259349"/>
                  <a:pt x="4100054" y="1266434"/>
                </a:cubicBezTo>
                <a:lnTo>
                  <a:pt x="4099971" y="1266871"/>
                </a:lnTo>
                <a:lnTo>
                  <a:pt x="4104913" y="1274136"/>
                </a:lnTo>
                <a:cubicBezTo>
                  <a:pt x="4106404" y="1281214"/>
                  <a:pt x="4105213" y="1288854"/>
                  <a:pt x="4100990" y="1295409"/>
                </a:cubicBezTo>
                <a:lnTo>
                  <a:pt x="3741014" y="1755690"/>
                </a:lnTo>
                <a:cubicBezTo>
                  <a:pt x="3691230" y="1819097"/>
                  <a:pt x="3601254" y="1833949"/>
                  <a:pt x="3533733" y="1789917"/>
                </a:cubicBezTo>
                <a:cubicBezTo>
                  <a:pt x="3522498" y="1782669"/>
                  <a:pt x="3512287" y="1773951"/>
                  <a:pt x="3503377" y="1763981"/>
                </a:cubicBezTo>
                <a:lnTo>
                  <a:pt x="3503402" y="1763805"/>
                </a:lnTo>
                <a:lnTo>
                  <a:pt x="3511508" y="1765171"/>
                </a:lnTo>
                <a:lnTo>
                  <a:pt x="3486552" y="1741251"/>
                </a:lnTo>
                <a:cubicBezTo>
                  <a:pt x="3453406" y="1694562"/>
                  <a:pt x="3447679" y="1631563"/>
                  <a:pt x="3476068" y="1578203"/>
                </a:cubicBezTo>
                <a:lnTo>
                  <a:pt x="3623757" y="1301455"/>
                </a:lnTo>
                <a:lnTo>
                  <a:pt x="3658714" y="1236675"/>
                </a:lnTo>
                <a:lnTo>
                  <a:pt x="3751332" y="1063079"/>
                </a:lnTo>
                <a:cubicBezTo>
                  <a:pt x="3755614" y="1056554"/>
                  <a:pt x="3762131" y="1052368"/>
                  <a:pt x="3769214" y="1050876"/>
                </a:cubicBezTo>
                <a:close/>
                <a:moveTo>
                  <a:pt x="4130350" y="924445"/>
                </a:moveTo>
                <a:lnTo>
                  <a:pt x="4129978" y="925015"/>
                </a:lnTo>
                <a:lnTo>
                  <a:pt x="4131173" y="925010"/>
                </a:lnTo>
                <a:lnTo>
                  <a:pt x="4073594" y="1018179"/>
                </a:lnTo>
                <a:lnTo>
                  <a:pt x="4097381" y="1035804"/>
                </a:lnTo>
                <a:lnTo>
                  <a:pt x="4096759" y="1036890"/>
                </a:lnTo>
                <a:lnTo>
                  <a:pt x="4099917" y="1038949"/>
                </a:lnTo>
                <a:lnTo>
                  <a:pt x="4071726" y="1082206"/>
                </a:lnTo>
                <a:lnTo>
                  <a:pt x="4111211" y="1107997"/>
                </a:lnTo>
                <a:lnTo>
                  <a:pt x="4075211" y="1235960"/>
                </a:lnTo>
                <a:lnTo>
                  <a:pt x="4074365" y="1235408"/>
                </a:lnTo>
                <a:lnTo>
                  <a:pt x="4073344" y="1239034"/>
                </a:lnTo>
                <a:lnTo>
                  <a:pt x="3805621" y="1064673"/>
                </a:lnTo>
                <a:lnTo>
                  <a:pt x="3909727" y="981409"/>
                </a:lnTo>
                <a:lnTo>
                  <a:pt x="3943569" y="1003457"/>
                </a:lnTo>
                <a:lnTo>
                  <a:pt x="3973955" y="956831"/>
                </a:lnTo>
                <a:lnTo>
                  <a:pt x="4006717" y="978190"/>
                </a:lnTo>
                <a:lnTo>
                  <a:pt x="4041325" y="925215"/>
                </a:lnTo>
                <a:close/>
                <a:moveTo>
                  <a:pt x="2958328" y="577485"/>
                </a:moveTo>
                <a:lnTo>
                  <a:pt x="2724707" y="613395"/>
                </a:lnTo>
                <a:lnTo>
                  <a:pt x="3011552" y="923368"/>
                </a:lnTo>
                <a:close/>
                <a:moveTo>
                  <a:pt x="5441435" y="891528"/>
                </a:moveTo>
                <a:lnTo>
                  <a:pt x="5425837" y="970014"/>
                </a:lnTo>
                <a:lnTo>
                  <a:pt x="5428029" y="970695"/>
                </a:lnTo>
                <a:lnTo>
                  <a:pt x="5423486" y="992693"/>
                </a:lnTo>
                <a:lnTo>
                  <a:pt x="5423469" y="992815"/>
                </a:lnTo>
                <a:lnTo>
                  <a:pt x="5416408" y="1028680"/>
                </a:lnTo>
                <a:lnTo>
                  <a:pt x="5415609" y="1034424"/>
                </a:lnTo>
                <a:cubicBezTo>
                  <a:pt x="5414798" y="1040258"/>
                  <a:pt x="5413331" y="1046270"/>
                  <a:pt x="5412177" y="1051966"/>
                </a:cubicBezTo>
                <a:lnTo>
                  <a:pt x="5411316" y="1058152"/>
                </a:lnTo>
                <a:cubicBezTo>
                  <a:pt x="5411169" y="1059213"/>
                  <a:pt x="5411033" y="1060185"/>
                  <a:pt x="5410886" y="1061245"/>
                </a:cubicBezTo>
                <a:lnTo>
                  <a:pt x="5399028" y="1115231"/>
                </a:lnTo>
                <a:lnTo>
                  <a:pt x="5400555" y="1120618"/>
                </a:lnTo>
                <a:lnTo>
                  <a:pt x="5395816" y="1129352"/>
                </a:lnTo>
                <a:lnTo>
                  <a:pt x="5395734" y="1130157"/>
                </a:lnTo>
                <a:cubicBezTo>
                  <a:pt x="5395731" y="1130176"/>
                  <a:pt x="5395720" y="1130195"/>
                  <a:pt x="5395708" y="1130212"/>
                </a:cubicBezTo>
                <a:lnTo>
                  <a:pt x="5394867" y="1131270"/>
                </a:lnTo>
                <a:lnTo>
                  <a:pt x="5394626" y="1132441"/>
                </a:lnTo>
                <a:lnTo>
                  <a:pt x="5394211" y="1132309"/>
                </a:lnTo>
                <a:lnTo>
                  <a:pt x="4885803" y="2069308"/>
                </a:lnTo>
                <a:lnTo>
                  <a:pt x="5419166" y="1650335"/>
                </a:lnTo>
                <a:cubicBezTo>
                  <a:pt x="5420009" y="1649326"/>
                  <a:pt x="5420949" y="1648393"/>
                  <a:pt x="5421983" y="1647573"/>
                </a:cubicBezTo>
                <a:lnTo>
                  <a:pt x="5424354" y="1646936"/>
                </a:lnTo>
                <a:lnTo>
                  <a:pt x="5424174" y="1646707"/>
                </a:lnTo>
                <a:lnTo>
                  <a:pt x="5485885" y="1623402"/>
                </a:lnTo>
                <a:lnTo>
                  <a:pt x="5557789" y="1596109"/>
                </a:lnTo>
                <a:lnTo>
                  <a:pt x="5564732" y="1593472"/>
                </a:lnTo>
                <a:lnTo>
                  <a:pt x="5565339" y="1593709"/>
                </a:lnTo>
                <a:lnTo>
                  <a:pt x="5649066" y="1562320"/>
                </a:lnTo>
                <a:lnTo>
                  <a:pt x="5604184" y="1628068"/>
                </a:lnTo>
                <a:lnTo>
                  <a:pt x="5606100" y="1629688"/>
                </a:lnTo>
                <a:lnTo>
                  <a:pt x="5567558" y="1684650"/>
                </a:lnTo>
                <a:lnTo>
                  <a:pt x="5558378" y="1698079"/>
                </a:lnTo>
                <a:lnTo>
                  <a:pt x="5554876" y="1703177"/>
                </a:lnTo>
                <a:cubicBezTo>
                  <a:pt x="5554741" y="1704150"/>
                  <a:pt x="5553733" y="1704910"/>
                  <a:pt x="5553068" y="1705809"/>
                </a:cubicBezTo>
                <a:lnTo>
                  <a:pt x="5522054" y="1751077"/>
                </a:lnTo>
                <a:lnTo>
                  <a:pt x="5521327" y="1756529"/>
                </a:lnTo>
                <a:lnTo>
                  <a:pt x="5512043" y="1763822"/>
                </a:lnTo>
                <a:lnTo>
                  <a:pt x="5511246" y="1764959"/>
                </a:lnTo>
                <a:lnTo>
                  <a:pt x="5510937" y="1764691"/>
                </a:lnTo>
                <a:lnTo>
                  <a:pt x="4859572" y="2276342"/>
                </a:lnTo>
                <a:lnTo>
                  <a:pt x="5513774" y="2835087"/>
                </a:lnTo>
                <a:cubicBezTo>
                  <a:pt x="5546601" y="2863203"/>
                  <a:pt x="5550458" y="2912604"/>
                  <a:pt x="5522382" y="2945472"/>
                </a:cubicBezTo>
                <a:lnTo>
                  <a:pt x="4407600" y="4250464"/>
                </a:lnTo>
                <a:cubicBezTo>
                  <a:pt x="4379542" y="4283326"/>
                  <a:pt x="4330154" y="4287221"/>
                  <a:pt x="4297291" y="4259172"/>
                </a:cubicBezTo>
                <a:lnTo>
                  <a:pt x="3271662" y="3382989"/>
                </a:lnTo>
                <a:lnTo>
                  <a:pt x="3229693" y="3450284"/>
                </a:lnTo>
                <a:lnTo>
                  <a:pt x="3221946" y="3446258"/>
                </a:lnTo>
                <a:lnTo>
                  <a:pt x="3212112" y="4261538"/>
                </a:lnTo>
                <a:cubicBezTo>
                  <a:pt x="3199597" y="4258897"/>
                  <a:pt x="3186780" y="4256483"/>
                  <a:pt x="3174013" y="4254347"/>
                </a:cubicBezTo>
                <a:lnTo>
                  <a:pt x="3171363" y="4253978"/>
                </a:lnTo>
                <a:cubicBezTo>
                  <a:pt x="3095753" y="4241271"/>
                  <a:pt x="3018900" y="4237623"/>
                  <a:pt x="2942430" y="4243120"/>
                </a:cubicBezTo>
                <a:lnTo>
                  <a:pt x="2942438" y="4234653"/>
                </a:lnTo>
                <a:lnTo>
                  <a:pt x="2942629" y="4233276"/>
                </a:lnTo>
                <a:lnTo>
                  <a:pt x="2942629" y="4232164"/>
                </a:lnTo>
                <a:lnTo>
                  <a:pt x="2942746" y="4232165"/>
                </a:lnTo>
                <a:lnTo>
                  <a:pt x="2942782" y="4222449"/>
                </a:lnTo>
                <a:lnTo>
                  <a:pt x="2942809" y="4222253"/>
                </a:lnTo>
                <a:lnTo>
                  <a:pt x="2942653" y="4222253"/>
                </a:lnTo>
                <a:lnTo>
                  <a:pt x="2942653" y="4219933"/>
                </a:lnTo>
                <a:lnTo>
                  <a:pt x="2943091" y="4219933"/>
                </a:lnTo>
                <a:lnTo>
                  <a:pt x="2943130" y="4210245"/>
                </a:lnTo>
                <a:lnTo>
                  <a:pt x="2943450" y="4207947"/>
                </a:lnTo>
                <a:lnTo>
                  <a:pt x="2943475" y="4198041"/>
                </a:lnTo>
                <a:lnTo>
                  <a:pt x="2943795" y="4195743"/>
                </a:lnTo>
                <a:lnTo>
                  <a:pt x="2943823" y="4185837"/>
                </a:lnTo>
                <a:lnTo>
                  <a:pt x="2944143" y="4183539"/>
                </a:lnTo>
                <a:lnTo>
                  <a:pt x="2944081" y="4173621"/>
                </a:lnTo>
                <a:lnTo>
                  <a:pt x="2944142" y="4173183"/>
                </a:lnTo>
                <a:lnTo>
                  <a:pt x="2942617" y="4173183"/>
                </a:lnTo>
                <a:lnTo>
                  <a:pt x="2942617" y="4170863"/>
                </a:lnTo>
                <a:lnTo>
                  <a:pt x="2944401" y="4170863"/>
                </a:lnTo>
                <a:lnTo>
                  <a:pt x="2944393" y="4162313"/>
                </a:lnTo>
                <a:lnTo>
                  <a:pt x="2944394" y="4162144"/>
                </a:lnTo>
                <a:lnTo>
                  <a:pt x="2942660" y="4162144"/>
                </a:lnTo>
                <a:lnTo>
                  <a:pt x="2942659" y="4157504"/>
                </a:lnTo>
                <a:lnTo>
                  <a:pt x="2944400" y="4157504"/>
                </a:lnTo>
                <a:lnTo>
                  <a:pt x="2944392" y="4148709"/>
                </a:lnTo>
                <a:lnTo>
                  <a:pt x="2944399" y="4148661"/>
                </a:lnTo>
                <a:lnTo>
                  <a:pt x="2942593" y="4148661"/>
                </a:lnTo>
                <a:lnTo>
                  <a:pt x="2942593" y="4146341"/>
                </a:lnTo>
                <a:lnTo>
                  <a:pt x="2944712" y="4146341"/>
                </a:lnTo>
                <a:lnTo>
                  <a:pt x="2944740" y="4136506"/>
                </a:lnTo>
                <a:lnTo>
                  <a:pt x="2944767" y="4136317"/>
                </a:lnTo>
                <a:lnTo>
                  <a:pt x="2942627" y="4136317"/>
                </a:lnTo>
                <a:lnTo>
                  <a:pt x="2942625" y="4133997"/>
                </a:lnTo>
                <a:lnTo>
                  <a:pt x="2945060" y="4133997"/>
                </a:lnTo>
                <a:lnTo>
                  <a:pt x="2945099" y="4124213"/>
                </a:lnTo>
                <a:lnTo>
                  <a:pt x="2945406" y="4122004"/>
                </a:lnTo>
                <a:lnTo>
                  <a:pt x="2945445" y="4112009"/>
                </a:lnTo>
                <a:lnTo>
                  <a:pt x="2945463" y="4111882"/>
                </a:lnTo>
                <a:lnTo>
                  <a:pt x="2942593" y="4111882"/>
                </a:lnTo>
                <a:lnTo>
                  <a:pt x="2942593" y="4109562"/>
                </a:lnTo>
                <a:lnTo>
                  <a:pt x="2945754" y="4109562"/>
                </a:lnTo>
                <a:lnTo>
                  <a:pt x="2945790" y="4099805"/>
                </a:lnTo>
                <a:lnTo>
                  <a:pt x="2945811" y="4099652"/>
                </a:lnTo>
                <a:lnTo>
                  <a:pt x="2942618" y="4099652"/>
                </a:lnTo>
                <a:lnTo>
                  <a:pt x="2942616" y="4097331"/>
                </a:lnTo>
                <a:lnTo>
                  <a:pt x="2946098" y="4097331"/>
                </a:lnTo>
                <a:lnTo>
                  <a:pt x="2946138" y="4087601"/>
                </a:lnTo>
                <a:lnTo>
                  <a:pt x="2946171" y="4087360"/>
                </a:lnTo>
                <a:lnTo>
                  <a:pt x="2942660" y="4087361"/>
                </a:lnTo>
                <a:lnTo>
                  <a:pt x="2942660" y="4085040"/>
                </a:lnTo>
                <a:lnTo>
                  <a:pt x="2946457" y="4085040"/>
                </a:lnTo>
                <a:lnTo>
                  <a:pt x="2946483" y="4075397"/>
                </a:lnTo>
                <a:lnTo>
                  <a:pt x="2946523" y="4075106"/>
                </a:lnTo>
                <a:lnTo>
                  <a:pt x="2942691" y="4075106"/>
                </a:lnTo>
                <a:lnTo>
                  <a:pt x="2942691" y="4072785"/>
                </a:lnTo>
                <a:lnTo>
                  <a:pt x="2946804" y="4072785"/>
                </a:lnTo>
                <a:lnTo>
                  <a:pt x="2946829" y="4063193"/>
                </a:lnTo>
                <a:lnTo>
                  <a:pt x="2946878" y="4062837"/>
                </a:lnTo>
                <a:lnTo>
                  <a:pt x="2942636" y="4062837"/>
                </a:lnTo>
                <a:lnTo>
                  <a:pt x="2942636" y="4060517"/>
                </a:lnTo>
                <a:lnTo>
                  <a:pt x="2947147" y="4060517"/>
                </a:lnTo>
                <a:lnTo>
                  <a:pt x="2947086" y="4050977"/>
                </a:lnTo>
                <a:lnTo>
                  <a:pt x="2947141" y="4050582"/>
                </a:lnTo>
                <a:lnTo>
                  <a:pt x="2942669" y="4050582"/>
                </a:lnTo>
                <a:lnTo>
                  <a:pt x="2942670" y="4048261"/>
                </a:lnTo>
                <a:lnTo>
                  <a:pt x="2947405" y="4048261"/>
                </a:lnTo>
                <a:lnTo>
                  <a:pt x="2947398" y="4039670"/>
                </a:lnTo>
                <a:lnTo>
                  <a:pt x="2947401" y="4039543"/>
                </a:lnTo>
                <a:lnTo>
                  <a:pt x="2942622" y="4039543"/>
                </a:lnTo>
                <a:lnTo>
                  <a:pt x="2942623" y="4034903"/>
                </a:lnTo>
                <a:lnTo>
                  <a:pt x="2947420" y="4034903"/>
                </a:lnTo>
                <a:lnTo>
                  <a:pt x="2947412" y="4025978"/>
                </a:lnTo>
                <a:lnTo>
                  <a:pt x="2947732" y="4023679"/>
                </a:lnTo>
                <a:lnTo>
                  <a:pt x="2947682" y="4013804"/>
                </a:lnTo>
                <a:lnTo>
                  <a:pt x="2942680" y="4013804"/>
                </a:lnTo>
                <a:lnTo>
                  <a:pt x="2942680" y="4011484"/>
                </a:lnTo>
                <a:lnTo>
                  <a:pt x="2947986" y="4011483"/>
                </a:lnTo>
                <a:lnTo>
                  <a:pt x="2947989" y="4011463"/>
                </a:lnTo>
                <a:lnTo>
                  <a:pt x="2948030" y="4001470"/>
                </a:lnTo>
                <a:lnTo>
                  <a:pt x="2948337" y="3999259"/>
                </a:lnTo>
                <a:lnTo>
                  <a:pt x="2948286" y="3989283"/>
                </a:lnTo>
                <a:lnTo>
                  <a:pt x="2942652" y="3989283"/>
                </a:lnTo>
                <a:lnTo>
                  <a:pt x="2942652" y="3986962"/>
                </a:lnTo>
                <a:lnTo>
                  <a:pt x="2948594" y="3986962"/>
                </a:lnTo>
                <a:lnTo>
                  <a:pt x="2948545" y="3977037"/>
                </a:lnTo>
                <a:lnTo>
                  <a:pt x="2948545" y="3977036"/>
                </a:lnTo>
                <a:lnTo>
                  <a:pt x="2942582" y="3977036"/>
                </a:lnTo>
                <a:lnTo>
                  <a:pt x="2942582" y="3974717"/>
                </a:lnTo>
                <a:lnTo>
                  <a:pt x="2948852" y="3974717"/>
                </a:lnTo>
                <a:lnTo>
                  <a:pt x="2948804" y="3964821"/>
                </a:lnTo>
                <a:lnTo>
                  <a:pt x="2948813" y="3964759"/>
                </a:lnTo>
                <a:lnTo>
                  <a:pt x="2942624" y="3964759"/>
                </a:lnTo>
                <a:lnTo>
                  <a:pt x="2942624" y="3962438"/>
                </a:lnTo>
                <a:lnTo>
                  <a:pt x="2949113" y="3962438"/>
                </a:lnTo>
                <a:lnTo>
                  <a:pt x="2949149" y="3952616"/>
                </a:lnTo>
                <a:lnTo>
                  <a:pt x="2949456" y="3950407"/>
                </a:lnTo>
                <a:lnTo>
                  <a:pt x="2942831" y="3940386"/>
                </a:lnTo>
                <a:lnTo>
                  <a:pt x="2942852" y="3940236"/>
                </a:lnTo>
                <a:lnTo>
                  <a:pt x="2942691" y="3940236"/>
                </a:lnTo>
                <a:lnTo>
                  <a:pt x="2942691" y="3937915"/>
                </a:lnTo>
                <a:lnTo>
                  <a:pt x="2943140" y="3937915"/>
                </a:lnTo>
                <a:lnTo>
                  <a:pt x="2943178" y="3928182"/>
                </a:lnTo>
                <a:lnTo>
                  <a:pt x="2943207" y="3927969"/>
                </a:lnTo>
                <a:lnTo>
                  <a:pt x="2942636" y="3927969"/>
                </a:lnTo>
                <a:lnTo>
                  <a:pt x="2942635" y="3925649"/>
                </a:lnTo>
                <a:lnTo>
                  <a:pt x="2943497" y="3925649"/>
                </a:lnTo>
                <a:lnTo>
                  <a:pt x="2943491" y="3916929"/>
                </a:lnTo>
                <a:lnTo>
                  <a:pt x="2942589" y="3916929"/>
                </a:lnTo>
                <a:lnTo>
                  <a:pt x="2942589" y="3912289"/>
                </a:lnTo>
                <a:lnTo>
                  <a:pt x="2943573" y="3912289"/>
                </a:lnTo>
                <a:lnTo>
                  <a:pt x="2943565" y="3903457"/>
                </a:lnTo>
                <a:lnTo>
                  <a:pt x="2942700" y="3903457"/>
                </a:lnTo>
                <a:lnTo>
                  <a:pt x="2942701" y="3901137"/>
                </a:lnTo>
                <a:lnTo>
                  <a:pt x="2943874" y="3901137"/>
                </a:lnTo>
                <a:lnTo>
                  <a:pt x="2943883" y="3901074"/>
                </a:lnTo>
                <a:lnTo>
                  <a:pt x="2943910" y="3891167"/>
                </a:lnTo>
                <a:lnTo>
                  <a:pt x="2944229" y="3888869"/>
                </a:lnTo>
                <a:lnTo>
                  <a:pt x="2942352" y="3879059"/>
                </a:lnTo>
                <a:lnTo>
                  <a:pt x="2942672" y="3876760"/>
                </a:lnTo>
                <a:lnTo>
                  <a:pt x="2942611" y="3866843"/>
                </a:lnTo>
                <a:lnTo>
                  <a:pt x="2942931" y="3864546"/>
                </a:lnTo>
                <a:lnTo>
                  <a:pt x="2942868" y="3854626"/>
                </a:lnTo>
                <a:lnTo>
                  <a:pt x="2942895" y="3854436"/>
                </a:lnTo>
                <a:lnTo>
                  <a:pt x="2942634" y="3854436"/>
                </a:lnTo>
                <a:lnTo>
                  <a:pt x="2942634" y="3852115"/>
                </a:lnTo>
                <a:lnTo>
                  <a:pt x="2943188" y="3852115"/>
                </a:lnTo>
                <a:lnTo>
                  <a:pt x="2943138" y="3842322"/>
                </a:lnTo>
                <a:lnTo>
                  <a:pt x="2943445" y="3840113"/>
                </a:lnTo>
                <a:lnTo>
                  <a:pt x="2943484" y="3830118"/>
                </a:lnTo>
                <a:lnTo>
                  <a:pt x="2943516" y="3829889"/>
                </a:lnTo>
                <a:lnTo>
                  <a:pt x="2942622" y="3829889"/>
                </a:lnTo>
                <a:lnTo>
                  <a:pt x="2942620" y="3827568"/>
                </a:lnTo>
                <a:lnTo>
                  <a:pt x="2943795" y="3827568"/>
                </a:lnTo>
                <a:lnTo>
                  <a:pt x="2943831" y="3817914"/>
                </a:lnTo>
                <a:lnTo>
                  <a:pt x="2944138" y="3815705"/>
                </a:lnTo>
                <a:lnTo>
                  <a:pt x="2944177" y="3805710"/>
                </a:lnTo>
                <a:lnTo>
                  <a:pt x="2944224" y="3805367"/>
                </a:lnTo>
                <a:lnTo>
                  <a:pt x="2942600" y="3805367"/>
                </a:lnTo>
                <a:lnTo>
                  <a:pt x="2942600" y="3803046"/>
                </a:lnTo>
                <a:lnTo>
                  <a:pt x="2944485" y="3803046"/>
                </a:lnTo>
                <a:lnTo>
                  <a:pt x="2944477" y="3794490"/>
                </a:lnTo>
                <a:lnTo>
                  <a:pt x="2944479" y="3794327"/>
                </a:lnTo>
                <a:lnTo>
                  <a:pt x="2942641" y="3794327"/>
                </a:lnTo>
                <a:lnTo>
                  <a:pt x="2942641" y="3789687"/>
                </a:lnTo>
                <a:lnTo>
                  <a:pt x="2944488" y="3789687"/>
                </a:lnTo>
                <a:lnTo>
                  <a:pt x="2944567" y="3780900"/>
                </a:lnTo>
                <a:lnTo>
                  <a:pt x="2944575" y="3780844"/>
                </a:lnTo>
                <a:lnTo>
                  <a:pt x="2942667" y="3780845"/>
                </a:lnTo>
                <a:lnTo>
                  <a:pt x="2942667" y="3778524"/>
                </a:lnTo>
                <a:lnTo>
                  <a:pt x="2944889" y="3778524"/>
                </a:lnTo>
                <a:lnTo>
                  <a:pt x="2944913" y="3768696"/>
                </a:lnTo>
                <a:lnTo>
                  <a:pt x="2944928" y="3768590"/>
                </a:lnTo>
                <a:lnTo>
                  <a:pt x="2942698" y="3768590"/>
                </a:lnTo>
                <a:lnTo>
                  <a:pt x="2942698" y="3766269"/>
                </a:lnTo>
                <a:lnTo>
                  <a:pt x="2945234" y="3766269"/>
                </a:lnTo>
                <a:lnTo>
                  <a:pt x="2945260" y="3756492"/>
                </a:lnTo>
                <a:lnTo>
                  <a:pt x="2945580" y="3754193"/>
                </a:lnTo>
                <a:lnTo>
                  <a:pt x="2945517" y="3744275"/>
                </a:lnTo>
                <a:lnTo>
                  <a:pt x="2945534" y="3744155"/>
                </a:lnTo>
                <a:lnTo>
                  <a:pt x="2942667" y="3744156"/>
                </a:lnTo>
                <a:lnTo>
                  <a:pt x="2942665" y="3741834"/>
                </a:lnTo>
                <a:lnTo>
                  <a:pt x="2945836" y="3741834"/>
                </a:lnTo>
                <a:lnTo>
                  <a:pt x="2945789" y="3731970"/>
                </a:lnTo>
                <a:lnTo>
                  <a:pt x="2945809" y="3731833"/>
                </a:lnTo>
                <a:lnTo>
                  <a:pt x="2942689" y="3731833"/>
                </a:lnTo>
                <a:lnTo>
                  <a:pt x="2942689" y="3729514"/>
                </a:lnTo>
                <a:lnTo>
                  <a:pt x="2946099" y="3729514"/>
                </a:lnTo>
                <a:lnTo>
                  <a:pt x="2946135" y="3719767"/>
                </a:lnTo>
                <a:lnTo>
                  <a:pt x="2946443" y="3717557"/>
                </a:lnTo>
                <a:lnTo>
                  <a:pt x="2946482" y="3707562"/>
                </a:lnTo>
                <a:lnTo>
                  <a:pt x="2946789" y="3705353"/>
                </a:lnTo>
                <a:lnTo>
                  <a:pt x="2946828" y="3695360"/>
                </a:lnTo>
                <a:lnTo>
                  <a:pt x="2947136" y="3693149"/>
                </a:lnTo>
                <a:lnTo>
                  <a:pt x="2947085" y="3683142"/>
                </a:lnTo>
                <a:lnTo>
                  <a:pt x="2947393" y="3680933"/>
                </a:lnTo>
                <a:lnTo>
                  <a:pt x="2947386" y="3671923"/>
                </a:lnTo>
                <a:lnTo>
                  <a:pt x="2947387" y="3671725"/>
                </a:lnTo>
                <a:lnTo>
                  <a:pt x="2942696" y="3671725"/>
                </a:lnTo>
                <a:lnTo>
                  <a:pt x="2942697" y="3667085"/>
                </a:lnTo>
                <a:lnTo>
                  <a:pt x="2947394" y="3667085"/>
                </a:lnTo>
                <a:lnTo>
                  <a:pt x="2947387" y="3658321"/>
                </a:lnTo>
                <a:lnTo>
                  <a:pt x="2947707" y="3656022"/>
                </a:lnTo>
                <a:lnTo>
                  <a:pt x="2947733" y="3646116"/>
                </a:lnTo>
                <a:lnTo>
                  <a:pt x="2948053" y="3643818"/>
                </a:lnTo>
                <a:lnTo>
                  <a:pt x="2948080" y="3633913"/>
                </a:lnTo>
                <a:lnTo>
                  <a:pt x="2948107" y="3633720"/>
                </a:lnTo>
                <a:lnTo>
                  <a:pt x="2942607" y="3633720"/>
                </a:lnTo>
                <a:lnTo>
                  <a:pt x="2942607" y="3631399"/>
                </a:lnTo>
                <a:lnTo>
                  <a:pt x="2948400" y="3631399"/>
                </a:lnTo>
                <a:lnTo>
                  <a:pt x="2948426" y="3621708"/>
                </a:lnTo>
                <a:lnTo>
                  <a:pt x="2948746" y="3619410"/>
                </a:lnTo>
                <a:lnTo>
                  <a:pt x="2948772" y="3609505"/>
                </a:lnTo>
                <a:lnTo>
                  <a:pt x="2948812" y="3609221"/>
                </a:lnTo>
                <a:lnTo>
                  <a:pt x="2942564" y="3609221"/>
                </a:lnTo>
                <a:lnTo>
                  <a:pt x="2942565" y="3606900"/>
                </a:lnTo>
                <a:lnTo>
                  <a:pt x="2949094" y="3606900"/>
                </a:lnTo>
                <a:lnTo>
                  <a:pt x="2949122" y="3597300"/>
                </a:lnTo>
                <a:lnTo>
                  <a:pt x="2949159" y="3597031"/>
                </a:lnTo>
                <a:lnTo>
                  <a:pt x="2942695" y="3597031"/>
                </a:lnTo>
                <a:lnTo>
                  <a:pt x="2942695" y="3594710"/>
                </a:lnTo>
                <a:lnTo>
                  <a:pt x="2949441" y="3594710"/>
                </a:lnTo>
                <a:lnTo>
                  <a:pt x="2949468" y="3585097"/>
                </a:lnTo>
                <a:lnTo>
                  <a:pt x="2949787" y="3582799"/>
                </a:lnTo>
                <a:lnTo>
                  <a:pt x="2949827" y="3572804"/>
                </a:lnTo>
                <a:lnTo>
                  <a:pt x="2949868" y="3572507"/>
                </a:lnTo>
                <a:lnTo>
                  <a:pt x="2942674" y="3572506"/>
                </a:lnTo>
                <a:lnTo>
                  <a:pt x="2942674" y="3570186"/>
                </a:lnTo>
                <a:lnTo>
                  <a:pt x="2950132" y="3570187"/>
                </a:lnTo>
                <a:lnTo>
                  <a:pt x="2950084" y="3560588"/>
                </a:lnTo>
                <a:lnTo>
                  <a:pt x="2950391" y="3558379"/>
                </a:lnTo>
                <a:lnTo>
                  <a:pt x="2950386" y="3552173"/>
                </a:lnTo>
                <a:lnTo>
                  <a:pt x="2950102" y="3552174"/>
                </a:lnTo>
                <a:lnTo>
                  <a:pt x="2950096" y="3549854"/>
                </a:lnTo>
                <a:lnTo>
                  <a:pt x="2950384" y="3549853"/>
                </a:lnTo>
                <a:lnTo>
                  <a:pt x="2950384" y="3549369"/>
                </a:lnTo>
                <a:lnTo>
                  <a:pt x="2950384" y="3549112"/>
                </a:lnTo>
                <a:lnTo>
                  <a:pt x="2942662" y="3549112"/>
                </a:lnTo>
                <a:lnTo>
                  <a:pt x="2942660" y="3544472"/>
                </a:lnTo>
                <a:lnTo>
                  <a:pt x="2950394" y="3544472"/>
                </a:lnTo>
                <a:lnTo>
                  <a:pt x="2950385" y="3535765"/>
                </a:lnTo>
                <a:lnTo>
                  <a:pt x="2950404" y="3535629"/>
                </a:lnTo>
                <a:lnTo>
                  <a:pt x="2942597" y="3535629"/>
                </a:lnTo>
                <a:lnTo>
                  <a:pt x="2942598" y="3533308"/>
                </a:lnTo>
                <a:lnTo>
                  <a:pt x="2950695" y="3533308"/>
                </a:lnTo>
                <a:lnTo>
                  <a:pt x="2950732" y="3523561"/>
                </a:lnTo>
                <a:lnTo>
                  <a:pt x="2950758" y="3523373"/>
                </a:lnTo>
                <a:lnTo>
                  <a:pt x="2942631" y="3523374"/>
                </a:lnTo>
                <a:lnTo>
                  <a:pt x="2942629" y="3521053"/>
                </a:lnTo>
                <a:lnTo>
                  <a:pt x="2951040" y="3521052"/>
                </a:lnTo>
                <a:lnTo>
                  <a:pt x="2951078" y="3511357"/>
                </a:lnTo>
                <a:lnTo>
                  <a:pt x="2951111" y="3511118"/>
                </a:lnTo>
                <a:lnTo>
                  <a:pt x="2942665" y="3511119"/>
                </a:lnTo>
                <a:lnTo>
                  <a:pt x="2942666" y="3508798"/>
                </a:lnTo>
                <a:lnTo>
                  <a:pt x="2951387" y="3508797"/>
                </a:lnTo>
                <a:lnTo>
                  <a:pt x="2951424" y="3499153"/>
                </a:lnTo>
                <a:lnTo>
                  <a:pt x="2951466" y="3498851"/>
                </a:lnTo>
                <a:lnTo>
                  <a:pt x="2942607" y="3498851"/>
                </a:lnTo>
                <a:lnTo>
                  <a:pt x="2942607" y="3496531"/>
                </a:lnTo>
                <a:lnTo>
                  <a:pt x="2951742" y="3496531"/>
                </a:lnTo>
                <a:lnTo>
                  <a:pt x="2951682" y="3486937"/>
                </a:lnTo>
                <a:lnTo>
                  <a:pt x="2951726" y="3486618"/>
                </a:lnTo>
                <a:lnTo>
                  <a:pt x="2942620" y="3486618"/>
                </a:lnTo>
                <a:lnTo>
                  <a:pt x="2942621" y="3484298"/>
                </a:lnTo>
                <a:lnTo>
                  <a:pt x="2951999" y="3484298"/>
                </a:lnTo>
                <a:lnTo>
                  <a:pt x="2951942" y="3474721"/>
                </a:lnTo>
                <a:lnTo>
                  <a:pt x="2951984" y="3474417"/>
                </a:lnTo>
                <a:lnTo>
                  <a:pt x="2942573" y="3474417"/>
                </a:lnTo>
                <a:lnTo>
                  <a:pt x="2942574" y="3472096"/>
                </a:lnTo>
                <a:lnTo>
                  <a:pt x="2952263" y="3472096"/>
                </a:lnTo>
                <a:lnTo>
                  <a:pt x="2952288" y="3462517"/>
                </a:lnTo>
                <a:lnTo>
                  <a:pt x="2952337" y="3462161"/>
                </a:lnTo>
                <a:lnTo>
                  <a:pt x="2942607" y="3462161"/>
                </a:lnTo>
                <a:lnTo>
                  <a:pt x="2942607" y="3459841"/>
                </a:lnTo>
                <a:lnTo>
                  <a:pt x="2952607" y="3459840"/>
                </a:lnTo>
                <a:lnTo>
                  <a:pt x="2952634" y="3450313"/>
                </a:lnTo>
                <a:lnTo>
                  <a:pt x="2952692" y="3449894"/>
                </a:lnTo>
                <a:lnTo>
                  <a:pt x="2942640" y="3449894"/>
                </a:lnTo>
                <a:lnTo>
                  <a:pt x="2942640" y="3447573"/>
                </a:lnTo>
                <a:lnTo>
                  <a:pt x="2952508" y="3447573"/>
                </a:lnTo>
                <a:lnTo>
                  <a:pt x="2942506" y="3437643"/>
                </a:lnTo>
                <a:lnTo>
                  <a:pt x="2942813" y="3435434"/>
                </a:lnTo>
                <a:lnTo>
                  <a:pt x="2942892" y="3426436"/>
                </a:lnTo>
                <a:lnTo>
                  <a:pt x="2942904" y="3421843"/>
                </a:lnTo>
                <a:lnTo>
                  <a:pt x="2942894" y="3412833"/>
                </a:lnTo>
                <a:lnTo>
                  <a:pt x="2943201" y="3410623"/>
                </a:lnTo>
                <a:lnTo>
                  <a:pt x="2943240" y="3400629"/>
                </a:lnTo>
                <a:lnTo>
                  <a:pt x="2943548" y="3398419"/>
                </a:lnTo>
                <a:lnTo>
                  <a:pt x="2943590" y="3388505"/>
                </a:lnTo>
                <a:lnTo>
                  <a:pt x="2942628" y="3388505"/>
                </a:lnTo>
                <a:lnTo>
                  <a:pt x="2942629" y="3386184"/>
                </a:lnTo>
                <a:lnTo>
                  <a:pt x="2943898" y="3386184"/>
                </a:lnTo>
                <a:lnTo>
                  <a:pt x="2943935" y="3376249"/>
                </a:lnTo>
                <a:lnTo>
                  <a:pt x="2942663" y="3376249"/>
                </a:lnTo>
                <a:lnTo>
                  <a:pt x="2942663" y="3373929"/>
                </a:lnTo>
                <a:lnTo>
                  <a:pt x="2944255" y="3373929"/>
                </a:lnTo>
                <a:lnTo>
                  <a:pt x="2944255" y="3373923"/>
                </a:lnTo>
                <a:lnTo>
                  <a:pt x="2944194" y="3364106"/>
                </a:lnTo>
                <a:lnTo>
                  <a:pt x="2942678" y="3364106"/>
                </a:lnTo>
                <a:lnTo>
                  <a:pt x="2942675" y="3361786"/>
                </a:lnTo>
                <a:lnTo>
                  <a:pt x="2944502" y="3361786"/>
                </a:lnTo>
                <a:lnTo>
                  <a:pt x="2944513" y="3361707"/>
                </a:lnTo>
                <a:lnTo>
                  <a:pt x="2944449" y="3351814"/>
                </a:lnTo>
                <a:lnTo>
                  <a:pt x="2942629" y="3351814"/>
                </a:lnTo>
                <a:lnTo>
                  <a:pt x="2942629" y="3349494"/>
                </a:lnTo>
                <a:lnTo>
                  <a:pt x="2944769" y="3349494"/>
                </a:lnTo>
                <a:lnTo>
                  <a:pt x="2944770" y="3349490"/>
                </a:lnTo>
                <a:lnTo>
                  <a:pt x="2944796" y="3339584"/>
                </a:lnTo>
                <a:lnTo>
                  <a:pt x="2944801" y="3339548"/>
                </a:lnTo>
                <a:lnTo>
                  <a:pt x="2942573" y="3339548"/>
                </a:lnTo>
                <a:lnTo>
                  <a:pt x="2942574" y="3337228"/>
                </a:lnTo>
                <a:lnTo>
                  <a:pt x="2945115" y="3337227"/>
                </a:lnTo>
                <a:lnTo>
                  <a:pt x="2945143" y="3327381"/>
                </a:lnTo>
                <a:lnTo>
                  <a:pt x="2945155" y="3327292"/>
                </a:lnTo>
                <a:lnTo>
                  <a:pt x="2942608" y="3327292"/>
                </a:lnTo>
                <a:lnTo>
                  <a:pt x="2942608" y="3324972"/>
                </a:lnTo>
                <a:lnTo>
                  <a:pt x="2945463" y="3324972"/>
                </a:lnTo>
                <a:lnTo>
                  <a:pt x="2945492" y="3315177"/>
                </a:lnTo>
                <a:lnTo>
                  <a:pt x="2945511" y="3315038"/>
                </a:lnTo>
                <a:lnTo>
                  <a:pt x="2942641" y="3315038"/>
                </a:lnTo>
                <a:lnTo>
                  <a:pt x="2942642" y="3312717"/>
                </a:lnTo>
                <a:lnTo>
                  <a:pt x="2945811" y="3312717"/>
                </a:lnTo>
                <a:lnTo>
                  <a:pt x="2945803" y="3303986"/>
                </a:lnTo>
                <a:lnTo>
                  <a:pt x="2942596" y="3303986"/>
                </a:lnTo>
                <a:lnTo>
                  <a:pt x="2942593" y="3299345"/>
                </a:lnTo>
                <a:lnTo>
                  <a:pt x="2945797" y="3299345"/>
                </a:lnTo>
                <a:lnTo>
                  <a:pt x="2945880" y="3290515"/>
                </a:lnTo>
                <a:lnTo>
                  <a:pt x="2942708" y="3290515"/>
                </a:lnTo>
                <a:lnTo>
                  <a:pt x="2942708" y="3288194"/>
                </a:lnTo>
                <a:lnTo>
                  <a:pt x="2946182" y="3288194"/>
                </a:lnTo>
                <a:lnTo>
                  <a:pt x="2946187" y="3288157"/>
                </a:lnTo>
                <a:lnTo>
                  <a:pt x="2946226" y="3278246"/>
                </a:lnTo>
                <a:lnTo>
                  <a:pt x="2942653" y="3278247"/>
                </a:lnTo>
                <a:lnTo>
                  <a:pt x="2942653" y="3275927"/>
                </a:lnTo>
                <a:lnTo>
                  <a:pt x="2946534" y="3275927"/>
                </a:lnTo>
                <a:lnTo>
                  <a:pt x="2946573" y="3265958"/>
                </a:lnTo>
                <a:lnTo>
                  <a:pt x="2946880" y="3263749"/>
                </a:lnTo>
                <a:lnTo>
                  <a:pt x="2946919" y="3253755"/>
                </a:lnTo>
                <a:lnTo>
                  <a:pt x="2946935" y="3253636"/>
                </a:lnTo>
                <a:lnTo>
                  <a:pt x="2942629" y="3253636"/>
                </a:lnTo>
                <a:lnTo>
                  <a:pt x="2942629" y="3251315"/>
                </a:lnTo>
                <a:lnTo>
                  <a:pt x="2947226" y="3251315"/>
                </a:lnTo>
                <a:lnTo>
                  <a:pt x="2947179" y="3241538"/>
                </a:lnTo>
                <a:lnTo>
                  <a:pt x="2947185" y="3241493"/>
                </a:lnTo>
                <a:lnTo>
                  <a:pt x="2942641" y="3241493"/>
                </a:lnTo>
                <a:lnTo>
                  <a:pt x="2942642" y="3239172"/>
                </a:lnTo>
                <a:lnTo>
                  <a:pt x="2947485" y="3239172"/>
                </a:lnTo>
                <a:lnTo>
                  <a:pt x="2947436" y="3229322"/>
                </a:lnTo>
                <a:lnTo>
                  <a:pt x="2947743" y="3227113"/>
                </a:lnTo>
                <a:lnTo>
                  <a:pt x="2947693" y="3217106"/>
                </a:lnTo>
                <a:lnTo>
                  <a:pt x="2947716" y="3216945"/>
                </a:lnTo>
                <a:lnTo>
                  <a:pt x="2942626" y="3216945"/>
                </a:lnTo>
                <a:lnTo>
                  <a:pt x="2942626" y="3214625"/>
                </a:lnTo>
                <a:lnTo>
                  <a:pt x="2948012" y="3214625"/>
                </a:lnTo>
                <a:lnTo>
                  <a:pt x="2947953" y="3204890"/>
                </a:lnTo>
                <a:lnTo>
                  <a:pt x="2947981" y="3204691"/>
                </a:lnTo>
                <a:lnTo>
                  <a:pt x="2942660" y="3204691"/>
                </a:lnTo>
                <a:lnTo>
                  <a:pt x="2942660" y="3202370"/>
                </a:lnTo>
                <a:lnTo>
                  <a:pt x="2948272" y="3202370"/>
                </a:lnTo>
                <a:lnTo>
                  <a:pt x="2948210" y="3192673"/>
                </a:lnTo>
                <a:lnTo>
                  <a:pt x="2948530" y="3190375"/>
                </a:lnTo>
                <a:lnTo>
                  <a:pt x="2948523" y="3181384"/>
                </a:lnTo>
                <a:lnTo>
                  <a:pt x="2942648" y="3181384"/>
                </a:lnTo>
                <a:lnTo>
                  <a:pt x="2942649" y="3176744"/>
                </a:lnTo>
                <a:lnTo>
                  <a:pt x="2948544" y="3176744"/>
                </a:lnTo>
                <a:lnTo>
                  <a:pt x="2948544" y="3176684"/>
                </a:lnTo>
                <a:lnTo>
                  <a:pt x="2948537" y="3167901"/>
                </a:lnTo>
                <a:lnTo>
                  <a:pt x="2942583" y="3167901"/>
                </a:lnTo>
                <a:lnTo>
                  <a:pt x="2942584" y="3165581"/>
                </a:lnTo>
                <a:lnTo>
                  <a:pt x="2948828" y="3165581"/>
                </a:lnTo>
                <a:lnTo>
                  <a:pt x="2948856" y="3165376"/>
                </a:lnTo>
                <a:lnTo>
                  <a:pt x="2948794" y="3155457"/>
                </a:lnTo>
                <a:lnTo>
                  <a:pt x="2949113" y="3153160"/>
                </a:lnTo>
                <a:lnTo>
                  <a:pt x="2949151" y="3143390"/>
                </a:lnTo>
                <a:lnTo>
                  <a:pt x="2942651" y="3143390"/>
                </a:lnTo>
                <a:lnTo>
                  <a:pt x="2942651" y="3141070"/>
                </a:lnTo>
                <a:lnTo>
                  <a:pt x="2949444" y="3141070"/>
                </a:lnTo>
                <a:lnTo>
                  <a:pt x="2949460" y="3140956"/>
                </a:lnTo>
                <a:lnTo>
                  <a:pt x="2949498" y="3131033"/>
                </a:lnTo>
                <a:lnTo>
                  <a:pt x="2942685" y="3131033"/>
                </a:lnTo>
                <a:lnTo>
                  <a:pt x="2942685" y="3128713"/>
                </a:lnTo>
                <a:lnTo>
                  <a:pt x="2949806" y="3128713"/>
                </a:lnTo>
                <a:lnTo>
                  <a:pt x="2949844" y="3118891"/>
                </a:lnTo>
                <a:lnTo>
                  <a:pt x="2942700" y="3118891"/>
                </a:lnTo>
                <a:lnTo>
                  <a:pt x="2942700" y="3116571"/>
                </a:lnTo>
                <a:lnTo>
                  <a:pt x="2950149" y="3116571"/>
                </a:lnTo>
                <a:lnTo>
                  <a:pt x="2950152" y="3116548"/>
                </a:lnTo>
                <a:lnTo>
                  <a:pt x="2950191" y="3106599"/>
                </a:lnTo>
                <a:lnTo>
                  <a:pt x="2942651" y="3106599"/>
                </a:lnTo>
                <a:lnTo>
                  <a:pt x="2942651" y="3104279"/>
                </a:lnTo>
                <a:lnTo>
                  <a:pt x="2950508" y="3104279"/>
                </a:lnTo>
                <a:lnTo>
                  <a:pt x="2950511" y="3104256"/>
                </a:lnTo>
                <a:lnTo>
                  <a:pt x="2950538" y="3094349"/>
                </a:lnTo>
                <a:lnTo>
                  <a:pt x="2950857" y="3092052"/>
                </a:lnTo>
                <a:lnTo>
                  <a:pt x="2950874" y="3086579"/>
                </a:lnTo>
                <a:lnTo>
                  <a:pt x="2949135" y="3086583"/>
                </a:lnTo>
                <a:lnTo>
                  <a:pt x="2949130" y="3084262"/>
                </a:lnTo>
                <a:lnTo>
                  <a:pt x="2950880" y="3084259"/>
                </a:lnTo>
                <a:lnTo>
                  <a:pt x="2950887" y="3082146"/>
                </a:lnTo>
                <a:lnTo>
                  <a:pt x="2950896" y="3082076"/>
                </a:lnTo>
                <a:lnTo>
                  <a:pt x="2942630" y="3082076"/>
                </a:lnTo>
                <a:lnTo>
                  <a:pt x="2942630" y="3079756"/>
                </a:lnTo>
                <a:lnTo>
                  <a:pt x="2951208" y="3079756"/>
                </a:lnTo>
                <a:lnTo>
                  <a:pt x="2951233" y="3069942"/>
                </a:lnTo>
                <a:lnTo>
                  <a:pt x="2951250" y="3069823"/>
                </a:lnTo>
                <a:lnTo>
                  <a:pt x="2942663" y="3069823"/>
                </a:lnTo>
                <a:lnTo>
                  <a:pt x="2942664" y="3067502"/>
                </a:lnTo>
                <a:lnTo>
                  <a:pt x="2951552" y="3067502"/>
                </a:lnTo>
                <a:lnTo>
                  <a:pt x="2951543" y="3058695"/>
                </a:lnTo>
                <a:lnTo>
                  <a:pt x="2942716" y="3058695"/>
                </a:lnTo>
                <a:lnTo>
                  <a:pt x="2942716" y="3054055"/>
                </a:lnTo>
                <a:lnTo>
                  <a:pt x="2951541" y="3054055"/>
                </a:lnTo>
                <a:lnTo>
                  <a:pt x="2951533" y="3045300"/>
                </a:lnTo>
                <a:lnTo>
                  <a:pt x="2942642" y="3045300"/>
                </a:lnTo>
                <a:lnTo>
                  <a:pt x="2942642" y="3042979"/>
                </a:lnTo>
                <a:lnTo>
                  <a:pt x="2951830" y="3042979"/>
                </a:lnTo>
                <a:lnTo>
                  <a:pt x="2951852" y="3042821"/>
                </a:lnTo>
                <a:lnTo>
                  <a:pt x="2951878" y="3033044"/>
                </a:lnTo>
                <a:lnTo>
                  <a:pt x="2942673" y="3033044"/>
                </a:lnTo>
                <a:lnTo>
                  <a:pt x="2942673" y="3030724"/>
                </a:lnTo>
                <a:lnTo>
                  <a:pt x="2952183" y="3030723"/>
                </a:lnTo>
                <a:lnTo>
                  <a:pt x="2952198" y="3030617"/>
                </a:lnTo>
                <a:lnTo>
                  <a:pt x="2952239" y="3020778"/>
                </a:lnTo>
                <a:lnTo>
                  <a:pt x="2942617" y="3020778"/>
                </a:lnTo>
                <a:lnTo>
                  <a:pt x="2942618" y="3018457"/>
                </a:lnTo>
                <a:lnTo>
                  <a:pt x="2952541" y="3018457"/>
                </a:lnTo>
                <a:lnTo>
                  <a:pt x="2952547" y="3018414"/>
                </a:lnTo>
                <a:lnTo>
                  <a:pt x="2952587" y="3008522"/>
                </a:lnTo>
                <a:lnTo>
                  <a:pt x="2942651" y="3008522"/>
                </a:lnTo>
                <a:lnTo>
                  <a:pt x="2942651" y="3006202"/>
                </a:lnTo>
                <a:lnTo>
                  <a:pt x="2952894" y="3006202"/>
                </a:lnTo>
                <a:lnTo>
                  <a:pt x="2952932" y="2996279"/>
                </a:lnTo>
                <a:lnTo>
                  <a:pt x="2942575" y="2996279"/>
                </a:lnTo>
                <a:lnTo>
                  <a:pt x="2942575" y="2993958"/>
                </a:lnTo>
                <a:lnTo>
                  <a:pt x="2953241" y="2993958"/>
                </a:lnTo>
                <a:lnTo>
                  <a:pt x="2953279" y="2984011"/>
                </a:lnTo>
                <a:lnTo>
                  <a:pt x="2953281" y="2983998"/>
                </a:lnTo>
                <a:lnTo>
                  <a:pt x="2942618" y="2983998"/>
                </a:lnTo>
                <a:lnTo>
                  <a:pt x="2942619" y="2981677"/>
                </a:lnTo>
                <a:lnTo>
                  <a:pt x="2953586" y="2981677"/>
                </a:lnTo>
                <a:lnTo>
                  <a:pt x="2953625" y="2971807"/>
                </a:lnTo>
                <a:lnTo>
                  <a:pt x="2953636" y="2971730"/>
                </a:lnTo>
                <a:lnTo>
                  <a:pt x="2942651" y="2971730"/>
                </a:lnTo>
                <a:lnTo>
                  <a:pt x="2942651" y="2969410"/>
                </a:lnTo>
                <a:lnTo>
                  <a:pt x="2953932" y="2969409"/>
                </a:lnTo>
                <a:lnTo>
                  <a:pt x="2953971" y="2959603"/>
                </a:lnTo>
                <a:lnTo>
                  <a:pt x="2953989" y="2959476"/>
                </a:lnTo>
                <a:lnTo>
                  <a:pt x="2942685" y="2959476"/>
                </a:lnTo>
                <a:lnTo>
                  <a:pt x="2942685" y="2957156"/>
                </a:lnTo>
                <a:lnTo>
                  <a:pt x="2954279" y="2957155"/>
                </a:lnTo>
                <a:lnTo>
                  <a:pt x="2954318" y="2947399"/>
                </a:lnTo>
                <a:lnTo>
                  <a:pt x="2954343" y="2947220"/>
                </a:lnTo>
                <a:lnTo>
                  <a:pt x="2942719" y="2947220"/>
                </a:lnTo>
                <a:lnTo>
                  <a:pt x="2942716" y="2944900"/>
                </a:lnTo>
                <a:lnTo>
                  <a:pt x="2954624" y="2944900"/>
                </a:lnTo>
                <a:lnTo>
                  <a:pt x="2954618" y="2936180"/>
                </a:lnTo>
                <a:lnTo>
                  <a:pt x="2954617" y="2936080"/>
                </a:lnTo>
                <a:lnTo>
                  <a:pt x="2942594" y="2936080"/>
                </a:lnTo>
                <a:lnTo>
                  <a:pt x="2942595" y="2931440"/>
                </a:lnTo>
                <a:lnTo>
                  <a:pt x="2954627" y="2931440"/>
                </a:lnTo>
                <a:lnTo>
                  <a:pt x="2954620" y="2922697"/>
                </a:lnTo>
                <a:lnTo>
                  <a:pt x="2942697" y="2922698"/>
                </a:lnTo>
                <a:lnTo>
                  <a:pt x="2942698" y="2920377"/>
                </a:lnTo>
                <a:lnTo>
                  <a:pt x="2954926" y="2920377"/>
                </a:lnTo>
                <a:lnTo>
                  <a:pt x="2954939" y="2920279"/>
                </a:lnTo>
                <a:lnTo>
                  <a:pt x="2954879" y="2910431"/>
                </a:lnTo>
                <a:lnTo>
                  <a:pt x="2942639" y="2910431"/>
                </a:lnTo>
                <a:lnTo>
                  <a:pt x="2942639" y="2908110"/>
                </a:lnTo>
                <a:lnTo>
                  <a:pt x="2955189" y="2908110"/>
                </a:lnTo>
                <a:lnTo>
                  <a:pt x="2955196" y="2908062"/>
                </a:lnTo>
                <a:lnTo>
                  <a:pt x="2955223" y="2898175"/>
                </a:lnTo>
                <a:lnTo>
                  <a:pt x="2942673" y="2898175"/>
                </a:lnTo>
                <a:lnTo>
                  <a:pt x="2942673" y="2895855"/>
                </a:lnTo>
                <a:lnTo>
                  <a:pt x="2955338" y="2895855"/>
                </a:lnTo>
                <a:lnTo>
                  <a:pt x="2955360" y="2887455"/>
                </a:lnTo>
                <a:lnTo>
                  <a:pt x="2955575" y="2885909"/>
                </a:lnTo>
                <a:lnTo>
                  <a:pt x="2942620" y="2885909"/>
                </a:lnTo>
                <a:lnTo>
                  <a:pt x="2942621" y="2883588"/>
                </a:lnTo>
                <a:lnTo>
                  <a:pt x="2955669" y="2883587"/>
                </a:lnTo>
                <a:lnTo>
                  <a:pt x="2955620" y="2875239"/>
                </a:lnTo>
                <a:lnTo>
                  <a:pt x="2955837" y="2873677"/>
                </a:lnTo>
                <a:lnTo>
                  <a:pt x="2942631" y="2873677"/>
                </a:lnTo>
                <a:lnTo>
                  <a:pt x="2942631" y="2871356"/>
                </a:lnTo>
                <a:lnTo>
                  <a:pt x="2955929" y="2871356"/>
                </a:lnTo>
                <a:lnTo>
                  <a:pt x="2955877" y="2863022"/>
                </a:lnTo>
                <a:lnTo>
                  <a:pt x="2956105" y="2861385"/>
                </a:lnTo>
                <a:lnTo>
                  <a:pt x="2942596" y="2861386"/>
                </a:lnTo>
                <a:lnTo>
                  <a:pt x="2942596" y="2859065"/>
                </a:lnTo>
                <a:lnTo>
                  <a:pt x="2956202" y="2859064"/>
                </a:lnTo>
                <a:lnTo>
                  <a:pt x="2956236" y="2850730"/>
                </a:lnTo>
                <a:lnTo>
                  <a:pt x="2956446" y="2849219"/>
                </a:lnTo>
                <a:lnTo>
                  <a:pt x="2942618" y="2849219"/>
                </a:lnTo>
                <a:lnTo>
                  <a:pt x="2942618" y="2846899"/>
                </a:lnTo>
                <a:lnTo>
                  <a:pt x="2956549" y="2846898"/>
                </a:lnTo>
                <a:lnTo>
                  <a:pt x="2956582" y="2838526"/>
                </a:lnTo>
                <a:lnTo>
                  <a:pt x="2956668" y="2837907"/>
                </a:lnTo>
                <a:lnTo>
                  <a:pt x="2956812" y="2836874"/>
                </a:lnTo>
                <a:lnTo>
                  <a:pt x="2942652" y="2836874"/>
                </a:lnTo>
                <a:lnTo>
                  <a:pt x="2942653" y="2834554"/>
                </a:lnTo>
                <a:lnTo>
                  <a:pt x="2956897" y="2834554"/>
                </a:lnTo>
                <a:lnTo>
                  <a:pt x="2956929" y="2826322"/>
                </a:lnTo>
                <a:lnTo>
                  <a:pt x="2957167" y="2824606"/>
                </a:lnTo>
                <a:lnTo>
                  <a:pt x="2942597" y="2824607"/>
                </a:lnTo>
                <a:lnTo>
                  <a:pt x="2942594" y="2822286"/>
                </a:lnTo>
                <a:lnTo>
                  <a:pt x="2957247" y="2822286"/>
                </a:lnTo>
                <a:lnTo>
                  <a:pt x="2957241" y="2815015"/>
                </a:lnTo>
                <a:lnTo>
                  <a:pt x="2957273" y="2813479"/>
                </a:lnTo>
                <a:lnTo>
                  <a:pt x="2942653" y="2813479"/>
                </a:lnTo>
                <a:lnTo>
                  <a:pt x="2942654" y="2808839"/>
                </a:lnTo>
                <a:lnTo>
                  <a:pt x="2957338" y="2808839"/>
                </a:lnTo>
                <a:lnTo>
                  <a:pt x="2957332" y="2801424"/>
                </a:lnTo>
                <a:lnTo>
                  <a:pt x="2957518" y="2800084"/>
                </a:lnTo>
                <a:lnTo>
                  <a:pt x="2942664" y="2800084"/>
                </a:lnTo>
                <a:lnTo>
                  <a:pt x="2942664" y="2797763"/>
                </a:lnTo>
                <a:lnTo>
                  <a:pt x="2957656" y="2797763"/>
                </a:lnTo>
                <a:lnTo>
                  <a:pt x="2957678" y="2789220"/>
                </a:lnTo>
                <a:lnTo>
                  <a:pt x="2957871" y="2787829"/>
                </a:lnTo>
                <a:lnTo>
                  <a:pt x="2942697" y="2787829"/>
                </a:lnTo>
                <a:lnTo>
                  <a:pt x="2942698" y="2785509"/>
                </a:lnTo>
                <a:lnTo>
                  <a:pt x="2958001" y="2785509"/>
                </a:lnTo>
                <a:lnTo>
                  <a:pt x="2958024" y="2777016"/>
                </a:lnTo>
                <a:lnTo>
                  <a:pt x="2958227" y="2775562"/>
                </a:lnTo>
                <a:lnTo>
                  <a:pt x="2942642" y="2775562"/>
                </a:lnTo>
                <a:lnTo>
                  <a:pt x="2942642" y="2773241"/>
                </a:lnTo>
                <a:lnTo>
                  <a:pt x="2958347" y="2773241"/>
                </a:lnTo>
                <a:lnTo>
                  <a:pt x="2958371" y="2764812"/>
                </a:lnTo>
                <a:lnTo>
                  <a:pt x="2958580" y="2763306"/>
                </a:lnTo>
                <a:lnTo>
                  <a:pt x="2942673" y="2763306"/>
                </a:lnTo>
                <a:lnTo>
                  <a:pt x="2942673" y="2760986"/>
                </a:lnTo>
                <a:lnTo>
                  <a:pt x="2958680" y="2760986"/>
                </a:lnTo>
                <a:lnTo>
                  <a:pt x="2958628" y="2752596"/>
                </a:lnTo>
                <a:lnTo>
                  <a:pt x="2958839" y="2751075"/>
                </a:lnTo>
                <a:lnTo>
                  <a:pt x="2942689" y="2751075"/>
                </a:lnTo>
                <a:lnTo>
                  <a:pt x="2942689" y="2748755"/>
                </a:lnTo>
                <a:lnTo>
                  <a:pt x="2958940" y="2748754"/>
                </a:lnTo>
                <a:lnTo>
                  <a:pt x="2958900" y="2740291"/>
                </a:lnTo>
                <a:lnTo>
                  <a:pt x="2959110" y="2738784"/>
                </a:lnTo>
                <a:lnTo>
                  <a:pt x="2942654" y="2738784"/>
                </a:lnTo>
                <a:lnTo>
                  <a:pt x="2942655" y="2736464"/>
                </a:lnTo>
                <a:lnTo>
                  <a:pt x="2959198" y="2736464"/>
                </a:lnTo>
                <a:lnTo>
                  <a:pt x="2959157" y="2728075"/>
                </a:lnTo>
                <a:lnTo>
                  <a:pt x="2959360" y="2726618"/>
                </a:lnTo>
                <a:lnTo>
                  <a:pt x="2942673" y="2726618"/>
                </a:lnTo>
                <a:lnTo>
                  <a:pt x="2942674" y="2724297"/>
                </a:lnTo>
                <a:lnTo>
                  <a:pt x="2959469" y="2724297"/>
                </a:lnTo>
                <a:lnTo>
                  <a:pt x="2959504" y="2715870"/>
                </a:lnTo>
                <a:lnTo>
                  <a:pt x="2959811" y="2713661"/>
                </a:lnTo>
                <a:lnTo>
                  <a:pt x="2959839" y="2706737"/>
                </a:lnTo>
                <a:lnTo>
                  <a:pt x="2948232" y="2706763"/>
                </a:lnTo>
                <a:lnTo>
                  <a:pt x="2948226" y="2704443"/>
                </a:lnTo>
                <a:lnTo>
                  <a:pt x="2959848" y="2704417"/>
                </a:lnTo>
                <a:lnTo>
                  <a:pt x="2959850" y="2703667"/>
                </a:lnTo>
                <a:lnTo>
                  <a:pt x="2960081" y="2702005"/>
                </a:lnTo>
                <a:lnTo>
                  <a:pt x="2942653" y="2702005"/>
                </a:lnTo>
                <a:lnTo>
                  <a:pt x="2942653" y="2699685"/>
                </a:lnTo>
                <a:lnTo>
                  <a:pt x="2960108" y="2699685"/>
                </a:lnTo>
                <a:lnTo>
                  <a:pt x="2960101" y="2692801"/>
                </a:lnTo>
                <a:lnTo>
                  <a:pt x="2960109" y="2688208"/>
                </a:lnTo>
                <a:lnTo>
                  <a:pt x="2960154" y="2683276"/>
                </a:lnTo>
                <a:lnTo>
                  <a:pt x="2948262" y="2683303"/>
                </a:lnTo>
                <a:lnTo>
                  <a:pt x="2948251" y="2678664"/>
                </a:lnTo>
                <a:lnTo>
                  <a:pt x="2960268" y="2678637"/>
                </a:lnTo>
                <a:lnTo>
                  <a:pt x="2960496" y="2677000"/>
                </a:lnTo>
                <a:lnTo>
                  <a:pt x="2960463" y="2669885"/>
                </a:lnTo>
                <a:lnTo>
                  <a:pt x="2948161" y="2669913"/>
                </a:lnTo>
                <a:lnTo>
                  <a:pt x="2948158" y="2667593"/>
                </a:lnTo>
                <a:lnTo>
                  <a:pt x="2960451" y="2667565"/>
                </a:lnTo>
                <a:lnTo>
                  <a:pt x="2960449" y="2666993"/>
                </a:lnTo>
                <a:lnTo>
                  <a:pt x="2960696" y="2665216"/>
                </a:lnTo>
                <a:lnTo>
                  <a:pt x="2942578" y="2665216"/>
                </a:lnTo>
                <a:lnTo>
                  <a:pt x="2942579" y="2662895"/>
                </a:lnTo>
                <a:lnTo>
                  <a:pt x="2960764" y="2662895"/>
                </a:lnTo>
                <a:lnTo>
                  <a:pt x="2960795" y="2654790"/>
                </a:lnTo>
                <a:lnTo>
                  <a:pt x="2961050" y="2652959"/>
                </a:lnTo>
                <a:lnTo>
                  <a:pt x="2942698" y="2652960"/>
                </a:lnTo>
                <a:lnTo>
                  <a:pt x="2942698" y="2650640"/>
                </a:lnTo>
                <a:lnTo>
                  <a:pt x="2961108" y="2650639"/>
                </a:lnTo>
                <a:lnTo>
                  <a:pt x="2961141" y="2642585"/>
                </a:lnTo>
                <a:lnTo>
                  <a:pt x="2961399" y="2640730"/>
                </a:lnTo>
                <a:lnTo>
                  <a:pt x="2961361" y="2633122"/>
                </a:lnTo>
                <a:lnTo>
                  <a:pt x="2948182" y="2633152"/>
                </a:lnTo>
                <a:lnTo>
                  <a:pt x="2948177" y="2630832"/>
                </a:lnTo>
                <a:lnTo>
                  <a:pt x="2961350" y="2630802"/>
                </a:lnTo>
                <a:lnTo>
                  <a:pt x="2961349" y="2630724"/>
                </a:lnTo>
                <a:lnTo>
                  <a:pt x="2961664" y="2628461"/>
                </a:lnTo>
                <a:lnTo>
                  <a:pt x="2942655" y="2628461"/>
                </a:lnTo>
                <a:lnTo>
                  <a:pt x="2942656" y="2626140"/>
                </a:lnTo>
                <a:lnTo>
                  <a:pt x="2961676" y="2626140"/>
                </a:lnTo>
                <a:lnTo>
                  <a:pt x="2961699" y="2618519"/>
                </a:lnTo>
                <a:lnTo>
                  <a:pt x="2962018" y="2616222"/>
                </a:lnTo>
                <a:lnTo>
                  <a:pt x="2962018" y="2616183"/>
                </a:lnTo>
                <a:lnTo>
                  <a:pt x="2942710" y="2616183"/>
                </a:lnTo>
                <a:lnTo>
                  <a:pt x="2942710" y="2613862"/>
                </a:lnTo>
                <a:lnTo>
                  <a:pt x="2962024" y="2613862"/>
                </a:lnTo>
                <a:lnTo>
                  <a:pt x="2962045" y="2606316"/>
                </a:lnTo>
                <a:lnTo>
                  <a:pt x="2962364" y="2604018"/>
                </a:lnTo>
                <a:lnTo>
                  <a:pt x="2962384" y="2596435"/>
                </a:lnTo>
                <a:lnTo>
                  <a:pt x="2948012" y="2596468"/>
                </a:lnTo>
                <a:lnTo>
                  <a:pt x="2948006" y="2594148"/>
                </a:lnTo>
                <a:lnTo>
                  <a:pt x="2962390" y="2594115"/>
                </a:lnTo>
                <a:lnTo>
                  <a:pt x="2962391" y="2594111"/>
                </a:lnTo>
                <a:lnTo>
                  <a:pt x="2962711" y="2591814"/>
                </a:lnTo>
                <a:lnTo>
                  <a:pt x="2962711" y="2591748"/>
                </a:lnTo>
                <a:lnTo>
                  <a:pt x="2942676" y="2591749"/>
                </a:lnTo>
                <a:lnTo>
                  <a:pt x="2942676" y="2589428"/>
                </a:lnTo>
                <a:lnTo>
                  <a:pt x="2962717" y="2589427"/>
                </a:lnTo>
                <a:lnTo>
                  <a:pt x="2962737" y="2581908"/>
                </a:lnTo>
                <a:lnTo>
                  <a:pt x="2963020" y="2579875"/>
                </a:lnTo>
                <a:lnTo>
                  <a:pt x="2963013" y="2571922"/>
                </a:lnTo>
                <a:lnTo>
                  <a:pt x="2947936" y="2571957"/>
                </a:lnTo>
                <a:lnTo>
                  <a:pt x="2947931" y="2569636"/>
                </a:lnTo>
                <a:lnTo>
                  <a:pt x="2963013" y="2569602"/>
                </a:lnTo>
                <a:lnTo>
                  <a:pt x="2963017" y="2568264"/>
                </a:lnTo>
                <a:lnTo>
                  <a:pt x="2942678" y="2568264"/>
                </a:lnTo>
                <a:lnTo>
                  <a:pt x="2942678" y="2563624"/>
                </a:lnTo>
                <a:lnTo>
                  <a:pt x="2963024" y="2563624"/>
                </a:lnTo>
                <a:lnTo>
                  <a:pt x="2963030" y="2559066"/>
                </a:lnTo>
                <a:lnTo>
                  <a:pt x="3164233" y="2559028"/>
                </a:lnTo>
                <a:lnTo>
                  <a:pt x="3214672" y="2196462"/>
                </a:lnTo>
                <a:cubicBezTo>
                  <a:pt x="3215817" y="2188397"/>
                  <a:pt x="3220112" y="2181552"/>
                  <a:pt x="3226138" y="2177005"/>
                </a:cubicBezTo>
                <a:lnTo>
                  <a:pt x="3247906" y="2171314"/>
                </a:lnTo>
                <a:lnTo>
                  <a:pt x="3247995" y="2171291"/>
                </a:lnTo>
                <a:lnTo>
                  <a:pt x="3326991" y="2182281"/>
                </a:lnTo>
                <a:lnTo>
                  <a:pt x="3326992" y="2182281"/>
                </a:lnTo>
                <a:lnTo>
                  <a:pt x="3452755" y="2199777"/>
                </a:lnTo>
                <a:cubicBezTo>
                  <a:pt x="3468929" y="2202027"/>
                  <a:pt x="3480226" y="2216921"/>
                  <a:pt x="3478029" y="2233100"/>
                </a:cubicBezTo>
                <a:lnTo>
                  <a:pt x="3467022" y="2312223"/>
                </a:lnTo>
                <a:lnTo>
                  <a:pt x="3467287" y="2312260"/>
                </a:lnTo>
                <a:lnTo>
                  <a:pt x="3435431" y="2541249"/>
                </a:lnTo>
                <a:lnTo>
                  <a:pt x="3435165" y="2541212"/>
                </a:lnTo>
                <a:lnTo>
                  <a:pt x="3423378" y="2625939"/>
                </a:lnTo>
                <a:cubicBezTo>
                  <a:pt x="3421035" y="2642072"/>
                  <a:pt x="3406121" y="2653313"/>
                  <a:pt x="3389967" y="2651110"/>
                </a:cubicBezTo>
                <a:lnTo>
                  <a:pt x="3389879" y="2651098"/>
                </a:lnTo>
                <a:lnTo>
                  <a:pt x="3264203" y="2633614"/>
                </a:lnTo>
                <a:lnTo>
                  <a:pt x="3264027" y="2633589"/>
                </a:lnTo>
                <a:lnTo>
                  <a:pt x="3231802" y="2629106"/>
                </a:lnTo>
                <a:lnTo>
                  <a:pt x="3225805" y="3126325"/>
                </a:lnTo>
                <a:lnTo>
                  <a:pt x="3317707" y="2884967"/>
                </a:lnTo>
                <a:cubicBezTo>
                  <a:pt x="3379620" y="2742410"/>
                  <a:pt x="3450668" y="2603998"/>
                  <a:pt x="3530397" y="2470596"/>
                </a:cubicBezTo>
                <a:lnTo>
                  <a:pt x="3569047" y="2492557"/>
                </a:lnTo>
                <a:lnTo>
                  <a:pt x="3529816" y="2470245"/>
                </a:lnTo>
                <a:lnTo>
                  <a:pt x="3574011" y="2397709"/>
                </a:lnTo>
                <a:lnTo>
                  <a:pt x="3650296" y="2272513"/>
                </a:lnTo>
                <a:cubicBezTo>
                  <a:pt x="3701798" y="2189345"/>
                  <a:pt x="3748728" y="2117550"/>
                  <a:pt x="3787566" y="2059755"/>
                </a:cubicBezTo>
                <a:lnTo>
                  <a:pt x="3819441" y="2012811"/>
                </a:lnTo>
                <a:lnTo>
                  <a:pt x="3818574" y="2012239"/>
                </a:lnTo>
                <a:cubicBezTo>
                  <a:pt x="3813285" y="1972875"/>
                  <a:pt x="3815464" y="1932862"/>
                  <a:pt x="3824981" y="1894304"/>
                </a:cubicBezTo>
                <a:cubicBezTo>
                  <a:pt x="3832409" y="1864229"/>
                  <a:pt x="3844520" y="1835518"/>
                  <a:pt x="3860874" y="1809207"/>
                </a:cubicBezTo>
                <a:lnTo>
                  <a:pt x="3861291" y="1808565"/>
                </a:lnTo>
                <a:lnTo>
                  <a:pt x="3862558" y="1806172"/>
                </a:lnTo>
                <a:lnTo>
                  <a:pt x="3862653" y="1805489"/>
                </a:lnTo>
                <a:cubicBezTo>
                  <a:pt x="3867340" y="1796601"/>
                  <a:pt x="3872478" y="1787965"/>
                  <a:pt x="3878055" y="1779615"/>
                </a:cubicBezTo>
                <a:cubicBezTo>
                  <a:pt x="3888909" y="1763107"/>
                  <a:pt x="3900354" y="1748843"/>
                  <a:pt x="3910039" y="1736857"/>
                </a:cubicBezTo>
                <a:cubicBezTo>
                  <a:pt x="3954807" y="1682310"/>
                  <a:pt x="4013308" y="1640692"/>
                  <a:pt x="4079514" y="1616291"/>
                </a:cubicBezTo>
                <a:cubicBezTo>
                  <a:pt x="4085310" y="1614123"/>
                  <a:pt x="4090717" y="1612173"/>
                  <a:pt x="4095910" y="1610463"/>
                </a:cubicBezTo>
                <a:lnTo>
                  <a:pt x="4101001" y="1608829"/>
                </a:lnTo>
                <a:lnTo>
                  <a:pt x="4100956" y="1609010"/>
                </a:lnTo>
                <a:lnTo>
                  <a:pt x="4101165" y="1608943"/>
                </a:lnTo>
                <a:cubicBezTo>
                  <a:pt x="4098615" y="1618859"/>
                  <a:pt x="4095766" y="1630264"/>
                  <a:pt x="4092633" y="1643072"/>
                </a:cubicBezTo>
                <a:lnTo>
                  <a:pt x="4092559" y="1643601"/>
                </a:lnTo>
                <a:lnTo>
                  <a:pt x="4083020" y="1684977"/>
                </a:lnTo>
                <a:cubicBezTo>
                  <a:pt x="4081255" y="1692479"/>
                  <a:pt x="4079530" y="1700348"/>
                  <a:pt x="4077756" y="1708568"/>
                </a:cubicBezTo>
                <a:cubicBezTo>
                  <a:pt x="4074244" y="1724746"/>
                  <a:pt x="4070560" y="1742162"/>
                  <a:pt x="4066917" y="1760575"/>
                </a:cubicBezTo>
                <a:cubicBezTo>
                  <a:pt x="4053323" y="1828503"/>
                  <a:pt x="4048933" y="1863298"/>
                  <a:pt x="4040638" y="1893134"/>
                </a:cubicBezTo>
                <a:cubicBezTo>
                  <a:pt x="4037349" y="1905316"/>
                  <a:pt x="4033125" y="1917224"/>
                  <a:pt x="4028024" y="1928766"/>
                </a:cubicBezTo>
                <a:cubicBezTo>
                  <a:pt x="4015607" y="1957309"/>
                  <a:pt x="3993943" y="1994041"/>
                  <a:pt x="3953717" y="2032156"/>
                </a:cubicBezTo>
                <a:lnTo>
                  <a:pt x="3912023" y="2066329"/>
                </a:lnTo>
                <a:lnTo>
                  <a:pt x="3830301" y="2302452"/>
                </a:lnTo>
                <a:lnTo>
                  <a:pt x="3751196" y="2498410"/>
                </a:lnTo>
                <a:lnTo>
                  <a:pt x="3730874" y="2548755"/>
                </a:lnTo>
                <a:cubicBezTo>
                  <a:pt x="3725962" y="2558161"/>
                  <a:pt x="3721844" y="2567679"/>
                  <a:pt x="3718017" y="2577055"/>
                </a:cubicBezTo>
                <a:lnTo>
                  <a:pt x="3715065" y="2575372"/>
                </a:lnTo>
                <a:lnTo>
                  <a:pt x="3715016" y="2575483"/>
                </a:lnTo>
                <a:lnTo>
                  <a:pt x="3718334" y="2577370"/>
                </a:lnTo>
                <a:cubicBezTo>
                  <a:pt x="3650856" y="2730242"/>
                  <a:pt x="3576212" y="2879749"/>
                  <a:pt x="3494680" y="3025398"/>
                </a:cubicBezTo>
                <a:lnTo>
                  <a:pt x="3345535" y="3264540"/>
                </a:lnTo>
                <a:lnTo>
                  <a:pt x="4471600" y="1946346"/>
                </a:lnTo>
                <a:lnTo>
                  <a:pt x="4471936" y="1946634"/>
                </a:lnTo>
                <a:lnTo>
                  <a:pt x="4472525" y="1945944"/>
                </a:lnTo>
                <a:lnTo>
                  <a:pt x="4472790" y="1945981"/>
                </a:lnTo>
                <a:lnTo>
                  <a:pt x="4474042" y="1947050"/>
                </a:lnTo>
                <a:lnTo>
                  <a:pt x="4475420" y="1945437"/>
                </a:lnTo>
                <a:lnTo>
                  <a:pt x="4610844" y="2061213"/>
                </a:lnTo>
                <a:lnTo>
                  <a:pt x="4609518" y="2062764"/>
                </a:lnTo>
                <a:lnTo>
                  <a:pt x="4686712" y="2128694"/>
                </a:lnTo>
                <a:lnTo>
                  <a:pt x="5264314" y="1063826"/>
                </a:lnTo>
                <a:cubicBezTo>
                  <a:pt x="5264676" y="1062583"/>
                  <a:pt x="5265175" y="1061384"/>
                  <a:pt x="5265802" y="1060249"/>
                </a:cubicBezTo>
                <a:lnTo>
                  <a:pt x="5268095" y="1058441"/>
                </a:lnTo>
                <a:lnTo>
                  <a:pt x="5267787" y="1058273"/>
                </a:lnTo>
                <a:lnTo>
                  <a:pt x="5315156" y="1012432"/>
                </a:lnTo>
                <a:lnTo>
                  <a:pt x="5370445" y="958862"/>
                </a:lnTo>
                <a:lnTo>
                  <a:pt x="5375751" y="953745"/>
                </a:lnTo>
                <a:lnTo>
                  <a:pt x="5377102" y="953699"/>
                </a:lnTo>
                <a:close/>
                <a:moveTo>
                  <a:pt x="4610339" y="726752"/>
                </a:moveTo>
                <a:cubicBezTo>
                  <a:pt x="4623685" y="727798"/>
                  <a:pt x="4636824" y="730665"/>
                  <a:pt x="4649397" y="735271"/>
                </a:cubicBezTo>
                <a:lnTo>
                  <a:pt x="4649660" y="735220"/>
                </a:lnTo>
                <a:lnTo>
                  <a:pt x="4641808" y="737859"/>
                </a:lnTo>
                <a:lnTo>
                  <a:pt x="4674844" y="747169"/>
                </a:lnTo>
                <a:cubicBezTo>
                  <a:pt x="4726003" y="772753"/>
                  <a:pt x="4760674" y="825567"/>
                  <a:pt x="4760794" y="885943"/>
                </a:cubicBezTo>
                <a:lnTo>
                  <a:pt x="4760933" y="1199701"/>
                </a:lnTo>
                <a:lnTo>
                  <a:pt x="4761276" y="1273223"/>
                </a:lnTo>
                <a:lnTo>
                  <a:pt x="4761299" y="1469991"/>
                </a:lnTo>
                <a:cubicBezTo>
                  <a:pt x="4759907" y="1485520"/>
                  <a:pt x="4746245" y="1497018"/>
                  <a:pt x="4730702" y="1495739"/>
                </a:cubicBezTo>
                <a:lnTo>
                  <a:pt x="4713214" y="1494218"/>
                </a:lnTo>
                <a:lnTo>
                  <a:pt x="4660648" y="1616655"/>
                </a:lnTo>
                <a:lnTo>
                  <a:pt x="4620367" y="1613146"/>
                </a:lnTo>
                <a:lnTo>
                  <a:pt x="4615516" y="1668532"/>
                </a:lnTo>
                <a:lnTo>
                  <a:pt x="4576582" y="1665138"/>
                </a:lnTo>
                <a:lnTo>
                  <a:pt x="4571053" y="1728182"/>
                </a:lnTo>
                <a:lnTo>
                  <a:pt x="4492906" y="1770837"/>
                </a:lnTo>
                <a:lnTo>
                  <a:pt x="4492965" y="1770179"/>
                </a:lnTo>
                <a:lnTo>
                  <a:pt x="4491892" y="1770760"/>
                </a:lnTo>
                <a:lnTo>
                  <a:pt x="4498783" y="1661417"/>
                </a:lnTo>
                <a:lnTo>
                  <a:pt x="4469522" y="1657115"/>
                </a:lnTo>
                <a:lnTo>
                  <a:pt x="4469561" y="1655807"/>
                </a:lnTo>
                <a:lnTo>
                  <a:pt x="4465756" y="1655475"/>
                </a:lnTo>
                <a:lnTo>
                  <a:pt x="4470246" y="1604032"/>
                </a:lnTo>
                <a:lnTo>
                  <a:pt x="4423331" y="1599903"/>
                </a:lnTo>
                <a:lnTo>
                  <a:pt x="4394763" y="1470005"/>
                </a:lnTo>
                <a:lnTo>
                  <a:pt x="4395791" y="1470096"/>
                </a:lnTo>
                <a:lnTo>
                  <a:pt x="4395013" y="1466548"/>
                </a:lnTo>
                <a:lnTo>
                  <a:pt x="4377057" y="1464986"/>
                </a:lnTo>
                <a:lnTo>
                  <a:pt x="4368816" y="1460693"/>
                </a:lnTo>
                <a:lnTo>
                  <a:pt x="4368693" y="1460682"/>
                </a:lnTo>
                <a:lnTo>
                  <a:pt x="4358563" y="1455351"/>
                </a:lnTo>
                <a:lnTo>
                  <a:pt x="4357880" y="1454995"/>
                </a:lnTo>
                <a:lnTo>
                  <a:pt x="4357879" y="1454991"/>
                </a:lnTo>
                <a:lnTo>
                  <a:pt x="4349546" y="1450606"/>
                </a:lnTo>
                <a:cubicBezTo>
                  <a:pt x="4344905" y="1445057"/>
                  <a:pt x="4342367" y="1437750"/>
                  <a:pt x="4343016" y="1429981"/>
                </a:cubicBezTo>
                <a:lnTo>
                  <a:pt x="4444009" y="854591"/>
                </a:lnTo>
                <a:cubicBezTo>
                  <a:pt x="4457924" y="775300"/>
                  <a:pt x="4530136" y="719801"/>
                  <a:pt x="4610339" y="726752"/>
                </a:cubicBezTo>
                <a:close/>
                <a:moveTo>
                  <a:pt x="3137489" y="323968"/>
                </a:moveTo>
                <a:lnTo>
                  <a:pt x="3163192" y="491992"/>
                </a:lnTo>
                <a:lnTo>
                  <a:pt x="3163198" y="491992"/>
                </a:lnTo>
                <a:lnTo>
                  <a:pt x="3163629" y="494814"/>
                </a:lnTo>
                <a:lnTo>
                  <a:pt x="3163623" y="494815"/>
                </a:lnTo>
                <a:lnTo>
                  <a:pt x="3168754" y="528360"/>
                </a:lnTo>
                <a:lnTo>
                  <a:pt x="3168766" y="528358"/>
                </a:lnTo>
                <a:lnTo>
                  <a:pt x="3169197" y="531180"/>
                </a:lnTo>
                <a:lnTo>
                  <a:pt x="3169188" y="531182"/>
                </a:lnTo>
                <a:lnTo>
                  <a:pt x="3170465" y="539538"/>
                </a:lnTo>
                <a:lnTo>
                  <a:pt x="3170492" y="539534"/>
                </a:lnTo>
                <a:lnTo>
                  <a:pt x="3170923" y="542356"/>
                </a:lnTo>
                <a:lnTo>
                  <a:pt x="3170896" y="542360"/>
                </a:lnTo>
                <a:lnTo>
                  <a:pt x="3172619" y="553619"/>
                </a:lnTo>
                <a:lnTo>
                  <a:pt x="3172634" y="553616"/>
                </a:lnTo>
                <a:lnTo>
                  <a:pt x="3173065" y="556439"/>
                </a:lnTo>
                <a:lnTo>
                  <a:pt x="3173050" y="556441"/>
                </a:lnTo>
                <a:lnTo>
                  <a:pt x="3174315" y="564713"/>
                </a:lnTo>
                <a:lnTo>
                  <a:pt x="3174321" y="564713"/>
                </a:lnTo>
                <a:lnTo>
                  <a:pt x="3174752" y="567535"/>
                </a:lnTo>
                <a:lnTo>
                  <a:pt x="3174746" y="567535"/>
                </a:lnTo>
                <a:lnTo>
                  <a:pt x="3179878" y="601075"/>
                </a:lnTo>
                <a:lnTo>
                  <a:pt x="3179914" y="601069"/>
                </a:lnTo>
                <a:lnTo>
                  <a:pt x="3180345" y="603891"/>
                </a:lnTo>
                <a:lnTo>
                  <a:pt x="3180309" y="603897"/>
                </a:lnTo>
                <a:lnTo>
                  <a:pt x="3183315" y="623551"/>
                </a:lnTo>
                <a:lnTo>
                  <a:pt x="3183318" y="623551"/>
                </a:lnTo>
                <a:lnTo>
                  <a:pt x="3183752" y="626373"/>
                </a:lnTo>
                <a:lnTo>
                  <a:pt x="3183749" y="626374"/>
                </a:lnTo>
                <a:lnTo>
                  <a:pt x="3187166" y="648737"/>
                </a:lnTo>
                <a:lnTo>
                  <a:pt x="3187187" y="648734"/>
                </a:lnTo>
                <a:lnTo>
                  <a:pt x="3187619" y="651556"/>
                </a:lnTo>
                <a:lnTo>
                  <a:pt x="3187597" y="651559"/>
                </a:lnTo>
                <a:lnTo>
                  <a:pt x="3209425" y="794251"/>
                </a:lnTo>
                <a:lnTo>
                  <a:pt x="3209425" y="794250"/>
                </a:lnTo>
                <a:lnTo>
                  <a:pt x="3209857" y="797073"/>
                </a:lnTo>
                <a:lnTo>
                  <a:pt x="3209857" y="797073"/>
                </a:lnTo>
                <a:lnTo>
                  <a:pt x="3213271" y="819395"/>
                </a:lnTo>
                <a:lnTo>
                  <a:pt x="3213280" y="819394"/>
                </a:lnTo>
                <a:lnTo>
                  <a:pt x="3213711" y="822215"/>
                </a:lnTo>
                <a:lnTo>
                  <a:pt x="3213703" y="822217"/>
                </a:lnTo>
                <a:lnTo>
                  <a:pt x="3222684" y="880932"/>
                </a:lnTo>
                <a:lnTo>
                  <a:pt x="3222702" y="880929"/>
                </a:lnTo>
                <a:lnTo>
                  <a:pt x="3223133" y="883751"/>
                </a:lnTo>
                <a:lnTo>
                  <a:pt x="3223115" y="883754"/>
                </a:lnTo>
                <a:lnTo>
                  <a:pt x="3227825" y="914550"/>
                </a:lnTo>
                <a:lnTo>
                  <a:pt x="3227879" y="914542"/>
                </a:lnTo>
                <a:lnTo>
                  <a:pt x="3228310" y="917364"/>
                </a:lnTo>
                <a:lnTo>
                  <a:pt x="3228257" y="917372"/>
                </a:lnTo>
                <a:lnTo>
                  <a:pt x="3244524" y="1023709"/>
                </a:lnTo>
                <a:lnTo>
                  <a:pt x="3244563" y="1023704"/>
                </a:lnTo>
                <a:lnTo>
                  <a:pt x="3244994" y="1026525"/>
                </a:lnTo>
                <a:lnTo>
                  <a:pt x="3244958" y="1026532"/>
                </a:lnTo>
                <a:lnTo>
                  <a:pt x="3287334" y="1303562"/>
                </a:lnTo>
                <a:lnTo>
                  <a:pt x="3287355" y="1303558"/>
                </a:lnTo>
                <a:lnTo>
                  <a:pt x="3287786" y="1306380"/>
                </a:lnTo>
                <a:lnTo>
                  <a:pt x="3287765" y="1306384"/>
                </a:lnTo>
                <a:lnTo>
                  <a:pt x="3332206" y="1596723"/>
                </a:lnTo>
                <a:lnTo>
                  <a:pt x="2584943" y="789228"/>
                </a:lnTo>
                <a:lnTo>
                  <a:pt x="2276247" y="455675"/>
                </a:lnTo>
                <a:close/>
                <a:moveTo>
                  <a:pt x="6778429" y="802403"/>
                </a:moveTo>
                <a:lnTo>
                  <a:pt x="6735441" y="867154"/>
                </a:lnTo>
                <a:lnTo>
                  <a:pt x="6737031" y="868069"/>
                </a:lnTo>
                <a:lnTo>
                  <a:pt x="6670633" y="966273"/>
                </a:lnTo>
                <a:lnTo>
                  <a:pt x="6655341" y="989315"/>
                </a:lnTo>
                <a:lnTo>
                  <a:pt x="6655647" y="992703"/>
                </a:lnTo>
                <a:lnTo>
                  <a:pt x="6647477" y="1000520"/>
                </a:lnTo>
                <a:lnTo>
                  <a:pt x="6646562" y="1001874"/>
                </a:lnTo>
                <a:lnTo>
                  <a:pt x="6646254" y="1001691"/>
                </a:lnTo>
                <a:lnTo>
                  <a:pt x="5284508" y="2304763"/>
                </a:lnTo>
                <a:lnTo>
                  <a:pt x="5285432" y="2305740"/>
                </a:lnTo>
                <a:lnTo>
                  <a:pt x="5229480" y="2358649"/>
                </a:lnTo>
                <a:lnTo>
                  <a:pt x="5229390" y="2358553"/>
                </a:lnTo>
                <a:lnTo>
                  <a:pt x="5229361" y="2358579"/>
                </a:lnTo>
                <a:lnTo>
                  <a:pt x="5228495" y="2357666"/>
                </a:lnTo>
                <a:lnTo>
                  <a:pt x="5214239" y="2371146"/>
                </a:lnTo>
                <a:cubicBezTo>
                  <a:pt x="5193791" y="2390476"/>
                  <a:pt x="5161549" y="2389575"/>
                  <a:pt x="5142213" y="2369130"/>
                </a:cubicBezTo>
                <a:lnTo>
                  <a:pt x="5140293" y="2364106"/>
                </a:lnTo>
                <a:lnTo>
                  <a:pt x="5141560" y="2368505"/>
                </a:lnTo>
                <a:lnTo>
                  <a:pt x="5125536" y="2351609"/>
                </a:lnTo>
                <a:cubicBezTo>
                  <a:pt x="5114364" y="2339770"/>
                  <a:pt x="5117142" y="2318568"/>
                  <a:pt x="5131992" y="2304866"/>
                </a:cubicBezTo>
                <a:lnTo>
                  <a:pt x="5160653" y="2277773"/>
                </a:lnTo>
                <a:lnTo>
                  <a:pt x="5161080" y="2278224"/>
                </a:lnTo>
                <a:lnTo>
                  <a:pt x="5209038" y="2232873"/>
                </a:lnTo>
                <a:lnTo>
                  <a:pt x="5208646" y="2232467"/>
                </a:lnTo>
                <a:lnTo>
                  <a:pt x="6572095" y="927678"/>
                </a:lnTo>
                <a:cubicBezTo>
                  <a:pt x="6572877" y="926650"/>
                  <a:pt x="6573748" y="925701"/>
                  <a:pt x="6574712" y="924837"/>
                </a:cubicBezTo>
                <a:lnTo>
                  <a:pt x="6577223" y="923535"/>
                </a:lnTo>
                <a:lnTo>
                  <a:pt x="6577148" y="923457"/>
                </a:lnTo>
                <a:lnTo>
                  <a:pt x="6632404" y="889662"/>
                </a:lnTo>
                <a:lnTo>
                  <a:pt x="6696742" y="850789"/>
                </a:lnTo>
                <a:lnTo>
                  <a:pt x="6703024" y="847047"/>
                </a:lnTo>
                <a:lnTo>
                  <a:pt x="6704217" y="847187"/>
                </a:lnTo>
                <a:close/>
                <a:moveTo>
                  <a:pt x="1570693" y="3904"/>
                </a:moveTo>
                <a:cubicBezTo>
                  <a:pt x="1590184" y="10200"/>
                  <a:pt x="1607280" y="23906"/>
                  <a:pt x="1617395" y="43541"/>
                </a:cubicBezTo>
                <a:lnTo>
                  <a:pt x="2208405" y="1198409"/>
                </a:lnTo>
                <a:lnTo>
                  <a:pt x="2178817" y="980422"/>
                </a:lnTo>
                <a:cubicBezTo>
                  <a:pt x="2178410" y="979182"/>
                  <a:pt x="2178139" y="977907"/>
                  <a:pt x="2177994" y="976614"/>
                </a:cubicBezTo>
                <a:lnTo>
                  <a:pt x="2178613" y="974016"/>
                </a:lnTo>
                <a:lnTo>
                  <a:pt x="2178350" y="974052"/>
                </a:lnTo>
                <a:lnTo>
                  <a:pt x="2189457" y="909111"/>
                </a:lnTo>
                <a:lnTo>
                  <a:pt x="2202352" y="833248"/>
                </a:lnTo>
                <a:lnTo>
                  <a:pt x="2203372" y="825913"/>
                </a:lnTo>
                <a:lnTo>
                  <a:pt x="2204361" y="825135"/>
                </a:lnTo>
                <a:lnTo>
                  <a:pt x="2219224" y="737849"/>
                </a:lnTo>
                <a:lnTo>
                  <a:pt x="2253372" y="809780"/>
                </a:lnTo>
                <a:lnTo>
                  <a:pt x="2255598" y="809009"/>
                </a:lnTo>
                <a:lnTo>
                  <a:pt x="2262313" y="823754"/>
                </a:lnTo>
                <a:lnTo>
                  <a:pt x="2264128" y="827608"/>
                </a:lnTo>
                <a:lnTo>
                  <a:pt x="2265046" y="829448"/>
                </a:lnTo>
                <a:lnTo>
                  <a:pt x="2280518" y="862590"/>
                </a:lnTo>
                <a:lnTo>
                  <a:pt x="2283039" y="867806"/>
                </a:lnTo>
                <a:lnTo>
                  <a:pt x="2290750" y="884284"/>
                </a:lnTo>
                <a:lnTo>
                  <a:pt x="2293467" y="889977"/>
                </a:lnTo>
                <a:lnTo>
                  <a:pt x="2294791" y="892774"/>
                </a:lnTo>
                <a:lnTo>
                  <a:pt x="2318450" y="943257"/>
                </a:lnTo>
                <a:lnTo>
                  <a:pt x="2322118" y="946304"/>
                </a:lnTo>
                <a:lnTo>
                  <a:pt x="2323031" y="953033"/>
                </a:lnTo>
                <a:lnTo>
                  <a:pt x="2323064" y="953104"/>
                </a:lnTo>
                <a:lnTo>
                  <a:pt x="2323323" y="954490"/>
                </a:lnTo>
                <a:lnTo>
                  <a:pt x="2323231" y="954503"/>
                </a:lnTo>
                <a:lnTo>
                  <a:pt x="2323766" y="958446"/>
                </a:lnTo>
                <a:lnTo>
                  <a:pt x="2324139" y="959265"/>
                </a:lnTo>
                <a:lnTo>
                  <a:pt x="2323888" y="959349"/>
                </a:lnTo>
                <a:lnTo>
                  <a:pt x="2409744" y="1591835"/>
                </a:lnTo>
                <a:lnTo>
                  <a:pt x="2417803" y="1607581"/>
                </a:lnTo>
                <a:cubicBezTo>
                  <a:pt x="2427804" y="1627284"/>
                  <a:pt x="2428904" y="1649174"/>
                  <a:pt x="2422591" y="1668662"/>
                </a:cubicBezTo>
                <a:lnTo>
                  <a:pt x="2420649" y="1672176"/>
                </a:lnTo>
                <a:lnTo>
                  <a:pt x="2467962" y="2020719"/>
                </a:lnTo>
                <a:lnTo>
                  <a:pt x="2493218" y="2022365"/>
                </a:lnTo>
                <a:lnTo>
                  <a:pt x="2493238" y="2022241"/>
                </a:lnTo>
                <a:lnTo>
                  <a:pt x="2493497" y="2022277"/>
                </a:lnTo>
                <a:lnTo>
                  <a:pt x="2493539" y="2022013"/>
                </a:lnTo>
                <a:lnTo>
                  <a:pt x="2498060" y="2022551"/>
                </a:lnTo>
                <a:lnTo>
                  <a:pt x="2498003" y="2022904"/>
                </a:lnTo>
                <a:lnTo>
                  <a:pt x="2498011" y="2022905"/>
                </a:lnTo>
                <a:lnTo>
                  <a:pt x="2497982" y="2023072"/>
                </a:lnTo>
                <a:lnTo>
                  <a:pt x="2541076" y="2034354"/>
                </a:lnTo>
                <a:lnTo>
                  <a:pt x="2541853" y="2031526"/>
                </a:lnTo>
                <a:lnTo>
                  <a:pt x="2544166" y="2031757"/>
                </a:lnTo>
                <a:lnTo>
                  <a:pt x="2543292" y="2034935"/>
                </a:lnTo>
                <a:lnTo>
                  <a:pt x="2588136" y="2046676"/>
                </a:lnTo>
                <a:lnTo>
                  <a:pt x="2634415" y="2067583"/>
                </a:lnTo>
                <a:lnTo>
                  <a:pt x="2634769" y="2066883"/>
                </a:lnTo>
                <a:lnTo>
                  <a:pt x="2636791" y="2067885"/>
                </a:lnTo>
                <a:lnTo>
                  <a:pt x="2636475" y="2068513"/>
                </a:lnTo>
                <a:lnTo>
                  <a:pt x="2653678" y="2076282"/>
                </a:lnTo>
                <a:lnTo>
                  <a:pt x="2672562" y="2088399"/>
                </a:lnTo>
                <a:lnTo>
                  <a:pt x="2673412" y="2087034"/>
                </a:lnTo>
                <a:lnTo>
                  <a:pt x="2673895" y="2087336"/>
                </a:lnTo>
                <a:lnTo>
                  <a:pt x="2674030" y="2087120"/>
                </a:lnTo>
                <a:lnTo>
                  <a:pt x="2677925" y="2089555"/>
                </a:lnTo>
                <a:lnTo>
                  <a:pt x="2676904" y="2091187"/>
                </a:lnTo>
                <a:lnTo>
                  <a:pt x="2714852" y="2115537"/>
                </a:lnTo>
                <a:lnTo>
                  <a:pt x="2752837" y="2148810"/>
                </a:lnTo>
                <a:lnTo>
                  <a:pt x="2753369" y="2148247"/>
                </a:lnTo>
                <a:lnTo>
                  <a:pt x="2755040" y="2149831"/>
                </a:lnTo>
                <a:lnTo>
                  <a:pt x="2754570" y="2150328"/>
                </a:lnTo>
                <a:lnTo>
                  <a:pt x="2770473" y="2164250"/>
                </a:lnTo>
                <a:lnTo>
                  <a:pt x="2785874" y="2182519"/>
                </a:lnTo>
                <a:lnTo>
                  <a:pt x="2788467" y="2180237"/>
                </a:lnTo>
                <a:lnTo>
                  <a:pt x="2789937" y="2181974"/>
                </a:lnTo>
                <a:lnTo>
                  <a:pt x="2787339" y="2184259"/>
                </a:lnTo>
                <a:lnTo>
                  <a:pt x="2819357" y="2222238"/>
                </a:lnTo>
                <a:lnTo>
                  <a:pt x="2841834" y="2261092"/>
                </a:lnTo>
                <a:lnTo>
                  <a:pt x="2845447" y="2258975"/>
                </a:lnTo>
                <a:lnTo>
                  <a:pt x="2846611" y="2260939"/>
                </a:lnTo>
                <a:lnTo>
                  <a:pt x="2842978" y="2263071"/>
                </a:lnTo>
                <a:lnTo>
                  <a:pt x="2869731" y="2309310"/>
                </a:lnTo>
                <a:lnTo>
                  <a:pt x="2883222" y="2349503"/>
                </a:lnTo>
                <a:lnTo>
                  <a:pt x="2884063" y="2349210"/>
                </a:lnTo>
                <a:lnTo>
                  <a:pt x="2884764" y="2351290"/>
                </a:lnTo>
                <a:lnTo>
                  <a:pt x="2883920" y="2351586"/>
                </a:lnTo>
                <a:lnTo>
                  <a:pt x="2898867" y="2396118"/>
                </a:lnTo>
                <a:lnTo>
                  <a:pt x="2899543" y="2395958"/>
                </a:lnTo>
                <a:lnTo>
                  <a:pt x="2899543" y="2395959"/>
                </a:lnTo>
                <a:lnTo>
                  <a:pt x="2899546" y="2395959"/>
                </a:lnTo>
                <a:lnTo>
                  <a:pt x="2900559" y="2400334"/>
                </a:lnTo>
                <a:lnTo>
                  <a:pt x="2900301" y="2400395"/>
                </a:lnTo>
                <a:lnTo>
                  <a:pt x="2900787" y="2401837"/>
                </a:lnTo>
                <a:lnTo>
                  <a:pt x="2903857" y="2440414"/>
                </a:lnTo>
                <a:lnTo>
                  <a:pt x="2905365" y="2440192"/>
                </a:lnTo>
                <a:lnTo>
                  <a:pt x="2905689" y="2442400"/>
                </a:lnTo>
                <a:lnTo>
                  <a:pt x="2904036" y="2442646"/>
                </a:lnTo>
                <a:lnTo>
                  <a:pt x="2907760" y="2489402"/>
                </a:lnTo>
                <a:lnTo>
                  <a:pt x="2908976" y="2489343"/>
                </a:lnTo>
                <a:lnTo>
                  <a:pt x="2909010" y="2491690"/>
                </a:lnTo>
                <a:lnTo>
                  <a:pt x="2907945" y="2491740"/>
                </a:lnTo>
                <a:lnTo>
                  <a:pt x="2912169" y="2544761"/>
                </a:lnTo>
                <a:lnTo>
                  <a:pt x="2903270" y="2586853"/>
                </a:lnTo>
                <a:lnTo>
                  <a:pt x="2906424" y="2587365"/>
                </a:lnTo>
                <a:lnTo>
                  <a:pt x="2905785" y="2591961"/>
                </a:lnTo>
                <a:lnTo>
                  <a:pt x="2902310" y="2591397"/>
                </a:lnTo>
                <a:lnTo>
                  <a:pt x="2894642" y="2627659"/>
                </a:lnTo>
                <a:lnTo>
                  <a:pt x="2895124" y="2627774"/>
                </a:lnTo>
                <a:lnTo>
                  <a:pt x="2894893" y="2630084"/>
                </a:lnTo>
                <a:lnTo>
                  <a:pt x="2894167" y="2629910"/>
                </a:lnTo>
                <a:lnTo>
                  <a:pt x="2882672" y="2684283"/>
                </a:lnTo>
                <a:lnTo>
                  <a:pt x="2836269" y="2769679"/>
                </a:lnTo>
                <a:lnTo>
                  <a:pt x="2841353" y="2772815"/>
                </a:lnTo>
                <a:lnTo>
                  <a:pt x="2838920" y="2776711"/>
                </a:lnTo>
                <a:lnTo>
                  <a:pt x="2838917" y="2776710"/>
                </a:lnTo>
                <a:lnTo>
                  <a:pt x="2838917" y="2776710"/>
                </a:lnTo>
                <a:lnTo>
                  <a:pt x="2834071" y="2773721"/>
                </a:lnTo>
                <a:lnTo>
                  <a:pt x="2813816" y="2810997"/>
                </a:lnTo>
                <a:lnTo>
                  <a:pt x="2781033" y="2843100"/>
                </a:lnTo>
                <a:lnTo>
                  <a:pt x="2781114" y="2843172"/>
                </a:lnTo>
                <a:lnTo>
                  <a:pt x="2779527" y="2844844"/>
                </a:lnTo>
                <a:lnTo>
                  <a:pt x="2779384" y="2844714"/>
                </a:lnTo>
                <a:lnTo>
                  <a:pt x="2742299" y="2881025"/>
                </a:lnTo>
                <a:lnTo>
                  <a:pt x="2745129" y="2884202"/>
                </a:lnTo>
                <a:lnTo>
                  <a:pt x="2743379" y="2885760"/>
                </a:lnTo>
                <a:lnTo>
                  <a:pt x="2740629" y="2882660"/>
                </a:lnTo>
                <a:lnTo>
                  <a:pt x="2707098" y="2915488"/>
                </a:lnTo>
                <a:lnTo>
                  <a:pt x="2705098" y="2916921"/>
                </a:lnTo>
                <a:lnTo>
                  <a:pt x="2705539" y="2916982"/>
                </a:lnTo>
                <a:lnTo>
                  <a:pt x="2756848" y="2987994"/>
                </a:lnTo>
                <a:lnTo>
                  <a:pt x="2575364" y="3118961"/>
                </a:lnTo>
                <a:lnTo>
                  <a:pt x="1891785" y="2171350"/>
                </a:lnTo>
                <a:lnTo>
                  <a:pt x="2072789" y="2040321"/>
                </a:lnTo>
                <a:lnTo>
                  <a:pt x="2123929" y="2111220"/>
                </a:lnTo>
                <a:lnTo>
                  <a:pt x="2126518" y="2109320"/>
                </a:lnTo>
                <a:lnTo>
                  <a:pt x="2126719" y="2109602"/>
                </a:lnTo>
                <a:lnTo>
                  <a:pt x="2166239" y="2086745"/>
                </a:lnTo>
                <a:lnTo>
                  <a:pt x="2162968" y="2081059"/>
                </a:lnTo>
                <a:lnTo>
                  <a:pt x="2164920" y="2079979"/>
                </a:lnTo>
                <a:lnTo>
                  <a:pt x="2168176" y="2085623"/>
                </a:lnTo>
                <a:lnTo>
                  <a:pt x="2213069" y="2059663"/>
                </a:lnTo>
                <a:lnTo>
                  <a:pt x="2213065" y="2059655"/>
                </a:lnTo>
                <a:lnTo>
                  <a:pt x="2215182" y="2058688"/>
                </a:lnTo>
                <a:lnTo>
                  <a:pt x="2215277" y="2058904"/>
                </a:lnTo>
                <a:lnTo>
                  <a:pt x="2253206" y="2046176"/>
                </a:lnTo>
                <a:lnTo>
                  <a:pt x="2252457" y="2043965"/>
                </a:lnTo>
                <a:lnTo>
                  <a:pt x="2254637" y="2043188"/>
                </a:lnTo>
                <a:lnTo>
                  <a:pt x="2255400" y="2045440"/>
                </a:lnTo>
                <a:lnTo>
                  <a:pt x="2299498" y="2030640"/>
                </a:lnTo>
                <a:lnTo>
                  <a:pt x="2299466" y="2030507"/>
                </a:lnTo>
                <a:lnTo>
                  <a:pt x="2300911" y="2030166"/>
                </a:lnTo>
                <a:lnTo>
                  <a:pt x="2305675" y="2028568"/>
                </a:lnTo>
                <a:lnTo>
                  <a:pt x="2320770" y="2026631"/>
                </a:lnTo>
                <a:lnTo>
                  <a:pt x="2285300" y="1765239"/>
                </a:lnTo>
                <a:lnTo>
                  <a:pt x="1135072" y="2353329"/>
                </a:lnTo>
                <a:lnTo>
                  <a:pt x="1134174" y="2351574"/>
                </a:lnTo>
                <a:lnTo>
                  <a:pt x="1133173" y="2352087"/>
                </a:lnTo>
                <a:lnTo>
                  <a:pt x="960397" y="2014303"/>
                </a:lnTo>
                <a:lnTo>
                  <a:pt x="963900" y="2038110"/>
                </a:lnTo>
                <a:cubicBezTo>
                  <a:pt x="963204" y="2057163"/>
                  <a:pt x="958970" y="2076373"/>
                  <a:pt x="950880" y="2094801"/>
                </a:cubicBezTo>
                <a:cubicBezTo>
                  <a:pt x="945600" y="2107102"/>
                  <a:pt x="938665" y="2118623"/>
                  <a:pt x="930258" y="2129049"/>
                </a:cubicBezTo>
                <a:lnTo>
                  <a:pt x="930222" y="2129314"/>
                </a:lnTo>
                <a:lnTo>
                  <a:pt x="930255" y="2121127"/>
                </a:lnTo>
                <a:lnTo>
                  <a:pt x="910874" y="2149293"/>
                </a:lnTo>
                <a:cubicBezTo>
                  <a:pt x="870194" y="2189485"/>
                  <a:pt x="809066" y="2205343"/>
                  <a:pt x="751862" y="2186122"/>
                </a:cubicBezTo>
                <a:lnTo>
                  <a:pt x="454331" y="2086171"/>
                </a:lnTo>
                <a:lnTo>
                  <a:pt x="384888" y="2062096"/>
                </a:lnTo>
                <a:lnTo>
                  <a:pt x="198904" y="1998926"/>
                </a:lnTo>
                <a:cubicBezTo>
                  <a:pt x="184643" y="1992618"/>
                  <a:pt x="178147" y="1975984"/>
                  <a:pt x="184357" y="1961677"/>
                </a:cubicBezTo>
                <a:lnTo>
                  <a:pt x="326779" y="1636655"/>
                </a:lnTo>
                <a:cubicBezTo>
                  <a:pt x="329933" y="1629526"/>
                  <a:pt x="335669" y="1624338"/>
                  <a:pt x="342405" y="1621708"/>
                </a:cubicBezTo>
                <a:lnTo>
                  <a:pt x="342452" y="1621707"/>
                </a:lnTo>
                <a:lnTo>
                  <a:pt x="349260" y="1615206"/>
                </a:lnTo>
                <a:cubicBezTo>
                  <a:pt x="355996" y="1612592"/>
                  <a:pt x="363729" y="1612542"/>
                  <a:pt x="370867" y="1615674"/>
                </a:cubicBezTo>
                <a:lnTo>
                  <a:pt x="883281" y="1896209"/>
                </a:lnTo>
                <a:lnTo>
                  <a:pt x="912151" y="1919982"/>
                </a:lnTo>
                <a:lnTo>
                  <a:pt x="261721" y="648375"/>
                </a:lnTo>
                <a:lnTo>
                  <a:pt x="262607" y="647922"/>
                </a:lnTo>
                <a:lnTo>
                  <a:pt x="262173" y="647073"/>
                </a:lnTo>
                <a:lnTo>
                  <a:pt x="263357" y="646467"/>
                </a:lnTo>
                <a:lnTo>
                  <a:pt x="262350" y="644499"/>
                </a:lnTo>
                <a:lnTo>
                  <a:pt x="424718" y="561412"/>
                </a:lnTo>
                <a:lnTo>
                  <a:pt x="425724" y="563381"/>
                </a:lnTo>
                <a:lnTo>
                  <a:pt x="1509625" y="8729"/>
                </a:lnTo>
                <a:cubicBezTo>
                  <a:pt x="1529318" y="-1277"/>
                  <a:pt x="1551203" y="-2392"/>
                  <a:pt x="1570693" y="3904"/>
                </a:cubicBezTo>
                <a:close/>
              </a:path>
            </a:pathLst>
          </a:custGeom>
          <a:solidFill>
            <a:srgbClr val="FCD75E"/>
          </a:solidFill>
          <a:ln>
            <a:noFill/>
          </a:ln>
          <a:effectLst>
            <a:outerShdw blurRad="127000" sx="106000" sy="106000" algn="ctr" rotWithShape="0">
              <a:srgbClr val="000000">
                <a:alpha val="2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nvGrpSpPr>
          <p:cNvPr id="37" name="Google Shape;37;p2"/>
          <p:cNvGrpSpPr/>
          <p:nvPr/>
        </p:nvGrpSpPr>
        <p:grpSpPr>
          <a:xfrm>
            <a:off x="4635521" y="474652"/>
            <a:ext cx="814493" cy="2014015"/>
            <a:chOff x="5662611" y="2352674"/>
            <a:chExt cx="869442" cy="2149888"/>
          </a:xfrm>
        </p:grpSpPr>
        <p:sp>
          <p:nvSpPr>
            <p:cNvPr id="38" name="Google Shape;38;p2"/>
            <p:cNvSpPr/>
            <p:nvPr/>
          </p:nvSpPr>
          <p:spPr>
            <a:xfrm>
              <a:off x="6372986" y="2425677"/>
              <a:ext cx="154972" cy="183600"/>
            </a:xfrm>
            <a:custGeom>
              <a:avLst/>
              <a:gdLst/>
              <a:ahLst/>
              <a:cxnLst/>
              <a:rect l="l" t="t" r="r" b="b"/>
              <a:pathLst>
                <a:path w="154972" h="183600" extrusionOk="0">
                  <a:moveTo>
                    <a:pt x="145501" y="183561"/>
                  </a:moveTo>
                  <a:lnTo>
                    <a:pt x="-518" y="128793"/>
                  </a:lnTo>
                  <a:lnTo>
                    <a:pt x="42821" y="73357"/>
                  </a:lnTo>
                  <a:lnTo>
                    <a:pt x="93399" y="8587"/>
                  </a:lnTo>
                  <a:lnTo>
                    <a:pt x="98256" y="2396"/>
                  </a:lnTo>
                  <a:cubicBezTo>
                    <a:pt x="101152" y="6"/>
                    <a:pt x="105105" y="-682"/>
                    <a:pt x="108639" y="586"/>
                  </a:cubicBezTo>
                  <a:cubicBezTo>
                    <a:pt x="114582" y="3718"/>
                    <a:pt x="117087" y="10924"/>
                    <a:pt x="114354" y="17064"/>
                  </a:cubicBezTo>
                  <a:cubicBezTo>
                    <a:pt x="116002" y="11518"/>
                    <a:pt x="121050" y="7671"/>
                    <a:pt x="126831" y="7539"/>
                  </a:cubicBezTo>
                  <a:cubicBezTo>
                    <a:pt x="132547" y="8206"/>
                    <a:pt x="136928" y="16302"/>
                    <a:pt x="133975" y="25065"/>
                  </a:cubicBezTo>
                  <a:cubicBezTo>
                    <a:pt x="135566" y="20098"/>
                    <a:pt x="139786" y="16427"/>
                    <a:pt x="144929" y="15540"/>
                  </a:cubicBezTo>
                  <a:cubicBezTo>
                    <a:pt x="150387" y="16172"/>
                    <a:pt x="154492" y="20812"/>
                    <a:pt x="154454" y="26304"/>
                  </a:cubicBezTo>
                  <a:lnTo>
                    <a:pt x="154454" y="34495"/>
                  </a:lnTo>
                  <a:cubicBezTo>
                    <a:pt x="154454" y="35067"/>
                    <a:pt x="154454" y="35829"/>
                    <a:pt x="154454" y="36686"/>
                  </a:cubicBezTo>
                  <a:lnTo>
                    <a:pt x="152264" y="75643"/>
                  </a:lnTo>
                  <a:lnTo>
                    <a:pt x="152264" y="81834"/>
                  </a:lnTo>
                  <a:cubicBezTo>
                    <a:pt x="152264" y="88121"/>
                    <a:pt x="151597" y="94693"/>
                    <a:pt x="151215" y="100884"/>
                  </a:cubicBezTo>
                  <a:lnTo>
                    <a:pt x="151215" y="107552"/>
                  </a:lnTo>
                  <a:cubicBezTo>
                    <a:pt x="151215" y="108695"/>
                    <a:pt x="151215" y="109743"/>
                    <a:pt x="151215" y="110886"/>
                  </a:cubicBezTo>
                  <a:lnTo>
                    <a:pt x="145596" y="182799"/>
                  </a:lnTo>
                  <a:cubicBezTo>
                    <a:pt x="145596" y="182799"/>
                    <a:pt x="145501" y="183276"/>
                    <a:pt x="145501" y="183561"/>
                  </a:cubicBez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 name="Google Shape;39;p2"/>
            <p:cNvSpPr/>
            <p:nvPr/>
          </p:nvSpPr>
          <p:spPr>
            <a:xfrm>
              <a:off x="6372224" y="2417445"/>
              <a:ext cx="122491" cy="167259"/>
            </a:xfrm>
            <a:custGeom>
              <a:avLst/>
              <a:gdLst/>
              <a:ahLst/>
              <a:cxnLst/>
              <a:rect l="l" t="t" r="r" b="b"/>
              <a:pathLst>
                <a:path w="122491" h="167259" extrusionOk="0">
                  <a:moveTo>
                    <a:pt x="108966" y="0"/>
                  </a:moveTo>
                  <a:lnTo>
                    <a:pt x="122492" y="8287"/>
                  </a:lnTo>
                  <a:lnTo>
                    <a:pt x="46292" y="167259"/>
                  </a:lnTo>
                  <a:lnTo>
                    <a:pt x="0" y="139351"/>
                  </a:lnTo>
                  <a:lnTo>
                    <a:pt x="108966" y="0"/>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 name="Google Shape;40;p2"/>
            <p:cNvSpPr/>
            <p:nvPr/>
          </p:nvSpPr>
          <p:spPr>
            <a:xfrm>
              <a:off x="6466331" y="2435828"/>
              <a:ext cx="62674" cy="178403"/>
            </a:xfrm>
            <a:custGeom>
              <a:avLst/>
              <a:gdLst/>
              <a:ahLst/>
              <a:cxnLst/>
              <a:rect l="l" t="t" r="r" b="b"/>
              <a:pathLst>
                <a:path w="62674" h="178403" extrusionOk="0">
                  <a:moveTo>
                    <a:pt x="62675" y="2477"/>
                  </a:moveTo>
                  <a:lnTo>
                    <a:pt x="47625" y="0"/>
                  </a:lnTo>
                  <a:lnTo>
                    <a:pt x="0" y="169736"/>
                  </a:lnTo>
                  <a:lnTo>
                    <a:pt x="51149" y="178403"/>
                  </a:lnTo>
                  <a:lnTo>
                    <a:pt x="62675" y="2477"/>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 name="Google Shape;41;p2"/>
            <p:cNvSpPr/>
            <p:nvPr/>
          </p:nvSpPr>
          <p:spPr>
            <a:xfrm>
              <a:off x="6469855" y="2352674"/>
              <a:ext cx="62198" cy="103441"/>
            </a:xfrm>
            <a:custGeom>
              <a:avLst/>
              <a:gdLst/>
              <a:ahLst/>
              <a:cxnLst/>
              <a:rect l="l" t="t" r="r" b="b"/>
              <a:pathLst>
                <a:path w="62198" h="103441" extrusionOk="0">
                  <a:moveTo>
                    <a:pt x="55680" y="103402"/>
                  </a:moveTo>
                  <a:cubicBezTo>
                    <a:pt x="55718" y="97889"/>
                    <a:pt x="51622" y="93221"/>
                    <a:pt x="46155" y="92544"/>
                  </a:cubicBezTo>
                  <a:cubicBezTo>
                    <a:pt x="41021" y="93401"/>
                    <a:pt x="36811" y="97091"/>
                    <a:pt x="35296" y="102069"/>
                  </a:cubicBezTo>
                  <a:cubicBezTo>
                    <a:pt x="38154" y="93306"/>
                    <a:pt x="33868" y="85210"/>
                    <a:pt x="28057" y="84543"/>
                  </a:cubicBezTo>
                  <a:cubicBezTo>
                    <a:pt x="22276" y="84674"/>
                    <a:pt x="17228" y="88521"/>
                    <a:pt x="15580" y="94068"/>
                  </a:cubicBezTo>
                  <a:cubicBezTo>
                    <a:pt x="18323" y="87952"/>
                    <a:pt x="15866" y="80754"/>
                    <a:pt x="9960" y="77590"/>
                  </a:cubicBezTo>
                  <a:cubicBezTo>
                    <a:pt x="6388" y="76325"/>
                    <a:pt x="2416" y="77010"/>
                    <a:pt x="-518" y="79399"/>
                  </a:cubicBezTo>
                  <a:lnTo>
                    <a:pt x="61681" y="-39"/>
                  </a:lnTo>
                  <a:close/>
                </a:path>
              </a:pathLst>
            </a:custGeom>
            <a:solidFill>
              <a:srgbClr val="CB31D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 name="Google Shape;42;p2"/>
            <p:cNvSpPr/>
            <p:nvPr/>
          </p:nvSpPr>
          <p:spPr>
            <a:xfrm>
              <a:off x="5662611" y="2540273"/>
              <a:ext cx="857868" cy="1962289"/>
            </a:xfrm>
            <a:custGeom>
              <a:avLst/>
              <a:gdLst/>
              <a:ahLst/>
              <a:cxnLst/>
              <a:rect l="l" t="t" r="r" b="b"/>
              <a:pathLst>
                <a:path w="857868" h="1962289" extrusionOk="0">
                  <a:moveTo>
                    <a:pt x="853494" y="75157"/>
                  </a:moveTo>
                  <a:lnTo>
                    <a:pt x="853494" y="75157"/>
                  </a:lnTo>
                  <a:lnTo>
                    <a:pt x="145977" y="1962250"/>
                  </a:lnTo>
                  <a:lnTo>
                    <a:pt x="-518" y="1907291"/>
                  </a:lnTo>
                  <a:lnTo>
                    <a:pt x="707000" y="20579"/>
                  </a:lnTo>
                  <a:lnTo>
                    <a:pt x="707000" y="20579"/>
                  </a:lnTo>
                  <a:cubicBezTo>
                    <a:pt x="707200" y="19211"/>
                    <a:pt x="707552" y="17870"/>
                    <a:pt x="708047" y="16578"/>
                  </a:cubicBezTo>
                  <a:cubicBezTo>
                    <a:pt x="713286" y="3151"/>
                    <a:pt x="728422" y="-3486"/>
                    <a:pt x="741852" y="1753"/>
                  </a:cubicBezTo>
                  <a:cubicBezTo>
                    <a:pt x="753634" y="6353"/>
                    <a:pt x="760425" y="18742"/>
                    <a:pt x="757958" y="31151"/>
                  </a:cubicBezTo>
                  <a:lnTo>
                    <a:pt x="758625" y="31151"/>
                  </a:lnTo>
                  <a:cubicBezTo>
                    <a:pt x="763597" y="17658"/>
                    <a:pt x="778561" y="10750"/>
                    <a:pt x="792058" y="15721"/>
                  </a:cubicBezTo>
                  <a:cubicBezTo>
                    <a:pt x="805555" y="20692"/>
                    <a:pt x="812461" y="35661"/>
                    <a:pt x="807488" y="49154"/>
                  </a:cubicBezTo>
                  <a:lnTo>
                    <a:pt x="808060" y="49154"/>
                  </a:lnTo>
                  <a:cubicBezTo>
                    <a:pt x="814413" y="37758"/>
                    <a:pt x="828272" y="32894"/>
                    <a:pt x="840350" y="37819"/>
                  </a:cubicBezTo>
                  <a:cubicBezTo>
                    <a:pt x="853856" y="42845"/>
                    <a:pt x="860733" y="57872"/>
                    <a:pt x="855704" y="71380"/>
                  </a:cubicBezTo>
                  <a:cubicBezTo>
                    <a:pt x="855704" y="71401"/>
                    <a:pt x="855695" y="71422"/>
                    <a:pt x="855685" y="71442"/>
                  </a:cubicBezTo>
                  <a:cubicBezTo>
                    <a:pt x="855075" y="72748"/>
                    <a:pt x="854342" y="73992"/>
                    <a:pt x="853494" y="75157"/>
                  </a:cubicBezTo>
                  <a:close/>
                </a:path>
              </a:pathLst>
            </a:custGeom>
            <a:solidFill>
              <a:srgbClr val="DE47E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 name="Google Shape;43;p2"/>
            <p:cNvSpPr/>
            <p:nvPr/>
          </p:nvSpPr>
          <p:spPr>
            <a:xfrm>
              <a:off x="5662802" y="2539968"/>
              <a:ext cx="759714" cy="1925065"/>
            </a:xfrm>
            <a:custGeom>
              <a:avLst/>
              <a:gdLst/>
              <a:ahLst/>
              <a:cxnLst/>
              <a:rect l="l" t="t" r="r" b="b"/>
              <a:pathLst>
                <a:path w="759714" h="1925065" extrusionOk="0">
                  <a:moveTo>
                    <a:pt x="759196" y="23360"/>
                  </a:moveTo>
                  <a:lnTo>
                    <a:pt x="45774" y="1925026"/>
                  </a:lnTo>
                  <a:lnTo>
                    <a:pt x="-518" y="1907691"/>
                  </a:lnTo>
                  <a:lnTo>
                    <a:pt x="707380" y="20883"/>
                  </a:lnTo>
                  <a:lnTo>
                    <a:pt x="707380" y="20883"/>
                  </a:lnTo>
                  <a:cubicBezTo>
                    <a:pt x="707600" y="19518"/>
                    <a:pt x="707943" y="18178"/>
                    <a:pt x="708428" y="16883"/>
                  </a:cubicBezTo>
                  <a:cubicBezTo>
                    <a:pt x="713496" y="3391"/>
                    <a:pt x="728545" y="-3435"/>
                    <a:pt x="742042" y="1637"/>
                  </a:cubicBezTo>
                  <a:cubicBezTo>
                    <a:pt x="751300" y="5116"/>
                    <a:pt x="757787" y="13526"/>
                    <a:pt x="758816" y="23360"/>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 name="Google Shape;44;p2"/>
            <p:cNvSpPr/>
            <p:nvPr/>
          </p:nvSpPr>
          <p:spPr>
            <a:xfrm>
              <a:off x="5759862" y="2576409"/>
              <a:ext cx="762666" cy="1926153"/>
            </a:xfrm>
            <a:custGeom>
              <a:avLst/>
              <a:gdLst/>
              <a:ahLst/>
              <a:cxnLst/>
              <a:rect l="l" t="t" r="r" b="b"/>
              <a:pathLst>
                <a:path w="762666" h="1926153" extrusionOk="0">
                  <a:moveTo>
                    <a:pt x="762149" y="24448"/>
                  </a:moveTo>
                  <a:lnTo>
                    <a:pt x="48726" y="1926115"/>
                  </a:lnTo>
                  <a:lnTo>
                    <a:pt x="-518" y="1907636"/>
                  </a:lnTo>
                  <a:lnTo>
                    <a:pt x="707285" y="20733"/>
                  </a:lnTo>
                  <a:lnTo>
                    <a:pt x="707285" y="20733"/>
                  </a:lnTo>
                  <a:cubicBezTo>
                    <a:pt x="707485" y="19355"/>
                    <a:pt x="707876" y="18010"/>
                    <a:pt x="708428" y="16733"/>
                  </a:cubicBezTo>
                  <a:cubicBezTo>
                    <a:pt x="714057" y="2950"/>
                    <a:pt x="729793" y="-3659"/>
                    <a:pt x="743575" y="1968"/>
                  </a:cubicBezTo>
                  <a:cubicBezTo>
                    <a:pt x="743575" y="1969"/>
                    <a:pt x="743575" y="1969"/>
                    <a:pt x="743575" y="1969"/>
                  </a:cubicBezTo>
                  <a:cubicBezTo>
                    <a:pt x="753510" y="5356"/>
                    <a:pt x="760702" y="14050"/>
                    <a:pt x="762149" y="2444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5" name="Google Shape;45;p2"/>
          <p:cNvGrpSpPr/>
          <p:nvPr/>
        </p:nvGrpSpPr>
        <p:grpSpPr>
          <a:xfrm>
            <a:off x="4222676" y="1110503"/>
            <a:ext cx="1525389" cy="1580266"/>
            <a:chOff x="5281612" y="2586132"/>
            <a:chExt cx="1628298" cy="1686877"/>
          </a:xfrm>
        </p:grpSpPr>
        <p:sp>
          <p:nvSpPr>
            <p:cNvPr id="46" name="Google Shape;46;p2"/>
            <p:cNvSpPr/>
            <p:nvPr/>
          </p:nvSpPr>
          <p:spPr>
            <a:xfrm>
              <a:off x="6684549" y="2631083"/>
              <a:ext cx="183883" cy="185458"/>
            </a:xfrm>
            <a:custGeom>
              <a:avLst/>
              <a:gdLst/>
              <a:ahLst/>
              <a:cxnLst/>
              <a:rect l="l" t="t" r="r" b="b"/>
              <a:pathLst>
                <a:path w="183883" h="185458" extrusionOk="0">
                  <a:moveTo>
                    <a:pt x="111814" y="185351"/>
                  </a:moveTo>
                  <a:lnTo>
                    <a:pt x="-486" y="77242"/>
                  </a:lnTo>
                  <a:lnTo>
                    <a:pt x="61332" y="43523"/>
                  </a:lnTo>
                  <a:lnTo>
                    <a:pt x="133341" y="4090"/>
                  </a:lnTo>
                  <a:lnTo>
                    <a:pt x="140294" y="280"/>
                  </a:lnTo>
                  <a:cubicBezTo>
                    <a:pt x="143923" y="-711"/>
                    <a:pt x="147800" y="223"/>
                    <a:pt x="150581" y="2756"/>
                  </a:cubicBezTo>
                  <a:cubicBezTo>
                    <a:pt x="154763" y="8024"/>
                    <a:pt x="154181" y="15615"/>
                    <a:pt x="149247" y="20187"/>
                  </a:cubicBezTo>
                  <a:cubicBezTo>
                    <a:pt x="152971" y="15691"/>
                    <a:pt x="159163" y="14110"/>
                    <a:pt x="164582" y="16282"/>
                  </a:cubicBezTo>
                  <a:cubicBezTo>
                    <a:pt x="169840" y="20892"/>
                    <a:pt x="170365" y="28903"/>
                    <a:pt x="165754" y="34160"/>
                  </a:cubicBezTo>
                  <a:cubicBezTo>
                    <a:pt x="165392" y="34579"/>
                    <a:pt x="165001" y="34970"/>
                    <a:pt x="164582" y="35332"/>
                  </a:cubicBezTo>
                  <a:cubicBezTo>
                    <a:pt x="168021" y="31484"/>
                    <a:pt x="173288" y="29836"/>
                    <a:pt x="178298" y="31046"/>
                  </a:cubicBezTo>
                  <a:cubicBezTo>
                    <a:pt x="182861" y="33932"/>
                    <a:pt x="184642" y="39713"/>
                    <a:pt x="182489" y="44666"/>
                  </a:cubicBezTo>
                  <a:lnTo>
                    <a:pt x="178870" y="51905"/>
                  </a:lnTo>
                  <a:lnTo>
                    <a:pt x="177822" y="53906"/>
                  </a:lnTo>
                  <a:lnTo>
                    <a:pt x="160391" y="88862"/>
                  </a:lnTo>
                  <a:lnTo>
                    <a:pt x="157629" y="94387"/>
                  </a:lnTo>
                  <a:cubicBezTo>
                    <a:pt x="154772" y="100007"/>
                    <a:pt x="151914" y="105817"/>
                    <a:pt x="148962" y="111818"/>
                  </a:cubicBezTo>
                  <a:lnTo>
                    <a:pt x="146009" y="117723"/>
                  </a:lnTo>
                  <a:cubicBezTo>
                    <a:pt x="146009" y="118771"/>
                    <a:pt x="145056" y="119723"/>
                    <a:pt x="144485" y="120771"/>
                  </a:cubicBezTo>
                  <a:lnTo>
                    <a:pt x="112766" y="18439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 name="Google Shape;47;p2"/>
            <p:cNvSpPr/>
            <p:nvPr/>
          </p:nvSpPr>
          <p:spPr>
            <a:xfrm>
              <a:off x="6682929" y="2625470"/>
              <a:ext cx="164401" cy="128587"/>
            </a:xfrm>
            <a:custGeom>
              <a:avLst/>
              <a:gdLst/>
              <a:ahLst/>
              <a:cxnLst/>
              <a:rect l="l" t="t" r="r" b="b"/>
              <a:pathLst>
                <a:path w="164401" h="128587" extrusionOk="0">
                  <a:moveTo>
                    <a:pt x="155353" y="0"/>
                  </a:moveTo>
                  <a:lnTo>
                    <a:pt x="164402" y="12954"/>
                  </a:lnTo>
                  <a:lnTo>
                    <a:pt x="31433" y="128587"/>
                  </a:lnTo>
                  <a:lnTo>
                    <a:pt x="0" y="84677"/>
                  </a:lnTo>
                  <a:lnTo>
                    <a:pt x="155353" y="0"/>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 name="Google Shape;48;p2"/>
            <p:cNvSpPr/>
            <p:nvPr/>
          </p:nvSpPr>
          <p:spPr>
            <a:xfrm>
              <a:off x="6749986" y="2655379"/>
              <a:ext cx="123920" cy="165163"/>
            </a:xfrm>
            <a:custGeom>
              <a:avLst/>
              <a:gdLst/>
              <a:ahLst/>
              <a:cxnLst/>
              <a:rect l="l" t="t" r="r" b="b"/>
              <a:pathLst>
                <a:path w="123920" h="165163" extrusionOk="0">
                  <a:moveTo>
                    <a:pt x="123920" y="8192"/>
                  </a:moveTo>
                  <a:lnTo>
                    <a:pt x="110966" y="0"/>
                  </a:lnTo>
                  <a:lnTo>
                    <a:pt x="0" y="136779"/>
                  </a:lnTo>
                  <a:lnTo>
                    <a:pt x="43529" y="165164"/>
                  </a:lnTo>
                  <a:lnTo>
                    <a:pt x="123920" y="8192"/>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 name="Google Shape;49;p2"/>
            <p:cNvSpPr/>
            <p:nvPr/>
          </p:nvSpPr>
          <p:spPr>
            <a:xfrm>
              <a:off x="6822090" y="2586132"/>
              <a:ext cx="87820" cy="91916"/>
            </a:xfrm>
            <a:custGeom>
              <a:avLst/>
              <a:gdLst/>
              <a:ahLst/>
              <a:cxnLst/>
              <a:rect l="l" t="t" r="r" b="b"/>
              <a:pathLst>
                <a:path w="87820" h="91916" extrusionOk="0">
                  <a:moveTo>
                    <a:pt x="41710" y="91808"/>
                  </a:moveTo>
                  <a:cubicBezTo>
                    <a:pt x="43939" y="86893"/>
                    <a:pt x="42139" y="81083"/>
                    <a:pt x="37519" y="78282"/>
                  </a:cubicBezTo>
                  <a:cubicBezTo>
                    <a:pt x="32528" y="77006"/>
                    <a:pt x="27232" y="78625"/>
                    <a:pt x="23803" y="82473"/>
                  </a:cubicBezTo>
                  <a:cubicBezTo>
                    <a:pt x="29061" y="77863"/>
                    <a:pt x="29585" y="69853"/>
                    <a:pt x="24975" y="64595"/>
                  </a:cubicBezTo>
                  <a:cubicBezTo>
                    <a:pt x="24613" y="64176"/>
                    <a:pt x="24222" y="63785"/>
                    <a:pt x="23803" y="63423"/>
                  </a:cubicBezTo>
                  <a:cubicBezTo>
                    <a:pt x="18412" y="61271"/>
                    <a:pt x="12249" y="62852"/>
                    <a:pt x="8563" y="67329"/>
                  </a:cubicBezTo>
                  <a:cubicBezTo>
                    <a:pt x="13497" y="62785"/>
                    <a:pt x="14040" y="55184"/>
                    <a:pt x="9801" y="49993"/>
                  </a:cubicBezTo>
                  <a:cubicBezTo>
                    <a:pt x="7067" y="47374"/>
                    <a:pt x="3143" y="46421"/>
                    <a:pt x="-486" y="47517"/>
                  </a:cubicBezTo>
                  <a:lnTo>
                    <a:pt x="87335" y="-108"/>
                  </a:lnTo>
                  <a:close/>
                </a:path>
              </a:pathLst>
            </a:custGeom>
            <a:solidFill>
              <a:srgbClr val="3D26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 name="Google Shape;50;p2"/>
            <p:cNvSpPr/>
            <p:nvPr/>
          </p:nvSpPr>
          <p:spPr>
            <a:xfrm>
              <a:off x="5281612" y="2701874"/>
              <a:ext cx="1520627" cy="1571135"/>
            </a:xfrm>
            <a:custGeom>
              <a:avLst/>
              <a:gdLst/>
              <a:ahLst/>
              <a:cxnLst/>
              <a:rect l="l" t="t" r="r" b="b"/>
              <a:pathLst>
                <a:path w="1520627" h="1571135" extrusionOk="0">
                  <a:moveTo>
                    <a:pt x="1510084" y="118941"/>
                  </a:moveTo>
                  <a:lnTo>
                    <a:pt x="1510084" y="118941"/>
                  </a:lnTo>
                  <a:lnTo>
                    <a:pt x="112195" y="1571027"/>
                  </a:lnTo>
                  <a:lnTo>
                    <a:pt x="-486" y="1462442"/>
                  </a:lnTo>
                  <a:lnTo>
                    <a:pt x="1397689" y="11023"/>
                  </a:lnTo>
                  <a:lnTo>
                    <a:pt x="1397689" y="11023"/>
                  </a:lnTo>
                  <a:cubicBezTo>
                    <a:pt x="1398432" y="9832"/>
                    <a:pt x="1399289" y="8708"/>
                    <a:pt x="1400261" y="7689"/>
                  </a:cubicBezTo>
                  <a:cubicBezTo>
                    <a:pt x="1410367" y="-2589"/>
                    <a:pt x="1426893" y="-2722"/>
                    <a:pt x="1437170" y="7384"/>
                  </a:cubicBezTo>
                  <a:cubicBezTo>
                    <a:pt x="1446247" y="16309"/>
                    <a:pt x="1447553" y="30492"/>
                    <a:pt x="1440266" y="40931"/>
                  </a:cubicBezTo>
                  <a:lnTo>
                    <a:pt x="1440266" y="40931"/>
                  </a:lnTo>
                  <a:cubicBezTo>
                    <a:pt x="1451620" y="32130"/>
                    <a:pt x="1467946" y="34206"/>
                    <a:pt x="1476747" y="45551"/>
                  </a:cubicBezTo>
                  <a:cubicBezTo>
                    <a:pt x="1483795" y="54647"/>
                    <a:pt x="1484034" y="67296"/>
                    <a:pt x="1477318" y="76650"/>
                  </a:cubicBezTo>
                  <a:lnTo>
                    <a:pt x="1477794" y="77126"/>
                  </a:lnTo>
                  <a:cubicBezTo>
                    <a:pt x="1488968" y="68096"/>
                    <a:pt x="1505341" y="69839"/>
                    <a:pt x="1514361" y="81012"/>
                  </a:cubicBezTo>
                  <a:cubicBezTo>
                    <a:pt x="1522743" y="91375"/>
                    <a:pt x="1521924" y="106406"/>
                    <a:pt x="1512465" y="115798"/>
                  </a:cubicBezTo>
                  <a:cubicBezTo>
                    <a:pt x="1511799" y="116931"/>
                    <a:pt x="1510999" y="117988"/>
                    <a:pt x="1510084" y="118941"/>
                  </a:cubicBezTo>
                  <a:close/>
                </a:path>
              </a:pathLst>
            </a:custGeom>
            <a:solidFill>
              <a:srgbClr val="6449E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 name="Google Shape;51;p2"/>
            <p:cNvSpPr/>
            <p:nvPr/>
          </p:nvSpPr>
          <p:spPr>
            <a:xfrm>
              <a:off x="5281802" y="2701938"/>
              <a:ext cx="1445571" cy="1496966"/>
            </a:xfrm>
            <a:custGeom>
              <a:avLst/>
              <a:gdLst/>
              <a:ahLst/>
              <a:cxnLst/>
              <a:rect l="l" t="t" r="r" b="b"/>
              <a:pathLst>
                <a:path w="1445571" h="1496966" extrusionOk="0">
                  <a:moveTo>
                    <a:pt x="1444171" y="34104"/>
                  </a:moveTo>
                  <a:lnTo>
                    <a:pt x="35043" y="1496858"/>
                  </a:lnTo>
                  <a:lnTo>
                    <a:pt x="-486" y="1462568"/>
                  </a:lnTo>
                  <a:lnTo>
                    <a:pt x="1397689" y="11148"/>
                  </a:lnTo>
                  <a:lnTo>
                    <a:pt x="1397689" y="11148"/>
                  </a:lnTo>
                  <a:cubicBezTo>
                    <a:pt x="1398432" y="9958"/>
                    <a:pt x="1399290" y="8834"/>
                    <a:pt x="1400261" y="7815"/>
                  </a:cubicBezTo>
                  <a:cubicBezTo>
                    <a:pt x="1410301" y="-2530"/>
                    <a:pt x="1426826" y="-2777"/>
                    <a:pt x="1437170" y="7262"/>
                  </a:cubicBezTo>
                  <a:cubicBezTo>
                    <a:pt x="1444247" y="14139"/>
                    <a:pt x="1446838" y="24407"/>
                    <a:pt x="1443886" y="3381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 name="Google Shape;52;p2"/>
            <p:cNvSpPr/>
            <p:nvPr/>
          </p:nvSpPr>
          <p:spPr>
            <a:xfrm>
              <a:off x="5356192" y="2774086"/>
              <a:ext cx="1448237" cy="1498923"/>
            </a:xfrm>
            <a:custGeom>
              <a:avLst/>
              <a:gdLst/>
              <a:ahLst/>
              <a:cxnLst/>
              <a:rect l="l" t="t" r="r" b="b"/>
              <a:pathLst>
                <a:path w="1448237" h="1498923" extrusionOk="0">
                  <a:moveTo>
                    <a:pt x="1446743" y="36061"/>
                  </a:moveTo>
                  <a:lnTo>
                    <a:pt x="37614" y="1498815"/>
                  </a:lnTo>
                  <a:lnTo>
                    <a:pt x="-486" y="1462334"/>
                  </a:lnTo>
                  <a:lnTo>
                    <a:pt x="1397880" y="10915"/>
                  </a:lnTo>
                  <a:lnTo>
                    <a:pt x="1397880" y="10915"/>
                  </a:lnTo>
                  <a:cubicBezTo>
                    <a:pt x="1398632" y="9705"/>
                    <a:pt x="1399528" y="8581"/>
                    <a:pt x="1400547" y="7581"/>
                  </a:cubicBezTo>
                  <a:cubicBezTo>
                    <a:pt x="1411139" y="-2811"/>
                    <a:pt x="1428141" y="-2649"/>
                    <a:pt x="1438533" y="7943"/>
                  </a:cubicBezTo>
                  <a:cubicBezTo>
                    <a:pt x="1438571" y="7981"/>
                    <a:pt x="1438609" y="8019"/>
                    <a:pt x="1438647" y="8057"/>
                  </a:cubicBezTo>
                  <a:cubicBezTo>
                    <a:pt x="1446410" y="15115"/>
                    <a:pt x="1449543" y="25945"/>
                    <a:pt x="1446743" y="36061"/>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53" name="Google Shape;53;p2"/>
          <p:cNvGrpSpPr/>
          <p:nvPr/>
        </p:nvGrpSpPr>
        <p:grpSpPr>
          <a:xfrm>
            <a:off x="285673" y="127597"/>
            <a:ext cx="2282083" cy="2388296"/>
            <a:chOff x="4876800" y="2152692"/>
            <a:chExt cx="2436041" cy="2549419"/>
          </a:xfrm>
        </p:grpSpPr>
        <p:sp>
          <p:nvSpPr>
            <p:cNvPr id="54" name="Google Shape;54;p2"/>
            <p:cNvSpPr/>
            <p:nvPr/>
          </p:nvSpPr>
          <p:spPr>
            <a:xfrm>
              <a:off x="4877085" y="2152692"/>
              <a:ext cx="2435756" cy="2549419"/>
            </a:xfrm>
            <a:custGeom>
              <a:avLst/>
              <a:gdLst/>
              <a:ahLst/>
              <a:cxnLst/>
              <a:rect l="l" t="t" r="r" b="b"/>
              <a:pathLst>
                <a:path w="2435756" h="2549419" extrusionOk="0">
                  <a:moveTo>
                    <a:pt x="1" y="873768"/>
                  </a:moveTo>
                  <a:lnTo>
                    <a:pt x="1225011" y="15375"/>
                  </a:lnTo>
                  <a:cubicBezTo>
                    <a:pt x="1263711" y="-11577"/>
                    <a:pt x="1316908" y="-2214"/>
                    <a:pt x="1344074" y="36330"/>
                  </a:cubicBezTo>
                  <a:lnTo>
                    <a:pt x="2420399" y="1572236"/>
                  </a:lnTo>
                  <a:cubicBezTo>
                    <a:pt x="2447335" y="1610956"/>
                    <a:pt x="2437925" y="1664162"/>
                    <a:pt x="2399349" y="1691299"/>
                  </a:cubicBezTo>
                  <a:lnTo>
                    <a:pt x="1173862" y="2549406"/>
                  </a:lnTo>
                  <a:lnTo>
                    <a:pt x="1" y="873768"/>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 name="Google Shape;55;p2"/>
            <p:cNvSpPr/>
            <p:nvPr/>
          </p:nvSpPr>
          <p:spPr>
            <a:xfrm>
              <a:off x="4876895" y="2911983"/>
              <a:ext cx="1331404" cy="1784889"/>
            </a:xfrm>
            <a:custGeom>
              <a:avLst/>
              <a:gdLst/>
              <a:ahLst/>
              <a:cxnLst/>
              <a:rect l="l" t="t" r="r" b="b"/>
              <a:pathLst>
                <a:path w="1331404" h="1784889" extrusionOk="0">
                  <a:moveTo>
                    <a:pt x="0" y="111728"/>
                  </a:moveTo>
                  <a:lnTo>
                    <a:pt x="159449" y="0"/>
                  </a:lnTo>
                  <a:lnTo>
                    <a:pt x="1331404" y="1673162"/>
                  </a:lnTo>
                  <a:lnTo>
                    <a:pt x="1171956" y="1784890"/>
                  </a:lnTo>
                  <a:lnTo>
                    <a:pt x="0" y="111728"/>
                  </a:lnTo>
                  <a:lnTo>
                    <a:pt x="0" y="111728"/>
                  </a:lnTo>
                  <a:close/>
                </a:path>
              </a:pathLst>
            </a:custGeom>
            <a:solidFill>
              <a:srgbClr val="D8D9D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 name="Google Shape;56;p2"/>
            <p:cNvSpPr/>
            <p:nvPr/>
          </p:nvSpPr>
          <p:spPr>
            <a:xfrm>
              <a:off x="4876800" y="3004947"/>
              <a:ext cx="1204722" cy="1696116"/>
            </a:xfrm>
            <a:custGeom>
              <a:avLst/>
              <a:gdLst/>
              <a:ahLst/>
              <a:cxnLst/>
              <a:rect l="l" t="t" r="r" b="b"/>
              <a:pathLst>
                <a:path w="1204722" h="1696116" extrusionOk="0">
                  <a:moveTo>
                    <a:pt x="0" y="22955"/>
                  </a:moveTo>
                  <a:lnTo>
                    <a:pt x="32766" y="0"/>
                  </a:lnTo>
                  <a:lnTo>
                    <a:pt x="1204722" y="1673162"/>
                  </a:lnTo>
                  <a:lnTo>
                    <a:pt x="1171956" y="1696117"/>
                  </a:lnTo>
                  <a:lnTo>
                    <a:pt x="0" y="22955"/>
                  </a:lnTo>
                  <a:lnTo>
                    <a:pt x="0" y="22955"/>
                  </a:lnTo>
                  <a:close/>
                </a:path>
              </a:pathLst>
            </a:custGeom>
            <a:solidFill>
              <a:srgbClr val="FFFFFF">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 name="Google Shape;57;p2"/>
            <p:cNvSpPr/>
            <p:nvPr/>
          </p:nvSpPr>
          <p:spPr>
            <a:xfrm>
              <a:off x="4909851" y="2996279"/>
              <a:ext cx="1184052" cy="1681638"/>
            </a:xfrm>
            <a:custGeom>
              <a:avLst/>
              <a:gdLst/>
              <a:ahLst/>
              <a:cxnLst/>
              <a:rect l="l" t="t" r="r" b="b"/>
              <a:pathLst>
                <a:path w="1184052" h="1681638" extrusionOk="0">
                  <a:moveTo>
                    <a:pt x="0" y="8477"/>
                  </a:moveTo>
                  <a:lnTo>
                    <a:pt x="12192" y="0"/>
                  </a:lnTo>
                  <a:lnTo>
                    <a:pt x="1184053" y="1673162"/>
                  </a:lnTo>
                  <a:lnTo>
                    <a:pt x="1171861" y="1681639"/>
                  </a:lnTo>
                  <a:lnTo>
                    <a:pt x="0" y="8477"/>
                  </a:lnTo>
                  <a:lnTo>
                    <a:pt x="0" y="8477"/>
                  </a:lnTo>
                  <a:close/>
                </a:path>
              </a:pathLst>
            </a:custGeom>
            <a:solidFill>
              <a:srgbClr val="000000">
                <a:alpha val="2588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 name="Google Shape;58;p2"/>
            <p:cNvSpPr/>
            <p:nvPr/>
          </p:nvSpPr>
          <p:spPr>
            <a:xfrm>
              <a:off x="4914900" y="2992659"/>
              <a:ext cx="1184148" cy="1681733"/>
            </a:xfrm>
            <a:custGeom>
              <a:avLst/>
              <a:gdLst/>
              <a:ahLst/>
              <a:cxnLst/>
              <a:rect l="l" t="t" r="r" b="b"/>
              <a:pathLst>
                <a:path w="1184148" h="1681733" extrusionOk="0">
                  <a:moveTo>
                    <a:pt x="0" y="8572"/>
                  </a:moveTo>
                  <a:lnTo>
                    <a:pt x="12192" y="0"/>
                  </a:lnTo>
                  <a:lnTo>
                    <a:pt x="1184148" y="1673162"/>
                  </a:lnTo>
                  <a:lnTo>
                    <a:pt x="1171956" y="1681734"/>
                  </a:lnTo>
                  <a:lnTo>
                    <a:pt x="0" y="8572"/>
                  </a:lnTo>
                  <a:lnTo>
                    <a:pt x="0" y="8572"/>
                  </a:lnTo>
                  <a:close/>
                </a:path>
              </a:pathLst>
            </a:custGeom>
            <a:solidFill>
              <a:srgbClr val="D8D9DC">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 name="Google Shape;59;p2"/>
            <p:cNvSpPr/>
            <p:nvPr/>
          </p:nvSpPr>
          <p:spPr>
            <a:xfrm rot="-2095297">
              <a:off x="5235409" y="2730428"/>
              <a:ext cx="1018016" cy="63250"/>
            </a:xfrm>
            <a:custGeom>
              <a:avLst/>
              <a:gdLst/>
              <a:ahLst/>
              <a:cxnLst/>
              <a:rect l="l" t="t" r="r" b="b"/>
              <a:pathLst>
                <a:path w="1017936" h="63245" extrusionOk="0">
                  <a:moveTo>
                    <a:pt x="1" y="-13"/>
                  </a:moveTo>
                  <a:lnTo>
                    <a:pt x="1017937" y="-13"/>
                  </a:lnTo>
                  <a:lnTo>
                    <a:pt x="1017937" y="63233"/>
                  </a:lnTo>
                  <a:lnTo>
                    <a:pt x="1" y="63233"/>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 name="Google Shape;60;p2"/>
            <p:cNvSpPr/>
            <p:nvPr/>
          </p:nvSpPr>
          <p:spPr>
            <a:xfrm rot="-2095297">
              <a:off x="5314977" y="2844068"/>
              <a:ext cx="1018016" cy="63250"/>
            </a:xfrm>
            <a:custGeom>
              <a:avLst/>
              <a:gdLst/>
              <a:ahLst/>
              <a:cxnLst/>
              <a:rect l="l" t="t" r="r" b="b"/>
              <a:pathLst>
                <a:path w="1017936" h="63245" extrusionOk="0">
                  <a:moveTo>
                    <a:pt x="1" y="-13"/>
                  </a:moveTo>
                  <a:lnTo>
                    <a:pt x="1017938" y="-13"/>
                  </a:lnTo>
                  <a:lnTo>
                    <a:pt x="1017938" y="63233"/>
                  </a:lnTo>
                  <a:lnTo>
                    <a:pt x="1" y="63233"/>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 name="Google Shape;61;p2"/>
            <p:cNvSpPr/>
            <p:nvPr/>
          </p:nvSpPr>
          <p:spPr>
            <a:xfrm rot="-2088241">
              <a:off x="5390083" y="2958931"/>
              <a:ext cx="1015188" cy="63075"/>
            </a:xfrm>
            <a:custGeom>
              <a:avLst/>
              <a:gdLst/>
              <a:ahLst/>
              <a:cxnLst/>
              <a:rect l="l" t="t" r="r" b="b"/>
              <a:pathLst>
                <a:path w="1016561" h="63160" extrusionOk="0">
                  <a:moveTo>
                    <a:pt x="1" y="-13"/>
                  </a:moveTo>
                  <a:lnTo>
                    <a:pt x="1016562" y="-13"/>
                  </a:lnTo>
                  <a:lnTo>
                    <a:pt x="1016562" y="63148"/>
                  </a:lnTo>
                  <a:lnTo>
                    <a:pt x="1" y="63148"/>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 name="Google Shape;62;p2"/>
            <p:cNvSpPr/>
            <p:nvPr/>
          </p:nvSpPr>
          <p:spPr>
            <a:xfrm rot="-2095297">
              <a:off x="6589761" y="3673685"/>
              <a:ext cx="477906" cy="63250"/>
            </a:xfrm>
            <a:custGeom>
              <a:avLst/>
              <a:gdLst/>
              <a:ahLst/>
              <a:cxnLst/>
              <a:rect l="l" t="t" r="r" b="b"/>
              <a:pathLst>
                <a:path w="477869" h="63245" extrusionOk="0">
                  <a:moveTo>
                    <a:pt x="1" y="-13"/>
                  </a:moveTo>
                  <a:lnTo>
                    <a:pt x="477870" y="-13"/>
                  </a:lnTo>
                  <a:lnTo>
                    <a:pt x="477870" y="63233"/>
                  </a:lnTo>
                  <a:lnTo>
                    <a:pt x="1" y="63233"/>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 name="Google Shape;63;p2"/>
            <p:cNvSpPr/>
            <p:nvPr/>
          </p:nvSpPr>
          <p:spPr>
            <a:xfrm rot="-2095297">
              <a:off x="6667183" y="3784065"/>
              <a:ext cx="477906" cy="63250"/>
            </a:xfrm>
            <a:custGeom>
              <a:avLst/>
              <a:gdLst/>
              <a:ahLst/>
              <a:cxnLst/>
              <a:rect l="l" t="t" r="r" b="b"/>
              <a:pathLst>
                <a:path w="477869" h="63245" extrusionOk="0">
                  <a:moveTo>
                    <a:pt x="1" y="-13"/>
                  </a:moveTo>
                  <a:lnTo>
                    <a:pt x="477870" y="-13"/>
                  </a:lnTo>
                  <a:lnTo>
                    <a:pt x="477870" y="63233"/>
                  </a:lnTo>
                  <a:lnTo>
                    <a:pt x="1" y="63233"/>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64" name="Google Shape;64;p2"/>
          <p:cNvGrpSpPr/>
          <p:nvPr/>
        </p:nvGrpSpPr>
        <p:grpSpPr>
          <a:xfrm>
            <a:off x="164159" y="1889678"/>
            <a:ext cx="1009275" cy="516314"/>
            <a:chOff x="5557837" y="3152773"/>
            <a:chExt cx="1077365" cy="551146"/>
          </a:xfrm>
        </p:grpSpPr>
        <p:sp>
          <p:nvSpPr>
            <p:cNvPr id="65" name="Google Shape;65;p2"/>
            <p:cNvSpPr/>
            <p:nvPr/>
          </p:nvSpPr>
          <p:spPr>
            <a:xfrm>
              <a:off x="5557837" y="3242214"/>
              <a:ext cx="131635" cy="113537"/>
            </a:xfrm>
            <a:custGeom>
              <a:avLst/>
              <a:gdLst/>
              <a:ahLst/>
              <a:cxnLst/>
              <a:rect l="l" t="t" r="r" b="b"/>
              <a:pathLst>
                <a:path w="131635" h="113537" extrusionOk="0">
                  <a:moveTo>
                    <a:pt x="131636" y="37433"/>
                  </a:moveTo>
                  <a:lnTo>
                    <a:pt x="0" y="0"/>
                  </a:lnTo>
                  <a:lnTo>
                    <a:pt x="29051" y="90487"/>
                  </a:lnTo>
                  <a:lnTo>
                    <a:pt x="110300" y="113538"/>
                  </a:lnTo>
                  <a:lnTo>
                    <a:pt x="131636" y="37433"/>
                  </a:lnTo>
                  <a:lnTo>
                    <a:pt x="131636" y="37433"/>
                  </a:lnTo>
                  <a:close/>
                </a:path>
              </a:pathLst>
            </a:custGeom>
            <a:solidFill>
              <a:srgbClr val="F2552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 name="Google Shape;66;p2"/>
            <p:cNvSpPr/>
            <p:nvPr/>
          </p:nvSpPr>
          <p:spPr>
            <a:xfrm>
              <a:off x="5640418" y="3236880"/>
              <a:ext cx="133254" cy="179736"/>
            </a:xfrm>
            <a:custGeom>
              <a:avLst/>
              <a:gdLst/>
              <a:ahLst/>
              <a:cxnLst/>
              <a:rect l="l" t="t" r="r" b="b"/>
              <a:pathLst>
                <a:path w="133254" h="179736" extrusionOk="0">
                  <a:moveTo>
                    <a:pt x="43815" y="0"/>
                  </a:moveTo>
                  <a:lnTo>
                    <a:pt x="133255" y="25336"/>
                  </a:lnTo>
                  <a:lnTo>
                    <a:pt x="89440" y="179737"/>
                  </a:lnTo>
                  <a:lnTo>
                    <a:pt x="0" y="154400"/>
                  </a:lnTo>
                  <a:lnTo>
                    <a:pt x="43815" y="0"/>
                  </a:lnTo>
                  <a:lnTo>
                    <a:pt x="43815" y="0"/>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 name="Google Shape;67;p2"/>
            <p:cNvSpPr/>
            <p:nvPr/>
          </p:nvSpPr>
          <p:spPr>
            <a:xfrm>
              <a:off x="5558122" y="3241166"/>
              <a:ext cx="116109" cy="64103"/>
            </a:xfrm>
            <a:custGeom>
              <a:avLst/>
              <a:gdLst/>
              <a:ahLst/>
              <a:cxnLst/>
              <a:rect l="l" t="t" r="r" b="b"/>
              <a:pathLst>
                <a:path w="116109" h="64103" extrusionOk="0">
                  <a:moveTo>
                    <a:pt x="105537" y="64103"/>
                  </a:moveTo>
                  <a:lnTo>
                    <a:pt x="12764" y="40291"/>
                  </a:lnTo>
                  <a:lnTo>
                    <a:pt x="0" y="0"/>
                  </a:lnTo>
                  <a:lnTo>
                    <a:pt x="116110" y="29909"/>
                  </a:lnTo>
                  <a:lnTo>
                    <a:pt x="105537" y="64103"/>
                  </a:lnTo>
                  <a:lnTo>
                    <a:pt x="105537" y="64103"/>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8" name="Google Shape;68;p2"/>
            <p:cNvSpPr/>
            <p:nvPr/>
          </p:nvSpPr>
          <p:spPr>
            <a:xfrm>
              <a:off x="5662992" y="3240500"/>
              <a:ext cx="109061" cy="74009"/>
            </a:xfrm>
            <a:custGeom>
              <a:avLst/>
              <a:gdLst/>
              <a:ahLst/>
              <a:cxnLst/>
              <a:rect l="l" t="t" r="r" b="b"/>
              <a:pathLst>
                <a:path w="109061" h="74009" extrusionOk="0">
                  <a:moveTo>
                    <a:pt x="18764" y="0"/>
                  </a:moveTo>
                  <a:lnTo>
                    <a:pt x="109061" y="20098"/>
                  </a:lnTo>
                  <a:lnTo>
                    <a:pt x="90297" y="74009"/>
                  </a:lnTo>
                  <a:lnTo>
                    <a:pt x="0" y="53912"/>
                  </a:lnTo>
                  <a:lnTo>
                    <a:pt x="18764" y="0"/>
                  </a:lnTo>
                  <a:lnTo>
                    <a:pt x="18764"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9" name="Google Shape;69;p2"/>
            <p:cNvSpPr/>
            <p:nvPr/>
          </p:nvSpPr>
          <p:spPr>
            <a:xfrm>
              <a:off x="5685852" y="3200590"/>
              <a:ext cx="210693" cy="328136"/>
            </a:xfrm>
            <a:custGeom>
              <a:avLst/>
              <a:gdLst/>
              <a:ahLst/>
              <a:cxnLst/>
              <a:rect l="l" t="t" r="r" b="b"/>
              <a:pathLst>
                <a:path w="210693" h="328136" extrusionOk="0">
                  <a:moveTo>
                    <a:pt x="210693" y="0"/>
                  </a:moveTo>
                  <a:lnTo>
                    <a:pt x="69247" y="3810"/>
                  </a:lnTo>
                  <a:lnTo>
                    <a:pt x="0" y="248412"/>
                  </a:lnTo>
                  <a:lnTo>
                    <a:pt x="117824" y="328136"/>
                  </a:lnTo>
                  <a:lnTo>
                    <a:pt x="210693" y="0"/>
                  </a:lnTo>
                  <a:lnTo>
                    <a:pt x="210693" y="0"/>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0" name="Google Shape;70;p2"/>
            <p:cNvSpPr/>
            <p:nvPr/>
          </p:nvSpPr>
          <p:spPr>
            <a:xfrm>
              <a:off x="5797799" y="3160614"/>
              <a:ext cx="830834" cy="543305"/>
            </a:xfrm>
            <a:custGeom>
              <a:avLst/>
              <a:gdLst/>
              <a:ahLst/>
              <a:cxnLst/>
              <a:rect l="l" t="t" r="r" b="b"/>
              <a:pathLst>
                <a:path w="830834" h="543305" extrusionOk="0">
                  <a:moveTo>
                    <a:pt x="227912" y="463029"/>
                  </a:moveTo>
                  <a:lnTo>
                    <a:pt x="21982" y="423596"/>
                  </a:lnTo>
                  <a:cubicBezTo>
                    <a:pt x="5976" y="419024"/>
                    <a:pt x="-3339" y="402393"/>
                    <a:pt x="1122" y="386353"/>
                  </a:cubicBezTo>
                  <a:lnTo>
                    <a:pt x="103897" y="21736"/>
                  </a:lnTo>
                  <a:cubicBezTo>
                    <a:pt x="108470" y="5734"/>
                    <a:pt x="125103" y="-3582"/>
                    <a:pt x="141140" y="876"/>
                  </a:cubicBezTo>
                  <a:lnTo>
                    <a:pt x="723879" y="222332"/>
                  </a:lnTo>
                  <a:cubicBezTo>
                    <a:pt x="804127" y="252927"/>
                    <a:pt x="847819" y="339661"/>
                    <a:pt x="824654" y="422357"/>
                  </a:cubicBezTo>
                  <a:lnTo>
                    <a:pt x="824654" y="422357"/>
                  </a:lnTo>
                  <a:cubicBezTo>
                    <a:pt x="801165" y="504977"/>
                    <a:pt x="718565" y="556060"/>
                    <a:pt x="634154" y="540182"/>
                  </a:cubicBezTo>
                  <a:lnTo>
                    <a:pt x="304875" y="478269"/>
                  </a:lnTo>
                </a:path>
              </a:pathLst>
            </a:custGeom>
            <a:solidFill>
              <a:srgbClr val="FF893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1" name="Google Shape;71;p2"/>
            <p:cNvSpPr/>
            <p:nvPr/>
          </p:nvSpPr>
          <p:spPr>
            <a:xfrm>
              <a:off x="5986056" y="3364017"/>
              <a:ext cx="508186" cy="222933"/>
            </a:xfrm>
            <a:custGeom>
              <a:avLst/>
              <a:gdLst/>
              <a:ahLst/>
              <a:cxnLst/>
              <a:rect l="l" t="t" r="r" b="b"/>
              <a:pathLst>
                <a:path w="508186" h="222933" extrusionOk="0">
                  <a:moveTo>
                    <a:pt x="2222" y="39885"/>
                  </a:moveTo>
                  <a:lnTo>
                    <a:pt x="2222" y="39885"/>
                  </a:lnTo>
                  <a:cubicBezTo>
                    <a:pt x="10454" y="10700"/>
                    <a:pt x="40731" y="-6331"/>
                    <a:pt x="69945" y="1785"/>
                  </a:cubicBezTo>
                  <a:lnTo>
                    <a:pt x="468090" y="114751"/>
                  </a:lnTo>
                  <a:cubicBezTo>
                    <a:pt x="497250" y="123066"/>
                    <a:pt x="514255" y="153337"/>
                    <a:pt x="506190" y="182569"/>
                  </a:cubicBezTo>
                  <a:lnTo>
                    <a:pt x="506190" y="182569"/>
                  </a:lnTo>
                  <a:cubicBezTo>
                    <a:pt x="497915" y="211763"/>
                    <a:pt x="467610" y="228794"/>
                    <a:pt x="438372" y="220669"/>
                  </a:cubicBezTo>
                  <a:lnTo>
                    <a:pt x="40131" y="107703"/>
                  </a:lnTo>
                  <a:cubicBezTo>
                    <a:pt x="10936" y="99425"/>
                    <a:pt x="-6089" y="69126"/>
                    <a:pt x="2031" y="39885"/>
                  </a:cubicBezTo>
                  <a:close/>
                </a:path>
              </a:pathLst>
            </a:custGeom>
            <a:solidFill>
              <a:srgbClr val="F46A2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2" name="Google Shape;72;p2"/>
            <p:cNvSpPr/>
            <p:nvPr/>
          </p:nvSpPr>
          <p:spPr>
            <a:xfrm>
              <a:off x="5732525" y="3199638"/>
              <a:ext cx="160305" cy="68960"/>
            </a:xfrm>
            <a:custGeom>
              <a:avLst/>
              <a:gdLst/>
              <a:ahLst/>
              <a:cxnLst/>
              <a:rect l="l" t="t" r="r" b="b"/>
              <a:pathLst>
                <a:path w="160305" h="68960" extrusionOk="0">
                  <a:moveTo>
                    <a:pt x="0" y="68961"/>
                  </a:moveTo>
                  <a:lnTo>
                    <a:pt x="18479" y="3905"/>
                  </a:lnTo>
                  <a:lnTo>
                    <a:pt x="160306" y="0"/>
                  </a:lnTo>
                  <a:lnTo>
                    <a:pt x="141923" y="65056"/>
                  </a:lnTo>
                  <a:lnTo>
                    <a:pt x="0" y="68961"/>
                  </a:lnTo>
                  <a:lnTo>
                    <a:pt x="0" y="68961"/>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3" name="Google Shape;73;p2"/>
            <p:cNvSpPr/>
            <p:nvPr/>
          </p:nvSpPr>
          <p:spPr>
            <a:xfrm>
              <a:off x="5884925" y="3152773"/>
              <a:ext cx="750277" cy="461964"/>
            </a:xfrm>
            <a:custGeom>
              <a:avLst/>
              <a:gdLst/>
              <a:ahLst/>
              <a:cxnLst/>
              <a:rect l="l" t="t" r="r" b="b"/>
              <a:pathLst>
                <a:path w="750277" h="461964" extrusionOk="0">
                  <a:moveTo>
                    <a:pt x="727240" y="461727"/>
                  </a:moveTo>
                  <a:cubicBezTo>
                    <a:pt x="728698" y="391775"/>
                    <a:pt x="686034" y="328443"/>
                    <a:pt x="620656" y="303516"/>
                  </a:cubicBezTo>
                  <a:lnTo>
                    <a:pt x="37249" y="82251"/>
                  </a:lnTo>
                  <a:cubicBezTo>
                    <a:pt x="21266" y="77678"/>
                    <a:pt x="4605" y="86927"/>
                    <a:pt x="35" y="102910"/>
                  </a:cubicBezTo>
                  <a:cubicBezTo>
                    <a:pt x="26" y="102948"/>
                    <a:pt x="16" y="102977"/>
                    <a:pt x="7" y="103015"/>
                  </a:cubicBezTo>
                  <a:lnTo>
                    <a:pt x="23057" y="21672"/>
                  </a:lnTo>
                  <a:cubicBezTo>
                    <a:pt x="27627" y="5669"/>
                    <a:pt x="44284" y="-3617"/>
                    <a:pt x="60300" y="907"/>
                  </a:cubicBezTo>
                  <a:lnTo>
                    <a:pt x="643325" y="222173"/>
                  </a:lnTo>
                  <a:cubicBezTo>
                    <a:pt x="723668" y="252662"/>
                    <a:pt x="767379" y="339502"/>
                    <a:pt x="744004" y="422198"/>
                  </a:cubicBezTo>
                  <a:cubicBezTo>
                    <a:pt x="740232" y="435980"/>
                    <a:pt x="734594" y="449182"/>
                    <a:pt x="727240" y="461441"/>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4" name="Google Shape;74;p2"/>
            <p:cNvSpPr/>
            <p:nvPr/>
          </p:nvSpPr>
          <p:spPr>
            <a:xfrm>
              <a:off x="5990659" y="3362558"/>
              <a:ext cx="506338" cy="191981"/>
            </a:xfrm>
            <a:custGeom>
              <a:avLst/>
              <a:gdLst/>
              <a:ahLst/>
              <a:cxnLst/>
              <a:rect l="l" t="t" r="r" b="b"/>
              <a:pathLst>
                <a:path w="506338" h="191981" extrusionOk="0">
                  <a:moveTo>
                    <a:pt x="4096" y="54393"/>
                  </a:moveTo>
                  <a:cubicBezTo>
                    <a:pt x="-83" y="46392"/>
                    <a:pt x="-1103" y="37105"/>
                    <a:pt x="1238" y="28390"/>
                  </a:cubicBezTo>
                  <a:cubicBezTo>
                    <a:pt x="7620" y="5816"/>
                    <a:pt x="36576" y="-5805"/>
                    <a:pt x="65627" y="2386"/>
                  </a:cubicBezTo>
                  <a:lnTo>
                    <a:pt x="463868" y="115258"/>
                  </a:lnTo>
                  <a:cubicBezTo>
                    <a:pt x="492443" y="123449"/>
                    <a:pt x="511493" y="148595"/>
                    <a:pt x="505111" y="171074"/>
                  </a:cubicBezTo>
                  <a:cubicBezTo>
                    <a:pt x="502489" y="179723"/>
                    <a:pt x="496754" y="187086"/>
                    <a:pt x="489013" y="191743"/>
                  </a:cubicBezTo>
                  <a:cubicBezTo>
                    <a:pt x="481034" y="176904"/>
                    <a:pt x="467225" y="166064"/>
                    <a:pt x="450913" y="161835"/>
                  </a:cubicBezTo>
                  <a:lnTo>
                    <a:pt x="52387" y="48964"/>
                  </a:lnTo>
                  <a:cubicBezTo>
                    <a:pt x="36239" y="43944"/>
                    <a:pt x="18726" y="45916"/>
                    <a:pt x="4096" y="5439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75" name="Google Shape;75;p2"/>
          <p:cNvGrpSpPr/>
          <p:nvPr/>
        </p:nvGrpSpPr>
        <p:grpSpPr>
          <a:xfrm>
            <a:off x="1072211" y="2401555"/>
            <a:ext cx="1581826" cy="1454931"/>
            <a:chOff x="5252920" y="2652722"/>
            <a:chExt cx="1688542" cy="1553086"/>
          </a:xfrm>
        </p:grpSpPr>
        <p:sp>
          <p:nvSpPr>
            <p:cNvPr id="76" name="Google Shape;76;p2"/>
            <p:cNvSpPr/>
            <p:nvPr/>
          </p:nvSpPr>
          <p:spPr>
            <a:xfrm>
              <a:off x="5895212" y="3373278"/>
              <a:ext cx="1041117" cy="287641"/>
            </a:xfrm>
            <a:custGeom>
              <a:avLst/>
              <a:gdLst/>
              <a:ahLst/>
              <a:cxnLst/>
              <a:rect l="l" t="t" r="r" b="b"/>
              <a:pathLst>
                <a:path w="1041117" h="287641" extrusionOk="0">
                  <a:moveTo>
                    <a:pt x="1040695" y="251574"/>
                  </a:moveTo>
                  <a:cubicBezTo>
                    <a:pt x="1045934" y="211283"/>
                    <a:pt x="985736" y="199853"/>
                    <a:pt x="957352" y="194424"/>
                  </a:cubicBezTo>
                  <a:cubicBezTo>
                    <a:pt x="904298" y="183470"/>
                    <a:pt x="852577" y="167658"/>
                    <a:pt x="800570" y="153276"/>
                  </a:cubicBezTo>
                  <a:lnTo>
                    <a:pt x="552920" y="84886"/>
                  </a:lnTo>
                  <a:lnTo>
                    <a:pt x="414331" y="46786"/>
                  </a:lnTo>
                  <a:lnTo>
                    <a:pt x="244501" y="-267"/>
                  </a:lnTo>
                  <a:cubicBezTo>
                    <a:pt x="181064" y="18706"/>
                    <a:pt x="114408" y="24450"/>
                    <a:pt x="48667" y="16592"/>
                  </a:cubicBezTo>
                  <a:cubicBezTo>
                    <a:pt x="36665" y="14973"/>
                    <a:pt x="25902" y="13163"/>
                    <a:pt x="15615" y="10972"/>
                  </a:cubicBezTo>
                  <a:lnTo>
                    <a:pt x="-101" y="121272"/>
                  </a:lnTo>
                  <a:cubicBezTo>
                    <a:pt x="15710" y="126225"/>
                    <a:pt x="28474" y="131559"/>
                    <a:pt x="35617" y="134416"/>
                  </a:cubicBezTo>
                  <a:cubicBezTo>
                    <a:pt x="130867" y="172516"/>
                    <a:pt x="236404" y="187566"/>
                    <a:pt x="336798" y="204425"/>
                  </a:cubicBezTo>
                  <a:cubicBezTo>
                    <a:pt x="401473" y="215379"/>
                    <a:pt x="466433" y="225094"/>
                    <a:pt x="531489" y="234143"/>
                  </a:cubicBezTo>
                  <a:cubicBezTo>
                    <a:pt x="557111" y="237858"/>
                    <a:pt x="582733" y="241287"/>
                    <a:pt x="608356" y="244716"/>
                  </a:cubicBezTo>
                  <a:cubicBezTo>
                    <a:pt x="724084" y="260051"/>
                    <a:pt x="842290" y="280911"/>
                    <a:pt x="958971" y="287102"/>
                  </a:cubicBezTo>
                  <a:cubicBezTo>
                    <a:pt x="983545" y="288435"/>
                    <a:pt x="1036123" y="286054"/>
                    <a:pt x="1040600" y="252145"/>
                  </a:cubicBez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7" name="Google Shape;77;p2"/>
            <p:cNvSpPr/>
            <p:nvPr/>
          </p:nvSpPr>
          <p:spPr>
            <a:xfrm>
              <a:off x="5252920" y="3285552"/>
              <a:ext cx="657817" cy="378668"/>
            </a:xfrm>
            <a:custGeom>
              <a:avLst/>
              <a:gdLst/>
              <a:ahLst/>
              <a:cxnLst/>
              <a:rect l="l" t="t" r="r" b="b"/>
              <a:pathLst>
                <a:path w="657817" h="378668" extrusionOk="0">
                  <a:moveTo>
                    <a:pt x="657716" y="96983"/>
                  </a:moveTo>
                  <a:cubicBezTo>
                    <a:pt x="622188" y="89458"/>
                    <a:pt x="592756" y="77933"/>
                    <a:pt x="535034" y="62979"/>
                  </a:cubicBezTo>
                  <a:cubicBezTo>
                    <a:pt x="472836" y="47167"/>
                    <a:pt x="230234" y="-6363"/>
                    <a:pt x="171179" y="304"/>
                  </a:cubicBezTo>
                  <a:cubicBezTo>
                    <a:pt x="116782" y="6286"/>
                    <a:pt x="67404" y="34833"/>
                    <a:pt x="35067" y="78981"/>
                  </a:cubicBezTo>
                  <a:cubicBezTo>
                    <a:pt x="-25828" y="164773"/>
                    <a:pt x="-5643" y="283692"/>
                    <a:pt x="80149" y="344585"/>
                  </a:cubicBezTo>
                  <a:cubicBezTo>
                    <a:pt x="80177" y="344605"/>
                    <a:pt x="80196" y="344614"/>
                    <a:pt x="80215" y="344633"/>
                  </a:cubicBezTo>
                  <a:cubicBezTo>
                    <a:pt x="147652" y="392258"/>
                    <a:pt x="235187" y="383876"/>
                    <a:pt x="308053" y="354158"/>
                  </a:cubicBezTo>
                  <a:cubicBezTo>
                    <a:pt x="345258" y="338890"/>
                    <a:pt x="380167" y="318535"/>
                    <a:pt x="411781" y="293674"/>
                  </a:cubicBezTo>
                  <a:cubicBezTo>
                    <a:pt x="444261" y="267766"/>
                    <a:pt x="463787" y="227761"/>
                    <a:pt x="502078" y="209188"/>
                  </a:cubicBezTo>
                  <a:cubicBezTo>
                    <a:pt x="550941" y="185375"/>
                    <a:pt x="605329" y="195757"/>
                    <a:pt x="642000" y="207473"/>
                  </a:cubicBezTo>
                  <a:lnTo>
                    <a:pt x="657716" y="96983"/>
                  </a:lnTo>
                  <a:close/>
                  <a:moveTo>
                    <a:pt x="159654" y="263671"/>
                  </a:moveTo>
                  <a:cubicBezTo>
                    <a:pt x="120659" y="236086"/>
                    <a:pt x="111410" y="182117"/>
                    <a:pt x="138994" y="143113"/>
                  </a:cubicBezTo>
                  <a:cubicBezTo>
                    <a:pt x="166579" y="104117"/>
                    <a:pt x="220547" y="94869"/>
                    <a:pt x="259542" y="122453"/>
                  </a:cubicBezTo>
                  <a:cubicBezTo>
                    <a:pt x="298538" y="150037"/>
                    <a:pt x="307787" y="204016"/>
                    <a:pt x="280212" y="243011"/>
                  </a:cubicBezTo>
                  <a:cubicBezTo>
                    <a:pt x="280183" y="243040"/>
                    <a:pt x="280164" y="243068"/>
                    <a:pt x="280145" y="243097"/>
                  </a:cubicBezTo>
                  <a:cubicBezTo>
                    <a:pt x="252532" y="282025"/>
                    <a:pt x="198611" y="291226"/>
                    <a:pt x="159654" y="26367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8" name="Google Shape;78;p2"/>
            <p:cNvSpPr/>
            <p:nvPr/>
          </p:nvSpPr>
          <p:spPr>
            <a:xfrm>
              <a:off x="5899974" y="3438333"/>
              <a:ext cx="1041488" cy="222711"/>
            </a:xfrm>
            <a:custGeom>
              <a:avLst/>
              <a:gdLst/>
              <a:ahLst/>
              <a:cxnLst/>
              <a:rect l="l" t="t" r="r" b="b"/>
              <a:pathLst>
                <a:path w="1041488" h="222711" extrusionOk="0">
                  <a:moveTo>
                    <a:pt x="958971" y="222141"/>
                  </a:moveTo>
                  <a:cubicBezTo>
                    <a:pt x="842194" y="215855"/>
                    <a:pt x="723989" y="194995"/>
                    <a:pt x="608356" y="179565"/>
                  </a:cubicBezTo>
                  <a:cubicBezTo>
                    <a:pt x="582733" y="176136"/>
                    <a:pt x="557016" y="172707"/>
                    <a:pt x="531489" y="168992"/>
                  </a:cubicBezTo>
                  <a:cubicBezTo>
                    <a:pt x="466462" y="159915"/>
                    <a:pt x="401568" y="150009"/>
                    <a:pt x="336798" y="139274"/>
                  </a:cubicBezTo>
                  <a:cubicBezTo>
                    <a:pt x="236404" y="122129"/>
                    <a:pt x="130772" y="106699"/>
                    <a:pt x="35617" y="69075"/>
                  </a:cubicBezTo>
                  <a:cubicBezTo>
                    <a:pt x="28188" y="66027"/>
                    <a:pt x="15710" y="60788"/>
                    <a:pt x="-101" y="55930"/>
                  </a:cubicBezTo>
                  <a:lnTo>
                    <a:pt x="7900" y="-267"/>
                  </a:lnTo>
                  <a:cubicBezTo>
                    <a:pt x="17425" y="3066"/>
                    <a:pt x="25045" y="6305"/>
                    <a:pt x="30188" y="8305"/>
                  </a:cubicBezTo>
                  <a:cubicBezTo>
                    <a:pt x="125438" y="46405"/>
                    <a:pt x="230975" y="61550"/>
                    <a:pt x="331369" y="78505"/>
                  </a:cubicBezTo>
                  <a:cubicBezTo>
                    <a:pt x="396043" y="89458"/>
                    <a:pt x="461004" y="99174"/>
                    <a:pt x="526060" y="108223"/>
                  </a:cubicBezTo>
                  <a:cubicBezTo>
                    <a:pt x="551587" y="112032"/>
                    <a:pt x="577209" y="115366"/>
                    <a:pt x="602926" y="118795"/>
                  </a:cubicBezTo>
                  <a:cubicBezTo>
                    <a:pt x="718560" y="134226"/>
                    <a:pt x="836765" y="155181"/>
                    <a:pt x="953447" y="161372"/>
                  </a:cubicBezTo>
                  <a:cubicBezTo>
                    <a:pt x="970591" y="162324"/>
                    <a:pt x="1001072" y="161372"/>
                    <a:pt x="1020122" y="149561"/>
                  </a:cubicBezTo>
                  <a:cubicBezTo>
                    <a:pt x="1034418" y="156352"/>
                    <a:pt x="1042867" y="171440"/>
                    <a:pt x="1041172" y="187185"/>
                  </a:cubicBezTo>
                  <a:cubicBezTo>
                    <a:pt x="1036885" y="221189"/>
                    <a:pt x="984022" y="223570"/>
                    <a:pt x="959447" y="222141"/>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9" name="Google Shape;79;p2"/>
            <p:cNvSpPr/>
            <p:nvPr/>
          </p:nvSpPr>
          <p:spPr>
            <a:xfrm>
              <a:off x="5257657" y="3421247"/>
              <a:ext cx="650509" cy="244044"/>
            </a:xfrm>
            <a:custGeom>
              <a:avLst/>
              <a:gdLst/>
              <a:ahLst/>
              <a:cxnLst/>
              <a:rect l="l" t="t" r="r" b="b"/>
              <a:pathLst>
                <a:path w="650509" h="244044" extrusionOk="0">
                  <a:moveTo>
                    <a:pt x="650408" y="16915"/>
                  </a:moveTo>
                  <a:cubicBezTo>
                    <a:pt x="646312" y="15295"/>
                    <a:pt x="641836" y="13866"/>
                    <a:pt x="636978" y="12342"/>
                  </a:cubicBezTo>
                  <a:lnTo>
                    <a:pt x="636978" y="12342"/>
                  </a:lnTo>
                  <a:cubicBezTo>
                    <a:pt x="600307" y="532"/>
                    <a:pt x="545728" y="-9565"/>
                    <a:pt x="496960" y="14057"/>
                  </a:cubicBezTo>
                  <a:cubicBezTo>
                    <a:pt x="458860" y="33107"/>
                    <a:pt x="439144" y="72731"/>
                    <a:pt x="406473" y="98448"/>
                  </a:cubicBezTo>
                  <a:cubicBezTo>
                    <a:pt x="374869" y="123299"/>
                    <a:pt x="339960" y="143616"/>
                    <a:pt x="302745" y="158837"/>
                  </a:cubicBezTo>
                  <a:cubicBezTo>
                    <a:pt x="229689" y="188174"/>
                    <a:pt x="142154" y="196937"/>
                    <a:pt x="74717" y="149312"/>
                  </a:cubicBezTo>
                  <a:cubicBezTo>
                    <a:pt x="37827" y="123233"/>
                    <a:pt x="11471" y="84818"/>
                    <a:pt x="422" y="41013"/>
                  </a:cubicBezTo>
                  <a:cubicBezTo>
                    <a:pt x="-4512" y="107431"/>
                    <a:pt x="25701" y="171582"/>
                    <a:pt x="80051" y="210082"/>
                  </a:cubicBezTo>
                  <a:cubicBezTo>
                    <a:pt x="147488" y="257707"/>
                    <a:pt x="235118" y="249134"/>
                    <a:pt x="308079" y="219607"/>
                  </a:cubicBezTo>
                  <a:cubicBezTo>
                    <a:pt x="345265" y="204348"/>
                    <a:pt x="380174" y="184021"/>
                    <a:pt x="411807" y="159218"/>
                  </a:cubicBezTo>
                  <a:cubicBezTo>
                    <a:pt x="444382" y="133310"/>
                    <a:pt x="463908" y="93400"/>
                    <a:pt x="502294" y="74827"/>
                  </a:cubicBezTo>
                  <a:cubicBezTo>
                    <a:pt x="551157" y="51014"/>
                    <a:pt x="605640" y="61301"/>
                    <a:pt x="642312" y="73112"/>
                  </a:cubicBezTo>
                  <a:lnTo>
                    <a:pt x="650313" y="17105"/>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0" name="Google Shape;80;p2"/>
            <p:cNvSpPr/>
            <p:nvPr/>
          </p:nvSpPr>
          <p:spPr>
            <a:xfrm>
              <a:off x="5958934" y="3263169"/>
              <a:ext cx="586331" cy="942639"/>
            </a:xfrm>
            <a:custGeom>
              <a:avLst/>
              <a:gdLst/>
              <a:ahLst/>
              <a:cxnLst/>
              <a:rect l="l" t="t" r="r" b="b"/>
              <a:pathLst>
                <a:path w="586331" h="942639" extrusionOk="0">
                  <a:moveTo>
                    <a:pt x="573970" y="849744"/>
                  </a:moveTo>
                  <a:cubicBezTo>
                    <a:pt x="529393" y="741730"/>
                    <a:pt x="470434" y="637050"/>
                    <a:pt x="417570" y="533037"/>
                  </a:cubicBezTo>
                  <a:cubicBezTo>
                    <a:pt x="405854" y="509892"/>
                    <a:pt x="394138" y="486841"/>
                    <a:pt x="382137" y="463981"/>
                  </a:cubicBezTo>
                  <a:cubicBezTo>
                    <a:pt x="352038" y="405593"/>
                    <a:pt x="321177" y="347491"/>
                    <a:pt x="289554" y="290150"/>
                  </a:cubicBezTo>
                  <a:cubicBezTo>
                    <a:pt x="240119" y="200996"/>
                    <a:pt x="190494" y="106413"/>
                    <a:pt x="123343" y="29070"/>
                  </a:cubicBezTo>
                  <a:cubicBezTo>
                    <a:pt x="118104" y="23069"/>
                    <a:pt x="108960" y="13068"/>
                    <a:pt x="99054" y="-267"/>
                  </a:cubicBezTo>
                  <a:lnTo>
                    <a:pt x="-101" y="51168"/>
                  </a:lnTo>
                  <a:cubicBezTo>
                    <a:pt x="5518" y="60026"/>
                    <a:pt x="10662" y="69646"/>
                    <a:pt x="16186" y="80505"/>
                  </a:cubicBezTo>
                  <a:cubicBezTo>
                    <a:pt x="45542" y="139921"/>
                    <a:pt x="62211" y="204796"/>
                    <a:pt x="65145" y="271005"/>
                  </a:cubicBezTo>
                  <a:cubicBezTo>
                    <a:pt x="98673" y="319325"/>
                    <a:pt x="132268" y="367560"/>
                    <a:pt x="165919" y="415689"/>
                  </a:cubicBezTo>
                  <a:cubicBezTo>
                    <a:pt x="193256" y="455123"/>
                    <a:pt x="220783" y="494461"/>
                    <a:pt x="248120" y="533800"/>
                  </a:cubicBezTo>
                  <a:cubicBezTo>
                    <a:pt x="297079" y="604161"/>
                    <a:pt x="346009" y="674484"/>
                    <a:pt x="394900" y="744778"/>
                  </a:cubicBezTo>
                  <a:cubicBezTo>
                    <a:pt x="425857" y="789165"/>
                    <a:pt x="457861" y="832789"/>
                    <a:pt x="485769" y="879081"/>
                  </a:cubicBezTo>
                  <a:cubicBezTo>
                    <a:pt x="500723" y="903846"/>
                    <a:pt x="531489" y="956900"/>
                    <a:pt x="567970" y="938612"/>
                  </a:cubicBezTo>
                  <a:cubicBezTo>
                    <a:pt x="598640" y="923277"/>
                    <a:pt x="583495" y="872794"/>
                    <a:pt x="573970" y="849934"/>
                  </a:cubicBez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1" name="Google Shape;81;p2"/>
            <p:cNvSpPr/>
            <p:nvPr/>
          </p:nvSpPr>
          <p:spPr>
            <a:xfrm>
              <a:off x="5702214" y="2652722"/>
              <a:ext cx="383206" cy="662072"/>
            </a:xfrm>
            <a:custGeom>
              <a:avLst/>
              <a:gdLst/>
              <a:ahLst/>
              <a:cxnLst/>
              <a:rect l="l" t="t" r="r" b="b"/>
              <a:pathLst>
                <a:path w="383206" h="662072" extrusionOk="0">
                  <a:moveTo>
                    <a:pt x="310530" y="477591"/>
                  </a:moveTo>
                  <a:cubicBezTo>
                    <a:pt x="315388" y="435205"/>
                    <a:pt x="346630" y="403582"/>
                    <a:pt x="360060" y="364339"/>
                  </a:cubicBezTo>
                  <a:cubicBezTo>
                    <a:pt x="373052" y="326344"/>
                    <a:pt x="380682" y="286720"/>
                    <a:pt x="382730" y="246610"/>
                  </a:cubicBezTo>
                  <a:cubicBezTo>
                    <a:pt x="386254" y="167934"/>
                    <a:pt x="365489" y="82590"/>
                    <a:pt x="298243" y="34774"/>
                  </a:cubicBezTo>
                  <a:cubicBezTo>
                    <a:pt x="212851" y="-25872"/>
                    <a:pt x="94465" y="-5812"/>
                    <a:pt x="33819" y="79580"/>
                  </a:cubicBezTo>
                  <a:cubicBezTo>
                    <a:pt x="33753" y="79656"/>
                    <a:pt x="33695" y="79742"/>
                    <a:pt x="33638" y="79828"/>
                  </a:cubicBezTo>
                  <a:cubicBezTo>
                    <a:pt x="2949" y="125071"/>
                    <a:pt x="-7414" y="181097"/>
                    <a:pt x="5063" y="234323"/>
                  </a:cubicBezTo>
                  <a:cubicBezTo>
                    <a:pt x="18208" y="292045"/>
                    <a:pt x="148700" y="503499"/>
                    <a:pt x="184133" y="557030"/>
                  </a:cubicBezTo>
                  <a:cubicBezTo>
                    <a:pt x="217090" y="606560"/>
                    <a:pt x="237759" y="630658"/>
                    <a:pt x="256619" y="661805"/>
                  </a:cubicBezTo>
                  <a:lnTo>
                    <a:pt x="355393" y="610465"/>
                  </a:lnTo>
                  <a:cubicBezTo>
                    <a:pt x="332342" y="579795"/>
                    <a:pt x="304625" y="531598"/>
                    <a:pt x="310911" y="477877"/>
                  </a:cubicBezTo>
                  <a:close/>
                  <a:moveTo>
                    <a:pt x="148605" y="277566"/>
                  </a:moveTo>
                  <a:cubicBezTo>
                    <a:pt x="109715" y="250011"/>
                    <a:pt x="100533" y="196147"/>
                    <a:pt x="128079" y="157266"/>
                  </a:cubicBezTo>
                  <a:cubicBezTo>
                    <a:pt x="155635" y="118375"/>
                    <a:pt x="209498" y="109184"/>
                    <a:pt x="248389" y="136739"/>
                  </a:cubicBezTo>
                  <a:cubicBezTo>
                    <a:pt x="287280" y="164295"/>
                    <a:pt x="296462" y="218159"/>
                    <a:pt x="268906" y="257040"/>
                  </a:cubicBezTo>
                  <a:cubicBezTo>
                    <a:pt x="268877" y="257088"/>
                    <a:pt x="268839" y="257135"/>
                    <a:pt x="268811" y="257183"/>
                  </a:cubicBezTo>
                  <a:cubicBezTo>
                    <a:pt x="241160" y="295864"/>
                    <a:pt x="187467" y="304970"/>
                    <a:pt x="148605" y="27756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2" name="Google Shape;82;p2"/>
            <p:cNvSpPr/>
            <p:nvPr/>
          </p:nvSpPr>
          <p:spPr>
            <a:xfrm>
              <a:off x="5960268" y="3277932"/>
              <a:ext cx="570350" cy="913233"/>
            </a:xfrm>
            <a:custGeom>
              <a:avLst/>
              <a:gdLst/>
              <a:ahLst/>
              <a:cxnLst/>
              <a:rect l="l" t="t" r="r" b="b"/>
              <a:pathLst>
                <a:path w="570350" h="913233" extrusionOk="0">
                  <a:moveTo>
                    <a:pt x="555111" y="910418"/>
                  </a:moveTo>
                  <a:cubicBezTo>
                    <a:pt x="522535" y="924991"/>
                    <a:pt x="492341" y="873366"/>
                    <a:pt x="477577" y="849077"/>
                  </a:cubicBezTo>
                  <a:cubicBezTo>
                    <a:pt x="450145" y="803738"/>
                    <a:pt x="419094" y="760780"/>
                    <a:pt x="388995" y="717156"/>
                  </a:cubicBezTo>
                  <a:cubicBezTo>
                    <a:pt x="341370" y="647938"/>
                    <a:pt x="293745" y="578786"/>
                    <a:pt x="246120" y="509701"/>
                  </a:cubicBezTo>
                  <a:cubicBezTo>
                    <a:pt x="219517" y="471030"/>
                    <a:pt x="192904" y="432292"/>
                    <a:pt x="166300" y="393496"/>
                  </a:cubicBezTo>
                  <a:cubicBezTo>
                    <a:pt x="133534" y="346062"/>
                    <a:pt x="100892" y="298627"/>
                    <a:pt x="68383" y="251193"/>
                  </a:cubicBezTo>
                  <a:cubicBezTo>
                    <a:pt x="62544" y="188080"/>
                    <a:pt x="44733" y="126663"/>
                    <a:pt x="15901" y="70218"/>
                  </a:cubicBezTo>
                  <a:cubicBezTo>
                    <a:pt x="10471" y="59645"/>
                    <a:pt x="5328" y="50406"/>
                    <a:pt x="-101" y="41643"/>
                  </a:cubicBezTo>
                  <a:lnTo>
                    <a:pt x="-101" y="41643"/>
                  </a:lnTo>
                  <a:lnTo>
                    <a:pt x="59906" y="13068"/>
                  </a:lnTo>
                  <a:lnTo>
                    <a:pt x="88481" y="-267"/>
                  </a:lnTo>
                  <a:lnTo>
                    <a:pt x="88481" y="-267"/>
                  </a:lnTo>
                  <a:lnTo>
                    <a:pt x="59906" y="13163"/>
                  </a:lnTo>
                  <a:cubicBezTo>
                    <a:pt x="65431" y="21831"/>
                    <a:pt x="70574" y="31165"/>
                    <a:pt x="76099" y="41738"/>
                  </a:cubicBezTo>
                  <a:cubicBezTo>
                    <a:pt x="104921" y="98345"/>
                    <a:pt x="122704" y="159924"/>
                    <a:pt x="128486" y="223189"/>
                  </a:cubicBezTo>
                  <a:cubicBezTo>
                    <a:pt x="161062" y="270624"/>
                    <a:pt x="193704" y="318030"/>
                    <a:pt x="226403" y="365398"/>
                  </a:cubicBezTo>
                  <a:cubicBezTo>
                    <a:pt x="252978" y="404069"/>
                    <a:pt x="279743" y="442741"/>
                    <a:pt x="306318" y="481602"/>
                  </a:cubicBezTo>
                  <a:cubicBezTo>
                    <a:pt x="353752" y="550878"/>
                    <a:pt x="401377" y="620029"/>
                    <a:pt x="449193" y="689057"/>
                  </a:cubicBezTo>
                  <a:cubicBezTo>
                    <a:pt x="479197" y="732682"/>
                    <a:pt x="510343" y="775734"/>
                    <a:pt x="537680" y="820978"/>
                  </a:cubicBezTo>
                  <a:cubicBezTo>
                    <a:pt x="546500" y="836733"/>
                    <a:pt x="556902" y="851534"/>
                    <a:pt x="568732" y="865174"/>
                  </a:cubicBezTo>
                  <a:cubicBezTo>
                    <a:pt x="572161" y="884224"/>
                    <a:pt x="570637" y="903274"/>
                    <a:pt x="555111" y="91041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3" name="Google Shape;83;p2"/>
            <p:cNvSpPr/>
            <p:nvPr/>
          </p:nvSpPr>
          <p:spPr>
            <a:xfrm>
              <a:off x="5705557" y="2674619"/>
              <a:ext cx="341483" cy="625316"/>
            </a:xfrm>
            <a:custGeom>
              <a:avLst/>
              <a:gdLst/>
              <a:ahLst/>
              <a:cxnLst/>
              <a:rect l="l" t="t" r="r" b="b"/>
              <a:pathLst>
                <a:path w="341483" h="625316" extrusionOk="0">
                  <a:moveTo>
                    <a:pt x="341382" y="586187"/>
                  </a:moveTo>
                  <a:lnTo>
                    <a:pt x="310426" y="598760"/>
                  </a:lnTo>
                  <a:cubicBezTo>
                    <a:pt x="292424" y="567899"/>
                    <a:pt x="272326" y="543420"/>
                    <a:pt x="241084" y="493985"/>
                  </a:cubicBezTo>
                  <a:cubicBezTo>
                    <a:pt x="207080" y="440455"/>
                    <a:pt x="82398" y="229571"/>
                    <a:pt x="69634" y="174135"/>
                  </a:cubicBezTo>
                  <a:cubicBezTo>
                    <a:pt x="57537" y="124901"/>
                    <a:pt x="68005" y="72837"/>
                    <a:pt x="98209" y="32118"/>
                  </a:cubicBezTo>
                  <a:cubicBezTo>
                    <a:pt x="108125" y="19621"/>
                    <a:pt x="119878" y="8705"/>
                    <a:pt x="133071" y="-267"/>
                  </a:cubicBezTo>
                  <a:cubicBezTo>
                    <a:pt x="93761" y="6295"/>
                    <a:pt x="58261" y="27117"/>
                    <a:pt x="33344" y="58216"/>
                  </a:cubicBezTo>
                  <a:cubicBezTo>
                    <a:pt x="3216" y="99078"/>
                    <a:pt x="-7242" y="151190"/>
                    <a:pt x="4769" y="200520"/>
                  </a:cubicBezTo>
                  <a:cubicBezTo>
                    <a:pt x="17151" y="255765"/>
                    <a:pt x="141834" y="467220"/>
                    <a:pt x="176219" y="520274"/>
                  </a:cubicBezTo>
                  <a:cubicBezTo>
                    <a:pt x="207651" y="569899"/>
                    <a:pt x="227559" y="594474"/>
                    <a:pt x="245561" y="625049"/>
                  </a:cubicBezTo>
                  <a:lnTo>
                    <a:pt x="245561" y="625049"/>
                  </a:lnTo>
                  <a:lnTo>
                    <a:pt x="310426" y="598760"/>
                  </a:lnTo>
                  <a:lnTo>
                    <a:pt x="341192" y="586092"/>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4" name="Google Shape;84;p2"/>
            <p:cNvSpPr/>
            <p:nvPr/>
          </p:nvSpPr>
          <p:spPr>
            <a:xfrm>
              <a:off x="6062733" y="3421267"/>
              <a:ext cx="69351" cy="69353"/>
            </a:xfrm>
            <a:custGeom>
              <a:avLst/>
              <a:gdLst/>
              <a:ahLst/>
              <a:cxnLst/>
              <a:rect l="l" t="t" r="r" b="b"/>
              <a:pathLst>
                <a:path w="69351" h="69353" extrusionOk="0">
                  <a:moveTo>
                    <a:pt x="68788" y="28801"/>
                  </a:moveTo>
                  <a:cubicBezTo>
                    <a:pt x="71884" y="47698"/>
                    <a:pt x="59082" y="65529"/>
                    <a:pt x="40185" y="68625"/>
                  </a:cubicBezTo>
                  <a:cubicBezTo>
                    <a:pt x="21287" y="71720"/>
                    <a:pt x="3456" y="58919"/>
                    <a:pt x="361" y="40021"/>
                  </a:cubicBezTo>
                  <a:cubicBezTo>
                    <a:pt x="-2725" y="21190"/>
                    <a:pt x="9971" y="3407"/>
                    <a:pt x="28783" y="226"/>
                  </a:cubicBezTo>
                  <a:cubicBezTo>
                    <a:pt x="47662" y="-2975"/>
                    <a:pt x="65559" y="9741"/>
                    <a:pt x="68760" y="28620"/>
                  </a:cubicBezTo>
                  <a:cubicBezTo>
                    <a:pt x="68769" y="28677"/>
                    <a:pt x="68779" y="28744"/>
                    <a:pt x="68788" y="28801"/>
                  </a:cubicBezTo>
                  <a:close/>
                </a:path>
              </a:pathLst>
            </a:custGeom>
            <a:solidFill>
              <a:srgbClr val="8282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5" name="Google Shape;85;p2"/>
            <p:cNvSpPr/>
            <p:nvPr/>
          </p:nvSpPr>
          <p:spPr>
            <a:xfrm>
              <a:off x="6091618" y="3421951"/>
              <a:ext cx="11620" cy="68389"/>
            </a:xfrm>
            <a:custGeom>
              <a:avLst/>
              <a:gdLst/>
              <a:ahLst/>
              <a:cxnLst/>
              <a:rect l="l" t="t" r="r" b="b"/>
              <a:pathLst>
                <a:path w="11620" h="68389" extrusionOk="0">
                  <a:moveTo>
                    <a:pt x="0" y="0"/>
                  </a:moveTo>
                  <a:lnTo>
                    <a:pt x="11621" y="68390"/>
                  </a:lnTo>
                </a:path>
              </a:pathLst>
            </a:custGeom>
            <a:noFill/>
            <a:ln w="9525" cap="flat" cmpd="sng">
              <a:solidFill>
                <a:srgbClr val="4D4D4D"/>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86" name="Google Shape;86;p2"/>
          <p:cNvSpPr/>
          <p:nvPr/>
        </p:nvSpPr>
        <p:spPr>
          <a:xfrm>
            <a:off x="0" y="0"/>
            <a:ext cx="12192000" cy="6858000"/>
          </a:xfrm>
          <a:custGeom>
            <a:avLst/>
            <a:gdLst/>
            <a:ahLst/>
            <a:cxnLst/>
            <a:rect l="l" t="t" r="r" b="b"/>
            <a:pathLst>
              <a:path w="12192000" h="6858000" extrusionOk="0">
                <a:moveTo>
                  <a:pt x="0" y="0"/>
                </a:moveTo>
                <a:lnTo>
                  <a:pt x="12192000" y="0"/>
                </a:lnTo>
                <a:lnTo>
                  <a:pt x="12192000" y="6858000"/>
                </a:lnTo>
                <a:lnTo>
                  <a:pt x="0" y="6858000"/>
                </a:lnTo>
                <a:lnTo>
                  <a:pt x="0" y="1851184"/>
                </a:lnTo>
                <a:lnTo>
                  <a:pt x="10782" y="1887810"/>
                </a:lnTo>
                <a:cubicBezTo>
                  <a:pt x="162252" y="2368699"/>
                  <a:pt x="366829" y="2534346"/>
                  <a:pt x="569063" y="2600706"/>
                </a:cubicBezTo>
                <a:cubicBezTo>
                  <a:pt x="784779" y="2671490"/>
                  <a:pt x="921529" y="2585825"/>
                  <a:pt x="1053836" y="2710831"/>
                </a:cubicBezTo>
                <a:cubicBezTo>
                  <a:pt x="1200932" y="2849932"/>
                  <a:pt x="1084985" y="3022399"/>
                  <a:pt x="1230140" y="3327912"/>
                </a:cubicBezTo>
                <a:cubicBezTo>
                  <a:pt x="1271084" y="3414053"/>
                  <a:pt x="1385229" y="3654314"/>
                  <a:pt x="1604788" y="3724558"/>
                </a:cubicBezTo>
                <a:cubicBezTo>
                  <a:pt x="1842277" y="3800532"/>
                  <a:pt x="1955959" y="3598258"/>
                  <a:pt x="2199779" y="3636430"/>
                </a:cubicBezTo>
                <a:cubicBezTo>
                  <a:pt x="2479505" y="3680286"/>
                  <a:pt x="2622073" y="4285676"/>
                  <a:pt x="2882621" y="4368859"/>
                </a:cubicBezTo>
                <a:cubicBezTo>
                  <a:pt x="2909008" y="4377473"/>
                  <a:pt x="2936968" y="4380311"/>
                  <a:pt x="2964556" y="4377177"/>
                </a:cubicBezTo>
                <a:cubicBezTo>
                  <a:pt x="2987617" y="4374446"/>
                  <a:pt x="3010169" y="4368328"/>
                  <a:pt x="3031427" y="4359016"/>
                </a:cubicBezTo>
                <a:cubicBezTo>
                  <a:pt x="3104305" y="4327914"/>
                  <a:pt x="3178986" y="4295057"/>
                  <a:pt x="3257038" y="4264695"/>
                </a:cubicBezTo>
                <a:lnTo>
                  <a:pt x="3257315" y="4264695"/>
                </a:lnTo>
                <a:cubicBezTo>
                  <a:pt x="3442167" y="4161691"/>
                  <a:pt x="3650125" y="4107321"/>
                  <a:pt x="3861735" y="4106693"/>
                </a:cubicBezTo>
                <a:lnTo>
                  <a:pt x="3865340" y="4106693"/>
                </a:lnTo>
                <a:cubicBezTo>
                  <a:pt x="4112440" y="4106882"/>
                  <a:pt x="4353950" y="4180259"/>
                  <a:pt x="4559365" y="4317563"/>
                </a:cubicBezTo>
                <a:cubicBezTo>
                  <a:pt x="4620135" y="4334893"/>
                  <a:pt x="4671986" y="4339375"/>
                  <a:pt x="4716166" y="4334015"/>
                </a:cubicBezTo>
                <a:cubicBezTo>
                  <a:pt x="4942611" y="4307026"/>
                  <a:pt x="4970013" y="4024804"/>
                  <a:pt x="4991411" y="3912968"/>
                </a:cubicBezTo>
                <a:cubicBezTo>
                  <a:pt x="5071036" y="3497329"/>
                  <a:pt x="4986790" y="3365021"/>
                  <a:pt x="5350947" y="2942497"/>
                </a:cubicBezTo>
                <a:cubicBezTo>
                  <a:pt x="5696573" y="2541461"/>
                  <a:pt x="6130282" y="2744382"/>
                  <a:pt x="6342537" y="2380547"/>
                </a:cubicBezTo>
                <a:cubicBezTo>
                  <a:pt x="6581506" y="1971193"/>
                  <a:pt x="6134118" y="1539703"/>
                  <a:pt x="6386624" y="1201609"/>
                </a:cubicBezTo>
                <a:cubicBezTo>
                  <a:pt x="6602809" y="912085"/>
                  <a:pt x="7040214" y="1081455"/>
                  <a:pt x="7268043" y="771829"/>
                </a:cubicBezTo>
                <a:cubicBezTo>
                  <a:pt x="7426970" y="555968"/>
                  <a:pt x="7358542" y="197162"/>
                  <a:pt x="7304704" y="295"/>
                </a:cubicBezTo>
                <a:lnTo>
                  <a:pt x="0" y="627"/>
                </a:lnTo>
                <a:close/>
              </a:path>
            </a:pathLst>
          </a:custGeom>
          <a:solidFill>
            <a:schemeClr val="dk1"/>
          </a:solidFill>
          <a:ln>
            <a:noFill/>
          </a:ln>
          <a:effectLst>
            <a:outerShdw blurRad="127000" dist="127000" dir="1620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grpSp>
        <p:nvGrpSpPr>
          <p:cNvPr id="87" name="Google Shape;87;p2"/>
          <p:cNvGrpSpPr/>
          <p:nvPr/>
        </p:nvGrpSpPr>
        <p:grpSpPr>
          <a:xfrm rot="784765">
            <a:off x="2207773" y="201873"/>
            <a:ext cx="1394850" cy="1118415"/>
            <a:chOff x="5353050" y="2833686"/>
            <a:chExt cx="1488947" cy="1193863"/>
          </a:xfrm>
        </p:grpSpPr>
        <p:sp>
          <p:nvSpPr>
            <p:cNvPr id="88" name="Google Shape;88;p2"/>
            <p:cNvSpPr/>
            <p:nvPr/>
          </p:nvSpPr>
          <p:spPr>
            <a:xfrm>
              <a:off x="5353050" y="3293077"/>
              <a:ext cx="201072" cy="99060"/>
            </a:xfrm>
            <a:custGeom>
              <a:avLst/>
              <a:gdLst/>
              <a:ahLst/>
              <a:cxnLst/>
              <a:rect l="l" t="t" r="r" b="b"/>
              <a:pathLst>
                <a:path w="201072" h="99060" extrusionOk="0">
                  <a:moveTo>
                    <a:pt x="0" y="0"/>
                  </a:moveTo>
                  <a:lnTo>
                    <a:pt x="201073" y="99060"/>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9" name="Google Shape;89;p2"/>
            <p:cNvSpPr/>
            <p:nvPr/>
          </p:nvSpPr>
          <p:spPr>
            <a:xfrm>
              <a:off x="5353145" y="2833686"/>
              <a:ext cx="1488852" cy="1193863"/>
            </a:xfrm>
            <a:custGeom>
              <a:avLst/>
              <a:gdLst/>
              <a:ahLst/>
              <a:cxnLst/>
              <a:rect l="l" t="t" r="r" b="b"/>
              <a:pathLst>
                <a:path w="1488852" h="1193863" extrusionOk="0">
                  <a:moveTo>
                    <a:pt x="-227" y="460715"/>
                  </a:moveTo>
                  <a:lnTo>
                    <a:pt x="434970" y="675027"/>
                  </a:lnTo>
                  <a:lnTo>
                    <a:pt x="1488626" y="1193854"/>
                  </a:lnTo>
                  <a:lnTo>
                    <a:pt x="807589" y="-9"/>
                  </a:lnTo>
                  <a:close/>
                  <a:moveTo>
                    <a:pt x="911411" y="645500"/>
                  </a:moveTo>
                  <a:lnTo>
                    <a:pt x="506979" y="446332"/>
                  </a:lnTo>
                  <a:lnTo>
                    <a:pt x="726054" y="321174"/>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0" name="Google Shape;90;p2"/>
            <p:cNvSpPr/>
            <p:nvPr/>
          </p:nvSpPr>
          <p:spPr>
            <a:xfrm>
              <a:off x="5648515" y="3438429"/>
              <a:ext cx="139827" cy="68865"/>
            </a:xfrm>
            <a:custGeom>
              <a:avLst/>
              <a:gdLst/>
              <a:ahLst/>
              <a:cxnLst/>
              <a:rect l="l" t="t" r="r" b="b"/>
              <a:pathLst>
                <a:path w="139827" h="68865" extrusionOk="0">
                  <a:moveTo>
                    <a:pt x="0" y="0"/>
                  </a:moveTo>
                  <a:lnTo>
                    <a:pt x="139827" y="6886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1" name="Google Shape;91;p2"/>
            <p:cNvSpPr/>
            <p:nvPr/>
          </p:nvSpPr>
          <p:spPr>
            <a:xfrm rot="-1782558">
              <a:off x="6668011" y="3902047"/>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2" name="Google Shape;92;p2"/>
            <p:cNvSpPr/>
            <p:nvPr/>
          </p:nvSpPr>
          <p:spPr>
            <a:xfrm rot="-1782558">
              <a:off x="6661325" y="3840396"/>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3" name="Google Shape;93;p2"/>
            <p:cNvSpPr/>
            <p:nvPr/>
          </p:nvSpPr>
          <p:spPr>
            <a:xfrm rot="-1782558">
              <a:off x="6706466" y="3879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4" name="Google Shape;94;p2"/>
            <p:cNvSpPr/>
            <p:nvPr/>
          </p:nvSpPr>
          <p:spPr>
            <a:xfrm rot="-1782558">
              <a:off x="6700444" y="38693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5" name="Google Shape;95;p2"/>
            <p:cNvSpPr/>
            <p:nvPr/>
          </p:nvSpPr>
          <p:spPr>
            <a:xfrm rot="-1782558">
              <a:off x="6694505" y="385874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6" name="Google Shape;96;p2"/>
            <p:cNvSpPr/>
            <p:nvPr/>
          </p:nvSpPr>
          <p:spPr>
            <a:xfrm rot="-1782558">
              <a:off x="6686980" y="384562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7" name="Google Shape;97;p2"/>
            <p:cNvSpPr/>
            <p:nvPr/>
          </p:nvSpPr>
          <p:spPr>
            <a:xfrm rot="-1782558">
              <a:off x="6655594" y="379043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8" name="Google Shape;98;p2"/>
            <p:cNvSpPr/>
            <p:nvPr/>
          </p:nvSpPr>
          <p:spPr>
            <a:xfrm rot="-1782558">
              <a:off x="6661568" y="38010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9" name="Google Shape;99;p2"/>
            <p:cNvSpPr/>
            <p:nvPr/>
          </p:nvSpPr>
          <p:spPr>
            <a:xfrm rot="-1782558">
              <a:off x="6668962" y="38141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0" name="Google Shape;100;p2"/>
            <p:cNvSpPr/>
            <p:nvPr/>
          </p:nvSpPr>
          <p:spPr>
            <a:xfrm rot="-1782558">
              <a:off x="6675031" y="382470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1" name="Google Shape;101;p2"/>
            <p:cNvSpPr/>
            <p:nvPr/>
          </p:nvSpPr>
          <p:spPr>
            <a:xfrm rot="-1782558">
              <a:off x="6602138" y="3786612"/>
              <a:ext cx="96561" cy="5993"/>
            </a:xfrm>
            <a:custGeom>
              <a:avLst/>
              <a:gdLst/>
              <a:ahLst/>
              <a:cxnLst/>
              <a:rect l="l" t="t" r="r" b="b"/>
              <a:pathLst>
                <a:path w="96678" h="6000" extrusionOk="0">
                  <a:moveTo>
                    <a:pt x="-227" y="-10"/>
                  </a:moveTo>
                  <a:lnTo>
                    <a:pt x="96452" y="-10"/>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2" name="Google Shape;102;p2"/>
            <p:cNvSpPr/>
            <p:nvPr/>
          </p:nvSpPr>
          <p:spPr>
            <a:xfrm rot="-1782558">
              <a:off x="6595403" y="372487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3" name="Google Shape;103;p2"/>
            <p:cNvSpPr/>
            <p:nvPr/>
          </p:nvSpPr>
          <p:spPr>
            <a:xfrm rot="-1782558">
              <a:off x="6640675" y="376423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4" name="Google Shape;104;p2"/>
            <p:cNvSpPr/>
            <p:nvPr/>
          </p:nvSpPr>
          <p:spPr>
            <a:xfrm rot="-1782558">
              <a:off x="6634653" y="37538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5" name="Google Shape;105;p2"/>
            <p:cNvSpPr/>
            <p:nvPr/>
          </p:nvSpPr>
          <p:spPr>
            <a:xfrm rot="-1782558">
              <a:off x="6628584" y="37432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6" name="Google Shape;106;p2"/>
            <p:cNvSpPr/>
            <p:nvPr/>
          </p:nvSpPr>
          <p:spPr>
            <a:xfrm rot="-1782558">
              <a:off x="6622657" y="373272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7" name="Google Shape;107;p2"/>
            <p:cNvSpPr/>
            <p:nvPr/>
          </p:nvSpPr>
          <p:spPr>
            <a:xfrm rot="-1782558">
              <a:off x="6589720" y="36750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8" name="Google Shape;108;p2"/>
            <p:cNvSpPr/>
            <p:nvPr/>
          </p:nvSpPr>
          <p:spPr>
            <a:xfrm rot="-1782558">
              <a:off x="6595648" y="36855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9" name="Google Shape;109;p2"/>
            <p:cNvSpPr/>
            <p:nvPr/>
          </p:nvSpPr>
          <p:spPr>
            <a:xfrm rot="-1782558">
              <a:off x="6603171" y="369863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0" name="Google Shape;110;p2"/>
            <p:cNvSpPr/>
            <p:nvPr/>
          </p:nvSpPr>
          <p:spPr>
            <a:xfrm rot="-1782558">
              <a:off x="6609110" y="37091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1" name="Google Shape;111;p2"/>
            <p:cNvSpPr/>
            <p:nvPr/>
          </p:nvSpPr>
          <p:spPr>
            <a:xfrm rot="-1782558">
              <a:off x="6536216" y="367109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2" name="Google Shape;112;p2"/>
            <p:cNvSpPr/>
            <p:nvPr/>
          </p:nvSpPr>
          <p:spPr>
            <a:xfrm rot="-1782558">
              <a:off x="6530985" y="3611968"/>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3" name="Google Shape;113;p2"/>
            <p:cNvSpPr/>
            <p:nvPr/>
          </p:nvSpPr>
          <p:spPr>
            <a:xfrm rot="-1782558">
              <a:off x="6576256" y="36514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4" name="Google Shape;114;p2"/>
            <p:cNvSpPr/>
            <p:nvPr/>
          </p:nvSpPr>
          <p:spPr>
            <a:xfrm rot="-1782558">
              <a:off x="6568732" y="36383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 name="Google Shape;115;p2"/>
            <p:cNvSpPr/>
            <p:nvPr/>
          </p:nvSpPr>
          <p:spPr>
            <a:xfrm rot="-1782558">
              <a:off x="6562710" y="36277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6" name="Google Shape;116;p2"/>
            <p:cNvSpPr/>
            <p:nvPr/>
          </p:nvSpPr>
          <p:spPr>
            <a:xfrm rot="-1782558">
              <a:off x="6556736" y="36172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7" name="Google Shape;117;p2"/>
            <p:cNvSpPr/>
            <p:nvPr/>
          </p:nvSpPr>
          <p:spPr>
            <a:xfrm rot="-1782558">
              <a:off x="6523799" y="35594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8" name="Google Shape;118;p2"/>
            <p:cNvSpPr/>
            <p:nvPr/>
          </p:nvSpPr>
          <p:spPr>
            <a:xfrm rot="-1782558">
              <a:off x="6531323" y="35726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9" name="Google Shape;119;p2"/>
            <p:cNvSpPr/>
            <p:nvPr/>
          </p:nvSpPr>
          <p:spPr>
            <a:xfrm rot="-1782558">
              <a:off x="6537250" y="35831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0" name="Google Shape;120;p2"/>
            <p:cNvSpPr/>
            <p:nvPr/>
          </p:nvSpPr>
          <p:spPr>
            <a:xfrm rot="-1782558">
              <a:off x="6543272" y="359362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1" name="Google Shape;121;p2"/>
            <p:cNvSpPr/>
            <p:nvPr/>
          </p:nvSpPr>
          <p:spPr>
            <a:xfrm rot="-1782558">
              <a:off x="6471798" y="355818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2" name="Google Shape;122;p2"/>
            <p:cNvSpPr/>
            <p:nvPr/>
          </p:nvSpPr>
          <p:spPr>
            <a:xfrm rot="-1782558">
              <a:off x="6465111" y="3496532"/>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3" name="Google Shape;123;p2"/>
            <p:cNvSpPr/>
            <p:nvPr/>
          </p:nvSpPr>
          <p:spPr>
            <a:xfrm rot="-1782558">
              <a:off x="6510335" y="3535904"/>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4" name="Google Shape;124;p2"/>
            <p:cNvSpPr/>
            <p:nvPr/>
          </p:nvSpPr>
          <p:spPr>
            <a:xfrm rot="-1782558">
              <a:off x="6504313" y="3525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5" name="Google Shape;125;p2"/>
            <p:cNvSpPr/>
            <p:nvPr/>
          </p:nvSpPr>
          <p:spPr>
            <a:xfrm rot="-1782558">
              <a:off x="6496789" y="351227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6" name="Google Shape;126;p2"/>
            <p:cNvSpPr/>
            <p:nvPr/>
          </p:nvSpPr>
          <p:spPr>
            <a:xfrm rot="-1782558">
              <a:off x="6490944" y="3501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7" name="Google Shape;127;p2"/>
            <p:cNvSpPr/>
            <p:nvPr/>
          </p:nvSpPr>
          <p:spPr>
            <a:xfrm rot="-1782558">
              <a:off x="6459380" y="34466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8" name="Google Shape;128;p2"/>
            <p:cNvSpPr/>
            <p:nvPr/>
          </p:nvSpPr>
          <p:spPr>
            <a:xfrm rot="-1782558">
              <a:off x="6465402" y="3457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9" name="Google Shape;129;p2"/>
            <p:cNvSpPr/>
            <p:nvPr/>
          </p:nvSpPr>
          <p:spPr>
            <a:xfrm rot="-1782558">
              <a:off x="6471376" y="346767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0" name="Google Shape;130;p2"/>
            <p:cNvSpPr/>
            <p:nvPr/>
          </p:nvSpPr>
          <p:spPr>
            <a:xfrm rot="-1782558">
              <a:off x="6477398" y="34781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1" name="Google Shape;131;p2"/>
            <p:cNvSpPr/>
            <p:nvPr/>
          </p:nvSpPr>
          <p:spPr>
            <a:xfrm rot="-1782558">
              <a:off x="6407473" y="3445369"/>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2" name="Google Shape;132;p2"/>
            <p:cNvSpPr/>
            <p:nvPr/>
          </p:nvSpPr>
          <p:spPr>
            <a:xfrm rot="-1782558">
              <a:off x="6400645" y="33835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3" name="Google Shape;133;p2"/>
            <p:cNvSpPr/>
            <p:nvPr/>
          </p:nvSpPr>
          <p:spPr>
            <a:xfrm rot="-1782558">
              <a:off x="6445916" y="34229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4" name="Google Shape;134;p2"/>
            <p:cNvSpPr/>
            <p:nvPr/>
          </p:nvSpPr>
          <p:spPr>
            <a:xfrm rot="-1782558">
              <a:off x="6439989" y="34124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5" name="Google Shape;135;p2"/>
            <p:cNvSpPr/>
            <p:nvPr/>
          </p:nvSpPr>
          <p:spPr>
            <a:xfrm rot="-1782558">
              <a:off x="6432548" y="33993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6" name="Google Shape;136;p2"/>
            <p:cNvSpPr/>
            <p:nvPr/>
          </p:nvSpPr>
          <p:spPr>
            <a:xfrm rot="-1782558">
              <a:off x="6426526" y="33889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7" name="Google Shape;137;p2"/>
            <p:cNvSpPr/>
            <p:nvPr/>
          </p:nvSpPr>
          <p:spPr>
            <a:xfrm rot="-1782558">
              <a:off x="6395044" y="33337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8" name="Google Shape;138;p2"/>
            <p:cNvSpPr/>
            <p:nvPr/>
          </p:nvSpPr>
          <p:spPr>
            <a:xfrm rot="-1782558">
              <a:off x="6400983" y="33442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9" name="Google Shape;139;p2"/>
            <p:cNvSpPr/>
            <p:nvPr/>
          </p:nvSpPr>
          <p:spPr>
            <a:xfrm rot="-1782558">
              <a:off x="6407005" y="33546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0" name="Google Shape;140;p2"/>
            <p:cNvSpPr/>
            <p:nvPr/>
          </p:nvSpPr>
          <p:spPr>
            <a:xfrm rot="-1782558">
              <a:off x="6414529" y="33678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1" name="Google Shape;141;p2"/>
            <p:cNvSpPr/>
            <p:nvPr/>
          </p:nvSpPr>
          <p:spPr>
            <a:xfrm rot="-1782558">
              <a:off x="6341635" y="332980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2" name="Google Shape;142;p2"/>
            <p:cNvSpPr/>
            <p:nvPr/>
          </p:nvSpPr>
          <p:spPr>
            <a:xfrm rot="-1782558">
              <a:off x="6334853" y="326805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3" name="Google Shape;143;p2"/>
            <p:cNvSpPr/>
            <p:nvPr/>
          </p:nvSpPr>
          <p:spPr>
            <a:xfrm rot="-1782558">
              <a:off x="6381592" y="33100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4" name="Google Shape;144;p2"/>
            <p:cNvSpPr/>
            <p:nvPr/>
          </p:nvSpPr>
          <p:spPr>
            <a:xfrm rot="-1782558">
              <a:off x="6374068" y="329696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5" name="Google Shape;145;p2"/>
            <p:cNvSpPr/>
            <p:nvPr/>
          </p:nvSpPr>
          <p:spPr>
            <a:xfrm rot="-1782558">
              <a:off x="6368129" y="328650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6" name="Google Shape;146;p2"/>
            <p:cNvSpPr/>
            <p:nvPr/>
          </p:nvSpPr>
          <p:spPr>
            <a:xfrm rot="-1782558">
              <a:off x="6362107" y="327599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7" name="Google Shape;147;p2"/>
            <p:cNvSpPr/>
            <p:nvPr/>
          </p:nvSpPr>
          <p:spPr>
            <a:xfrm rot="-1782558">
              <a:off x="6329122" y="32181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8" name="Google Shape;148;p2"/>
            <p:cNvSpPr/>
            <p:nvPr/>
          </p:nvSpPr>
          <p:spPr>
            <a:xfrm rot="-1782558">
              <a:off x="6336564" y="32313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9" name="Google Shape;149;p2"/>
            <p:cNvSpPr/>
            <p:nvPr/>
          </p:nvSpPr>
          <p:spPr>
            <a:xfrm rot="-1782558">
              <a:off x="6342586" y="32418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0" name="Google Shape;150;p2"/>
            <p:cNvSpPr/>
            <p:nvPr/>
          </p:nvSpPr>
          <p:spPr>
            <a:xfrm rot="-1782558">
              <a:off x="6348655" y="32523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1" name="Google Shape;151;p2"/>
            <p:cNvSpPr/>
            <p:nvPr/>
          </p:nvSpPr>
          <p:spPr>
            <a:xfrm rot="-1782558">
              <a:off x="6277216" y="3216894"/>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2" name="Google Shape;152;p2"/>
            <p:cNvSpPr/>
            <p:nvPr/>
          </p:nvSpPr>
          <p:spPr>
            <a:xfrm rot="-1782558">
              <a:off x="6270530" y="3155243"/>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3" name="Google Shape;153;p2"/>
            <p:cNvSpPr/>
            <p:nvPr/>
          </p:nvSpPr>
          <p:spPr>
            <a:xfrm rot="-1782558">
              <a:off x="6315671" y="31945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4" name="Google Shape;154;p2"/>
            <p:cNvSpPr/>
            <p:nvPr/>
          </p:nvSpPr>
          <p:spPr>
            <a:xfrm rot="-1782558">
              <a:off x="6309649" y="318415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5" name="Google Shape;155;p2"/>
            <p:cNvSpPr/>
            <p:nvPr/>
          </p:nvSpPr>
          <p:spPr>
            <a:xfrm rot="-1782558">
              <a:off x="6303710" y="31735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6" name="Google Shape;156;p2"/>
            <p:cNvSpPr/>
            <p:nvPr/>
          </p:nvSpPr>
          <p:spPr>
            <a:xfrm rot="-1782558">
              <a:off x="6296185" y="316047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7" name="Google Shape;157;p2"/>
            <p:cNvSpPr/>
            <p:nvPr/>
          </p:nvSpPr>
          <p:spPr>
            <a:xfrm rot="-1782558">
              <a:off x="6264799" y="31052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8" name="Google Shape;158;p2"/>
            <p:cNvSpPr/>
            <p:nvPr/>
          </p:nvSpPr>
          <p:spPr>
            <a:xfrm rot="-1782558">
              <a:off x="6270726" y="31157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9" name="Google Shape;159;p2"/>
            <p:cNvSpPr/>
            <p:nvPr/>
          </p:nvSpPr>
          <p:spPr>
            <a:xfrm rot="-1782558">
              <a:off x="6276795" y="31263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0" name="Google Shape;160;p2"/>
            <p:cNvSpPr/>
            <p:nvPr/>
          </p:nvSpPr>
          <p:spPr>
            <a:xfrm rot="-1782558">
              <a:off x="6284237" y="31395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1" name="Google Shape;161;p2"/>
            <p:cNvSpPr/>
            <p:nvPr/>
          </p:nvSpPr>
          <p:spPr>
            <a:xfrm rot="-1782558">
              <a:off x="6212798" y="3103985"/>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2" name="Google Shape;162;p2"/>
            <p:cNvSpPr/>
            <p:nvPr/>
          </p:nvSpPr>
          <p:spPr>
            <a:xfrm rot="-1782558">
              <a:off x="6206111" y="3042334"/>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3" name="Google Shape;163;p2"/>
            <p:cNvSpPr/>
            <p:nvPr/>
          </p:nvSpPr>
          <p:spPr>
            <a:xfrm rot="-1782558">
              <a:off x="6251252" y="30817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 name="Google Shape;164;p2"/>
            <p:cNvSpPr/>
            <p:nvPr/>
          </p:nvSpPr>
          <p:spPr>
            <a:xfrm rot="-1782558">
              <a:off x="6245313" y="30711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 name="Google Shape;165;p2"/>
            <p:cNvSpPr/>
            <p:nvPr/>
          </p:nvSpPr>
          <p:spPr>
            <a:xfrm rot="-1782558">
              <a:off x="6239386" y="306078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 name="Google Shape;166;p2"/>
            <p:cNvSpPr/>
            <p:nvPr/>
          </p:nvSpPr>
          <p:spPr>
            <a:xfrm rot="-1782558">
              <a:off x="6231862" y="304756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 name="Google Shape;167;p2"/>
            <p:cNvSpPr/>
            <p:nvPr/>
          </p:nvSpPr>
          <p:spPr>
            <a:xfrm rot="-1782558">
              <a:off x="6200380" y="299247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 name="Google Shape;168;p2"/>
            <p:cNvSpPr/>
            <p:nvPr/>
          </p:nvSpPr>
          <p:spPr>
            <a:xfrm rot="-1782558">
              <a:off x="6206402" y="300298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 name="Google Shape;169;p2"/>
            <p:cNvSpPr/>
            <p:nvPr/>
          </p:nvSpPr>
          <p:spPr>
            <a:xfrm rot="-1782558">
              <a:off x="6213844" y="301614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 name="Google Shape;170;p2"/>
            <p:cNvSpPr/>
            <p:nvPr/>
          </p:nvSpPr>
          <p:spPr>
            <a:xfrm rot="-1782558">
              <a:off x="6219770" y="30265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 name="Google Shape;171;p2"/>
            <p:cNvSpPr/>
            <p:nvPr/>
          </p:nvSpPr>
          <p:spPr>
            <a:xfrm rot="-1782558">
              <a:off x="6145769" y="299267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 name="Google Shape;172;p2"/>
            <p:cNvSpPr/>
            <p:nvPr/>
          </p:nvSpPr>
          <p:spPr>
            <a:xfrm rot="-1782558">
              <a:off x="6082552" y="287565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 name="Google Shape;173;p2"/>
            <p:cNvSpPr/>
            <p:nvPr/>
          </p:nvSpPr>
          <p:spPr>
            <a:xfrm rot="-1782558">
              <a:off x="6139035" y="29309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 name="Google Shape;174;p2"/>
            <p:cNvSpPr/>
            <p:nvPr/>
          </p:nvSpPr>
          <p:spPr>
            <a:xfrm rot="-1782558">
              <a:off x="6184307" y="2970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 name="Google Shape;175;p2"/>
            <p:cNvSpPr/>
            <p:nvPr/>
          </p:nvSpPr>
          <p:spPr>
            <a:xfrm rot="-1782558">
              <a:off x="6178285" y="29598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 name="Google Shape;176;p2"/>
            <p:cNvSpPr/>
            <p:nvPr/>
          </p:nvSpPr>
          <p:spPr>
            <a:xfrm rot="-1782558">
              <a:off x="6170760" y="294676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 name="Google Shape;177;p2"/>
            <p:cNvSpPr/>
            <p:nvPr/>
          </p:nvSpPr>
          <p:spPr>
            <a:xfrm rot="-1782558">
              <a:off x="6164821" y="293620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 name="Google Shape;178;p2"/>
            <p:cNvSpPr/>
            <p:nvPr/>
          </p:nvSpPr>
          <p:spPr>
            <a:xfrm rot="-1782558">
              <a:off x="6133352" y="288116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 name="Google Shape;179;p2"/>
            <p:cNvSpPr/>
            <p:nvPr/>
          </p:nvSpPr>
          <p:spPr>
            <a:xfrm rot="-1782558">
              <a:off x="6139374" y="289157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 name="Google Shape;180;p2"/>
            <p:cNvSpPr/>
            <p:nvPr/>
          </p:nvSpPr>
          <p:spPr>
            <a:xfrm rot="-1782558">
              <a:off x="6145301" y="2902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 name="Google Shape;181;p2"/>
            <p:cNvSpPr/>
            <p:nvPr/>
          </p:nvSpPr>
          <p:spPr>
            <a:xfrm rot="-1782558">
              <a:off x="6151323" y="291259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2" name="Google Shape;182;p2"/>
          <p:cNvGrpSpPr/>
          <p:nvPr/>
        </p:nvGrpSpPr>
        <p:grpSpPr>
          <a:xfrm>
            <a:off x="3588404" y="687881"/>
            <a:ext cx="592134" cy="954318"/>
            <a:chOff x="5781734" y="2919412"/>
            <a:chExt cx="632081" cy="1018700"/>
          </a:xfrm>
        </p:grpSpPr>
        <p:sp>
          <p:nvSpPr>
            <p:cNvPr id="183" name="Google Shape;183;p2"/>
            <p:cNvSpPr/>
            <p:nvPr/>
          </p:nvSpPr>
          <p:spPr>
            <a:xfrm>
              <a:off x="6257067" y="2919412"/>
              <a:ext cx="130016" cy="123825"/>
            </a:xfrm>
            <a:custGeom>
              <a:avLst/>
              <a:gdLst/>
              <a:ahLst/>
              <a:cxnLst/>
              <a:rect l="l" t="t" r="r" b="b"/>
              <a:pathLst>
                <a:path w="130016" h="123825" extrusionOk="0">
                  <a:moveTo>
                    <a:pt x="71723" y="123825"/>
                  </a:moveTo>
                  <a:lnTo>
                    <a:pt x="130016" y="0"/>
                  </a:lnTo>
                  <a:lnTo>
                    <a:pt x="36004" y="13907"/>
                  </a:lnTo>
                  <a:lnTo>
                    <a:pt x="0" y="90297"/>
                  </a:lnTo>
                  <a:lnTo>
                    <a:pt x="71723" y="123825"/>
                  </a:lnTo>
                  <a:lnTo>
                    <a:pt x="71723" y="123825"/>
                  </a:lnTo>
                  <a:close/>
                </a:path>
              </a:pathLst>
            </a:custGeom>
            <a:solidFill>
              <a:srgbClr val="1D69B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 name="Google Shape;184;p2"/>
            <p:cNvSpPr/>
            <p:nvPr/>
          </p:nvSpPr>
          <p:spPr>
            <a:xfrm>
              <a:off x="6186963" y="2976657"/>
              <a:ext cx="184785" cy="152400"/>
            </a:xfrm>
            <a:custGeom>
              <a:avLst/>
              <a:gdLst/>
              <a:ahLst/>
              <a:cxnLst/>
              <a:rect l="l" t="t" r="r" b="b"/>
              <a:pathLst>
                <a:path w="184785" h="152400" extrusionOk="0">
                  <a:moveTo>
                    <a:pt x="184785" y="68294"/>
                  </a:moveTo>
                  <a:lnTo>
                    <a:pt x="145256" y="152400"/>
                  </a:lnTo>
                  <a:lnTo>
                    <a:pt x="0" y="84106"/>
                  </a:lnTo>
                  <a:lnTo>
                    <a:pt x="39529" y="0"/>
                  </a:lnTo>
                  <a:lnTo>
                    <a:pt x="184785" y="68294"/>
                  </a:lnTo>
                  <a:lnTo>
                    <a:pt x="184785" y="68294"/>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 name="Google Shape;185;p2"/>
            <p:cNvSpPr/>
            <p:nvPr/>
          </p:nvSpPr>
          <p:spPr>
            <a:xfrm>
              <a:off x="6307645" y="2919888"/>
              <a:ext cx="80390" cy="109727"/>
            </a:xfrm>
            <a:custGeom>
              <a:avLst/>
              <a:gdLst/>
              <a:ahLst/>
              <a:cxnLst/>
              <a:rect l="l" t="t" r="r" b="b"/>
              <a:pathLst>
                <a:path w="80390" h="109727" extrusionOk="0">
                  <a:moveTo>
                    <a:pt x="0" y="93726"/>
                  </a:moveTo>
                  <a:lnTo>
                    <a:pt x="38576" y="6001"/>
                  </a:lnTo>
                  <a:lnTo>
                    <a:pt x="80391" y="0"/>
                  </a:lnTo>
                  <a:lnTo>
                    <a:pt x="32004" y="109728"/>
                  </a:lnTo>
                  <a:lnTo>
                    <a:pt x="0" y="93726"/>
                  </a:lnTo>
                  <a:lnTo>
                    <a:pt x="0" y="93726"/>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 name="Google Shape;186;p2"/>
            <p:cNvSpPr/>
            <p:nvPr/>
          </p:nvSpPr>
          <p:spPr>
            <a:xfrm>
              <a:off x="6284023" y="3014662"/>
              <a:ext cx="84581" cy="113156"/>
            </a:xfrm>
            <a:custGeom>
              <a:avLst/>
              <a:gdLst/>
              <a:ahLst/>
              <a:cxnLst/>
              <a:rect l="l" t="t" r="r" b="b"/>
              <a:pathLst>
                <a:path w="84581" h="113156" extrusionOk="0">
                  <a:moveTo>
                    <a:pt x="84582" y="27337"/>
                  </a:moveTo>
                  <a:lnTo>
                    <a:pt x="50101" y="113157"/>
                  </a:lnTo>
                  <a:lnTo>
                    <a:pt x="0" y="85820"/>
                  </a:lnTo>
                  <a:lnTo>
                    <a:pt x="34480" y="0"/>
                  </a:lnTo>
                  <a:lnTo>
                    <a:pt x="84582" y="27337"/>
                  </a:lnTo>
                  <a:lnTo>
                    <a:pt x="84582" y="27337"/>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 name="Google Shape;187;p2"/>
            <p:cNvSpPr/>
            <p:nvPr/>
          </p:nvSpPr>
          <p:spPr>
            <a:xfrm>
              <a:off x="6064377" y="3012090"/>
              <a:ext cx="327945" cy="248316"/>
            </a:xfrm>
            <a:custGeom>
              <a:avLst/>
              <a:gdLst/>
              <a:ahLst/>
              <a:cxnLst/>
              <a:rect l="l" t="t" r="r" b="b"/>
              <a:pathLst>
                <a:path w="327945" h="248316" extrusionOk="0">
                  <a:moveTo>
                    <a:pt x="308705" y="248317"/>
                  </a:moveTo>
                  <a:lnTo>
                    <a:pt x="327946" y="108109"/>
                  </a:lnTo>
                  <a:lnTo>
                    <a:pt x="97822" y="0"/>
                  </a:lnTo>
                  <a:lnTo>
                    <a:pt x="0" y="103346"/>
                  </a:lnTo>
                  <a:lnTo>
                    <a:pt x="308705" y="248317"/>
                  </a:lnTo>
                  <a:lnTo>
                    <a:pt x="308705" y="248317"/>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 name="Google Shape;188;p2"/>
            <p:cNvSpPr/>
            <p:nvPr/>
          </p:nvSpPr>
          <p:spPr>
            <a:xfrm>
              <a:off x="5781734" y="3104485"/>
              <a:ext cx="625778" cy="825503"/>
            </a:xfrm>
            <a:custGeom>
              <a:avLst/>
              <a:gdLst/>
              <a:ahLst/>
              <a:cxnLst/>
              <a:rect l="l" t="t" r="r" b="b"/>
              <a:pathLst>
                <a:path w="625778" h="825503" extrusionOk="0">
                  <a:moveTo>
                    <a:pt x="152620" y="214419"/>
                  </a:moveTo>
                  <a:lnTo>
                    <a:pt x="225010" y="17251"/>
                  </a:lnTo>
                  <a:cubicBezTo>
                    <a:pt x="232144" y="2192"/>
                    <a:pt x="250108" y="-4285"/>
                    <a:pt x="265206" y="2773"/>
                  </a:cubicBezTo>
                  <a:lnTo>
                    <a:pt x="608106" y="163841"/>
                  </a:lnTo>
                  <a:cubicBezTo>
                    <a:pt x="623174" y="170975"/>
                    <a:pt x="629613" y="188968"/>
                    <a:pt x="622488" y="204037"/>
                  </a:cubicBezTo>
                  <a:lnTo>
                    <a:pt x="309307" y="742961"/>
                  </a:lnTo>
                  <a:cubicBezTo>
                    <a:pt x="265968" y="817285"/>
                    <a:pt x="173051" y="846212"/>
                    <a:pt x="95184" y="809636"/>
                  </a:cubicBezTo>
                  <a:lnTo>
                    <a:pt x="95184" y="809636"/>
                  </a:lnTo>
                  <a:cubicBezTo>
                    <a:pt x="17279" y="773146"/>
                    <a:pt x="-19811" y="683163"/>
                    <a:pt x="9745" y="602372"/>
                  </a:cubicBezTo>
                  <a:lnTo>
                    <a:pt x="125188" y="288047"/>
                  </a:lnTo>
                </a:path>
              </a:pathLst>
            </a:custGeom>
            <a:solidFill>
              <a:srgbClr val="30AEE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 name="Google Shape;189;p2"/>
            <p:cNvSpPr/>
            <p:nvPr/>
          </p:nvSpPr>
          <p:spPr>
            <a:xfrm>
              <a:off x="5902802" y="3312652"/>
              <a:ext cx="285996" cy="484112"/>
            </a:xfrm>
            <a:custGeom>
              <a:avLst/>
              <a:gdLst/>
              <a:ahLst/>
              <a:cxnLst/>
              <a:rect l="l" t="t" r="r" b="b"/>
              <a:pathLst>
                <a:path w="285996" h="484112" extrusionOk="0">
                  <a:moveTo>
                    <a:pt x="254057" y="5108"/>
                  </a:moveTo>
                  <a:lnTo>
                    <a:pt x="254057" y="5108"/>
                  </a:lnTo>
                  <a:cubicBezTo>
                    <a:pt x="281451" y="18005"/>
                    <a:pt x="293243" y="50638"/>
                    <a:pt x="280441" y="78070"/>
                  </a:cubicBezTo>
                  <a:lnTo>
                    <a:pt x="104324" y="452497"/>
                  </a:lnTo>
                  <a:cubicBezTo>
                    <a:pt x="91303" y="479872"/>
                    <a:pt x="58661" y="491645"/>
                    <a:pt x="31172" y="478882"/>
                  </a:cubicBezTo>
                  <a:lnTo>
                    <a:pt x="31172" y="478882"/>
                  </a:lnTo>
                  <a:cubicBezTo>
                    <a:pt x="3768" y="465937"/>
                    <a:pt x="-8024" y="433285"/>
                    <a:pt x="4787" y="405825"/>
                  </a:cubicBezTo>
                  <a:lnTo>
                    <a:pt x="181000" y="31397"/>
                  </a:lnTo>
                  <a:cubicBezTo>
                    <a:pt x="193973" y="4032"/>
                    <a:pt x="226615" y="-7712"/>
                    <a:pt x="254057" y="5108"/>
                  </a:cubicBezTo>
                  <a:close/>
                </a:path>
              </a:pathLst>
            </a:custGeom>
            <a:solidFill>
              <a:srgbClr val="2B9FD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 name="Google Shape;190;p2"/>
            <p:cNvSpPr/>
            <p:nvPr/>
          </p:nvSpPr>
          <p:spPr>
            <a:xfrm>
              <a:off x="6313455" y="3087432"/>
              <a:ext cx="80390" cy="169449"/>
            </a:xfrm>
            <a:custGeom>
              <a:avLst/>
              <a:gdLst/>
              <a:ahLst/>
              <a:cxnLst/>
              <a:rect l="l" t="t" r="r" b="b"/>
              <a:pathLst>
                <a:path w="80390" h="169449" extrusionOk="0">
                  <a:moveTo>
                    <a:pt x="19145" y="0"/>
                  </a:moveTo>
                  <a:lnTo>
                    <a:pt x="80391" y="28861"/>
                  </a:lnTo>
                  <a:lnTo>
                    <a:pt x="61150" y="169450"/>
                  </a:lnTo>
                  <a:lnTo>
                    <a:pt x="0" y="140684"/>
                  </a:lnTo>
                  <a:lnTo>
                    <a:pt x="19145" y="0"/>
                  </a:lnTo>
                  <a:lnTo>
                    <a:pt x="19145"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 name="Google Shape;191;p2"/>
            <p:cNvSpPr/>
            <p:nvPr/>
          </p:nvSpPr>
          <p:spPr>
            <a:xfrm>
              <a:off x="5848064" y="3239832"/>
              <a:ext cx="565751" cy="698280"/>
            </a:xfrm>
            <a:custGeom>
              <a:avLst/>
              <a:gdLst/>
              <a:ahLst/>
              <a:cxnLst/>
              <a:rect l="l" t="t" r="r" b="b"/>
              <a:pathLst>
                <a:path w="565751" h="698280" extrusionOk="0">
                  <a:moveTo>
                    <a:pt x="-387" y="659239"/>
                  </a:moveTo>
                  <a:cubicBezTo>
                    <a:pt x="68498" y="672069"/>
                    <a:pt x="138002" y="640094"/>
                    <a:pt x="173063" y="579419"/>
                  </a:cubicBezTo>
                  <a:lnTo>
                    <a:pt x="486341" y="40114"/>
                  </a:lnTo>
                  <a:cubicBezTo>
                    <a:pt x="493399" y="25017"/>
                    <a:pt x="486922" y="7053"/>
                    <a:pt x="471863" y="-82"/>
                  </a:cubicBezTo>
                  <a:lnTo>
                    <a:pt x="548063" y="35923"/>
                  </a:lnTo>
                  <a:cubicBezTo>
                    <a:pt x="563084" y="43095"/>
                    <a:pt x="569541" y="61012"/>
                    <a:pt x="562541" y="76118"/>
                  </a:cubicBezTo>
                  <a:lnTo>
                    <a:pt x="249644" y="615710"/>
                  </a:lnTo>
                  <a:cubicBezTo>
                    <a:pt x="206334" y="690071"/>
                    <a:pt x="113389" y="719008"/>
                    <a:pt x="35523" y="682385"/>
                  </a:cubicBezTo>
                  <a:cubicBezTo>
                    <a:pt x="22578" y="676374"/>
                    <a:pt x="10500" y="668659"/>
                    <a:pt x="-387" y="659429"/>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 name="Google Shape;192;p2"/>
            <p:cNvSpPr/>
            <p:nvPr/>
          </p:nvSpPr>
          <p:spPr>
            <a:xfrm>
              <a:off x="5929026" y="3320485"/>
              <a:ext cx="262069" cy="480298"/>
            </a:xfrm>
            <a:custGeom>
              <a:avLst/>
              <a:gdLst/>
              <a:ahLst/>
              <a:cxnLst/>
              <a:rect l="l" t="t" r="r" b="b"/>
              <a:pathLst>
                <a:path w="262069" h="480298" extrusionOk="0">
                  <a:moveTo>
                    <a:pt x="213926" y="1657"/>
                  </a:moveTo>
                  <a:cubicBezTo>
                    <a:pt x="222508" y="-1105"/>
                    <a:pt x="231823" y="-562"/>
                    <a:pt x="240024" y="3181"/>
                  </a:cubicBezTo>
                  <a:cubicBezTo>
                    <a:pt x="261265" y="12706"/>
                    <a:pt x="268028" y="43472"/>
                    <a:pt x="255169" y="70904"/>
                  </a:cubicBezTo>
                  <a:lnTo>
                    <a:pt x="79147" y="445427"/>
                  </a:lnTo>
                  <a:cubicBezTo>
                    <a:pt x="66288" y="472859"/>
                    <a:pt x="38475" y="486956"/>
                    <a:pt x="17330" y="477050"/>
                  </a:cubicBezTo>
                  <a:cubicBezTo>
                    <a:pt x="9290" y="473088"/>
                    <a:pt x="2985" y="466306"/>
                    <a:pt x="-387" y="458000"/>
                  </a:cubicBezTo>
                  <a:cubicBezTo>
                    <a:pt x="15606" y="452504"/>
                    <a:pt x="28569" y="440550"/>
                    <a:pt x="35332" y="425044"/>
                  </a:cubicBezTo>
                  <a:lnTo>
                    <a:pt x="211354" y="50425"/>
                  </a:lnTo>
                  <a:cubicBezTo>
                    <a:pt x="218964" y="35300"/>
                    <a:pt x="219888" y="17688"/>
                    <a:pt x="213926" y="184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93" name="Google Shape;193;p2"/>
          <p:cNvGrpSpPr/>
          <p:nvPr/>
        </p:nvGrpSpPr>
        <p:grpSpPr>
          <a:xfrm>
            <a:off x="2700705" y="1249968"/>
            <a:ext cx="626499" cy="950089"/>
            <a:chOff x="5762846" y="2919732"/>
            <a:chExt cx="668765" cy="1014186"/>
          </a:xfrm>
        </p:grpSpPr>
        <p:sp>
          <p:nvSpPr>
            <p:cNvPr id="194" name="Google Shape;194;p2"/>
            <p:cNvSpPr/>
            <p:nvPr/>
          </p:nvSpPr>
          <p:spPr>
            <a:xfrm>
              <a:off x="6304978" y="3775042"/>
              <a:ext cx="110204" cy="158305"/>
            </a:xfrm>
            <a:custGeom>
              <a:avLst/>
              <a:gdLst/>
              <a:ahLst/>
              <a:cxnLst/>
              <a:rect l="l" t="t" r="r" b="b"/>
              <a:pathLst>
                <a:path w="110204" h="158305" extrusionOk="0">
                  <a:moveTo>
                    <a:pt x="0" y="38957"/>
                  </a:moveTo>
                  <a:lnTo>
                    <a:pt x="66961" y="158305"/>
                  </a:lnTo>
                  <a:lnTo>
                    <a:pt x="110204" y="73628"/>
                  </a:lnTo>
                  <a:lnTo>
                    <a:pt x="68866" y="0"/>
                  </a:lnTo>
                  <a:lnTo>
                    <a:pt x="0" y="38957"/>
                  </a:lnTo>
                  <a:lnTo>
                    <a:pt x="0" y="38957"/>
                  </a:lnTo>
                  <a:close/>
                </a:path>
              </a:pathLst>
            </a:custGeom>
            <a:solidFill>
              <a:srgbClr val="EBE80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 name="Google Shape;195;p2"/>
            <p:cNvSpPr/>
            <p:nvPr/>
          </p:nvSpPr>
          <p:spPr>
            <a:xfrm>
              <a:off x="6233064" y="3688365"/>
              <a:ext cx="185451" cy="159638"/>
            </a:xfrm>
            <a:custGeom>
              <a:avLst/>
              <a:gdLst/>
              <a:ahLst/>
              <a:cxnLst/>
              <a:rect l="l" t="t" r="r" b="b"/>
              <a:pathLst>
                <a:path w="185451" h="159638" extrusionOk="0">
                  <a:moveTo>
                    <a:pt x="45529" y="159639"/>
                  </a:moveTo>
                  <a:lnTo>
                    <a:pt x="0" y="78676"/>
                  </a:lnTo>
                  <a:lnTo>
                    <a:pt x="139922" y="0"/>
                  </a:lnTo>
                  <a:lnTo>
                    <a:pt x="185452" y="80963"/>
                  </a:lnTo>
                  <a:lnTo>
                    <a:pt x="45529" y="159639"/>
                  </a:lnTo>
                  <a:lnTo>
                    <a:pt x="45529" y="159639"/>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 name="Google Shape;196;p2"/>
            <p:cNvSpPr/>
            <p:nvPr/>
          </p:nvSpPr>
          <p:spPr>
            <a:xfrm>
              <a:off x="6309740" y="3813999"/>
              <a:ext cx="80676" cy="119919"/>
            </a:xfrm>
            <a:custGeom>
              <a:avLst/>
              <a:gdLst/>
              <a:ahLst/>
              <a:cxnLst/>
              <a:rect l="l" t="t" r="r" b="b"/>
              <a:pathLst>
                <a:path w="80676" h="119919" extrusionOk="0">
                  <a:moveTo>
                    <a:pt x="31623" y="0"/>
                  </a:moveTo>
                  <a:lnTo>
                    <a:pt x="80677" y="82391"/>
                  </a:lnTo>
                  <a:lnTo>
                    <a:pt x="61341" y="119920"/>
                  </a:lnTo>
                  <a:lnTo>
                    <a:pt x="0" y="16764"/>
                  </a:lnTo>
                  <a:lnTo>
                    <a:pt x="31623" y="0"/>
                  </a:lnTo>
                  <a:lnTo>
                    <a:pt x="31623"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 name="Google Shape;197;p2"/>
            <p:cNvSpPr/>
            <p:nvPr/>
          </p:nvSpPr>
          <p:spPr>
            <a:xfrm>
              <a:off x="6232969" y="3744372"/>
              <a:ext cx="101250" cy="102870"/>
            </a:xfrm>
            <a:custGeom>
              <a:avLst/>
              <a:gdLst/>
              <a:ahLst/>
              <a:cxnLst/>
              <a:rect l="l" t="t" r="r" b="b"/>
              <a:pathLst>
                <a:path w="101250" h="102870" extrusionOk="0">
                  <a:moveTo>
                    <a:pt x="49911" y="102870"/>
                  </a:moveTo>
                  <a:lnTo>
                    <a:pt x="0" y="24956"/>
                  </a:lnTo>
                  <a:lnTo>
                    <a:pt x="51340" y="0"/>
                  </a:lnTo>
                  <a:lnTo>
                    <a:pt x="101251" y="77819"/>
                  </a:lnTo>
                  <a:lnTo>
                    <a:pt x="49911" y="102870"/>
                  </a:lnTo>
                  <a:lnTo>
                    <a:pt x="49911" y="10287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 name="Google Shape;198;p2"/>
            <p:cNvSpPr/>
            <p:nvPr/>
          </p:nvSpPr>
          <p:spPr>
            <a:xfrm>
              <a:off x="6102381" y="3556824"/>
              <a:ext cx="324612" cy="264318"/>
            </a:xfrm>
            <a:custGeom>
              <a:avLst/>
              <a:gdLst/>
              <a:ahLst/>
              <a:cxnLst/>
              <a:rect l="l" t="t" r="r" b="b"/>
              <a:pathLst>
                <a:path w="324612" h="264318" extrusionOk="0">
                  <a:moveTo>
                    <a:pt x="0" y="167259"/>
                  </a:moveTo>
                  <a:lnTo>
                    <a:pt x="103061" y="264319"/>
                  </a:lnTo>
                  <a:lnTo>
                    <a:pt x="324612" y="139637"/>
                  </a:lnTo>
                  <a:lnTo>
                    <a:pt x="297180" y="0"/>
                  </a:lnTo>
                  <a:lnTo>
                    <a:pt x="0" y="167259"/>
                  </a:lnTo>
                  <a:lnTo>
                    <a:pt x="0" y="167259"/>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 name="Google Shape;199;p2"/>
            <p:cNvSpPr/>
            <p:nvPr/>
          </p:nvSpPr>
          <p:spPr>
            <a:xfrm>
              <a:off x="5772966" y="2919732"/>
              <a:ext cx="658645" cy="817630"/>
            </a:xfrm>
            <a:custGeom>
              <a:avLst/>
              <a:gdLst/>
              <a:ahLst/>
              <a:cxnLst/>
              <a:rect l="l" t="t" r="r" b="b"/>
              <a:pathLst>
                <a:path w="658645" h="817630" extrusionOk="0">
                  <a:moveTo>
                    <a:pt x="536005" y="412941"/>
                  </a:moveTo>
                  <a:lnTo>
                    <a:pt x="654496" y="586582"/>
                  </a:lnTo>
                  <a:cubicBezTo>
                    <a:pt x="662631" y="601136"/>
                    <a:pt x="657478" y="619519"/>
                    <a:pt x="642971" y="627730"/>
                  </a:cubicBezTo>
                  <a:lnTo>
                    <a:pt x="312739" y="813658"/>
                  </a:lnTo>
                  <a:cubicBezTo>
                    <a:pt x="298214" y="821783"/>
                    <a:pt x="279859" y="816630"/>
                    <a:pt x="271686" y="802133"/>
                  </a:cubicBezTo>
                  <a:lnTo>
                    <a:pt x="14511" y="234252"/>
                  </a:lnTo>
                  <a:cubicBezTo>
                    <a:pt x="-20988" y="155871"/>
                    <a:pt x="9330" y="63354"/>
                    <a:pt x="84330" y="21178"/>
                  </a:cubicBezTo>
                  <a:lnTo>
                    <a:pt x="84330" y="21178"/>
                  </a:lnTo>
                  <a:cubicBezTo>
                    <a:pt x="159330" y="-20980"/>
                    <a:pt x="254113" y="1185"/>
                    <a:pt x="302643" y="72232"/>
                  </a:cubicBezTo>
                  <a:lnTo>
                    <a:pt x="491714" y="348457"/>
                  </a:lnTo>
                </a:path>
              </a:pathLst>
            </a:custGeom>
            <a:solidFill>
              <a:srgbClr val="E4E63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 name="Google Shape;200;p2"/>
            <p:cNvSpPr/>
            <p:nvPr/>
          </p:nvSpPr>
          <p:spPr>
            <a:xfrm>
              <a:off x="5896334" y="3051547"/>
              <a:ext cx="312495" cy="470488"/>
            </a:xfrm>
            <a:custGeom>
              <a:avLst/>
              <a:gdLst/>
              <a:ahLst/>
              <a:cxnLst/>
              <a:rect l="l" t="t" r="r" b="b"/>
              <a:pathLst>
                <a:path w="312495" h="470488" extrusionOk="0">
                  <a:moveTo>
                    <a:pt x="284240" y="463340"/>
                  </a:moveTo>
                  <a:lnTo>
                    <a:pt x="284240" y="463340"/>
                  </a:lnTo>
                  <a:cubicBezTo>
                    <a:pt x="257818" y="478132"/>
                    <a:pt x="224413" y="468807"/>
                    <a:pt x="209469" y="442480"/>
                  </a:cubicBezTo>
                  <a:lnTo>
                    <a:pt x="6681" y="81768"/>
                  </a:lnTo>
                  <a:cubicBezTo>
                    <a:pt x="-8044" y="55289"/>
                    <a:pt x="1300" y="21885"/>
                    <a:pt x="27637" y="6902"/>
                  </a:cubicBezTo>
                  <a:lnTo>
                    <a:pt x="27637" y="6902"/>
                  </a:lnTo>
                  <a:cubicBezTo>
                    <a:pt x="54059" y="-7890"/>
                    <a:pt x="87463" y="1435"/>
                    <a:pt x="102408" y="27762"/>
                  </a:cubicBezTo>
                  <a:lnTo>
                    <a:pt x="305195" y="388092"/>
                  </a:lnTo>
                  <a:cubicBezTo>
                    <a:pt x="319978" y="414562"/>
                    <a:pt x="310615" y="448005"/>
                    <a:pt x="284240" y="462959"/>
                  </a:cubicBezTo>
                  <a:close/>
                </a:path>
              </a:pathLst>
            </a:custGeom>
            <a:solidFill>
              <a:srgbClr val="C9D22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 name="Google Shape;201;p2"/>
            <p:cNvSpPr/>
            <p:nvPr/>
          </p:nvSpPr>
          <p:spPr>
            <a:xfrm>
              <a:off x="6104382" y="3694270"/>
              <a:ext cx="162305" cy="130397"/>
            </a:xfrm>
            <a:custGeom>
              <a:avLst/>
              <a:gdLst/>
              <a:ahLst/>
              <a:cxnLst/>
              <a:rect l="l" t="t" r="r" b="b"/>
              <a:pathLst>
                <a:path w="162305" h="130397" extrusionOk="0">
                  <a:moveTo>
                    <a:pt x="162306" y="97250"/>
                  </a:moveTo>
                  <a:lnTo>
                    <a:pt x="103346" y="130397"/>
                  </a:lnTo>
                  <a:lnTo>
                    <a:pt x="0" y="33147"/>
                  </a:lnTo>
                  <a:lnTo>
                    <a:pt x="58865" y="0"/>
                  </a:lnTo>
                  <a:lnTo>
                    <a:pt x="162306" y="97250"/>
                  </a:lnTo>
                  <a:lnTo>
                    <a:pt x="162306" y="9725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2" name="Google Shape;202;p2"/>
            <p:cNvSpPr/>
            <p:nvPr/>
          </p:nvSpPr>
          <p:spPr>
            <a:xfrm>
              <a:off x="5762846" y="2925889"/>
              <a:ext cx="386874" cy="812304"/>
            </a:xfrm>
            <a:custGeom>
              <a:avLst/>
              <a:gdLst/>
              <a:ahLst/>
              <a:cxnLst/>
              <a:rect l="l" t="t" r="r" b="b"/>
              <a:pathLst>
                <a:path w="386874" h="812304" extrusionOk="0">
                  <a:moveTo>
                    <a:pt x="123882" y="-123"/>
                  </a:moveTo>
                  <a:cubicBezTo>
                    <a:pt x="73543" y="48607"/>
                    <a:pt x="59274" y="123730"/>
                    <a:pt x="88259" y="187519"/>
                  </a:cubicBezTo>
                  <a:lnTo>
                    <a:pt x="345434" y="755400"/>
                  </a:lnTo>
                  <a:cubicBezTo>
                    <a:pt x="353644" y="769906"/>
                    <a:pt x="372028" y="775059"/>
                    <a:pt x="386582" y="766925"/>
                  </a:cubicBezTo>
                  <a:lnTo>
                    <a:pt x="312858" y="808359"/>
                  </a:lnTo>
                  <a:cubicBezTo>
                    <a:pt x="298304" y="816436"/>
                    <a:pt x="279949" y="811302"/>
                    <a:pt x="271710" y="796833"/>
                  </a:cubicBezTo>
                  <a:lnTo>
                    <a:pt x="14535" y="228953"/>
                  </a:lnTo>
                  <a:cubicBezTo>
                    <a:pt x="-20984" y="150562"/>
                    <a:pt x="9277" y="58027"/>
                    <a:pt x="84258" y="15783"/>
                  </a:cubicBezTo>
                  <a:cubicBezTo>
                    <a:pt x="96660" y="8735"/>
                    <a:pt x="109957" y="3382"/>
                    <a:pt x="123787" y="-12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 name="Google Shape;203;p2"/>
            <p:cNvSpPr/>
            <p:nvPr/>
          </p:nvSpPr>
          <p:spPr>
            <a:xfrm>
              <a:off x="5893525" y="3060897"/>
              <a:ext cx="291914" cy="465089"/>
            </a:xfrm>
            <a:custGeom>
              <a:avLst/>
              <a:gdLst/>
              <a:ahLst/>
              <a:cxnLst/>
              <a:rect l="l" t="t" r="r" b="b"/>
              <a:pathLst>
                <a:path w="291914" h="465089" extrusionOk="0">
                  <a:moveTo>
                    <a:pt x="291621" y="440178"/>
                  </a:moveTo>
                  <a:cubicBezTo>
                    <a:pt x="288926" y="448789"/>
                    <a:pt x="283125" y="456094"/>
                    <a:pt x="275334" y="460657"/>
                  </a:cubicBezTo>
                  <a:cubicBezTo>
                    <a:pt x="254855" y="472087"/>
                    <a:pt x="226185" y="459990"/>
                    <a:pt x="211326" y="433701"/>
                  </a:cubicBezTo>
                  <a:lnTo>
                    <a:pt x="8443" y="72894"/>
                  </a:lnTo>
                  <a:cubicBezTo>
                    <a:pt x="-6416" y="46605"/>
                    <a:pt x="-1844" y="15744"/>
                    <a:pt x="18540" y="4219"/>
                  </a:cubicBezTo>
                  <a:cubicBezTo>
                    <a:pt x="26464" y="-87"/>
                    <a:pt x="35713" y="-1239"/>
                    <a:pt x="44448" y="980"/>
                  </a:cubicBezTo>
                  <a:cubicBezTo>
                    <a:pt x="39742" y="17211"/>
                    <a:pt x="41981" y="34661"/>
                    <a:pt x="50639" y="49177"/>
                  </a:cubicBezTo>
                  <a:lnTo>
                    <a:pt x="253521" y="409984"/>
                  </a:lnTo>
                  <a:cubicBezTo>
                    <a:pt x="261484" y="424900"/>
                    <a:pt x="275286" y="435835"/>
                    <a:pt x="291621" y="44017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04" name="Google Shape;204;p2"/>
          <p:cNvGrpSpPr/>
          <p:nvPr/>
        </p:nvGrpSpPr>
        <p:grpSpPr>
          <a:xfrm rot="-1124896">
            <a:off x="4376061" y="437583"/>
            <a:ext cx="516328" cy="1009282"/>
            <a:chOff x="5819791" y="2890940"/>
            <a:chExt cx="551157" cy="1077364"/>
          </a:xfrm>
        </p:grpSpPr>
        <p:sp>
          <p:nvSpPr>
            <p:cNvPr id="205" name="Google Shape;205;p2"/>
            <p:cNvSpPr/>
            <p:nvPr/>
          </p:nvSpPr>
          <p:spPr>
            <a:xfrm>
              <a:off x="5909214" y="3836669"/>
              <a:ext cx="113537" cy="131635"/>
            </a:xfrm>
            <a:custGeom>
              <a:avLst/>
              <a:gdLst/>
              <a:ahLst/>
              <a:cxnLst/>
              <a:rect l="l" t="t" r="r" b="b"/>
              <a:pathLst>
                <a:path w="113537" h="131635" extrusionOk="0">
                  <a:moveTo>
                    <a:pt x="37433" y="0"/>
                  </a:moveTo>
                  <a:lnTo>
                    <a:pt x="0" y="131636"/>
                  </a:lnTo>
                  <a:lnTo>
                    <a:pt x="90487" y="102584"/>
                  </a:lnTo>
                  <a:lnTo>
                    <a:pt x="113538" y="21336"/>
                  </a:lnTo>
                  <a:lnTo>
                    <a:pt x="37433" y="0"/>
                  </a:lnTo>
                  <a:lnTo>
                    <a:pt x="37433" y="0"/>
                  </a:lnTo>
                  <a:close/>
                </a:path>
              </a:pathLst>
            </a:custGeom>
            <a:solidFill>
              <a:srgbClr val="04AC4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6" name="Google Shape;206;p2"/>
            <p:cNvSpPr/>
            <p:nvPr/>
          </p:nvSpPr>
          <p:spPr>
            <a:xfrm>
              <a:off x="5903880" y="3752468"/>
              <a:ext cx="179736" cy="133159"/>
            </a:xfrm>
            <a:custGeom>
              <a:avLst/>
              <a:gdLst/>
              <a:ahLst/>
              <a:cxnLst/>
              <a:rect l="l" t="t" r="r" b="b"/>
              <a:pathLst>
                <a:path w="179736" h="133159" extrusionOk="0">
                  <a:moveTo>
                    <a:pt x="0" y="89440"/>
                  </a:moveTo>
                  <a:lnTo>
                    <a:pt x="25336" y="0"/>
                  </a:lnTo>
                  <a:lnTo>
                    <a:pt x="179737" y="43815"/>
                  </a:lnTo>
                  <a:lnTo>
                    <a:pt x="154400" y="133160"/>
                  </a:lnTo>
                  <a:lnTo>
                    <a:pt x="0" y="89440"/>
                  </a:lnTo>
                  <a:lnTo>
                    <a:pt x="0" y="89440"/>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7" name="Google Shape;207;p2"/>
            <p:cNvSpPr/>
            <p:nvPr/>
          </p:nvSpPr>
          <p:spPr>
            <a:xfrm>
              <a:off x="5908166" y="3851814"/>
              <a:ext cx="64103" cy="116204"/>
            </a:xfrm>
            <a:custGeom>
              <a:avLst/>
              <a:gdLst/>
              <a:ahLst/>
              <a:cxnLst/>
              <a:rect l="l" t="t" r="r" b="b"/>
              <a:pathLst>
                <a:path w="64103" h="116204" extrusionOk="0">
                  <a:moveTo>
                    <a:pt x="64103" y="10573"/>
                  </a:moveTo>
                  <a:lnTo>
                    <a:pt x="40291" y="103442"/>
                  </a:lnTo>
                  <a:lnTo>
                    <a:pt x="0" y="116205"/>
                  </a:lnTo>
                  <a:lnTo>
                    <a:pt x="29909" y="0"/>
                  </a:lnTo>
                  <a:lnTo>
                    <a:pt x="64103" y="10573"/>
                  </a:lnTo>
                  <a:lnTo>
                    <a:pt x="64103" y="10573"/>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8" name="Google Shape;208;p2"/>
            <p:cNvSpPr/>
            <p:nvPr/>
          </p:nvSpPr>
          <p:spPr>
            <a:xfrm>
              <a:off x="5907500" y="3754087"/>
              <a:ext cx="74009" cy="109061"/>
            </a:xfrm>
            <a:custGeom>
              <a:avLst/>
              <a:gdLst/>
              <a:ahLst/>
              <a:cxnLst/>
              <a:rect l="l" t="t" r="r" b="b"/>
              <a:pathLst>
                <a:path w="74009" h="109061" extrusionOk="0">
                  <a:moveTo>
                    <a:pt x="0" y="90297"/>
                  </a:moveTo>
                  <a:lnTo>
                    <a:pt x="20098" y="0"/>
                  </a:lnTo>
                  <a:lnTo>
                    <a:pt x="74009" y="18764"/>
                  </a:lnTo>
                  <a:lnTo>
                    <a:pt x="53912" y="109061"/>
                  </a:lnTo>
                  <a:lnTo>
                    <a:pt x="0" y="90297"/>
                  </a:lnTo>
                  <a:lnTo>
                    <a:pt x="0" y="90297"/>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 name="Google Shape;209;p2"/>
            <p:cNvSpPr/>
            <p:nvPr/>
          </p:nvSpPr>
          <p:spPr>
            <a:xfrm>
              <a:off x="5867590" y="3629500"/>
              <a:ext cx="328136" cy="210788"/>
            </a:xfrm>
            <a:custGeom>
              <a:avLst/>
              <a:gdLst/>
              <a:ahLst/>
              <a:cxnLst/>
              <a:rect l="l" t="t" r="r" b="b"/>
              <a:pathLst>
                <a:path w="328136" h="210788" extrusionOk="0">
                  <a:moveTo>
                    <a:pt x="0" y="0"/>
                  </a:moveTo>
                  <a:lnTo>
                    <a:pt x="3810" y="141542"/>
                  </a:lnTo>
                  <a:lnTo>
                    <a:pt x="248412" y="210788"/>
                  </a:lnTo>
                  <a:lnTo>
                    <a:pt x="328136" y="92869"/>
                  </a:lnTo>
                  <a:lnTo>
                    <a:pt x="0" y="0"/>
                  </a:lnTo>
                  <a:lnTo>
                    <a:pt x="0" y="0"/>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 name="Google Shape;210;p2"/>
            <p:cNvSpPr/>
            <p:nvPr/>
          </p:nvSpPr>
          <p:spPr>
            <a:xfrm>
              <a:off x="5827614" y="2897573"/>
              <a:ext cx="543334" cy="831148"/>
            </a:xfrm>
            <a:custGeom>
              <a:avLst/>
              <a:gdLst/>
              <a:ahLst/>
              <a:cxnLst/>
              <a:rect l="l" t="t" r="r" b="b"/>
              <a:pathLst>
                <a:path w="543334" h="831148" extrusionOk="0">
                  <a:moveTo>
                    <a:pt x="462759" y="602814"/>
                  </a:moveTo>
                  <a:lnTo>
                    <a:pt x="423326" y="809125"/>
                  </a:lnTo>
                  <a:cubicBezTo>
                    <a:pt x="418753" y="825127"/>
                    <a:pt x="402123" y="834443"/>
                    <a:pt x="386083" y="829985"/>
                  </a:cubicBezTo>
                  <a:lnTo>
                    <a:pt x="21466" y="726829"/>
                  </a:lnTo>
                  <a:cubicBezTo>
                    <a:pt x="5464" y="722257"/>
                    <a:pt x="-3852" y="705627"/>
                    <a:pt x="606" y="689587"/>
                  </a:cubicBezTo>
                  <a:lnTo>
                    <a:pt x="222062" y="106847"/>
                  </a:lnTo>
                  <a:cubicBezTo>
                    <a:pt x="252666" y="26604"/>
                    <a:pt x="339410" y="-17058"/>
                    <a:pt x="422087" y="6168"/>
                  </a:cubicBezTo>
                  <a:lnTo>
                    <a:pt x="422087" y="6168"/>
                  </a:lnTo>
                  <a:cubicBezTo>
                    <a:pt x="504764" y="29579"/>
                    <a:pt x="555885" y="112238"/>
                    <a:pt x="539912" y="196668"/>
                  </a:cubicBezTo>
                  <a:lnTo>
                    <a:pt x="477142" y="525661"/>
                  </a:lnTo>
                </a:path>
              </a:pathLst>
            </a:custGeom>
            <a:solidFill>
              <a:srgbClr val="45B8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 name="Google Shape;211;p2"/>
            <p:cNvSpPr/>
            <p:nvPr/>
          </p:nvSpPr>
          <p:spPr>
            <a:xfrm>
              <a:off x="6031016" y="3031972"/>
              <a:ext cx="223120" cy="507924"/>
            </a:xfrm>
            <a:custGeom>
              <a:avLst/>
              <a:gdLst/>
              <a:ahLst/>
              <a:cxnLst/>
              <a:rect l="l" t="t" r="r" b="b"/>
              <a:pathLst>
                <a:path w="223120" h="507924" extrusionOk="0">
                  <a:moveTo>
                    <a:pt x="39614" y="505848"/>
                  </a:moveTo>
                  <a:lnTo>
                    <a:pt x="39614" y="505848"/>
                  </a:lnTo>
                  <a:cubicBezTo>
                    <a:pt x="10430" y="497618"/>
                    <a:pt x="-6601" y="467338"/>
                    <a:pt x="1514" y="438125"/>
                  </a:cubicBezTo>
                  <a:lnTo>
                    <a:pt x="114671" y="40075"/>
                  </a:lnTo>
                  <a:cubicBezTo>
                    <a:pt x="122949" y="10880"/>
                    <a:pt x="153248" y="-6145"/>
                    <a:pt x="182489" y="1975"/>
                  </a:cubicBezTo>
                  <a:lnTo>
                    <a:pt x="182489" y="1975"/>
                  </a:lnTo>
                  <a:cubicBezTo>
                    <a:pt x="211674" y="10207"/>
                    <a:pt x="228705" y="40484"/>
                    <a:pt x="220589" y="69698"/>
                  </a:cubicBezTo>
                  <a:lnTo>
                    <a:pt x="107718" y="467748"/>
                  </a:lnTo>
                  <a:cubicBezTo>
                    <a:pt x="99403" y="496952"/>
                    <a:pt x="69066" y="513973"/>
                    <a:pt x="39805" y="505848"/>
                  </a:cubicBezTo>
                  <a:close/>
                </a:path>
              </a:pathLst>
            </a:custGeom>
            <a:solidFill>
              <a:srgbClr val="24B34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2" name="Google Shape;212;p2"/>
            <p:cNvSpPr/>
            <p:nvPr/>
          </p:nvSpPr>
          <p:spPr>
            <a:xfrm>
              <a:off x="5866638" y="3633215"/>
              <a:ext cx="68960" cy="160400"/>
            </a:xfrm>
            <a:custGeom>
              <a:avLst/>
              <a:gdLst/>
              <a:ahLst/>
              <a:cxnLst/>
              <a:rect l="l" t="t" r="r" b="b"/>
              <a:pathLst>
                <a:path w="68960" h="160400" extrusionOk="0">
                  <a:moveTo>
                    <a:pt x="68961" y="160401"/>
                  </a:moveTo>
                  <a:lnTo>
                    <a:pt x="3905" y="141922"/>
                  </a:lnTo>
                  <a:lnTo>
                    <a:pt x="0" y="0"/>
                  </a:lnTo>
                  <a:lnTo>
                    <a:pt x="65056" y="18478"/>
                  </a:lnTo>
                  <a:lnTo>
                    <a:pt x="68961" y="160401"/>
                  </a:lnTo>
                  <a:lnTo>
                    <a:pt x="68961" y="160401"/>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 name="Google Shape;213;p2"/>
            <p:cNvSpPr/>
            <p:nvPr/>
          </p:nvSpPr>
          <p:spPr>
            <a:xfrm>
              <a:off x="5819791" y="2890940"/>
              <a:ext cx="461946" cy="750371"/>
            </a:xfrm>
            <a:custGeom>
              <a:avLst/>
              <a:gdLst/>
              <a:ahLst/>
              <a:cxnLst/>
              <a:rect l="l" t="t" r="r" b="b"/>
              <a:pathLst>
                <a:path w="461946" h="750371" extrusionOk="0">
                  <a:moveTo>
                    <a:pt x="461438" y="22992"/>
                  </a:moveTo>
                  <a:cubicBezTo>
                    <a:pt x="391381" y="21597"/>
                    <a:pt x="328030" y="64430"/>
                    <a:pt x="303227" y="129958"/>
                  </a:cubicBezTo>
                  <a:lnTo>
                    <a:pt x="82057" y="712983"/>
                  </a:lnTo>
                  <a:cubicBezTo>
                    <a:pt x="77523" y="729024"/>
                    <a:pt x="86810" y="745711"/>
                    <a:pt x="102822" y="750321"/>
                  </a:cubicBezTo>
                  <a:lnTo>
                    <a:pt x="21383" y="727271"/>
                  </a:lnTo>
                  <a:cubicBezTo>
                    <a:pt x="5400" y="722613"/>
                    <a:pt x="-3858" y="705964"/>
                    <a:pt x="618" y="689933"/>
                  </a:cubicBezTo>
                  <a:lnTo>
                    <a:pt x="221884" y="106908"/>
                  </a:lnTo>
                  <a:cubicBezTo>
                    <a:pt x="252373" y="26567"/>
                    <a:pt x="339213" y="-17142"/>
                    <a:pt x="421909" y="6228"/>
                  </a:cubicBezTo>
                  <a:cubicBezTo>
                    <a:pt x="435692" y="10001"/>
                    <a:pt x="448893" y="15642"/>
                    <a:pt x="461152" y="22992"/>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 name="Google Shape;214;p2"/>
            <p:cNvSpPr/>
            <p:nvPr/>
          </p:nvSpPr>
          <p:spPr>
            <a:xfrm>
              <a:off x="6029558" y="3029206"/>
              <a:ext cx="191981" cy="506277"/>
            </a:xfrm>
            <a:custGeom>
              <a:avLst/>
              <a:gdLst/>
              <a:ahLst/>
              <a:cxnLst/>
              <a:rect l="l" t="t" r="r" b="b"/>
              <a:pathLst>
                <a:path w="191981" h="506277" extrusionOk="0">
                  <a:moveTo>
                    <a:pt x="54123" y="502137"/>
                  </a:moveTo>
                  <a:cubicBezTo>
                    <a:pt x="46121" y="506319"/>
                    <a:pt x="36835" y="507338"/>
                    <a:pt x="28119" y="504995"/>
                  </a:cubicBezTo>
                  <a:cubicBezTo>
                    <a:pt x="5545" y="498613"/>
                    <a:pt x="-6075" y="469657"/>
                    <a:pt x="2116" y="440606"/>
                  </a:cubicBezTo>
                  <a:lnTo>
                    <a:pt x="114987" y="42366"/>
                  </a:lnTo>
                  <a:cubicBezTo>
                    <a:pt x="123179" y="13791"/>
                    <a:pt x="148325" y="-5259"/>
                    <a:pt x="170804" y="1218"/>
                  </a:cubicBezTo>
                  <a:cubicBezTo>
                    <a:pt x="179510" y="3836"/>
                    <a:pt x="186891" y="9656"/>
                    <a:pt x="191473" y="17505"/>
                  </a:cubicBezTo>
                  <a:cubicBezTo>
                    <a:pt x="176652" y="25512"/>
                    <a:pt x="165822" y="39309"/>
                    <a:pt x="161564" y="55605"/>
                  </a:cubicBezTo>
                  <a:lnTo>
                    <a:pt x="48693" y="453846"/>
                  </a:lnTo>
                  <a:cubicBezTo>
                    <a:pt x="43673" y="469991"/>
                    <a:pt x="45645" y="487507"/>
                    <a:pt x="54123" y="502137"/>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5" name="Google Shape;215;p2"/>
          <p:cNvGrpSpPr/>
          <p:nvPr/>
        </p:nvGrpSpPr>
        <p:grpSpPr>
          <a:xfrm>
            <a:off x="3424075" y="2044629"/>
            <a:ext cx="265994" cy="455698"/>
            <a:chOff x="5953125" y="3186112"/>
            <a:chExt cx="283939" cy="486441"/>
          </a:xfrm>
        </p:grpSpPr>
        <p:sp>
          <p:nvSpPr>
            <p:cNvPr id="216" name="Google Shape;216;p2"/>
            <p:cNvSpPr/>
            <p:nvPr/>
          </p:nvSpPr>
          <p:spPr>
            <a:xfrm>
              <a:off x="5953220" y="3186112"/>
              <a:ext cx="283844" cy="486441"/>
            </a:xfrm>
            <a:custGeom>
              <a:avLst/>
              <a:gdLst/>
              <a:ahLst/>
              <a:cxnLst/>
              <a:rect l="l" t="t" r="r" b="b"/>
              <a:pathLst>
                <a:path w="283844" h="486441" extrusionOk="0">
                  <a:moveTo>
                    <a:pt x="251746" y="486219"/>
                  </a:moveTo>
                  <a:lnTo>
                    <a:pt x="31147" y="486219"/>
                  </a:lnTo>
                  <a:cubicBezTo>
                    <a:pt x="13735" y="486219"/>
                    <a:pt x="-381" y="472103"/>
                    <a:pt x="-381" y="454692"/>
                  </a:cubicBezTo>
                  <a:lnTo>
                    <a:pt x="-381" y="31305"/>
                  </a:lnTo>
                  <a:cubicBezTo>
                    <a:pt x="-333" y="13913"/>
                    <a:pt x="13755" y="-175"/>
                    <a:pt x="31147" y="-222"/>
                  </a:cubicBezTo>
                  <a:lnTo>
                    <a:pt x="251841" y="-222"/>
                  </a:lnTo>
                  <a:cubicBezTo>
                    <a:pt x="269272" y="-222"/>
                    <a:pt x="283407" y="13875"/>
                    <a:pt x="283464" y="31305"/>
                  </a:cubicBezTo>
                  <a:lnTo>
                    <a:pt x="283464" y="454692"/>
                  </a:lnTo>
                  <a:cubicBezTo>
                    <a:pt x="283360" y="472094"/>
                    <a:pt x="269244" y="486172"/>
                    <a:pt x="251841" y="486219"/>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 name="Google Shape;217;p2"/>
            <p:cNvSpPr/>
            <p:nvPr/>
          </p:nvSpPr>
          <p:spPr>
            <a:xfrm>
              <a:off x="5953125" y="3302697"/>
              <a:ext cx="283844" cy="246792"/>
            </a:xfrm>
            <a:custGeom>
              <a:avLst/>
              <a:gdLst/>
              <a:ahLst/>
              <a:cxnLst/>
              <a:rect l="l" t="t" r="r" b="b"/>
              <a:pathLst>
                <a:path w="283844" h="246792" extrusionOk="0">
                  <a:moveTo>
                    <a:pt x="0" y="0"/>
                  </a:moveTo>
                  <a:lnTo>
                    <a:pt x="283845" y="0"/>
                  </a:lnTo>
                  <a:lnTo>
                    <a:pt x="283845" y="246793"/>
                  </a:lnTo>
                  <a:lnTo>
                    <a:pt x="0" y="246793"/>
                  </a:lnTo>
                  <a:lnTo>
                    <a:pt x="0" y="0"/>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 name="Google Shape;218;p2"/>
            <p:cNvSpPr/>
            <p:nvPr/>
          </p:nvSpPr>
          <p:spPr>
            <a:xfrm>
              <a:off x="5953315" y="3186112"/>
              <a:ext cx="116585" cy="486441"/>
            </a:xfrm>
            <a:custGeom>
              <a:avLst/>
              <a:gdLst/>
              <a:ahLst/>
              <a:cxnLst/>
              <a:rect l="l" t="t" r="r" b="b"/>
              <a:pathLst>
                <a:path w="116585" h="486441" extrusionOk="0">
                  <a:moveTo>
                    <a:pt x="116015" y="486219"/>
                  </a:moveTo>
                  <a:lnTo>
                    <a:pt x="31052" y="486219"/>
                  </a:lnTo>
                  <a:cubicBezTo>
                    <a:pt x="13678" y="486162"/>
                    <a:pt x="-381" y="472065"/>
                    <a:pt x="-381" y="454692"/>
                  </a:cubicBezTo>
                  <a:lnTo>
                    <a:pt x="-381" y="31305"/>
                  </a:lnTo>
                  <a:cubicBezTo>
                    <a:pt x="-333" y="13951"/>
                    <a:pt x="13697" y="-118"/>
                    <a:pt x="31052" y="-222"/>
                  </a:cubicBezTo>
                  <a:lnTo>
                    <a:pt x="116205" y="-222"/>
                  </a:lnTo>
                  <a:cubicBezTo>
                    <a:pt x="98813" y="-175"/>
                    <a:pt x="84725" y="13913"/>
                    <a:pt x="84678" y="31305"/>
                  </a:cubicBezTo>
                  <a:lnTo>
                    <a:pt x="84678" y="454692"/>
                  </a:lnTo>
                  <a:cubicBezTo>
                    <a:pt x="84678" y="472103"/>
                    <a:pt x="98794" y="486219"/>
                    <a:pt x="116205" y="486219"/>
                  </a:cubicBezTo>
                  <a:close/>
                </a:path>
              </a:pathLst>
            </a:custGeom>
            <a:solidFill>
              <a:srgbClr val="000000">
                <a:alpha val="863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9" name="Google Shape;219;p2"/>
          <p:cNvGrpSpPr/>
          <p:nvPr/>
        </p:nvGrpSpPr>
        <p:grpSpPr>
          <a:xfrm rot="-897540">
            <a:off x="5126144" y="416717"/>
            <a:ext cx="1846815" cy="1394826"/>
            <a:chOff x="5102217" y="2695575"/>
            <a:chExt cx="1971523" cy="1489013"/>
          </a:xfrm>
        </p:grpSpPr>
        <p:sp>
          <p:nvSpPr>
            <p:cNvPr id="220" name="Google Shape;220;p2"/>
            <p:cNvSpPr/>
            <p:nvPr/>
          </p:nvSpPr>
          <p:spPr>
            <a:xfrm rot="-7581239">
              <a:off x="5112820" y="4076055"/>
              <a:ext cx="108725" cy="81306"/>
            </a:xfrm>
            <a:custGeom>
              <a:avLst/>
              <a:gdLst/>
              <a:ahLst/>
              <a:cxnLst/>
              <a:rect l="l" t="t" r="r" b="b"/>
              <a:pathLst>
                <a:path w="108775" h="81343" extrusionOk="0">
                  <a:moveTo>
                    <a:pt x="53781" y="-51"/>
                  </a:moveTo>
                  <a:lnTo>
                    <a:pt x="53781" y="-51"/>
                  </a:lnTo>
                  <a:cubicBezTo>
                    <a:pt x="83823" y="-51"/>
                    <a:pt x="108169" y="24295"/>
                    <a:pt x="108169" y="54337"/>
                  </a:cubicBezTo>
                  <a:lnTo>
                    <a:pt x="108169" y="81292"/>
                  </a:lnTo>
                  <a:lnTo>
                    <a:pt x="108169" y="81292"/>
                  </a:lnTo>
                  <a:lnTo>
                    <a:pt x="-606" y="81292"/>
                  </a:lnTo>
                  <a:lnTo>
                    <a:pt x="-606" y="81292"/>
                  </a:lnTo>
                  <a:lnTo>
                    <a:pt x="-606" y="54337"/>
                  </a:lnTo>
                  <a:cubicBezTo>
                    <a:pt x="-606" y="24295"/>
                    <a:pt x="23740" y="-51"/>
                    <a:pt x="53781" y="-51"/>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 name="Google Shape;221;p2"/>
            <p:cNvSpPr/>
            <p:nvPr/>
          </p:nvSpPr>
          <p:spPr>
            <a:xfrm>
              <a:off x="5114864" y="4046981"/>
              <a:ext cx="66735" cy="93630"/>
            </a:xfrm>
            <a:custGeom>
              <a:avLst/>
              <a:gdLst/>
              <a:ahLst/>
              <a:cxnLst/>
              <a:rect l="l" t="t" r="r" b="b"/>
              <a:pathLst>
                <a:path w="66735" h="93630" extrusionOk="0">
                  <a:moveTo>
                    <a:pt x="17456" y="24904"/>
                  </a:moveTo>
                  <a:lnTo>
                    <a:pt x="51365" y="-51"/>
                  </a:lnTo>
                  <a:lnTo>
                    <a:pt x="66130" y="20047"/>
                  </a:lnTo>
                  <a:lnTo>
                    <a:pt x="32221" y="45002"/>
                  </a:lnTo>
                  <a:cubicBezTo>
                    <a:pt x="14790" y="57861"/>
                    <a:pt x="8980" y="79578"/>
                    <a:pt x="19266" y="93580"/>
                  </a:cubicBezTo>
                  <a:lnTo>
                    <a:pt x="4503" y="73577"/>
                  </a:lnTo>
                  <a:cubicBezTo>
                    <a:pt x="-5785" y="59575"/>
                    <a:pt x="-69" y="37477"/>
                    <a:pt x="17456" y="24904"/>
                  </a:cubicBezTo>
                  <a:close/>
                </a:path>
              </a:pathLst>
            </a:custGeom>
            <a:solidFill>
              <a:srgbClr val="D92E0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 name="Google Shape;222;p2"/>
            <p:cNvSpPr/>
            <p:nvPr/>
          </p:nvSpPr>
          <p:spPr>
            <a:xfrm rot="-7581239">
              <a:off x="5167396" y="4104782"/>
              <a:ext cx="36463" cy="62073"/>
            </a:xfrm>
            <a:custGeom>
              <a:avLst/>
              <a:gdLst/>
              <a:ahLst/>
              <a:cxnLst/>
              <a:rect l="l" t="t" r="r" b="b"/>
              <a:pathLst>
                <a:path w="36480" h="62102" extrusionOk="0">
                  <a:moveTo>
                    <a:pt x="17682" y="-51"/>
                  </a:moveTo>
                  <a:lnTo>
                    <a:pt x="17682" y="-51"/>
                  </a:lnTo>
                  <a:cubicBezTo>
                    <a:pt x="27674" y="-4"/>
                    <a:pt x="35770" y="8055"/>
                    <a:pt x="35875" y="18046"/>
                  </a:cubicBezTo>
                  <a:lnTo>
                    <a:pt x="35875" y="62052"/>
                  </a:lnTo>
                  <a:lnTo>
                    <a:pt x="35875" y="62052"/>
                  </a:lnTo>
                  <a:lnTo>
                    <a:pt x="-606" y="62052"/>
                  </a:lnTo>
                  <a:lnTo>
                    <a:pt x="-606" y="62052"/>
                  </a:lnTo>
                  <a:lnTo>
                    <a:pt x="-606" y="18046"/>
                  </a:lnTo>
                  <a:cubicBezTo>
                    <a:pt x="-501" y="8017"/>
                    <a:pt x="7652" y="-51"/>
                    <a:pt x="17682" y="-51"/>
                  </a:cubicBezTo>
                  <a:close/>
                </a:path>
              </a:pathLst>
            </a:custGeom>
            <a:solidFill>
              <a:srgbClr val="FF795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 name="Google Shape;223;p2"/>
            <p:cNvSpPr/>
            <p:nvPr/>
          </p:nvSpPr>
          <p:spPr>
            <a:xfrm rot="-7581239">
              <a:off x="5171823" y="4030375"/>
              <a:ext cx="112247" cy="82162"/>
            </a:xfrm>
            <a:custGeom>
              <a:avLst/>
              <a:gdLst/>
              <a:ahLst/>
              <a:cxnLst/>
              <a:rect l="l" t="t" r="r" b="b"/>
              <a:pathLst>
                <a:path w="112299" h="82200" extrusionOk="0">
                  <a:moveTo>
                    <a:pt x="-606" y="-51"/>
                  </a:moveTo>
                  <a:lnTo>
                    <a:pt x="111693" y="-51"/>
                  </a:lnTo>
                  <a:lnTo>
                    <a:pt x="111693" y="82150"/>
                  </a:lnTo>
                  <a:lnTo>
                    <a:pt x="-606" y="8215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 name="Google Shape;224;p2"/>
            <p:cNvSpPr/>
            <p:nvPr/>
          </p:nvSpPr>
          <p:spPr>
            <a:xfrm rot="-7581239">
              <a:off x="5232294" y="4060981"/>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 name="Google Shape;225;p2"/>
            <p:cNvSpPr/>
            <p:nvPr/>
          </p:nvSpPr>
          <p:spPr>
            <a:xfrm rot="-7581239">
              <a:off x="5187223" y="3999708"/>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 name="Google Shape;226;p2"/>
            <p:cNvSpPr/>
            <p:nvPr/>
          </p:nvSpPr>
          <p:spPr>
            <a:xfrm>
              <a:off x="5200173" y="4050792"/>
              <a:ext cx="52959" cy="72009"/>
            </a:xfrm>
            <a:custGeom>
              <a:avLst/>
              <a:gdLst/>
              <a:ahLst/>
              <a:cxnLst/>
              <a:rect l="l" t="t" r="r" b="b"/>
              <a:pathLst>
                <a:path w="52959" h="72009" extrusionOk="0">
                  <a:moveTo>
                    <a:pt x="52959"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 name="Google Shape;227;p2"/>
            <p:cNvSpPr/>
            <p:nvPr/>
          </p:nvSpPr>
          <p:spPr>
            <a:xfrm>
              <a:off x="5224081" y="4033170"/>
              <a:ext cx="53054" cy="72009"/>
            </a:xfrm>
            <a:custGeom>
              <a:avLst/>
              <a:gdLst/>
              <a:ahLst/>
              <a:cxnLst/>
              <a:rect l="l" t="t" r="r" b="b"/>
              <a:pathLst>
                <a:path w="53054" h="72009" extrusionOk="0">
                  <a:moveTo>
                    <a:pt x="53054"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 name="Google Shape;228;p2"/>
            <p:cNvSpPr/>
            <p:nvPr/>
          </p:nvSpPr>
          <p:spPr>
            <a:xfrm>
              <a:off x="6844664" y="2732521"/>
              <a:ext cx="169677" cy="153839"/>
            </a:xfrm>
            <a:custGeom>
              <a:avLst/>
              <a:gdLst/>
              <a:ahLst/>
              <a:cxnLst/>
              <a:rect l="l" t="t" r="r" b="b"/>
              <a:pathLst>
                <a:path w="169677" h="153839" extrusionOk="0">
                  <a:moveTo>
                    <a:pt x="66069" y="153788"/>
                  </a:moveTo>
                  <a:lnTo>
                    <a:pt x="-606" y="64920"/>
                  </a:lnTo>
                  <a:lnTo>
                    <a:pt x="62354" y="36345"/>
                  </a:lnTo>
                  <a:lnTo>
                    <a:pt x="135601" y="3579"/>
                  </a:lnTo>
                  <a:lnTo>
                    <a:pt x="142745" y="436"/>
                  </a:lnTo>
                  <a:cubicBezTo>
                    <a:pt x="145622" y="-661"/>
                    <a:pt x="148889" y="134"/>
                    <a:pt x="150937" y="2436"/>
                  </a:cubicBezTo>
                  <a:cubicBezTo>
                    <a:pt x="153413" y="5865"/>
                    <a:pt x="150937" y="11961"/>
                    <a:pt x="144936" y="16724"/>
                  </a:cubicBezTo>
                  <a:cubicBezTo>
                    <a:pt x="148784" y="13101"/>
                    <a:pt x="154290" y="11860"/>
                    <a:pt x="159319" y="13485"/>
                  </a:cubicBezTo>
                  <a:cubicBezTo>
                    <a:pt x="162748" y="15866"/>
                    <a:pt x="160938" y="23010"/>
                    <a:pt x="153699" y="29106"/>
                  </a:cubicBezTo>
                  <a:cubicBezTo>
                    <a:pt x="157271" y="25974"/>
                    <a:pt x="162090" y="24673"/>
                    <a:pt x="166748" y="25582"/>
                  </a:cubicBezTo>
                  <a:cubicBezTo>
                    <a:pt x="169701" y="27011"/>
                    <a:pt x="169987" y="31678"/>
                    <a:pt x="166748" y="36726"/>
                  </a:cubicBezTo>
                  <a:lnTo>
                    <a:pt x="161605" y="42822"/>
                  </a:lnTo>
                  <a:cubicBezTo>
                    <a:pt x="161081" y="43322"/>
                    <a:pt x="160604" y="43863"/>
                    <a:pt x="160176" y="44441"/>
                  </a:cubicBezTo>
                  <a:lnTo>
                    <a:pt x="135316" y="73016"/>
                  </a:lnTo>
                  <a:lnTo>
                    <a:pt x="131315" y="77684"/>
                  </a:lnTo>
                  <a:cubicBezTo>
                    <a:pt x="127315" y="82256"/>
                    <a:pt x="123219" y="87209"/>
                    <a:pt x="119028" y="92066"/>
                  </a:cubicBezTo>
                  <a:lnTo>
                    <a:pt x="114837" y="97019"/>
                  </a:lnTo>
                  <a:lnTo>
                    <a:pt x="112646" y="99401"/>
                  </a:lnTo>
                  <a:lnTo>
                    <a:pt x="67403" y="15216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 name="Google Shape;229;p2"/>
            <p:cNvSpPr/>
            <p:nvPr/>
          </p:nvSpPr>
          <p:spPr>
            <a:xfrm>
              <a:off x="6842379" y="2728436"/>
              <a:ext cx="162401" cy="106679"/>
            </a:xfrm>
            <a:custGeom>
              <a:avLst/>
              <a:gdLst/>
              <a:ahLst/>
              <a:cxnLst/>
              <a:rect l="l" t="t" r="r" b="b"/>
              <a:pathLst>
                <a:path w="162401" h="106679" extrusionOk="0">
                  <a:moveTo>
                    <a:pt x="158115" y="0"/>
                  </a:moveTo>
                  <a:lnTo>
                    <a:pt x="162401" y="10668"/>
                  </a:lnTo>
                  <a:lnTo>
                    <a:pt x="14954" y="106680"/>
                  </a:lnTo>
                  <a:lnTo>
                    <a:pt x="0" y="70580"/>
                  </a:lnTo>
                  <a:lnTo>
                    <a:pt x="1581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0" name="Google Shape;230;p2"/>
            <p:cNvSpPr/>
            <p:nvPr/>
          </p:nvSpPr>
          <p:spPr>
            <a:xfrm>
              <a:off x="6877526" y="2753010"/>
              <a:ext cx="143160" cy="136588"/>
            </a:xfrm>
            <a:custGeom>
              <a:avLst/>
              <a:gdLst/>
              <a:ahLst/>
              <a:cxnLst/>
              <a:rect l="l" t="t" r="r" b="b"/>
              <a:pathLst>
                <a:path w="143160" h="136588" extrusionOk="0">
                  <a:moveTo>
                    <a:pt x="143161" y="6667"/>
                  </a:moveTo>
                  <a:lnTo>
                    <a:pt x="134302" y="0"/>
                  </a:lnTo>
                  <a:lnTo>
                    <a:pt x="0" y="113443"/>
                  </a:lnTo>
                  <a:lnTo>
                    <a:pt x="29813" y="136589"/>
                  </a:lnTo>
                  <a:lnTo>
                    <a:pt x="143161" y="6667"/>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1" name="Google Shape;231;p2"/>
            <p:cNvSpPr/>
            <p:nvPr/>
          </p:nvSpPr>
          <p:spPr>
            <a:xfrm>
              <a:off x="6984396" y="2695575"/>
              <a:ext cx="89344" cy="76295"/>
            </a:xfrm>
            <a:custGeom>
              <a:avLst/>
              <a:gdLst/>
              <a:ahLst/>
              <a:cxnLst/>
              <a:rect l="l" t="t" r="r" b="b"/>
              <a:pathLst>
                <a:path w="89344" h="76295" extrusionOk="0">
                  <a:moveTo>
                    <a:pt x="23302" y="76244"/>
                  </a:moveTo>
                  <a:cubicBezTo>
                    <a:pt x="26636" y="71196"/>
                    <a:pt x="26445" y="66719"/>
                    <a:pt x="23302" y="65100"/>
                  </a:cubicBezTo>
                  <a:cubicBezTo>
                    <a:pt x="18644" y="64205"/>
                    <a:pt x="13824" y="65506"/>
                    <a:pt x="10253" y="68624"/>
                  </a:cubicBezTo>
                  <a:cubicBezTo>
                    <a:pt x="17587" y="62909"/>
                    <a:pt x="19778" y="55384"/>
                    <a:pt x="15873" y="53003"/>
                  </a:cubicBezTo>
                  <a:cubicBezTo>
                    <a:pt x="10872" y="51394"/>
                    <a:pt x="5405" y="52635"/>
                    <a:pt x="1585" y="56242"/>
                  </a:cubicBezTo>
                  <a:cubicBezTo>
                    <a:pt x="7395" y="51765"/>
                    <a:pt x="10062" y="45383"/>
                    <a:pt x="7586" y="41954"/>
                  </a:cubicBezTo>
                  <a:cubicBezTo>
                    <a:pt x="5528" y="39666"/>
                    <a:pt x="2299" y="38839"/>
                    <a:pt x="-606" y="39859"/>
                  </a:cubicBezTo>
                  <a:lnTo>
                    <a:pt x="88739" y="-51"/>
                  </a:lnTo>
                  <a:close/>
                </a:path>
              </a:pathLst>
            </a:custGeom>
            <a:solidFill>
              <a:srgbClr val="0F0F0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2" name="Google Shape;232;p2"/>
            <p:cNvSpPr/>
            <p:nvPr/>
          </p:nvSpPr>
          <p:spPr>
            <a:xfrm>
              <a:off x="5223605" y="2791926"/>
              <a:ext cx="1696478" cy="1302585"/>
            </a:xfrm>
            <a:custGeom>
              <a:avLst/>
              <a:gdLst/>
              <a:ahLst/>
              <a:cxnLst/>
              <a:rect l="l" t="t" r="r" b="b"/>
              <a:pathLst>
                <a:path w="1696478" h="1302585" extrusionOk="0">
                  <a:moveTo>
                    <a:pt x="1681795" y="98289"/>
                  </a:moveTo>
                  <a:lnTo>
                    <a:pt x="1681795" y="98289"/>
                  </a:lnTo>
                  <a:lnTo>
                    <a:pt x="66640" y="1302534"/>
                  </a:lnTo>
                  <a:lnTo>
                    <a:pt x="-606" y="1213285"/>
                  </a:lnTo>
                  <a:lnTo>
                    <a:pt x="1614548" y="9325"/>
                  </a:lnTo>
                  <a:lnTo>
                    <a:pt x="1614548" y="9325"/>
                  </a:lnTo>
                  <a:cubicBezTo>
                    <a:pt x="1615511" y="8339"/>
                    <a:pt x="1616558" y="7447"/>
                    <a:pt x="1617692" y="6658"/>
                  </a:cubicBezTo>
                  <a:cubicBezTo>
                    <a:pt x="1629217" y="-2010"/>
                    <a:pt x="1643599" y="-2295"/>
                    <a:pt x="1649791" y="5896"/>
                  </a:cubicBezTo>
                  <a:cubicBezTo>
                    <a:pt x="1655982" y="14088"/>
                    <a:pt x="1652362" y="24946"/>
                    <a:pt x="1643028" y="33900"/>
                  </a:cubicBezTo>
                  <a:lnTo>
                    <a:pt x="1643028" y="33900"/>
                  </a:lnTo>
                  <a:cubicBezTo>
                    <a:pt x="1651591" y="27287"/>
                    <a:pt x="1663688" y="27852"/>
                    <a:pt x="1671603" y="35233"/>
                  </a:cubicBezTo>
                  <a:cubicBezTo>
                    <a:pt x="1677223" y="42758"/>
                    <a:pt x="1674175" y="54283"/>
                    <a:pt x="1664841" y="63237"/>
                  </a:cubicBezTo>
                  <a:lnTo>
                    <a:pt x="1664841" y="63237"/>
                  </a:lnTo>
                  <a:cubicBezTo>
                    <a:pt x="1675699" y="56760"/>
                    <a:pt x="1688081" y="57141"/>
                    <a:pt x="1693416" y="64570"/>
                  </a:cubicBezTo>
                  <a:cubicBezTo>
                    <a:pt x="1698750" y="72000"/>
                    <a:pt x="1695320" y="86478"/>
                    <a:pt x="1683891" y="95050"/>
                  </a:cubicBezTo>
                  <a:cubicBezTo>
                    <a:pt x="1683281" y="96185"/>
                    <a:pt x="1682576" y="97268"/>
                    <a:pt x="1681795" y="98289"/>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3" name="Google Shape;233;p2"/>
            <p:cNvSpPr/>
            <p:nvPr/>
          </p:nvSpPr>
          <p:spPr>
            <a:xfrm>
              <a:off x="5224558" y="2791830"/>
              <a:ext cx="1653540" cy="1241530"/>
            </a:xfrm>
            <a:custGeom>
              <a:avLst/>
              <a:gdLst/>
              <a:ahLst/>
              <a:cxnLst/>
              <a:rect l="l" t="t" r="r" b="b"/>
              <a:pathLst>
                <a:path w="1653540" h="1241530" extrusionOk="0">
                  <a:moveTo>
                    <a:pt x="1648552" y="28089"/>
                  </a:moveTo>
                  <a:lnTo>
                    <a:pt x="20635" y="1241479"/>
                  </a:lnTo>
                  <a:lnTo>
                    <a:pt x="-606" y="1212904"/>
                  </a:lnTo>
                  <a:lnTo>
                    <a:pt x="1614738" y="9325"/>
                  </a:lnTo>
                  <a:lnTo>
                    <a:pt x="1614738" y="9325"/>
                  </a:lnTo>
                  <a:cubicBezTo>
                    <a:pt x="1615758" y="8362"/>
                    <a:pt x="1616834" y="7471"/>
                    <a:pt x="1617977" y="6658"/>
                  </a:cubicBezTo>
                  <a:cubicBezTo>
                    <a:pt x="1629502" y="-2010"/>
                    <a:pt x="1643885" y="-2295"/>
                    <a:pt x="1650076" y="5896"/>
                  </a:cubicBezTo>
                  <a:cubicBezTo>
                    <a:pt x="1654391" y="12853"/>
                    <a:pt x="1653772" y="21788"/>
                    <a:pt x="1648552" y="28089"/>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4" name="Google Shape;234;p2"/>
            <p:cNvSpPr/>
            <p:nvPr/>
          </p:nvSpPr>
          <p:spPr>
            <a:xfrm>
              <a:off x="5268277" y="2851392"/>
              <a:ext cx="1654641" cy="1243119"/>
            </a:xfrm>
            <a:custGeom>
              <a:avLst/>
              <a:gdLst/>
              <a:ahLst/>
              <a:cxnLst/>
              <a:rect l="l" t="t" r="r" b="b"/>
              <a:pathLst>
                <a:path w="1654641" h="1243119" extrusionOk="0">
                  <a:moveTo>
                    <a:pt x="1649886" y="29679"/>
                  </a:moveTo>
                  <a:lnTo>
                    <a:pt x="21968" y="1243069"/>
                  </a:lnTo>
                  <a:lnTo>
                    <a:pt x="-606" y="1213065"/>
                  </a:lnTo>
                  <a:lnTo>
                    <a:pt x="1614644" y="9105"/>
                  </a:lnTo>
                  <a:lnTo>
                    <a:pt x="1614644" y="9105"/>
                  </a:lnTo>
                  <a:cubicBezTo>
                    <a:pt x="1615606" y="8088"/>
                    <a:pt x="1616653" y="7164"/>
                    <a:pt x="1617787" y="6343"/>
                  </a:cubicBezTo>
                  <a:cubicBezTo>
                    <a:pt x="1629312" y="-2230"/>
                    <a:pt x="1644076" y="-2135"/>
                    <a:pt x="1650648" y="6343"/>
                  </a:cubicBezTo>
                  <a:cubicBezTo>
                    <a:pt x="1655430" y="13478"/>
                    <a:pt x="1655125" y="22870"/>
                    <a:pt x="1649886" y="29679"/>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35" name="Google Shape;235;p2"/>
          <p:cNvGrpSpPr/>
          <p:nvPr/>
        </p:nvGrpSpPr>
        <p:grpSpPr>
          <a:xfrm>
            <a:off x="3520805" y="1369935"/>
            <a:ext cx="700457" cy="1943969"/>
            <a:chOff x="5719761" y="2390679"/>
            <a:chExt cx="747712" cy="2075116"/>
          </a:xfrm>
        </p:grpSpPr>
        <p:sp>
          <p:nvSpPr>
            <p:cNvPr id="236" name="Google Shape;236;p2"/>
            <p:cNvSpPr/>
            <p:nvPr/>
          </p:nvSpPr>
          <p:spPr>
            <a:xfrm>
              <a:off x="6215625" y="2390775"/>
              <a:ext cx="251848" cy="516540"/>
            </a:xfrm>
            <a:custGeom>
              <a:avLst/>
              <a:gdLst/>
              <a:ahLst/>
              <a:cxnLst/>
              <a:rect l="l" t="t" r="r" b="b"/>
              <a:pathLst>
                <a:path w="251848" h="516540" extrusionOk="0">
                  <a:moveTo>
                    <a:pt x="247454" y="37749"/>
                  </a:moveTo>
                  <a:lnTo>
                    <a:pt x="247454" y="37178"/>
                  </a:lnTo>
                  <a:cubicBezTo>
                    <a:pt x="248883" y="23176"/>
                    <a:pt x="250217" y="10698"/>
                    <a:pt x="251455" y="-160"/>
                  </a:cubicBezTo>
                  <a:lnTo>
                    <a:pt x="246311" y="2316"/>
                  </a:lnTo>
                  <a:cubicBezTo>
                    <a:pt x="241072" y="4888"/>
                    <a:pt x="235643" y="7745"/>
                    <a:pt x="229833" y="10889"/>
                  </a:cubicBezTo>
                  <a:cubicBezTo>
                    <a:pt x="177674" y="46236"/>
                    <a:pt x="131630" y="89860"/>
                    <a:pt x="93530" y="140048"/>
                  </a:cubicBezTo>
                  <a:cubicBezTo>
                    <a:pt x="72747" y="166384"/>
                    <a:pt x="54116" y="194350"/>
                    <a:pt x="37809" y="223677"/>
                  </a:cubicBezTo>
                  <a:cubicBezTo>
                    <a:pt x="34380" y="230154"/>
                    <a:pt x="31142" y="236917"/>
                    <a:pt x="28284" y="243870"/>
                  </a:cubicBezTo>
                  <a:lnTo>
                    <a:pt x="26855" y="246918"/>
                  </a:lnTo>
                  <a:cubicBezTo>
                    <a:pt x="13435" y="277141"/>
                    <a:pt x="4853" y="309278"/>
                    <a:pt x="1423" y="342168"/>
                  </a:cubicBezTo>
                  <a:cubicBezTo>
                    <a:pt x="-2968" y="384335"/>
                    <a:pt x="614" y="426960"/>
                    <a:pt x="11996" y="467803"/>
                  </a:cubicBezTo>
                  <a:cubicBezTo>
                    <a:pt x="46096" y="483900"/>
                    <a:pt x="80005" y="500188"/>
                    <a:pt x="114009" y="516380"/>
                  </a:cubicBezTo>
                  <a:cubicBezTo>
                    <a:pt x="182113" y="451896"/>
                    <a:pt x="209259" y="391412"/>
                    <a:pt x="221165" y="348740"/>
                  </a:cubicBezTo>
                  <a:cubicBezTo>
                    <a:pt x="224861" y="335786"/>
                    <a:pt x="227576" y="322575"/>
                    <a:pt x="229261" y="309212"/>
                  </a:cubicBezTo>
                  <a:cubicBezTo>
                    <a:pt x="233643" y="276446"/>
                    <a:pt x="233167" y="239012"/>
                    <a:pt x="237548" y="165194"/>
                  </a:cubicBezTo>
                  <a:cubicBezTo>
                    <a:pt x="238691" y="145191"/>
                    <a:pt x="240025" y="126236"/>
                    <a:pt x="241358" y="108615"/>
                  </a:cubicBezTo>
                  <a:cubicBezTo>
                    <a:pt x="242025" y="99662"/>
                    <a:pt x="242692" y="91089"/>
                    <a:pt x="243454" y="82898"/>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7" name="Google Shape;237;p2"/>
            <p:cNvSpPr/>
            <p:nvPr/>
          </p:nvSpPr>
          <p:spPr>
            <a:xfrm>
              <a:off x="5719761" y="3385756"/>
              <a:ext cx="482250" cy="1078801"/>
            </a:xfrm>
            <a:custGeom>
              <a:avLst/>
              <a:gdLst/>
              <a:ahLst/>
              <a:cxnLst/>
              <a:rect l="l" t="t" r="r" b="b"/>
              <a:pathLst>
                <a:path w="482250" h="1078801" extrusionOk="0">
                  <a:moveTo>
                    <a:pt x="-394" y="1045304"/>
                  </a:moveTo>
                  <a:cubicBezTo>
                    <a:pt x="19151" y="850632"/>
                    <a:pt x="54965" y="657931"/>
                    <a:pt x="106667" y="469232"/>
                  </a:cubicBezTo>
                  <a:cubicBezTo>
                    <a:pt x="151158" y="309402"/>
                    <a:pt x="205917" y="152611"/>
                    <a:pt x="270592" y="-160"/>
                  </a:cubicBezTo>
                  <a:lnTo>
                    <a:pt x="481857" y="83850"/>
                  </a:lnTo>
                  <a:cubicBezTo>
                    <a:pt x="384292" y="426941"/>
                    <a:pt x="254457" y="760030"/>
                    <a:pt x="94094" y="1078641"/>
                  </a:cubicBezTo>
                  <a:close/>
                </a:path>
              </a:pathLst>
            </a:custGeom>
            <a:solidFill>
              <a:srgbClr val="A441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8" name="Google Shape;238;p2"/>
            <p:cNvSpPr/>
            <p:nvPr/>
          </p:nvSpPr>
          <p:spPr>
            <a:xfrm>
              <a:off x="5990081" y="2852166"/>
              <a:ext cx="344233" cy="617410"/>
            </a:xfrm>
            <a:custGeom>
              <a:avLst/>
              <a:gdLst/>
              <a:ahLst/>
              <a:cxnLst/>
              <a:rect l="l" t="t" r="r" b="b"/>
              <a:pathLst>
                <a:path w="344233" h="617410" extrusionOk="0">
                  <a:moveTo>
                    <a:pt x="210871" y="617250"/>
                  </a:moveTo>
                  <a:lnTo>
                    <a:pt x="-394" y="533144"/>
                  </a:lnTo>
                  <a:cubicBezTo>
                    <a:pt x="31896" y="455611"/>
                    <a:pt x="64948" y="380744"/>
                    <a:pt x="97904" y="306354"/>
                  </a:cubicBezTo>
                  <a:cubicBezTo>
                    <a:pt x="154197" y="179005"/>
                    <a:pt x="204870" y="74230"/>
                    <a:pt x="242017" y="-160"/>
                  </a:cubicBezTo>
                  <a:lnTo>
                    <a:pt x="343840" y="32225"/>
                  </a:lnTo>
                  <a:cubicBezTo>
                    <a:pt x="311893" y="218591"/>
                    <a:pt x="270564" y="403233"/>
                    <a:pt x="220015" y="585436"/>
                  </a:cubicBezTo>
                  <a:cubicBezTo>
                    <a:pt x="216966" y="596105"/>
                    <a:pt x="214300" y="606677"/>
                    <a:pt x="210871" y="61725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9" name="Google Shape;239;p2"/>
            <p:cNvSpPr/>
            <p:nvPr/>
          </p:nvSpPr>
          <p:spPr>
            <a:xfrm>
              <a:off x="6073139" y="2883217"/>
              <a:ext cx="260032" cy="566546"/>
            </a:xfrm>
            <a:custGeom>
              <a:avLst/>
              <a:gdLst/>
              <a:ahLst/>
              <a:cxnLst/>
              <a:rect l="l" t="t" r="r" b="b"/>
              <a:pathLst>
                <a:path w="260032" h="566546" extrusionOk="0">
                  <a:moveTo>
                    <a:pt x="77616" y="566387"/>
                  </a:moveTo>
                  <a:lnTo>
                    <a:pt x="-394" y="535335"/>
                  </a:lnTo>
                  <a:cubicBezTo>
                    <a:pt x="30658" y="459135"/>
                    <a:pt x="61233" y="385031"/>
                    <a:pt x="91808" y="311212"/>
                  </a:cubicBezTo>
                  <a:cubicBezTo>
                    <a:pt x="145053" y="182529"/>
                    <a:pt x="190868" y="75849"/>
                    <a:pt x="223825" y="-160"/>
                  </a:cubicBezTo>
                  <a:cubicBezTo>
                    <a:pt x="235731" y="2221"/>
                    <a:pt x="247637" y="4412"/>
                    <a:pt x="259639" y="6602"/>
                  </a:cubicBezTo>
                  <a:cubicBezTo>
                    <a:pt x="258019" y="16127"/>
                    <a:pt x="256305" y="25652"/>
                    <a:pt x="254685" y="35177"/>
                  </a:cubicBezTo>
                  <a:cubicBezTo>
                    <a:pt x="206108" y="190816"/>
                    <a:pt x="150482" y="359694"/>
                    <a:pt x="87045" y="540002"/>
                  </a:cubicBezTo>
                  <a:cubicBezTo>
                    <a:pt x="83616" y="548670"/>
                    <a:pt x="80759" y="557624"/>
                    <a:pt x="77616" y="566387"/>
                  </a:cubicBez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0" name="Google Shape;240;p2"/>
            <p:cNvSpPr/>
            <p:nvPr/>
          </p:nvSpPr>
          <p:spPr>
            <a:xfrm>
              <a:off x="5723191" y="3418808"/>
              <a:ext cx="428148" cy="1026033"/>
            </a:xfrm>
            <a:custGeom>
              <a:avLst/>
              <a:gdLst/>
              <a:ahLst/>
              <a:cxnLst/>
              <a:rect l="l" t="t" r="r" b="b"/>
              <a:pathLst>
                <a:path w="428148" h="1026033" extrusionOk="0">
                  <a:moveTo>
                    <a:pt x="-394" y="1013585"/>
                  </a:moveTo>
                  <a:cubicBezTo>
                    <a:pt x="61900" y="791843"/>
                    <a:pt x="123431" y="605439"/>
                    <a:pt x="171723" y="468755"/>
                  </a:cubicBezTo>
                  <a:cubicBezTo>
                    <a:pt x="231921" y="297305"/>
                    <a:pt x="290404" y="146906"/>
                    <a:pt x="348030" y="4221"/>
                  </a:cubicBezTo>
                  <a:lnTo>
                    <a:pt x="348030" y="4221"/>
                  </a:lnTo>
                  <a:lnTo>
                    <a:pt x="349745" y="-160"/>
                  </a:lnTo>
                  <a:lnTo>
                    <a:pt x="427755" y="30891"/>
                  </a:lnTo>
                  <a:cubicBezTo>
                    <a:pt x="427278" y="32320"/>
                    <a:pt x="426707" y="33844"/>
                    <a:pt x="426135" y="35273"/>
                  </a:cubicBezTo>
                  <a:lnTo>
                    <a:pt x="426135" y="35273"/>
                  </a:lnTo>
                  <a:cubicBezTo>
                    <a:pt x="291261" y="415320"/>
                    <a:pt x="155340" y="749648"/>
                    <a:pt x="34849" y="1025873"/>
                  </a:cubicBezTo>
                  <a:close/>
                </a:path>
              </a:pathLst>
            </a:custGeom>
            <a:solidFill>
              <a:srgbClr val="C15D4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1" name="Google Shape;241;p2"/>
            <p:cNvSpPr/>
            <p:nvPr/>
          </p:nvSpPr>
          <p:spPr>
            <a:xfrm>
              <a:off x="5722714" y="3460051"/>
              <a:ext cx="482441" cy="1005744"/>
            </a:xfrm>
            <a:custGeom>
              <a:avLst/>
              <a:gdLst/>
              <a:ahLst/>
              <a:cxnLst/>
              <a:rect l="l" t="t" r="r" b="b"/>
              <a:pathLst>
                <a:path w="482441" h="1005744" extrusionOk="0">
                  <a:moveTo>
                    <a:pt x="-394" y="972152"/>
                  </a:moveTo>
                  <a:cubicBezTo>
                    <a:pt x="-347" y="971770"/>
                    <a:pt x="-347" y="971390"/>
                    <a:pt x="-394" y="971009"/>
                  </a:cubicBezTo>
                  <a:lnTo>
                    <a:pt x="66281" y="994630"/>
                  </a:lnTo>
                  <a:cubicBezTo>
                    <a:pt x="226853" y="676048"/>
                    <a:pt x="356841" y="342968"/>
                    <a:pt x="454520" y="-160"/>
                  </a:cubicBezTo>
                  <a:lnTo>
                    <a:pt x="482047" y="10793"/>
                  </a:lnTo>
                  <a:cubicBezTo>
                    <a:pt x="384330" y="353903"/>
                    <a:pt x="254333" y="686992"/>
                    <a:pt x="93808" y="1005584"/>
                  </a:cubicBez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2" name="Google Shape;242;p2"/>
            <p:cNvSpPr/>
            <p:nvPr/>
          </p:nvSpPr>
          <p:spPr>
            <a:xfrm>
              <a:off x="6177342" y="2876835"/>
              <a:ext cx="160686" cy="593883"/>
            </a:xfrm>
            <a:custGeom>
              <a:avLst/>
              <a:gdLst/>
              <a:ahLst/>
              <a:cxnLst/>
              <a:rect l="l" t="t" r="r" b="b"/>
              <a:pathLst>
                <a:path w="160686" h="593883" extrusionOk="0">
                  <a:moveTo>
                    <a:pt x="27038" y="593723"/>
                  </a:moveTo>
                  <a:lnTo>
                    <a:pt x="-394" y="582769"/>
                  </a:lnTo>
                  <a:cubicBezTo>
                    <a:pt x="2654" y="572292"/>
                    <a:pt x="5607" y="561624"/>
                    <a:pt x="8559" y="550956"/>
                  </a:cubicBezTo>
                  <a:cubicBezTo>
                    <a:pt x="59128" y="369467"/>
                    <a:pt x="100457" y="185520"/>
                    <a:pt x="132384" y="-160"/>
                  </a:cubicBezTo>
                  <a:lnTo>
                    <a:pt x="160293" y="8698"/>
                  </a:lnTo>
                  <a:cubicBezTo>
                    <a:pt x="128355" y="195064"/>
                    <a:pt x="87026" y="379706"/>
                    <a:pt x="36468" y="561910"/>
                  </a:cubicBezTo>
                  <a:cubicBezTo>
                    <a:pt x="32658" y="572578"/>
                    <a:pt x="29705" y="583246"/>
                    <a:pt x="27038" y="593723"/>
                  </a:cubicBez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3" name="Google Shape;243;p2"/>
            <p:cNvSpPr/>
            <p:nvPr/>
          </p:nvSpPr>
          <p:spPr>
            <a:xfrm>
              <a:off x="6023609" y="3301269"/>
              <a:ext cx="204978" cy="81534"/>
            </a:xfrm>
            <a:custGeom>
              <a:avLst/>
              <a:gdLst/>
              <a:ahLst/>
              <a:cxnLst/>
              <a:rect l="l" t="t" r="r" b="b"/>
              <a:pathLst>
                <a:path w="204978" h="81534" extrusionOk="0">
                  <a:moveTo>
                    <a:pt x="204978" y="81534"/>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4" name="Google Shape;244;p2"/>
            <p:cNvSpPr/>
            <p:nvPr/>
          </p:nvSpPr>
          <p:spPr>
            <a:xfrm>
              <a:off x="6231344" y="2391155"/>
              <a:ext cx="236035" cy="443674"/>
            </a:xfrm>
            <a:custGeom>
              <a:avLst/>
              <a:gdLst/>
              <a:ahLst/>
              <a:cxnLst/>
              <a:rect l="l" t="t" r="r" b="b"/>
              <a:pathLst>
                <a:path w="236035" h="443674" extrusionOk="0">
                  <a:moveTo>
                    <a:pt x="59809" y="443514"/>
                  </a:moveTo>
                  <a:cubicBezTo>
                    <a:pt x="36664" y="422454"/>
                    <a:pt x="19071" y="396023"/>
                    <a:pt x="8565" y="366552"/>
                  </a:cubicBezTo>
                  <a:cubicBezTo>
                    <a:pt x="-4180" y="327576"/>
                    <a:pt x="-3303" y="285428"/>
                    <a:pt x="11041" y="247013"/>
                  </a:cubicBezTo>
                  <a:cubicBezTo>
                    <a:pt x="11518" y="245585"/>
                    <a:pt x="11994" y="244156"/>
                    <a:pt x="12565" y="242822"/>
                  </a:cubicBezTo>
                  <a:cubicBezTo>
                    <a:pt x="16213" y="232735"/>
                    <a:pt x="20376" y="222848"/>
                    <a:pt x="25043" y="213200"/>
                  </a:cubicBezTo>
                  <a:lnTo>
                    <a:pt x="25043" y="213200"/>
                  </a:lnTo>
                  <a:cubicBezTo>
                    <a:pt x="34092" y="194150"/>
                    <a:pt x="44093" y="177386"/>
                    <a:pt x="52571" y="163289"/>
                  </a:cubicBezTo>
                  <a:cubicBezTo>
                    <a:pt x="91852" y="99014"/>
                    <a:pt x="147582" y="46398"/>
                    <a:pt x="214019" y="10889"/>
                  </a:cubicBezTo>
                  <a:cubicBezTo>
                    <a:pt x="219829" y="7745"/>
                    <a:pt x="225259" y="4888"/>
                    <a:pt x="230497" y="2316"/>
                  </a:cubicBezTo>
                  <a:lnTo>
                    <a:pt x="235641" y="-160"/>
                  </a:lnTo>
                  <a:cubicBezTo>
                    <a:pt x="234403" y="10698"/>
                    <a:pt x="233069" y="23176"/>
                    <a:pt x="231640" y="37178"/>
                  </a:cubicBezTo>
                  <a:lnTo>
                    <a:pt x="231640" y="37749"/>
                  </a:lnTo>
                  <a:cubicBezTo>
                    <a:pt x="228030" y="54932"/>
                    <a:pt x="225954" y="72401"/>
                    <a:pt x="225449" y="89946"/>
                  </a:cubicBezTo>
                  <a:cubicBezTo>
                    <a:pt x="225449" y="94899"/>
                    <a:pt x="225449" y="99471"/>
                    <a:pt x="225449" y="104996"/>
                  </a:cubicBezTo>
                  <a:cubicBezTo>
                    <a:pt x="225449" y="106043"/>
                    <a:pt x="225449" y="107186"/>
                    <a:pt x="225449" y="108234"/>
                  </a:cubicBezTo>
                  <a:cubicBezTo>
                    <a:pt x="224116" y="125855"/>
                    <a:pt x="222782" y="144810"/>
                    <a:pt x="221639" y="164813"/>
                  </a:cubicBezTo>
                  <a:cubicBezTo>
                    <a:pt x="217258" y="238631"/>
                    <a:pt x="217734" y="276065"/>
                    <a:pt x="213353" y="308831"/>
                  </a:cubicBezTo>
                  <a:cubicBezTo>
                    <a:pt x="211162" y="313784"/>
                    <a:pt x="208685" y="318356"/>
                    <a:pt x="206113" y="323785"/>
                  </a:cubicBezTo>
                  <a:cubicBezTo>
                    <a:pt x="164299" y="401604"/>
                    <a:pt x="87337" y="433132"/>
                    <a:pt x="59809" y="443514"/>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5" name="Google Shape;245;p2"/>
            <p:cNvSpPr/>
            <p:nvPr/>
          </p:nvSpPr>
          <p:spPr>
            <a:xfrm>
              <a:off x="6243960" y="2390679"/>
              <a:ext cx="223323" cy="368617"/>
            </a:xfrm>
            <a:custGeom>
              <a:avLst/>
              <a:gdLst/>
              <a:ahLst/>
              <a:cxnLst/>
              <a:rect l="l" t="t" r="r" b="b"/>
              <a:pathLst>
                <a:path w="223323" h="368617" extrusionOk="0">
                  <a:moveTo>
                    <a:pt x="215024" y="82612"/>
                  </a:moveTo>
                  <a:cubicBezTo>
                    <a:pt x="214452" y="85088"/>
                    <a:pt x="213690" y="87470"/>
                    <a:pt x="212928" y="90041"/>
                  </a:cubicBezTo>
                  <a:cubicBezTo>
                    <a:pt x="210690" y="97833"/>
                    <a:pt x="208013" y="105500"/>
                    <a:pt x="204927" y="112997"/>
                  </a:cubicBezTo>
                  <a:cubicBezTo>
                    <a:pt x="187020" y="157193"/>
                    <a:pt x="163684" y="179005"/>
                    <a:pt x="115583" y="241870"/>
                  </a:cubicBezTo>
                  <a:cubicBezTo>
                    <a:pt x="94056" y="269969"/>
                    <a:pt x="62528" y="312831"/>
                    <a:pt x="27095" y="368457"/>
                  </a:cubicBezTo>
                  <a:cubicBezTo>
                    <a:pt x="7312" y="330043"/>
                    <a:pt x="-2079" y="287133"/>
                    <a:pt x="-146" y="243965"/>
                  </a:cubicBezTo>
                  <a:cubicBezTo>
                    <a:pt x="-241" y="243594"/>
                    <a:pt x="-241" y="243194"/>
                    <a:pt x="-146" y="242822"/>
                  </a:cubicBezTo>
                  <a:cubicBezTo>
                    <a:pt x="3502" y="232735"/>
                    <a:pt x="7664" y="222849"/>
                    <a:pt x="12332" y="213200"/>
                  </a:cubicBezTo>
                  <a:lnTo>
                    <a:pt x="12332" y="213200"/>
                  </a:lnTo>
                  <a:cubicBezTo>
                    <a:pt x="21380" y="194150"/>
                    <a:pt x="31382" y="177386"/>
                    <a:pt x="39859" y="163289"/>
                  </a:cubicBezTo>
                  <a:cubicBezTo>
                    <a:pt x="79169" y="99033"/>
                    <a:pt x="134899" y="46426"/>
                    <a:pt x="201308" y="10889"/>
                  </a:cubicBezTo>
                  <a:cubicBezTo>
                    <a:pt x="207118" y="7745"/>
                    <a:pt x="212547" y="4888"/>
                    <a:pt x="217786" y="2316"/>
                  </a:cubicBezTo>
                  <a:lnTo>
                    <a:pt x="222929" y="-160"/>
                  </a:lnTo>
                  <a:cubicBezTo>
                    <a:pt x="221691" y="10698"/>
                    <a:pt x="220358" y="23176"/>
                    <a:pt x="218929" y="37178"/>
                  </a:cubicBezTo>
                  <a:lnTo>
                    <a:pt x="218929" y="37749"/>
                  </a:ln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46" name="Google Shape;246;p2"/>
          <p:cNvGrpSpPr/>
          <p:nvPr/>
        </p:nvGrpSpPr>
        <p:grpSpPr>
          <a:xfrm>
            <a:off x="2228077" y="766463"/>
            <a:ext cx="652809" cy="2063805"/>
            <a:chOff x="5747859" y="2329719"/>
            <a:chExt cx="696850" cy="2203037"/>
          </a:xfrm>
        </p:grpSpPr>
        <p:sp>
          <p:nvSpPr>
            <p:cNvPr id="247" name="Google Shape;247;p2"/>
            <p:cNvSpPr/>
            <p:nvPr/>
          </p:nvSpPr>
          <p:spPr>
            <a:xfrm>
              <a:off x="5749003" y="2405970"/>
              <a:ext cx="150399" cy="179495"/>
            </a:xfrm>
            <a:custGeom>
              <a:avLst/>
              <a:gdLst/>
              <a:ahLst/>
              <a:cxnLst/>
              <a:rect l="l" t="t" r="r" b="b"/>
              <a:pathLst>
                <a:path w="150399" h="179495" extrusionOk="0">
                  <a:moveTo>
                    <a:pt x="150167" y="137420"/>
                  </a:moveTo>
                  <a:lnTo>
                    <a:pt x="-233" y="179426"/>
                  </a:lnTo>
                  <a:lnTo>
                    <a:pt x="1958" y="109131"/>
                  </a:lnTo>
                  <a:lnTo>
                    <a:pt x="4434" y="27026"/>
                  </a:lnTo>
                  <a:lnTo>
                    <a:pt x="4434" y="19120"/>
                  </a:lnTo>
                  <a:cubicBezTo>
                    <a:pt x="5339" y="15452"/>
                    <a:pt x="8139" y="12547"/>
                    <a:pt x="11768" y="11500"/>
                  </a:cubicBezTo>
                  <a:cubicBezTo>
                    <a:pt x="18283" y="10470"/>
                    <a:pt x="24503" y="14615"/>
                    <a:pt x="26056" y="21025"/>
                  </a:cubicBezTo>
                  <a:cubicBezTo>
                    <a:pt x="24122" y="15560"/>
                    <a:pt x="25884" y="9467"/>
                    <a:pt x="30437" y="5880"/>
                  </a:cubicBezTo>
                  <a:cubicBezTo>
                    <a:pt x="35486" y="3118"/>
                    <a:pt x="43772" y="7023"/>
                    <a:pt x="46630" y="15405"/>
                  </a:cubicBezTo>
                  <a:cubicBezTo>
                    <a:pt x="45030" y="10482"/>
                    <a:pt x="46315" y="5077"/>
                    <a:pt x="49964" y="1404"/>
                  </a:cubicBezTo>
                  <a:cubicBezTo>
                    <a:pt x="54983" y="-1566"/>
                    <a:pt x="61470" y="97"/>
                    <a:pt x="64442" y="5118"/>
                  </a:cubicBezTo>
                  <a:lnTo>
                    <a:pt x="68918" y="11976"/>
                  </a:lnTo>
                  <a:lnTo>
                    <a:pt x="70157" y="13786"/>
                  </a:lnTo>
                  <a:lnTo>
                    <a:pt x="91397" y="46552"/>
                  </a:lnTo>
                  <a:lnTo>
                    <a:pt x="94826" y="51695"/>
                  </a:lnTo>
                  <a:lnTo>
                    <a:pt x="105399" y="67983"/>
                  </a:lnTo>
                  <a:lnTo>
                    <a:pt x="109114" y="73603"/>
                  </a:lnTo>
                  <a:lnTo>
                    <a:pt x="110924" y="76365"/>
                  </a:lnTo>
                  <a:lnTo>
                    <a:pt x="149690" y="135992"/>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8" name="Google Shape;248;p2"/>
            <p:cNvSpPr/>
            <p:nvPr/>
          </p:nvSpPr>
          <p:spPr>
            <a:xfrm>
              <a:off x="5749575" y="2409729"/>
              <a:ext cx="53816" cy="178117"/>
            </a:xfrm>
            <a:custGeom>
              <a:avLst/>
              <a:gdLst/>
              <a:ahLst/>
              <a:cxnLst/>
              <a:rect l="l" t="t" r="r" b="b"/>
              <a:pathLst>
                <a:path w="53816" h="178117" extrusionOk="0">
                  <a:moveTo>
                    <a:pt x="5620" y="1238"/>
                  </a:moveTo>
                  <a:lnTo>
                    <a:pt x="21431" y="0"/>
                  </a:lnTo>
                  <a:lnTo>
                    <a:pt x="53816" y="173260"/>
                  </a:lnTo>
                  <a:lnTo>
                    <a:pt x="0" y="178118"/>
                  </a:lnTo>
                  <a:lnTo>
                    <a:pt x="5620" y="123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49" name="Google Shape;249;p2"/>
            <p:cNvSpPr/>
            <p:nvPr/>
          </p:nvSpPr>
          <p:spPr>
            <a:xfrm>
              <a:off x="5792532" y="2399537"/>
              <a:ext cx="108204" cy="172021"/>
            </a:xfrm>
            <a:custGeom>
              <a:avLst/>
              <a:gdLst/>
              <a:ahLst/>
              <a:cxnLst/>
              <a:rect l="l" t="t" r="r" b="b"/>
              <a:pathLst>
                <a:path w="108204" h="172021" extrusionOk="0">
                  <a:moveTo>
                    <a:pt x="13621" y="0"/>
                  </a:moveTo>
                  <a:lnTo>
                    <a:pt x="0" y="6953"/>
                  </a:lnTo>
                  <a:lnTo>
                    <a:pt x="61722" y="172022"/>
                  </a:lnTo>
                  <a:lnTo>
                    <a:pt x="108204" y="148781"/>
                  </a:lnTo>
                  <a:lnTo>
                    <a:pt x="13621"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0" name="Google Shape;250;p2"/>
            <p:cNvSpPr/>
            <p:nvPr/>
          </p:nvSpPr>
          <p:spPr>
            <a:xfrm>
              <a:off x="5754432" y="2329719"/>
              <a:ext cx="59245" cy="101917"/>
            </a:xfrm>
            <a:custGeom>
              <a:avLst/>
              <a:gdLst/>
              <a:ahLst/>
              <a:cxnLst/>
              <a:rect l="l" t="t" r="r" b="b"/>
              <a:pathLst>
                <a:path w="59245" h="101917" extrusionOk="0">
                  <a:moveTo>
                    <a:pt x="59012" y="85465"/>
                  </a:moveTo>
                  <a:cubicBezTo>
                    <a:pt x="55898" y="81038"/>
                    <a:pt x="49964" y="79645"/>
                    <a:pt x="45201" y="82227"/>
                  </a:cubicBezTo>
                  <a:cubicBezTo>
                    <a:pt x="41591" y="85920"/>
                    <a:pt x="40334" y="91323"/>
                    <a:pt x="41963" y="96228"/>
                  </a:cubicBezTo>
                  <a:cubicBezTo>
                    <a:pt x="39105" y="87370"/>
                    <a:pt x="30818" y="83465"/>
                    <a:pt x="25770" y="86703"/>
                  </a:cubicBezTo>
                  <a:cubicBezTo>
                    <a:pt x="21217" y="90291"/>
                    <a:pt x="19455" y="96383"/>
                    <a:pt x="21389" y="101848"/>
                  </a:cubicBezTo>
                  <a:cubicBezTo>
                    <a:pt x="19788" y="95465"/>
                    <a:pt x="13607" y="91341"/>
                    <a:pt x="7101" y="92323"/>
                  </a:cubicBezTo>
                  <a:cubicBezTo>
                    <a:pt x="3472" y="93370"/>
                    <a:pt x="672" y="96275"/>
                    <a:pt x="-233" y="99943"/>
                  </a:cubicBezTo>
                  <a:lnTo>
                    <a:pt x="2815" y="-69"/>
                  </a:lnTo>
                  <a:close/>
                </a:path>
              </a:pathLst>
            </a:custGeom>
            <a:solidFill>
              <a:srgbClr val="6A891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1" name="Google Shape;251;p2"/>
            <p:cNvSpPr/>
            <p:nvPr/>
          </p:nvSpPr>
          <p:spPr>
            <a:xfrm>
              <a:off x="5747859" y="2527750"/>
              <a:ext cx="696850" cy="2004910"/>
            </a:xfrm>
            <a:custGeom>
              <a:avLst/>
              <a:gdLst/>
              <a:ahLst/>
              <a:cxnLst/>
              <a:rect l="l" t="t" r="r" b="b"/>
              <a:pathLst>
                <a:path w="696850" h="2004910" extrusionOk="0">
                  <a:moveTo>
                    <a:pt x="152740" y="22022"/>
                  </a:moveTo>
                  <a:lnTo>
                    <a:pt x="152740" y="22022"/>
                  </a:lnTo>
                  <a:lnTo>
                    <a:pt x="696617" y="1962646"/>
                  </a:lnTo>
                  <a:lnTo>
                    <a:pt x="545837" y="2004842"/>
                  </a:lnTo>
                  <a:lnTo>
                    <a:pt x="2340" y="64313"/>
                  </a:lnTo>
                  <a:lnTo>
                    <a:pt x="2340" y="64313"/>
                  </a:lnTo>
                  <a:cubicBezTo>
                    <a:pt x="1730" y="63062"/>
                    <a:pt x="1254" y="61754"/>
                    <a:pt x="911" y="60408"/>
                  </a:cubicBezTo>
                  <a:cubicBezTo>
                    <a:pt x="-3289" y="46675"/>
                    <a:pt x="4435" y="32137"/>
                    <a:pt x="18170" y="27935"/>
                  </a:cubicBezTo>
                  <a:cubicBezTo>
                    <a:pt x="30953" y="24023"/>
                    <a:pt x="44621" y="30447"/>
                    <a:pt x="49774" y="42787"/>
                  </a:cubicBezTo>
                  <a:lnTo>
                    <a:pt x="50441" y="42787"/>
                  </a:lnTo>
                  <a:cubicBezTo>
                    <a:pt x="48631" y="28540"/>
                    <a:pt x="58709" y="15521"/>
                    <a:pt x="72949" y="13707"/>
                  </a:cubicBezTo>
                  <a:cubicBezTo>
                    <a:pt x="84322" y="12259"/>
                    <a:pt x="95294" y="18422"/>
                    <a:pt x="99971" y="28880"/>
                  </a:cubicBezTo>
                  <a:lnTo>
                    <a:pt x="100638" y="28880"/>
                  </a:lnTo>
                  <a:cubicBezTo>
                    <a:pt x="99066" y="14553"/>
                    <a:pt x="109401" y="1661"/>
                    <a:pt x="123727" y="88"/>
                  </a:cubicBezTo>
                  <a:cubicBezTo>
                    <a:pt x="136271" y="-1289"/>
                    <a:pt x="148006" y="6501"/>
                    <a:pt x="151597" y="18593"/>
                  </a:cubicBezTo>
                  <a:cubicBezTo>
                    <a:pt x="152073" y="19701"/>
                    <a:pt x="152463" y="20848"/>
                    <a:pt x="152740" y="22022"/>
                  </a:cubicBezTo>
                  <a:close/>
                </a:path>
              </a:pathLst>
            </a:custGeom>
            <a:solidFill>
              <a:srgbClr val="7CAA2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2" name="Google Shape;252;p2"/>
            <p:cNvSpPr/>
            <p:nvPr/>
          </p:nvSpPr>
          <p:spPr>
            <a:xfrm>
              <a:off x="5747976" y="2554087"/>
              <a:ext cx="593863" cy="1978669"/>
            </a:xfrm>
            <a:custGeom>
              <a:avLst/>
              <a:gdLst/>
              <a:ahLst/>
              <a:cxnLst/>
              <a:rect l="l" t="t" r="r" b="b"/>
              <a:pathLst>
                <a:path w="593863" h="1978669" extrusionOk="0">
                  <a:moveTo>
                    <a:pt x="45848" y="9401"/>
                  </a:moveTo>
                  <a:lnTo>
                    <a:pt x="593630" y="1965265"/>
                  </a:lnTo>
                  <a:lnTo>
                    <a:pt x="546005" y="1978600"/>
                  </a:lnTo>
                  <a:lnTo>
                    <a:pt x="2509" y="37976"/>
                  </a:lnTo>
                  <a:lnTo>
                    <a:pt x="2509" y="37976"/>
                  </a:lnTo>
                  <a:cubicBezTo>
                    <a:pt x="1899" y="36726"/>
                    <a:pt x="1423" y="35417"/>
                    <a:pt x="1080" y="34071"/>
                  </a:cubicBezTo>
                  <a:cubicBezTo>
                    <a:pt x="-3416" y="20431"/>
                    <a:pt x="4004" y="5731"/>
                    <a:pt x="17644" y="1238"/>
                  </a:cubicBezTo>
                  <a:cubicBezTo>
                    <a:pt x="27826" y="-2118"/>
                    <a:pt x="39028" y="1124"/>
                    <a:pt x="45848" y="9401"/>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3" name="Google Shape;253;p2"/>
            <p:cNvSpPr/>
            <p:nvPr/>
          </p:nvSpPr>
          <p:spPr>
            <a:xfrm>
              <a:off x="5848236" y="2525897"/>
              <a:ext cx="596473" cy="1978760"/>
            </a:xfrm>
            <a:custGeom>
              <a:avLst/>
              <a:gdLst/>
              <a:ahLst/>
              <a:cxnLst/>
              <a:rect l="l" t="t" r="r" b="b"/>
              <a:pathLst>
                <a:path w="596473" h="1978760" extrusionOk="0">
                  <a:moveTo>
                    <a:pt x="48457" y="9016"/>
                  </a:moveTo>
                  <a:lnTo>
                    <a:pt x="596240" y="1964499"/>
                  </a:lnTo>
                  <a:lnTo>
                    <a:pt x="545567" y="1978691"/>
                  </a:lnTo>
                  <a:lnTo>
                    <a:pt x="2070" y="37591"/>
                  </a:lnTo>
                  <a:lnTo>
                    <a:pt x="2070" y="37591"/>
                  </a:lnTo>
                  <a:cubicBezTo>
                    <a:pt x="1423" y="36348"/>
                    <a:pt x="908" y="35038"/>
                    <a:pt x="547" y="33686"/>
                  </a:cubicBezTo>
                  <a:cubicBezTo>
                    <a:pt x="-2987" y="19226"/>
                    <a:pt x="5823" y="4625"/>
                    <a:pt x="20263" y="1015"/>
                  </a:cubicBezTo>
                  <a:cubicBezTo>
                    <a:pt x="30417" y="-1911"/>
                    <a:pt x="41352" y="1192"/>
                    <a:pt x="48457" y="9016"/>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54" name="Google Shape;254;p2"/>
          <p:cNvGrpSpPr/>
          <p:nvPr/>
        </p:nvGrpSpPr>
        <p:grpSpPr>
          <a:xfrm>
            <a:off x="2110266" y="2000639"/>
            <a:ext cx="1063425" cy="1075313"/>
            <a:chOff x="5529738" y="2852832"/>
            <a:chExt cx="1135168" cy="1147858"/>
          </a:xfrm>
        </p:grpSpPr>
        <p:sp>
          <p:nvSpPr>
            <p:cNvPr id="255" name="Google Shape;255;p2"/>
            <p:cNvSpPr/>
            <p:nvPr/>
          </p:nvSpPr>
          <p:spPr>
            <a:xfrm>
              <a:off x="5529738" y="2852996"/>
              <a:ext cx="1135168" cy="1147694"/>
            </a:xfrm>
            <a:custGeom>
              <a:avLst/>
              <a:gdLst/>
              <a:ahLst/>
              <a:cxnLst/>
              <a:rect l="l" t="t" r="r" b="b"/>
              <a:pathLst>
                <a:path w="1135168" h="1147694" extrusionOk="0">
                  <a:moveTo>
                    <a:pt x="969325" y="914780"/>
                  </a:moveTo>
                  <a:lnTo>
                    <a:pt x="971230" y="912971"/>
                  </a:lnTo>
                  <a:cubicBezTo>
                    <a:pt x="1182809" y="710622"/>
                    <a:pt x="1190295" y="375075"/>
                    <a:pt x="987946" y="163496"/>
                  </a:cubicBezTo>
                  <a:cubicBezTo>
                    <a:pt x="785597" y="-48083"/>
                    <a:pt x="450050" y="-55569"/>
                    <a:pt x="238472" y="146780"/>
                  </a:cubicBezTo>
                  <a:lnTo>
                    <a:pt x="236567" y="148590"/>
                  </a:lnTo>
                  <a:lnTo>
                    <a:pt x="171892" y="80962"/>
                  </a:lnTo>
                  <a:lnTo>
                    <a:pt x="-225" y="246126"/>
                  </a:lnTo>
                  <a:lnTo>
                    <a:pt x="861883" y="1147476"/>
                  </a:lnTo>
                  <a:lnTo>
                    <a:pt x="1034476" y="982313"/>
                  </a:lnTo>
                  <a:lnTo>
                    <a:pt x="969801" y="914780"/>
                  </a:lnTo>
                  <a:close/>
                  <a:moveTo>
                    <a:pt x="814829" y="752855"/>
                  </a:moveTo>
                  <a:lnTo>
                    <a:pt x="649475" y="579977"/>
                  </a:lnTo>
                  <a:cubicBezTo>
                    <a:pt x="674307" y="552221"/>
                    <a:pt x="671926" y="509587"/>
                    <a:pt x="644170" y="484755"/>
                  </a:cubicBezTo>
                  <a:cubicBezTo>
                    <a:pt x="619414" y="462610"/>
                    <a:pt x="582219" y="461791"/>
                    <a:pt x="556511" y="482822"/>
                  </a:cubicBezTo>
                  <a:lnTo>
                    <a:pt x="391062" y="309848"/>
                  </a:lnTo>
                  <a:lnTo>
                    <a:pt x="392872" y="308038"/>
                  </a:lnTo>
                  <a:cubicBezTo>
                    <a:pt x="516411" y="192233"/>
                    <a:pt x="710445" y="198501"/>
                    <a:pt x="826259" y="322040"/>
                  </a:cubicBezTo>
                  <a:cubicBezTo>
                    <a:pt x="940417" y="443826"/>
                    <a:pt x="936178" y="634545"/>
                    <a:pt x="816734" y="751141"/>
                  </a:cubicBezTo>
                  <a:cubicBezTo>
                    <a:pt x="816144" y="751760"/>
                    <a:pt x="815506" y="752332"/>
                    <a:pt x="814829" y="7528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6" name="Google Shape;256;p2"/>
            <p:cNvSpPr/>
            <p:nvPr/>
          </p:nvSpPr>
          <p:spPr>
            <a:xfrm rot="-2620915">
              <a:off x="5536241" y="3081774"/>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7" name="Google Shape;257;p2"/>
            <p:cNvSpPr/>
            <p:nvPr/>
          </p:nvSpPr>
          <p:spPr>
            <a:xfrm rot="-2620915">
              <a:off x="5585213" y="3139695"/>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8" name="Google Shape;258;p2"/>
            <p:cNvSpPr/>
            <p:nvPr/>
          </p:nvSpPr>
          <p:spPr>
            <a:xfrm rot="-2620915">
              <a:off x="5552009" y="310924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59" name="Google Shape;259;p2"/>
            <p:cNvSpPr/>
            <p:nvPr/>
          </p:nvSpPr>
          <p:spPr>
            <a:xfrm rot="-2620915">
              <a:off x="5561066" y="311866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0" name="Google Shape;260;p2"/>
            <p:cNvSpPr/>
            <p:nvPr/>
          </p:nvSpPr>
          <p:spPr>
            <a:xfrm rot="-2620915">
              <a:off x="5570027" y="312817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1" name="Google Shape;261;p2"/>
            <p:cNvSpPr/>
            <p:nvPr/>
          </p:nvSpPr>
          <p:spPr>
            <a:xfrm rot="-2620915">
              <a:off x="5579083" y="313759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2" name="Google Shape;262;p2"/>
            <p:cNvSpPr/>
            <p:nvPr/>
          </p:nvSpPr>
          <p:spPr>
            <a:xfrm rot="-2620915">
              <a:off x="5624402" y="318492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3" name="Google Shape;263;p2"/>
            <p:cNvSpPr/>
            <p:nvPr/>
          </p:nvSpPr>
          <p:spPr>
            <a:xfrm rot="-2620915">
              <a:off x="5615346" y="317541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4" name="Google Shape;264;p2"/>
            <p:cNvSpPr/>
            <p:nvPr/>
          </p:nvSpPr>
          <p:spPr>
            <a:xfrm rot="-2620915">
              <a:off x="5606223" y="31659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5" name="Google Shape;265;p2"/>
            <p:cNvSpPr/>
            <p:nvPr/>
          </p:nvSpPr>
          <p:spPr>
            <a:xfrm rot="-2620915">
              <a:off x="5597167" y="315650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6" name="Google Shape;266;p2"/>
            <p:cNvSpPr/>
            <p:nvPr/>
          </p:nvSpPr>
          <p:spPr>
            <a:xfrm rot="-2620915">
              <a:off x="5628834" y="3178599"/>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7" name="Google Shape;267;p2"/>
            <p:cNvSpPr/>
            <p:nvPr/>
          </p:nvSpPr>
          <p:spPr>
            <a:xfrm rot="-2620915">
              <a:off x="5677831" y="3236587"/>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8" name="Google Shape;268;p2"/>
            <p:cNvSpPr/>
            <p:nvPr/>
          </p:nvSpPr>
          <p:spPr>
            <a:xfrm rot="-2620915">
              <a:off x="5644631" y="32059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9" name="Google Shape;269;p2"/>
            <p:cNvSpPr/>
            <p:nvPr/>
          </p:nvSpPr>
          <p:spPr>
            <a:xfrm rot="-2620915">
              <a:off x="5653658" y="321558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0" name="Google Shape;270;p2"/>
            <p:cNvSpPr/>
            <p:nvPr/>
          </p:nvSpPr>
          <p:spPr>
            <a:xfrm rot="-2620915">
              <a:off x="5662714" y="322500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1" name="Google Shape;271;p2"/>
            <p:cNvSpPr/>
            <p:nvPr/>
          </p:nvSpPr>
          <p:spPr>
            <a:xfrm rot="-2620915">
              <a:off x="5671771" y="32344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2" name="Google Shape;272;p2"/>
            <p:cNvSpPr/>
            <p:nvPr/>
          </p:nvSpPr>
          <p:spPr>
            <a:xfrm rot="-2620915">
              <a:off x="5716926" y="32818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3" name="Google Shape;273;p2"/>
            <p:cNvSpPr/>
            <p:nvPr/>
          </p:nvSpPr>
          <p:spPr>
            <a:xfrm rot="-2620915">
              <a:off x="5707967" y="327226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4" name="Google Shape;274;p2"/>
            <p:cNvSpPr/>
            <p:nvPr/>
          </p:nvSpPr>
          <p:spPr>
            <a:xfrm rot="-2620915">
              <a:off x="5698911" y="326274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5" name="Google Shape;275;p2"/>
            <p:cNvSpPr/>
            <p:nvPr/>
          </p:nvSpPr>
          <p:spPr>
            <a:xfrm rot="-2620915">
              <a:off x="5689854" y="32533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6" name="Google Shape;276;p2"/>
            <p:cNvSpPr/>
            <p:nvPr/>
          </p:nvSpPr>
          <p:spPr>
            <a:xfrm rot="-2620915">
              <a:off x="5721482" y="327532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7" name="Google Shape;277;p2"/>
            <p:cNvSpPr/>
            <p:nvPr/>
          </p:nvSpPr>
          <p:spPr>
            <a:xfrm rot="-2620915">
              <a:off x="5770384" y="3333313"/>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8" name="Google Shape;278;p2"/>
            <p:cNvSpPr/>
            <p:nvPr/>
          </p:nvSpPr>
          <p:spPr>
            <a:xfrm rot="-2620915">
              <a:off x="5737183" y="33028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9" name="Google Shape;279;p2"/>
            <p:cNvSpPr/>
            <p:nvPr/>
          </p:nvSpPr>
          <p:spPr>
            <a:xfrm rot="-2620915">
              <a:off x="5746306" y="331230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0" name="Google Shape;280;p2"/>
            <p:cNvSpPr/>
            <p:nvPr/>
          </p:nvSpPr>
          <p:spPr>
            <a:xfrm rot="-2620915">
              <a:off x="5755267" y="332172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1" name="Google Shape;281;p2"/>
            <p:cNvSpPr/>
            <p:nvPr/>
          </p:nvSpPr>
          <p:spPr>
            <a:xfrm rot="-2620915">
              <a:off x="5764255" y="333121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2" name="Google Shape;282;p2"/>
            <p:cNvSpPr/>
            <p:nvPr/>
          </p:nvSpPr>
          <p:spPr>
            <a:xfrm rot="-2620915">
              <a:off x="5809574" y="337854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3" name="Google Shape;283;p2"/>
            <p:cNvSpPr/>
            <p:nvPr/>
          </p:nvSpPr>
          <p:spPr>
            <a:xfrm rot="-2620915">
              <a:off x="5800517" y="336912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4" name="Google Shape;284;p2"/>
            <p:cNvSpPr/>
            <p:nvPr/>
          </p:nvSpPr>
          <p:spPr>
            <a:xfrm rot="-2620915">
              <a:off x="5791395" y="335963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5" name="Google Shape;285;p2"/>
            <p:cNvSpPr/>
            <p:nvPr/>
          </p:nvSpPr>
          <p:spPr>
            <a:xfrm rot="-2620915">
              <a:off x="5782338" y="33502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6" name="Google Shape;286;p2"/>
            <p:cNvSpPr/>
            <p:nvPr/>
          </p:nvSpPr>
          <p:spPr>
            <a:xfrm rot="-2620915">
              <a:off x="5814034" y="3372244"/>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7" name="Google Shape;287;p2"/>
            <p:cNvSpPr/>
            <p:nvPr/>
          </p:nvSpPr>
          <p:spPr>
            <a:xfrm rot="-2620915">
              <a:off x="5863071" y="3430139"/>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8" name="Google Shape;288;p2"/>
            <p:cNvSpPr/>
            <p:nvPr/>
          </p:nvSpPr>
          <p:spPr>
            <a:xfrm rot="-2620915">
              <a:off x="5829802" y="339971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89" name="Google Shape;289;p2"/>
            <p:cNvSpPr/>
            <p:nvPr/>
          </p:nvSpPr>
          <p:spPr>
            <a:xfrm rot="-2620915">
              <a:off x="5838924" y="34091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0" name="Google Shape;290;p2"/>
            <p:cNvSpPr/>
            <p:nvPr/>
          </p:nvSpPr>
          <p:spPr>
            <a:xfrm rot="-2620915">
              <a:off x="5847886" y="34186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1" name="Google Shape;291;p2"/>
            <p:cNvSpPr/>
            <p:nvPr/>
          </p:nvSpPr>
          <p:spPr>
            <a:xfrm rot="-2620915">
              <a:off x="5856942" y="342813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2" name="Google Shape;292;p2"/>
            <p:cNvSpPr/>
            <p:nvPr/>
          </p:nvSpPr>
          <p:spPr>
            <a:xfrm rot="-2620915">
              <a:off x="5902166" y="347537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3" name="Google Shape;293;p2"/>
            <p:cNvSpPr/>
            <p:nvPr/>
          </p:nvSpPr>
          <p:spPr>
            <a:xfrm rot="-2620915">
              <a:off x="5893139" y="346588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4" name="Google Shape;294;p2"/>
            <p:cNvSpPr/>
            <p:nvPr/>
          </p:nvSpPr>
          <p:spPr>
            <a:xfrm rot="-2620915">
              <a:off x="5884082" y="345646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5" name="Google Shape;295;p2"/>
            <p:cNvSpPr/>
            <p:nvPr/>
          </p:nvSpPr>
          <p:spPr>
            <a:xfrm rot="-2620915">
              <a:off x="5875026" y="344704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6" name="Google Shape;296;p2"/>
            <p:cNvSpPr/>
            <p:nvPr/>
          </p:nvSpPr>
          <p:spPr>
            <a:xfrm rot="-2620915">
              <a:off x="5904751" y="346700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7" name="Google Shape;297;p2"/>
            <p:cNvSpPr/>
            <p:nvPr/>
          </p:nvSpPr>
          <p:spPr>
            <a:xfrm rot="-2620915">
              <a:off x="5953722" y="3524927"/>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8" name="Google Shape;298;p2"/>
            <p:cNvSpPr/>
            <p:nvPr/>
          </p:nvSpPr>
          <p:spPr>
            <a:xfrm rot="-2620915">
              <a:off x="5920453" y="34944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99" name="Google Shape;299;p2"/>
            <p:cNvSpPr/>
            <p:nvPr/>
          </p:nvSpPr>
          <p:spPr>
            <a:xfrm rot="-2620915">
              <a:off x="5929575" y="350398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0" name="Google Shape;300;p2"/>
            <p:cNvSpPr/>
            <p:nvPr/>
          </p:nvSpPr>
          <p:spPr>
            <a:xfrm rot="-2620915">
              <a:off x="5938536" y="351340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1" name="Google Shape;301;p2"/>
            <p:cNvSpPr/>
            <p:nvPr/>
          </p:nvSpPr>
          <p:spPr>
            <a:xfrm rot="-2620915">
              <a:off x="5947593" y="35228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2" name="Google Shape;302;p2"/>
            <p:cNvSpPr/>
            <p:nvPr/>
          </p:nvSpPr>
          <p:spPr>
            <a:xfrm rot="-2620915">
              <a:off x="5992912" y="357015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3" name="Google Shape;303;p2"/>
            <p:cNvSpPr/>
            <p:nvPr/>
          </p:nvSpPr>
          <p:spPr>
            <a:xfrm rot="-2620915">
              <a:off x="5983855" y="356073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4" name="Google Shape;304;p2"/>
            <p:cNvSpPr/>
            <p:nvPr/>
          </p:nvSpPr>
          <p:spPr>
            <a:xfrm rot="-2620915">
              <a:off x="5974733" y="355124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5" name="Google Shape;305;p2"/>
            <p:cNvSpPr/>
            <p:nvPr/>
          </p:nvSpPr>
          <p:spPr>
            <a:xfrm rot="-2620915">
              <a:off x="5965677" y="354183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6" name="Google Shape;306;p2"/>
            <p:cNvSpPr/>
            <p:nvPr/>
          </p:nvSpPr>
          <p:spPr>
            <a:xfrm rot="-2620915">
              <a:off x="5996647" y="3563235"/>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7" name="Google Shape;307;p2"/>
            <p:cNvSpPr/>
            <p:nvPr/>
          </p:nvSpPr>
          <p:spPr>
            <a:xfrm rot="-2620915">
              <a:off x="6045618" y="3621061"/>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8" name="Google Shape;308;p2"/>
            <p:cNvSpPr/>
            <p:nvPr/>
          </p:nvSpPr>
          <p:spPr>
            <a:xfrm rot="-2620915">
              <a:off x="6012415" y="359070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09" name="Google Shape;309;p2"/>
            <p:cNvSpPr/>
            <p:nvPr/>
          </p:nvSpPr>
          <p:spPr>
            <a:xfrm rot="-2620915">
              <a:off x="6021471" y="36001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0" name="Google Shape;310;p2"/>
            <p:cNvSpPr/>
            <p:nvPr/>
          </p:nvSpPr>
          <p:spPr>
            <a:xfrm rot="-2620915">
              <a:off x="6030498" y="360970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1" name="Google Shape;311;p2"/>
            <p:cNvSpPr/>
            <p:nvPr/>
          </p:nvSpPr>
          <p:spPr>
            <a:xfrm rot="-2620915">
              <a:off x="6039555" y="361912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2" name="Google Shape;312;p2"/>
            <p:cNvSpPr/>
            <p:nvPr/>
          </p:nvSpPr>
          <p:spPr>
            <a:xfrm rot="-2620915">
              <a:off x="6084808" y="366638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3" name="Google Shape;313;p2"/>
            <p:cNvSpPr/>
            <p:nvPr/>
          </p:nvSpPr>
          <p:spPr>
            <a:xfrm rot="-2620915">
              <a:off x="6075751" y="365687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4" name="Google Shape;314;p2"/>
            <p:cNvSpPr/>
            <p:nvPr/>
          </p:nvSpPr>
          <p:spPr>
            <a:xfrm rot="-2620915">
              <a:off x="6066695" y="364745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5" name="Google Shape;315;p2"/>
            <p:cNvSpPr/>
            <p:nvPr/>
          </p:nvSpPr>
          <p:spPr>
            <a:xfrm rot="-2620915">
              <a:off x="6057668" y="363796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6" name="Google Shape;316;p2"/>
            <p:cNvSpPr/>
            <p:nvPr/>
          </p:nvSpPr>
          <p:spPr>
            <a:xfrm rot="-2620915">
              <a:off x="6088437" y="3659107"/>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7" name="Google Shape;317;p2"/>
            <p:cNvSpPr/>
            <p:nvPr/>
          </p:nvSpPr>
          <p:spPr>
            <a:xfrm rot="-2620915">
              <a:off x="6137475" y="3717098"/>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8" name="Google Shape;318;p2"/>
            <p:cNvSpPr/>
            <p:nvPr/>
          </p:nvSpPr>
          <p:spPr>
            <a:xfrm rot="-2620915">
              <a:off x="6104205" y="368657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19" name="Google Shape;319;p2"/>
            <p:cNvSpPr/>
            <p:nvPr/>
          </p:nvSpPr>
          <p:spPr>
            <a:xfrm rot="-2620915">
              <a:off x="6113327" y="369615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0" name="Google Shape;320;p2"/>
            <p:cNvSpPr/>
            <p:nvPr/>
          </p:nvSpPr>
          <p:spPr>
            <a:xfrm rot="-2620915">
              <a:off x="6122289" y="370557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1" name="Google Shape;321;p2"/>
            <p:cNvSpPr/>
            <p:nvPr/>
          </p:nvSpPr>
          <p:spPr>
            <a:xfrm rot="-2620915">
              <a:off x="6131345" y="371499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2" name="Google Shape;322;p2"/>
            <p:cNvSpPr/>
            <p:nvPr/>
          </p:nvSpPr>
          <p:spPr>
            <a:xfrm rot="-2620915">
              <a:off x="6176664" y="37623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3" name="Google Shape;323;p2"/>
            <p:cNvSpPr/>
            <p:nvPr/>
          </p:nvSpPr>
          <p:spPr>
            <a:xfrm rot="-2620915">
              <a:off x="6167542" y="375284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4" name="Google Shape;324;p2"/>
            <p:cNvSpPr/>
            <p:nvPr/>
          </p:nvSpPr>
          <p:spPr>
            <a:xfrm rot="-2620915">
              <a:off x="6158485" y="37434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5" name="Google Shape;325;p2"/>
            <p:cNvSpPr/>
            <p:nvPr/>
          </p:nvSpPr>
          <p:spPr>
            <a:xfrm rot="-2620915">
              <a:off x="6149429" y="373390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6" name="Google Shape;326;p2"/>
            <p:cNvSpPr/>
            <p:nvPr/>
          </p:nvSpPr>
          <p:spPr>
            <a:xfrm rot="-2620915">
              <a:off x="6179088" y="375389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7" name="Google Shape;327;p2"/>
            <p:cNvSpPr/>
            <p:nvPr/>
          </p:nvSpPr>
          <p:spPr>
            <a:xfrm rot="-2620915">
              <a:off x="6228057" y="3811952"/>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8" name="Google Shape;328;p2"/>
            <p:cNvSpPr/>
            <p:nvPr/>
          </p:nvSpPr>
          <p:spPr>
            <a:xfrm rot="-2620915">
              <a:off x="6194787" y="378142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9" name="Google Shape;329;p2"/>
            <p:cNvSpPr/>
            <p:nvPr/>
          </p:nvSpPr>
          <p:spPr>
            <a:xfrm rot="-2620915">
              <a:off x="6203909" y="37909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0" name="Google Shape;330;p2"/>
            <p:cNvSpPr/>
            <p:nvPr/>
          </p:nvSpPr>
          <p:spPr>
            <a:xfrm rot="-2620915">
              <a:off x="6212871" y="380043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1" name="Google Shape;331;p2"/>
            <p:cNvSpPr/>
            <p:nvPr/>
          </p:nvSpPr>
          <p:spPr>
            <a:xfrm rot="-2620915">
              <a:off x="6221927" y="380985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2" name="Google Shape;332;p2"/>
            <p:cNvSpPr/>
            <p:nvPr/>
          </p:nvSpPr>
          <p:spPr>
            <a:xfrm rot="-2620915">
              <a:off x="6267246" y="385718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3" name="Google Shape;333;p2"/>
            <p:cNvSpPr/>
            <p:nvPr/>
          </p:nvSpPr>
          <p:spPr>
            <a:xfrm rot="-2620915">
              <a:off x="6258124" y="38475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4" name="Google Shape;334;p2"/>
            <p:cNvSpPr/>
            <p:nvPr/>
          </p:nvSpPr>
          <p:spPr>
            <a:xfrm rot="-2620915">
              <a:off x="6249067" y="383817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5" name="Google Shape;335;p2"/>
            <p:cNvSpPr/>
            <p:nvPr/>
          </p:nvSpPr>
          <p:spPr>
            <a:xfrm rot="-2620915">
              <a:off x="6240106" y="382876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6" name="Google Shape;336;p2"/>
            <p:cNvSpPr/>
            <p:nvPr/>
          </p:nvSpPr>
          <p:spPr>
            <a:xfrm rot="-2620915">
              <a:off x="6272887" y="3848371"/>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7" name="Google Shape;337;p2"/>
            <p:cNvSpPr/>
            <p:nvPr/>
          </p:nvSpPr>
          <p:spPr>
            <a:xfrm rot="-2620915">
              <a:off x="6362358" y="3945480"/>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8" name="Google Shape;338;p2"/>
            <p:cNvSpPr/>
            <p:nvPr/>
          </p:nvSpPr>
          <p:spPr>
            <a:xfrm rot="-2620915">
              <a:off x="6321859" y="3906292"/>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39" name="Google Shape;339;p2"/>
            <p:cNvSpPr/>
            <p:nvPr/>
          </p:nvSpPr>
          <p:spPr>
            <a:xfrm rot="-2620915">
              <a:off x="6288655" y="387593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0" name="Google Shape;340;p2"/>
            <p:cNvSpPr/>
            <p:nvPr/>
          </p:nvSpPr>
          <p:spPr>
            <a:xfrm rot="-2620915">
              <a:off x="6297712" y="388535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1" name="Google Shape;341;p2"/>
            <p:cNvSpPr/>
            <p:nvPr/>
          </p:nvSpPr>
          <p:spPr>
            <a:xfrm rot="-2620915">
              <a:off x="6306673" y="389477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2" name="Google Shape;342;p2"/>
            <p:cNvSpPr/>
            <p:nvPr/>
          </p:nvSpPr>
          <p:spPr>
            <a:xfrm rot="-2620915">
              <a:off x="6315729" y="390419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3" name="Google Shape;343;p2"/>
            <p:cNvSpPr/>
            <p:nvPr/>
          </p:nvSpPr>
          <p:spPr>
            <a:xfrm rot="-2620915">
              <a:off x="6361048" y="39515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4" name="Google Shape;344;p2"/>
            <p:cNvSpPr/>
            <p:nvPr/>
          </p:nvSpPr>
          <p:spPr>
            <a:xfrm rot="-2620915">
              <a:off x="6351992" y="394210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5" name="Google Shape;345;p2"/>
            <p:cNvSpPr/>
            <p:nvPr/>
          </p:nvSpPr>
          <p:spPr>
            <a:xfrm rot="-2620915">
              <a:off x="6342869" y="393261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6" name="Google Shape;346;p2"/>
            <p:cNvSpPr/>
            <p:nvPr/>
          </p:nvSpPr>
          <p:spPr>
            <a:xfrm rot="-2620915">
              <a:off x="6333813" y="392310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7" name="Google Shape;347;p2"/>
            <p:cNvSpPr/>
            <p:nvPr/>
          </p:nvSpPr>
          <p:spPr>
            <a:xfrm>
              <a:off x="6465855" y="3015233"/>
              <a:ext cx="53435" cy="51149"/>
            </a:xfrm>
            <a:custGeom>
              <a:avLst/>
              <a:gdLst/>
              <a:ahLst/>
              <a:cxnLst/>
              <a:rect l="l" t="t" r="r" b="b"/>
              <a:pathLst>
                <a:path w="53435" h="51149" extrusionOk="0">
                  <a:moveTo>
                    <a:pt x="53210" y="3307"/>
                  </a:moveTo>
                  <a:lnTo>
                    <a:pt x="3204" y="50932"/>
                  </a:lnTo>
                  <a:lnTo>
                    <a:pt x="1585" y="49312"/>
                  </a:lnTo>
                  <a:lnTo>
                    <a:pt x="-225" y="47407"/>
                  </a:lnTo>
                  <a:lnTo>
                    <a:pt x="49781"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8" name="Google Shape;348;p2"/>
            <p:cNvSpPr/>
            <p:nvPr/>
          </p:nvSpPr>
          <p:spPr>
            <a:xfrm>
              <a:off x="6142195" y="2853213"/>
              <a:ext cx="6667" cy="69246"/>
            </a:xfrm>
            <a:custGeom>
              <a:avLst/>
              <a:gdLst/>
              <a:ahLst/>
              <a:cxnLst/>
              <a:rect l="l" t="t" r="r" b="b"/>
              <a:pathLst>
                <a:path w="6667" h="69246" extrusionOk="0">
                  <a:moveTo>
                    <a:pt x="4633" y="69029"/>
                  </a:moveTo>
                  <a:lnTo>
                    <a:pt x="-225" y="69029"/>
                  </a:lnTo>
                  <a:lnTo>
                    <a:pt x="1299" y="-218"/>
                  </a:lnTo>
                  <a:lnTo>
                    <a:pt x="6443"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49" name="Google Shape;349;p2"/>
            <p:cNvSpPr/>
            <p:nvPr/>
          </p:nvSpPr>
          <p:spPr>
            <a:xfrm>
              <a:off x="5765291" y="2999231"/>
              <a:ext cx="50196" cy="52101"/>
            </a:xfrm>
            <a:custGeom>
              <a:avLst/>
              <a:gdLst/>
              <a:ahLst/>
              <a:cxnLst/>
              <a:rect l="l" t="t" r="r" b="b"/>
              <a:pathLst>
                <a:path w="50196" h="52101" extrusionOk="0">
                  <a:moveTo>
                    <a:pt x="49972" y="48550"/>
                  </a:moveTo>
                  <a:lnTo>
                    <a:pt x="47400" y="50836"/>
                  </a:lnTo>
                  <a:lnTo>
                    <a:pt x="46352" y="51884"/>
                  </a:lnTo>
                  <a:lnTo>
                    <a:pt x="-225" y="3211"/>
                  </a:lnTo>
                  <a:lnTo>
                    <a:pt x="32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0" name="Google Shape;350;p2"/>
            <p:cNvSpPr/>
            <p:nvPr/>
          </p:nvSpPr>
          <p:spPr>
            <a:xfrm>
              <a:off x="6315836" y="2895218"/>
              <a:ext cx="33051" cy="66008"/>
            </a:xfrm>
            <a:custGeom>
              <a:avLst/>
              <a:gdLst/>
              <a:ahLst/>
              <a:cxnLst/>
              <a:rect l="l" t="t" r="r" b="b"/>
              <a:pathLst>
                <a:path w="33051" h="66008" extrusionOk="0">
                  <a:moveTo>
                    <a:pt x="4252" y="65791"/>
                  </a:moveTo>
                  <a:lnTo>
                    <a:pt x="-225" y="63886"/>
                  </a:lnTo>
                  <a:lnTo>
                    <a:pt x="28350" y="-218"/>
                  </a:lnTo>
                  <a:lnTo>
                    <a:pt x="32827" y="1783"/>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1" name="Google Shape;351;p2"/>
            <p:cNvSpPr/>
            <p:nvPr/>
          </p:nvSpPr>
          <p:spPr>
            <a:xfrm>
              <a:off x="6595681" y="3388423"/>
              <a:ext cx="67627" cy="6476"/>
            </a:xfrm>
            <a:custGeom>
              <a:avLst/>
              <a:gdLst/>
              <a:ahLst/>
              <a:cxnLst/>
              <a:rect l="l" t="t" r="r" b="b"/>
              <a:pathLst>
                <a:path w="67627" h="6476" extrusionOk="0">
                  <a:moveTo>
                    <a:pt x="67307" y="6259"/>
                  </a:moveTo>
                  <a:lnTo>
                    <a:pt x="-225" y="4735"/>
                  </a:lnTo>
                  <a:cubicBezTo>
                    <a:pt x="-225" y="3021"/>
                    <a:pt x="-225" y="1401"/>
                    <a:pt x="-225" y="-218"/>
                  </a:cubicBezTo>
                  <a:lnTo>
                    <a:pt x="67403" y="130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2" name="Google Shape;352;p2"/>
            <p:cNvSpPr/>
            <p:nvPr/>
          </p:nvSpPr>
          <p:spPr>
            <a:xfrm>
              <a:off x="6452710" y="3716844"/>
              <a:ext cx="47910" cy="49339"/>
            </a:xfrm>
            <a:custGeom>
              <a:avLst/>
              <a:gdLst/>
              <a:ahLst/>
              <a:cxnLst/>
              <a:rect l="l" t="t" r="r" b="b"/>
              <a:pathLst>
                <a:path w="47910" h="49339" extrusionOk="0">
                  <a:moveTo>
                    <a:pt x="47686" y="45693"/>
                  </a:moveTo>
                  <a:lnTo>
                    <a:pt x="44066" y="49122"/>
                  </a:lnTo>
                  <a:lnTo>
                    <a:pt x="-225" y="2926"/>
                  </a:lnTo>
                  <a:lnTo>
                    <a:pt x="-225" y="2926"/>
                  </a:lnTo>
                  <a:lnTo>
                    <a:pt x="301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3" name="Google Shape;353;p2"/>
            <p:cNvSpPr/>
            <p:nvPr/>
          </p:nvSpPr>
          <p:spPr>
            <a:xfrm>
              <a:off x="6563391" y="3188588"/>
              <a:ext cx="66579" cy="29717"/>
            </a:xfrm>
            <a:custGeom>
              <a:avLst/>
              <a:gdLst/>
              <a:ahLst/>
              <a:cxnLst/>
              <a:rect l="l" t="t" r="r" b="b"/>
              <a:pathLst>
                <a:path w="66579" h="29717" extrusionOk="0">
                  <a:moveTo>
                    <a:pt x="66355" y="4259"/>
                  </a:moveTo>
                  <a:lnTo>
                    <a:pt x="1490" y="29500"/>
                  </a:lnTo>
                  <a:cubicBezTo>
                    <a:pt x="1013" y="27938"/>
                    <a:pt x="442" y="26414"/>
                    <a:pt x="-225" y="24928"/>
                  </a:cubicBezTo>
                  <a:lnTo>
                    <a:pt x="6464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4" name="Google Shape;354;p2"/>
            <p:cNvSpPr/>
            <p:nvPr/>
          </p:nvSpPr>
          <p:spPr>
            <a:xfrm>
              <a:off x="6556723" y="3567683"/>
              <a:ext cx="65436" cy="32385"/>
            </a:xfrm>
            <a:custGeom>
              <a:avLst/>
              <a:gdLst/>
              <a:ahLst/>
              <a:cxnLst/>
              <a:rect l="l" t="t" r="r" b="b"/>
              <a:pathLst>
                <a:path w="65436" h="32385" extrusionOk="0">
                  <a:moveTo>
                    <a:pt x="63212" y="32168"/>
                  </a:moveTo>
                  <a:lnTo>
                    <a:pt x="-225" y="4259"/>
                  </a:lnTo>
                  <a:lnTo>
                    <a:pt x="1775" y="-218"/>
                  </a:lnTo>
                  <a:lnTo>
                    <a:pt x="65212" y="276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5" name="Google Shape;355;p2"/>
            <p:cNvSpPr/>
            <p:nvPr/>
          </p:nvSpPr>
          <p:spPr>
            <a:xfrm>
              <a:off x="5940075" y="2888646"/>
              <a:ext cx="30765" cy="69056"/>
            </a:xfrm>
            <a:custGeom>
              <a:avLst/>
              <a:gdLst/>
              <a:ahLst/>
              <a:cxnLst/>
              <a:rect l="l" t="t" r="r" b="b"/>
              <a:pathLst>
                <a:path w="30765" h="69056" extrusionOk="0">
                  <a:moveTo>
                    <a:pt x="4442" y="-218"/>
                  </a:moveTo>
                  <a:lnTo>
                    <a:pt x="30541" y="67029"/>
                  </a:lnTo>
                  <a:lnTo>
                    <a:pt x="25874" y="68839"/>
                  </a:lnTo>
                  <a:lnTo>
                    <a:pt x="-225" y="159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6" name="Google Shape;356;p2"/>
            <p:cNvSpPr/>
            <p:nvPr/>
          </p:nvSpPr>
          <p:spPr>
            <a:xfrm>
              <a:off x="6142481" y="2852832"/>
              <a:ext cx="6381" cy="69341"/>
            </a:xfrm>
            <a:custGeom>
              <a:avLst/>
              <a:gdLst/>
              <a:ahLst/>
              <a:cxnLst/>
              <a:rect l="l" t="t" r="r" b="b"/>
              <a:pathLst>
                <a:path w="6381" h="69341" extrusionOk="0">
                  <a:moveTo>
                    <a:pt x="6157" y="-218"/>
                  </a:moveTo>
                  <a:lnTo>
                    <a:pt x="4633" y="69124"/>
                  </a:lnTo>
                  <a:lnTo>
                    <a:pt x="-225" y="69124"/>
                  </a:lnTo>
                  <a:lnTo>
                    <a:pt x="1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7" name="Google Shape;357;p2"/>
            <p:cNvSpPr/>
            <p:nvPr/>
          </p:nvSpPr>
          <p:spPr>
            <a:xfrm>
              <a:off x="6315169" y="2895218"/>
              <a:ext cx="33051" cy="66008"/>
            </a:xfrm>
            <a:custGeom>
              <a:avLst/>
              <a:gdLst/>
              <a:ahLst/>
              <a:cxnLst/>
              <a:rect l="l" t="t" r="r" b="b"/>
              <a:pathLst>
                <a:path w="33051" h="66008" extrusionOk="0">
                  <a:moveTo>
                    <a:pt x="32827" y="1783"/>
                  </a:moveTo>
                  <a:lnTo>
                    <a:pt x="4252" y="65791"/>
                  </a:lnTo>
                  <a:lnTo>
                    <a:pt x="-225" y="63886"/>
                  </a:lnTo>
                  <a:lnTo>
                    <a:pt x="2835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8" name="Google Shape;358;p2"/>
            <p:cNvSpPr/>
            <p:nvPr/>
          </p:nvSpPr>
          <p:spPr>
            <a:xfrm>
              <a:off x="6465855" y="3015805"/>
              <a:ext cx="53435" cy="51149"/>
            </a:xfrm>
            <a:custGeom>
              <a:avLst/>
              <a:gdLst/>
              <a:ahLst/>
              <a:cxnLst/>
              <a:rect l="l" t="t" r="r" b="b"/>
              <a:pathLst>
                <a:path w="53435" h="51149" extrusionOk="0">
                  <a:moveTo>
                    <a:pt x="1585" y="49312"/>
                  </a:moveTo>
                  <a:lnTo>
                    <a:pt x="-225" y="47407"/>
                  </a:lnTo>
                  <a:lnTo>
                    <a:pt x="49781" y="-218"/>
                  </a:lnTo>
                  <a:lnTo>
                    <a:pt x="53210" y="3307"/>
                  </a:lnTo>
                  <a:lnTo>
                    <a:pt x="3204" y="5093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59" name="Google Shape;359;p2"/>
            <p:cNvSpPr/>
            <p:nvPr/>
          </p:nvSpPr>
          <p:spPr>
            <a:xfrm>
              <a:off x="6563391" y="3188588"/>
              <a:ext cx="66579" cy="29717"/>
            </a:xfrm>
            <a:custGeom>
              <a:avLst/>
              <a:gdLst/>
              <a:ahLst/>
              <a:cxnLst/>
              <a:rect l="l" t="t" r="r" b="b"/>
              <a:pathLst>
                <a:path w="66579" h="29717" extrusionOk="0">
                  <a:moveTo>
                    <a:pt x="64640" y="-218"/>
                  </a:moveTo>
                  <a:lnTo>
                    <a:pt x="66355" y="4259"/>
                  </a:lnTo>
                  <a:lnTo>
                    <a:pt x="1490" y="29500"/>
                  </a:lnTo>
                  <a:cubicBezTo>
                    <a:pt x="1013" y="27938"/>
                    <a:pt x="442" y="26414"/>
                    <a:pt x="-225" y="24928"/>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0" name="Google Shape;360;p2"/>
            <p:cNvSpPr/>
            <p:nvPr/>
          </p:nvSpPr>
          <p:spPr>
            <a:xfrm>
              <a:off x="6596157" y="3388423"/>
              <a:ext cx="67532" cy="6476"/>
            </a:xfrm>
            <a:custGeom>
              <a:avLst/>
              <a:gdLst/>
              <a:ahLst/>
              <a:cxnLst/>
              <a:rect l="l" t="t" r="r" b="b"/>
              <a:pathLst>
                <a:path w="67532" h="6476" extrusionOk="0">
                  <a:moveTo>
                    <a:pt x="67307" y="1306"/>
                  </a:moveTo>
                  <a:lnTo>
                    <a:pt x="67307" y="6259"/>
                  </a:lnTo>
                  <a:lnTo>
                    <a:pt x="-225" y="4735"/>
                  </a:lnTo>
                  <a:cubicBezTo>
                    <a:pt x="-225" y="3021"/>
                    <a:pt x="-225" y="1401"/>
                    <a:pt x="-225" y="-218"/>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1" name="Google Shape;361;p2"/>
            <p:cNvSpPr/>
            <p:nvPr/>
          </p:nvSpPr>
          <p:spPr>
            <a:xfrm>
              <a:off x="6556723" y="3567683"/>
              <a:ext cx="65436" cy="32385"/>
            </a:xfrm>
            <a:custGeom>
              <a:avLst/>
              <a:gdLst/>
              <a:ahLst/>
              <a:cxnLst/>
              <a:rect l="l" t="t" r="r" b="b"/>
              <a:pathLst>
                <a:path w="65436" h="32385" extrusionOk="0">
                  <a:moveTo>
                    <a:pt x="63212" y="32168"/>
                  </a:moveTo>
                  <a:lnTo>
                    <a:pt x="-225" y="4259"/>
                  </a:lnTo>
                  <a:lnTo>
                    <a:pt x="1775" y="-218"/>
                  </a:lnTo>
                  <a:lnTo>
                    <a:pt x="65212" y="276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2" name="Google Shape;362;p2"/>
            <p:cNvSpPr/>
            <p:nvPr/>
          </p:nvSpPr>
          <p:spPr>
            <a:xfrm>
              <a:off x="6452710" y="3716844"/>
              <a:ext cx="47910" cy="49339"/>
            </a:xfrm>
            <a:custGeom>
              <a:avLst/>
              <a:gdLst/>
              <a:ahLst/>
              <a:cxnLst/>
              <a:rect l="l" t="t" r="r" b="b"/>
              <a:pathLst>
                <a:path w="47910" h="49339" extrusionOk="0">
                  <a:moveTo>
                    <a:pt x="47686" y="45693"/>
                  </a:moveTo>
                  <a:lnTo>
                    <a:pt x="44066" y="49122"/>
                  </a:lnTo>
                  <a:lnTo>
                    <a:pt x="-225" y="2926"/>
                  </a:lnTo>
                  <a:lnTo>
                    <a:pt x="-225" y="2926"/>
                  </a:lnTo>
                  <a:lnTo>
                    <a:pt x="301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3" name="Google Shape;363;p2"/>
            <p:cNvSpPr/>
            <p:nvPr/>
          </p:nvSpPr>
          <p:spPr>
            <a:xfrm>
              <a:off x="5765291" y="2999231"/>
              <a:ext cx="50196" cy="52101"/>
            </a:xfrm>
            <a:custGeom>
              <a:avLst/>
              <a:gdLst/>
              <a:ahLst/>
              <a:cxnLst/>
              <a:rect l="l" t="t" r="r" b="b"/>
              <a:pathLst>
                <a:path w="50196" h="52101" extrusionOk="0">
                  <a:moveTo>
                    <a:pt x="49972" y="48550"/>
                  </a:moveTo>
                  <a:lnTo>
                    <a:pt x="47400" y="50836"/>
                  </a:lnTo>
                  <a:lnTo>
                    <a:pt x="46352" y="51884"/>
                  </a:lnTo>
                  <a:lnTo>
                    <a:pt x="-225" y="3211"/>
                  </a:lnTo>
                  <a:lnTo>
                    <a:pt x="32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4" name="Google Shape;364;p2"/>
            <p:cNvSpPr/>
            <p:nvPr/>
          </p:nvSpPr>
          <p:spPr>
            <a:xfrm>
              <a:off x="6413467" y="2948177"/>
              <a:ext cx="25812" cy="34766"/>
            </a:xfrm>
            <a:custGeom>
              <a:avLst/>
              <a:gdLst/>
              <a:ahLst/>
              <a:cxnLst/>
              <a:rect l="l" t="t" r="r" b="b"/>
              <a:pathLst>
                <a:path w="25812" h="34766" extrusionOk="0">
                  <a:moveTo>
                    <a:pt x="25588" y="1211"/>
                  </a:moveTo>
                  <a:lnTo>
                    <a:pt x="1775" y="34549"/>
                  </a:lnTo>
                  <a:lnTo>
                    <a:pt x="-225" y="33215"/>
                  </a:lnTo>
                  <a:lnTo>
                    <a:pt x="23588"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5" name="Google Shape;365;p2"/>
            <p:cNvSpPr/>
            <p:nvPr/>
          </p:nvSpPr>
          <p:spPr>
            <a:xfrm>
              <a:off x="6239446" y="2866548"/>
              <a:ext cx="11906" cy="39528"/>
            </a:xfrm>
            <a:custGeom>
              <a:avLst/>
              <a:gdLst/>
              <a:ahLst/>
              <a:cxnLst/>
              <a:rect l="l" t="t" r="r" b="b"/>
              <a:pathLst>
                <a:path w="11906" h="39528" extrusionOk="0">
                  <a:moveTo>
                    <a:pt x="11681" y="354"/>
                  </a:moveTo>
                  <a:lnTo>
                    <a:pt x="2156" y="39311"/>
                  </a:lnTo>
                  <a:lnTo>
                    <a:pt x="-225" y="38740"/>
                  </a:lnTo>
                  <a:lnTo>
                    <a:pt x="882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6" name="Google Shape;366;p2"/>
            <p:cNvSpPr/>
            <p:nvPr/>
          </p:nvSpPr>
          <p:spPr>
            <a:xfrm>
              <a:off x="6048565" y="2858642"/>
              <a:ext cx="8763" cy="41433"/>
            </a:xfrm>
            <a:custGeom>
              <a:avLst/>
              <a:gdLst/>
              <a:ahLst/>
              <a:cxnLst/>
              <a:rect l="l" t="t" r="r" b="b"/>
              <a:pathLst>
                <a:path w="8763" h="41433" extrusionOk="0">
                  <a:moveTo>
                    <a:pt x="2156" y="-218"/>
                  </a:moveTo>
                  <a:lnTo>
                    <a:pt x="8538" y="41216"/>
                  </a:lnTo>
                  <a:cubicBezTo>
                    <a:pt x="7709" y="41168"/>
                    <a:pt x="6890" y="41168"/>
                    <a:pt x="6062" y="41216"/>
                  </a:cubicBezTo>
                  <a:lnTo>
                    <a:pt x="-225"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7" name="Google Shape;367;p2"/>
            <p:cNvSpPr/>
            <p:nvPr/>
          </p:nvSpPr>
          <p:spPr>
            <a:xfrm>
              <a:off x="5853016" y="2932651"/>
              <a:ext cx="23336" cy="35909"/>
            </a:xfrm>
            <a:custGeom>
              <a:avLst/>
              <a:gdLst/>
              <a:ahLst/>
              <a:cxnLst/>
              <a:rect l="l" t="t" r="r" b="b"/>
              <a:pathLst>
                <a:path w="23336" h="35909" extrusionOk="0">
                  <a:moveTo>
                    <a:pt x="1871" y="-218"/>
                  </a:moveTo>
                  <a:lnTo>
                    <a:pt x="23111" y="34358"/>
                  </a:lnTo>
                  <a:lnTo>
                    <a:pt x="21016" y="35691"/>
                  </a:lnTo>
                  <a:lnTo>
                    <a:pt x="-225" y="111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8" name="Google Shape;368;p2"/>
            <p:cNvSpPr/>
            <p:nvPr/>
          </p:nvSpPr>
          <p:spPr>
            <a:xfrm>
              <a:off x="6450520" y="2976847"/>
              <a:ext cx="30384" cy="34766"/>
            </a:xfrm>
            <a:custGeom>
              <a:avLst/>
              <a:gdLst/>
              <a:ahLst/>
              <a:cxnLst/>
              <a:rect l="l" t="t" r="r" b="b"/>
              <a:pathLst>
                <a:path w="30384" h="34766" extrusionOk="0">
                  <a:moveTo>
                    <a:pt x="30160" y="1402"/>
                  </a:moveTo>
                  <a:lnTo>
                    <a:pt x="1585" y="34549"/>
                  </a:lnTo>
                  <a:lnTo>
                    <a:pt x="-225" y="32929"/>
                  </a:lnTo>
                  <a:lnTo>
                    <a:pt x="2835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9" name="Google Shape;369;p2"/>
            <p:cNvSpPr/>
            <p:nvPr/>
          </p:nvSpPr>
          <p:spPr>
            <a:xfrm>
              <a:off x="6371176" y="2919507"/>
              <a:ext cx="22479" cy="36957"/>
            </a:xfrm>
            <a:custGeom>
              <a:avLst/>
              <a:gdLst/>
              <a:ahLst/>
              <a:cxnLst/>
              <a:rect l="l" t="t" r="r" b="b"/>
              <a:pathLst>
                <a:path w="22479" h="36957" extrusionOk="0">
                  <a:moveTo>
                    <a:pt x="22254" y="1021"/>
                  </a:moveTo>
                  <a:lnTo>
                    <a:pt x="1966" y="36739"/>
                  </a:lnTo>
                  <a:lnTo>
                    <a:pt x="-225" y="35501"/>
                  </a:lnTo>
                  <a:lnTo>
                    <a:pt x="2015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0" name="Google Shape;370;p2"/>
            <p:cNvSpPr/>
            <p:nvPr/>
          </p:nvSpPr>
          <p:spPr>
            <a:xfrm>
              <a:off x="6286690" y="2879597"/>
              <a:ext cx="15525" cy="39528"/>
            </a:xfrm>
            <a:custGeom>
              <a:avLst/>
              <a:gdLst/>
              <a:ahLst/>
              <a:cxnLst/>
              <a:rect l="l" t="t" r="r" b="b"/>
              <a:pathLst>
                <a:path w="15525" h="39528" extrusionOk="0">
                  <a:moveTo>
                    <a:pt x="15301" y="544"/>
                  </a:moveTo>
                  <a:lnTo>
                    <a:pt x="2061" y="39311"/>
                  </a:lnTo>
                  <a:lnTo>
                    <a:pt x="-225" y="38549"/>
                  </a:lnTo>
                  <a:lnTo>
                    <a:pt x="13015"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1" name="Google Shape;371;p2"/>
            <p:cNvSpPr/>
            <p:nvPr/>
          </p:nvSpPr>
          <p:spPr>
            <a:xfrm>
              <a:off x="6190963" y="2855785"/>
              <a:ext cx="8000" cy="42291"/>
            </a:xfrm>
            <a:custGeom>
              <a:avLst/>
              <a:gdLst/>
              <a:ahLst/>
              <a:cxnLst/>
              <a:rect l="l" t="t" r="r" b="b"/>
              <a:pathLst>
                <a:path w="8000" h="42291" extrusionOk="0">
                  <a:moveTo>
                    <a:pt x="7776" y="-218"/>
                  </a:moveTo>
                  <a:lnTo>
                    <a:pt x="2251" y="42073"/>
                  </a:lnTo>
                  <a:lnTo>
                    <a:pt x="-225" y="42073"/>
                  </a:lnTo>
                  <a:lnTo>
                    <a:pt x="5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2" name="Google Shape;372;p2"/>
            <p:cNvSpPr/>
            <p:nvPr/>
          </p:nvSpPr>
          <p:spPr>
            <a:xfrm>
              <a:off x="6190963" y="2855785"/>
              <a:ext cx="8000" cy="42291"/>
            </a:xfrm>
            <a:custGeom>
              <a:avLst/>
              <a:gdLst/>
              <a:ahLst/>
              <a:cxnLst/>
              <a:rect l="l" t="t" r="r" b="b"/>
              <a:pathLst>
                <a:path w="8000" h="42291" extrusionOk="0">
                  <a:moveTo>
                    <a:pt x="7776" y="-218"/>
                  </a:moveTo>
                  <a:lnTo>
                    <a:pt x="2251" y="42073"/>
                  </a:lnTo>
                  <a:lnTo>
                    <a:pt x="-225" y="42073"/>
                  </a:lnTo>
                  <a:lnTo>
                    <a:pt x="5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3" name="Google Shape;373;p2"/>
            <p:cNvSpPr/>
            <p:nvPr/>
          </p:nvSpPr>
          <p:spPr>
            <a:xfrm>
              <a:off x="6101142" y="2854451"/>
              <a:ext cx="4476" cy="40290"/>
            </a:xfrm>
            <a:custGeom>
              <a:avLst/>
              <a:gdLst/>
              <a:ahLst/>
              <a:cxnLst/>
              <a:rect l="l" t="t" r="r" b="b"/>
              <a:pathLst>
                <a:path w="4476" h="40290" extrusionOk="0">
                  <a:moveTo>
                    <a:pt x="2156" y="-218"/>
                  </a:moveTo>
                  <a:lnTo>
                    <a:pt x="4252" y="40073"/>
                  </a:lnTo>
                  <a:lnTo>
                    <a:pt x="1871" y="40073"/>
                  </a:lnTo>
                  <a:lnTo>
                    <a:pt x="-225"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4" name="Google Shape;374;p2"/>
            <p:cNvSpPr/>
            <p:nvPr/>
          </p:nvSpPr>
          <p:spPr>
            <a:xfrm>
              <a:off x="5994082" y="2872644"/>
              <a:ext cx="12477" cy="38766"/>
            </a:xfrm>
            <a:custGeom>
              <a:avLst/>
              <a:gdLst/>
              <a:ahLst/>
              <a:cxnLst/>
              <a:rect l="l" t="t" r="r" b="b"/>
              <a:pathLst>
                <a:path w="12477" h="38766" extrusionOk="0">
                  <a:moveTo>
                    <a:pt x="2156" y="-218"/>
                  </a:moveTo>
                  <a:lnTo>
                    <a:pt x="12253" y="37882"/>
                  </a:lnTo>
                  <a:lnTo>
                    <a:pt x="9872" y="38549"/>
                  </a:lnTo>
                  <a:lnTo>
                    <a:pt x="-225" y="44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5" name="Google Shape;375;p2"/>
            <p:cNvSpPr/>
            <p:nvPr/>
          </p:nvSpPr>
          <p:spPr>
            <a:xfrm>
              <a:off x="5892355" y="2910458"/>
              <a:ext cx="20383" cy="37433"/>
            </a:xfrm>
            <a:custGeom>
              <a:avLst/>
              <a:gdLst/>
              <a:ahLst/>
              <a:cxnLst/>
              <a:rect l="l" t="t" r="r" b="b"/>
              <a:pathLst>
                <a:path w="20383" h="37433" extrusionOk="0">
                  <a:moveTo>
                    <a:pt x="1966" y="-218"/>
                  </a:moveTo>
                  <a:lnTo>
                    <a:pt x="20158" y="36073"/>
                  </a:lnTo>
                  <a:lnTo>
                    <a:pt x="17968" y="37216"/>
                  </a:lnTo>
                  <a:lnTo>
                    <a:pt x="-225" y="92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6" name="Google Shape;376;p2"/>
            <p:cNvSpPr/>
            <p:nvPr/>
          </p:nvSpPr>
          <p:spPr>
            <a:xfrm>
              <a:off x="5803201" y="2962560"/>
              <a:ext cx="29337" cy="36766"/>
            </a:xfrm>
            <a:custGeom>
              <a:avLst/>
              <a:gdLst/>
              <a:ahLst/>
              <a:cxnLst/>
              <a:rect l="l" t="t" r="r" b="b"/>
              <a:pathLst>
                <a:path w="29337" h="36766" extrusionOk="0">
                  <a:moveTo>
                    <a:pt x="1680" y="-218"/>
                  </a:moveTo>
                  <a:lnTo>
                    <a:pt x="29112" y="35025"/>
                  </a:lnTo>
                  <a:cubicBezTo>
                    <a:pt x="28521" y="35587"/>
                    <a:pt x="27883" y="36092"/>
                    <a:pt x="27207" y="36549"/>
                  </a:cubicBezTo>
                  <a:lnTo>
                    <a:pt x="-225" y="121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7" name="Google Shape;377;p2"/>
            <p:cNvSpPr/>
            <p:nvPr/>
          </p:nvSpPr>
          <p:spPr>
            <a:xfrm>
              <a:off x="6544055" y="3094481"/>
              <a:ext cx="35147" cy="24098"/>
            </a:xfrm>
            <a:custGeom>
              <a:avLst/>
              <a:gdLst/>
              <a:ahLst/>
              <a:cxnLst/>
              <a:rect l="l" t="t" r="r" b="b"/>
              <a:pathLst>
                <a:path w="35147" h="24098" extrusionOk="0">
                  <a:moveTo>
                    <a:pt x="34922" y="1878"/>
                  </a:moveTo>
                  <a:lnTo>
                    <a:pt x="1109" y="23881"/>
                  </a:lnTo>
                  <a:lnTo>
                    <a:pt x="-225" y="21690"/>
                  </a:lnTo>
                  <a:lnTo>
                    <a:pt x="3368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8" name="Google Shape;378;p2"/>
            <p:cNvSpPr/>
            <p:nvPr/>
          </p:nvSpPr>
          <p:spPr>
            <a:xfrm>
              <a:off x="6614635" y="3285934"/>
              <a:ext cx="37718" cy="9429"/>
            </a:xfrm>
            <a:custGeom>
              <a:avLst/>
              <a:gdLst/>
              <a:ahLst/>
              <a:cxnLst/>
              <a:rect l="l" t="t" r="r" b="b"/>
              <a:pathLst>
                <a:path w="37718" h="9429" extrusionOk="0">
                  <a:moveTo>
                    <a:pt x="37494" y="2259"/>
                  </a:moveTo>
                  <a:lnTo>
                    <a:pt x="251" y="9212"/>
                  </a:lnTo>
                  <a:cubicBezTo>
                    <a:pt x="147" y="8412"/>
                    <a:pt x="-15" y="7612"/>
                    <a:pt x="-225" y="6831"/>
                  </a:cubicBezTo>
                  <a:lnTo>
                    <a:pt x="37113"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79" name="Google Shape;379;p2"/>
            <p:cNvSpPr/>
            <p:nvPr/>
          </p:nvSpPr>
          <p:spPr>
            <a:xfrm>
              <a:off x="6612825" y="3479005"/>
              <a:ext cx="38671" cy="9906"/>
            </a:xfrm>
            <a:custGeom>
              <a:avLst/>
              <a:gdLst/>
              <a:ahLst/>
              <a:cxnLst/>
              <a:rect l="l" t="t" r="r" b="b"/>
              <a:pathLst>
                <a:path w="38671" h="9906" extrusionOk="0">
                  <a:moveTo>
                    <a:pt x="37875" y="9688"/>
                  </a:moveTo>
                  <a:lnTo>
                    <a:pt x="-225" y="2164"/>
                  </a:lnTo>
                  <a:lnTo>
                    <a:pt x="347" y="-218"/>
                  </a:lnTo>
                  <a:lnTo>
                    <a:pt x="38447" y="7307"/>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0" name="Google Shape;380;p2"/>
            <p:cNvSpPr/>
            <p:nvPr/>
          </p:nvSpPr>
          <p:spPr>
            <a:xfrm>
              <a:off x="6536911" y="3658266"/>
              <a:ext cx="31908" cy="22574"/>
            </a:xfrm>
            <a:custGeom>
              <a:avLst/>
              <a:gdLst/>
              <a:ahLst/>
              <a:cxnLst/>
              <a:rect l="l" t="t" r="r" b="b"/>
              <a:pathLst>
                <a:path w="31908" h="22574" extrusionOk="0">
                  <a:moveTo>
                    <a:pt x="30255" y="22357"/>
                  </a:moveTo>
                  <a:lnTo>
                    <a:pt x="-225" y="1782"/>
                  </a:lnTo>
                  <a:lnTo>
                    <a:pt x="1204" y="-218"/>
                  </a:lnTo>
                  <a:lnTo>
                    <a:pt x="31684" y="2035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1" name="Google Shape;381;p2"/>
            <p:cNvSpPr/>
            <p:nvPr/>
          </p:nvSpPr>
          <p:spPr>
            <a:xfrm>
              <a:off x="6516814" y="3051714"/>
              <a:ext cx="35623" cy="28860"/>
            </a:xfrm>
            <a:custGeom>
              <a:avLst/>
              <a:gdLst/>
              <a:ahLst/>
              <a:cxnLst/>
              <a:rect l="l" t="t" r="r" b="b"/>
              <a:pathLst>
                <a:path w="35623" h="28860" extrusionOk="0">
                  <a:moveTo>
                    <a:pt x="35398" y="1687"/>
                  </a:moveTo>
                  <a:lnTo>
                    <a:pt x="1299" y="28643"/>
                  </a:lnTo>
                  <a:lnTo>
                    <a:pt x="-225" y="26738"/>
                  </a:lnTo>
                  <a:lnTo>
                    <a:pt x="3387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2" name="Google Shape;382;p2"/>
            <p:cNvSpPr/>
            <p:nvPr/>
          </p:nvSpPr>
          <p:spPr>
            <a:xfrm>
              <a:off x="6569391" y="3141439"/>
              <a:ext cx="36671" cy="20383"/>
            </a:xfrm>
            <a:custGeom>
              <a:avLst/>
              <a:gdLst/>
              <a:ahLst/>
              <a:cxnLst/>
              <a:rect l="l" t="t" r="r" b="b"/>
              <a:pathLst>
                <a:path w="36671" h="20383" extrusionOk="0">
                  <a:moveTo>
                    <a:pt x="36446" y="1878"/>
                  </a:moveTo>
                  <a:lnTo>
                    <a:pt x="918" y="20166"/>
                  </a:lnTo>
                  <a:cubicBezTo>
                    <a:pt x="594" y="19404"/>
                    <a:pt x="213" y="18670"/>
                    <a:pt x="-225" y="17975"/>
                  </a:cubicBezTo>
                  <a:lnTo>
                    <a:pt x="353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3" name="Google Shape;383;p2"/>
            <p:cNvSpPr/>
            <p:nvPr/>
          </p:nvSpPr>
          <p:spPr>
            <a:xfrm>
              <a:off x="6603396" y="3234499"/>
              <a:ext cx="38195" cy="13334"/>
            </a:xfrm>
            <a:custGeom>
              <a:avLst/>
              <a:gdLst/>
              <a:ahLst/>
              <a:cxnLst/>
              <a:rect l="l" t="t" r="r" b="b"/>
              <a:pathLst>
                <a:path w="38195" h="13334" extrusionOk="0">
                  <a:moveTo>
                    <a:pt x="37970" y="2068"/>
                  </a:moveTo>
                  <a:lnTo>
                    <a:pt x="442" y="13117"/>
                  </a:lnTo>
                  <a:lnTo>
                    <a:pt x="-225" y="10736"/>
                  </a:lnTo>
                  <a:lnTo>
                    <a:pt x="3730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4" name="Google Shape;384;p2"/>
            <p:cNvSpPr/>
            <p:nvPr/>
          </p:nvSpPr>
          <p:spPr>
            <a:xfrm>
              <a:off x="6621493" y="3339083"/>
              <a:ext cx="40005" cy="5905"/>
            </a:xfrm>
            <a:custGeom>
              <a:avLst/>
              <a:gdLst/>
              <a:ahLst/>
              <a:cxnLst/>
              <a:rect l="l" t="t" r="r" b="b"/>
              <a:pathLst>
                <a:path w="40005" h="5905" extrusionOk="0">
                  <a:moveTo>
                    <a:pt x="39780" y="2259"/>
                  </a:moveTo>
                  <a:lnTo>
                    <a:pt x="-225" y="5688"/>
                  </a:lnTo>
                  <a:cubicBezTo>
                    <a:pt x="-177" y="4859"/>
                    <a:pt x="-177" y="4040"/>
                    <a:pt x="-225" y="3211"/>
                  </a:cubicBezTo>
                  <a:lnTo>
                    <a:pt x="3978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5" name="Google Shape;385;p2"/>
            <p:cNvSpPr/>
            <p:nvPr/>
          </p:nvSpPr>
          <p:spPr>
            <a:xfrm>
              <a:off x="6620446" y="3430713"/>
              <a:ext cx="37337" cy="6096"/>
            </a:xfrm>
            <a:custGeom>
              <a:avLst/>
              <a:gdLst/>
              <a:ahLst/>
              <a:cxnLst/>
              <a:rect l="l" t="t" r="r" b="b"/>
              <a:pathLst>
                <a:path w="37337" h="6096" extrusionOk="0">
                  <a:moveTo>
                    <a:pt x="37113" y="5878"/>
                  </a:moveTo>
                  <a:lnTo>
                    <a:pt x="-225" y="2259"/>
                  </a:lnTo>
                  <a:lnTo>
                    <a:pt x="-225" y="-218"/>
                  </a:lnTo>
                  <a:lnTo>
                    <a:pt x="37018" y="340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6" name="Google Shape;386;p2"/>
            <p:cNvSpPr/>
            <p:nvPr/>
          </p:nvSpPr>
          <p:spPr>
            <a:xfrm>
              <a:off x="6599872" y="3529678"/>
              <a:ext cx="35242" cy="12953"/>
            </a:xfrm>
            <a:custGeom>
              <a:avLst/>
              <a:gdLst/>
              <a:ahLst/>
              <a:cxnLst/>
              <a:rect l="l" t="t" r="r" b="b"/>
              <a:pathLst>
                <a:path w="35242" h="12953" extrusionOk="0">
                  <a:moveTo>
                    <a:pt x="34541" y="12736"/>
                  </a:moveTo>
                  <a:lnTo>
                    <a:pt x="-225" y="2164"/>
                  </a:lnTo>
                  <a:cubicBezTo>
                    <a:pt x="89" y="1392"/>
                    <a:pt x="337" y="592"/>
                    <a:pt x="537" y="-218"/>
                  </a:cubicBezTo>
                  <a:lnTo>
                    <a:pt x="35017" y="1054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7" name="Google Shape;387;p2"/>
            <p:cNvSpPr/>
            <p:nvPr/>
          </p:nvSpPr>
          <p:spPr>
            <a:xfrm>
              <a:off x="6559295" y="3622452"/>
              <a:ext cx="33432" cy="20097"/>
            </a:xfrm>
            <a:custGeom>
              <a:avLst/>
              <a:gdLst/>
              <a:ahLst/>
              <a:cxnLst/>
              <a:rect l="l" t="t" r="r" b="b"/>
              <a:pathLst>
                <a:path w="33432" h="20097" extrusionOk="0">
                  <a:moveTo>
                    <a:pt x="32065" y="19880"/>
                  </a:moveTo>
                  <a:lnTo>
                    <a:pt x="-225" y="1878"/>
                  </a:lnTo>
                  <a:cubicBezTo>
                    <a:pt x="242" y="1211"/>
                    <a:pt x="661" y="516"/>
                    <a:pt x="1013" y="-218"/>
                  </a:cubicBezTo>
                  <a:lnTo>
                    <a:pt x="33208" y="1778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8" name="Google Shape;388;p2"/>
            <p:cNvSpPr/>
            <p:nvPr/>
          </p:nvSpPr>
          <p:spPr>
            <a:xfrm>
              <a:off x="6503955" y="3700938"/>
              <a:ext cx="32861" cy="28479"/>
            </a:xfrm>
            <a:custGeom>
              <a:avLst/>
              <a:gdLst/>
              <a:ahLst/>
              <a:cxnLst/>
              <a:rect l="l" t="t" r="r" b="b"/>
              <a:pathLst>
                <a:path w="32861" h="28479" extrusionOk="0">
                  <a:moveTo>
                    <a:pt x="31017" y="28262"/>
                  </a:moveTo>
                  <a:lnTo>
                    <a:pt x="-225" y="1592"/>
                  </a:lnTo>
                  <a:cubicBezTo>
                    <a:pt x="366" y="1030"/>
                    <a:pt x="908" y="430"/>
                    <a:pt x="1394" y="-218"/>
                  </a:cubicBezTo>
                  <a:lnTo>
                    <a:pt x="32636" y="26357"/>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89" name="Google Shape;389;p2"/>
            <p:cNvSpPr/>
            <p:nvPr/>
          </p:nvSpPr>
          <p:spPr>
            <a:xfrm>
              <a:off x="5793390" y="3028663"/>
              <a:ext cx="22098" cy="22383"/>
            </a:xfrm>
            <a:custGeom>
              <a:avLst/>
              <a:gdLst/>
              <a:ahLst/>
              <a:cxnLst/>
              <a:rect l="l" t="t" r="r" b="b"/>
              <a:pathLst>
                <a:path w="22098" h="22383" extrusionOk="0">
                  <a:moveTo>
                    <a:pt x="3299" y="-218"/>
                  </a:moveTo>
                  <a:lnTo>
                    <a:pt x="21873" y="18832"/>
                  </a:lnTo>
                  <a:lnTo>
                    <a:pt x="19301" y="21118"/>
                  </a:lnTo>
                  <a:lnTo>
                    <a:pt x="18254" y="22166"/>
                  </a:lnTo>
                  <a:lnTo>
                    <a:pt x="-225" y="3116"/>
                  </a:lnTo>
                  <a:lnTo>
                    <a:pt x="2347" y="64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390" name="Google Shape;390;p2"/>
          <p:cNvGrpSpPr/>
          <p:nvPr/>
        </p:nvGrpSpPr>
        <p:grpSpPr>
          <a:xfrm>
            <a:off x="2867609" y="3031285"/>
            <a:ext cx="429018" cy="456680"/>
            <a:chOff x="5867114" y="3186397"/>
            <a:chExt cx="457961" cy="487489"/>
          </a:xfrm>
        </p:grpSpPr>
        <p:sp>
          <p:nvSpPr>
            <p:cNvPr id="391" name="Google Shape;391;p2"/>
            <p:cNvSpPr/>
            <p:nvPr/>
          </p:nvSpPr>
          <p:spPr>
            <a:xfrm>
              <a:off x="5867114" y="3186397"/>
              <a:ext cx="457961" cy="487489"/>
            </a:xfrm>
            <a:custGeom>
              <a:avLst/>
              <a:gdLst/>
              <a:ahLst/>
              <a:cxnLst/>
              <a:rect l="l" t="t" r="r" b="b"/>
              <a:pathLst>
                <a:path w="457961" h="487489" extrusionOk="0">
                  <a:moveTo>
                    <a:pt x="457651" y="327891"/>
                  </a:moveTo>
                  <a:lnTo>
                    <a:pt x="283820" y="443715"/>
                  </a:lnTo>
                  <a:lnTo>
                    <a:pt x="218764" y="487149"/>
                  </a:lnTo>
                  <a:lnTo>
                    <a:pt x="152089" y="386946"/>
                  </a:lnTo>
                  <a:cubicBezTo>
                    <a:pt x="178921" y="350456"/>
                    <a:pt x="171101" y="299125"/>
                    <a:pt x="134610" y="272294"/>
                  </a:cubicBezTo>
                  <a:cubicBezTo>
                    <a:pt x="114999" y="257873"/>
                    <a:pt x="89995" y="252901"/>
                    <a:pt x="66364" y="258739"/>
                  </a:cubicBezTo>
                  <a:lnTo>
                    <a:pt x="-311" y="158537"/>
                  </a:lnTo>
                  <a:lnTo>
                    <a:pt x="56839" y="120437"/>
                  </a:lnTo>
                  <a:lnTo>
                    <a:pt x="237814" y="-341"/>
                  </a:lnTo>
                  <a:lnTo>
                    <a:pt x="304489" y="99862"/>
                  </a:lnTo>
                  <a:cubicBezTo>
                    <a:pt x="277724" y="136400"/>
                    <a:pt x="285639" y="187721"/>
                    <a:pt x="322167" y="214486"/>
                  </a:cubicBezTo>
                  <a:cubicBezTo>
                    <a:pt x="341741" y="228821"/>
                    <a:pt x="366659" y="233765"/>
                    <a:pt x="390214" y="22797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2" name="Google Shape;392;p2"/>
            <p:cNvSpPr/>
            <p:nvPr/>
          </p:nvSpPr>
          <p:spPr>
            <a:xfrm>
              <a:off x="5950553" y="3260692"/>
              <a:ext cx="305657" cy="369570"/>
            </a:xfrm>
            <a:custGeom>
              <a:avLst/>
              <a:gdLst/>
              <a:ahLst/>
              <a:cxnLst/>
              <a:rect l="l" t="t" r="r" b="b"/>
              <a:pathLst>
                <a:path w="305657" h="369570" extrusionOk="0">
                  <a:moveTo>
                    <a:pt x="0" y="71152"/>
                  </a:moveTo>
                  <a:lnTo>
                    <a:pt x="106871" y="0"/>
                  </a:lnTo>
                  <a:lnTo>
                    <a:pt x="305657" y="298418"/>
                  </a:lnTo>
                  <a:lnTo>
                    <a:pt x="198882" y="369570"/>
                  </a:lnTo>
                  <a:lnTo>
                    <a:pt x="0" y="71152"/>
                  </a:lnTo>
                  <a:lnTo>
                    <a:pt x="0" y="71152"/>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3" name="Google Shape;393;p2"/>
            <p:cNvSpPr/>
            <p:nvPr/>
          </p:nvSpPr>
          <p:spPr>
            <a:xfrm>
              <a:off x="6024371" y="3260121"/>
              <a:ext cx="232695" cy="320992"/>
            </a:xfrm>
            <a:custGeom>
              <a:avLst/>
              <a:gdLst/>
              <a:ahLst/>
              <a:cxnLst/>
              <a:rect l="l" t="t" r="r" b="b"/>
              <a:pathLst>
                <a:path w="232695" h="320992" extrusionOk="0">
                  <a:moveTo>
                    <a:pt x="0" y="22574"/>
                  </a:moveTo>
                  <a:lnTo>
                    <a:pt x="33814" y="0"/>
                  </a:lnTo>
                  <a:lnTo>
                    <a:pt x="232696" y="298418"/>
                  </a:lnTo>
                  <a:lnTo>
                    <a:pt x="198882" y="320993"/>
                  </a:lnTo>
                  <a:lnTo>
                    <a:pt x="0" y="22574"/>
                  </a:lnTo>
                  <a:lnTo>
                    <a:pt x="0" y="22574"/>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4" name="Google Shape;394;p2"/>
            <p:cNvSpPr/>
            <p:nvPr/>
          </p:nvSpPr>
          <p:spPr>
            <a:xfrm>
              <a:off x="6059169" y="3423069"/>
              <a:ext cx="35814" cy="35783"/>
            </a:xfrm>
            <a:custGeom>
              <a:avLst/>
              <a:gdLst/>
              <a:ahLst/>
              <a:cxnLst/>
              <a:rect l="l" t="t" r="r" b="b"/>
              <a:pathLst>
                <a:path w="35814" h="35783" extrusionOk="0">
                  <a:moveTo>
                    <a:pt x="32615" y="7780"/>
                  </a:moveTo>
                  <a:cubicBezTo>
                    <a:pt x="37996" y="16076"/>
                    <a:pt x="35644" y="27163"/>
                    <a:pt x="27347" y="32554"/>
                  </a:cubicBezTo>
                  <a:cubicBezTo>
                    <a:pt x="19051" y="37936"/>
                    <a:pt x="7964" y="35583"/>
                    <a:pt x="2582" y="27287"/>
                  </a:cubicBezTo>
                  <a:cubicBezTo>
                    <a:pt x="-2761" y="19067"/>
                    <a:pt x="-494" y="8075"/>
                    <a:pt x="7659" y="2636"/>
                  </a:cubicBezTo>
                  <a:cubicBezTo>
                    <a:pt x="15955" y="-2840"/>
                    <a:pt x="27128" y="-545"/>
                    <a:pt x="32596" y="7751"/>
                  </a:cubicBezTo>
                  <a:cubicBezTo>
                    <a:pt x="32605" y="7761"/>
                    <a:pt x="32605" y="7770"/>
                    <a:pt x="32615" y="7780"/>
                  </a:cubicBez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5" name="Google Shape;395;p2"/>
            <p:cNvSpPr/>
            <p:nvPr/>
          </p:nvSpPr>
          <p:spPr>
            <a:xfrm>
              <a:off x="5869400" y="3302317"/>
              <a:ext cx="284225" cy="366712"/>
            </a:xfrm>
            <a:custGeom>
              <a:avLst/>
              <a:gdLst/>
              <a:ahLst/>
              <a:cxnLst/>
              <a:rect l="l" t="t" r="r" b="b"/>
              <a:pathLst>
                <a:path w="284225" h="366712" extrusionOk="0">
                  <a:moveTo>
                    <a:pt x="283915" y="322938"/>
                  </a:moveTo>
                  <a:lnTo>
                    <a:pt x="218764" y="366372"/>
                  </a:lnTo>
                  <a:lnTo>
                    <a:pt x="152089" y="266169"/>
                  </a:lnTo>
                  <a:cubicBezTo>
                    <a:pt x="178921" y="229678"/>
                    <a:pt x="171101" y="178348"/>
                    <a:pt x="134611" y="151516"/>
                  </a:cubicBezTo>
                  <a:cubicBezTo>
                    <a:pt x="114999" y="137095"/>
                    <a:pt x="89995" y="132133"/>
                    <a:pt x="66364" y="137962"/>
                  </a:cubicBezTo>
                  <a:lnTo>
                    <a:pt x="-311" y="37759"/>
                  </a:lnTo>
                  <a:lnTo>
                    <a:pt x="57315" y="-341"/>
                  </a:lnTo>
                  <a:close/>
                </a:path>
              </a:pathLst>
            </a:custGeom>
            <a:solidFill>
              <a:srgbClr val="000000">
                <a:alpha val="863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396" name="Google Shape;396;p2"/>
          <p:cNvGrpSpPr/>
          <p:nvPr/>
        </p:nvGrpSpPr>
        <p:grpSpPr>
          <a:xfrm>
            <a:off x="2194492" y="3914205"/>
            <a:ext cx="2880857" cy="2695364"/>
            <a:chOff x="7623929" y="2779113"/>
            <a:chExt cx="3075210" cy="2877203"/>
          </a:xfrm>
        </p:grpSpPr>
        <p:sp>
          <p:nvSpPr>
            <p:cNvPr id="397" name="Google Shape;397;p2"/>
            <p:cNvSpPr/>
            <p:nvPr/>
          </p:nvSpPr>
          <p:spPr>
            <a:xfrm>
              <a:off x="9279751" y="2779113"/>
              <a:ext cx="1419388" cy="2877203"/>
            </a:xfrm>
            <a:custGeom>
              <a:avLst/>
              <a:gdLst/>
              <a:ahLst/>
              <a:cxnLst/>
              <a:rect l="l" t="t" r="r" b="b"/>
              <a:pathLst>
                <a:path w="1419388" h="2877203" extrusionOk="0">
                  <a:moveTo>
                    <a:pt x="29922" y="332174"/>
                  </a:moveTo>
                  <a:lnTo>
                    <a:pt x="289859" y="39471"/>
                  </a:lnTo>
                  <a:cubicBezTo>
                    <a:pt x="312653" y="13744"/>
                    <a:pt x="345495" y="-820"/>
                    <a:pt x="379871" y="-439"/>
                  </a:cubicBezTo>
                  <a:cubicBezTo>
                    <a:pt x="490170" y="704"/>
                    <a:pt x="746107" y="8420"/>
                    <a:pt x="912699" y="13658"/>
                  </a:cubicBezTo>
                  <a:cubicBezTo>
                    <a:pt x="1002062" y="16449"/>
                    <a:pt x="1076443" y="83153"/>
                    <a:pt x="1088912" y="171678"/>
                  </a:cubicBezTo>
                  <a:cubicBezTo>
                    <a:pt x="1157301" y="655262"/>
                    <a:pt x="1367137" y="2139829"/>
                    <a:pt x="1418000" y="2502541"/>
                  </a:cubicBezTo>
                  <a:cubicBezTo>
                    <a:pt x="1424820" y="2551366"/>
                    <a:pt x="1400750" y="2599334"/>
                    <a:pt x="1357517" y="2623032"/>
                  </a:cubicBezTo>
                  <a:lnTo>
                    <a:pt x="921748" y="2862109"/>
                  </a:lnTo>
                  <a:cubicBezTo>
                    <a:pt x="864226" y="2893647"/>
                    <a:pt x="792036" y="2872577"/>
                    <a:pt x="760499" y="2815066"/>
                  </a:cubicBezTo>
                  <a:cubicBezTo>
                    <a:pt x="757737" y="2810036"/>
                    <a:pt x="755346" y="2804807"/>
                    <a:pt x="753346" y="2799435"/>
                  </a:cubicBezTo>
                  <a:lnTo>
                    <a:pt x="639903" y="2494635"/>
                  </a:lnTo>
                  <a:cubicBezTo>
                    <a:pt x="619710" y="2440267"/>
                    <a:pt x="641732" y="2379259"/>
                    <a:pt x="692005" y="2350331"/>
                  </a:cubicBezTo>
                  <a:lnTo>
                    <a:pt x="923653" y="2216981"/>
                  </a:lnTo>
                  <a:cubicBezTo>
                    <a:pt x="965658" y="2192769"/>
                    <a:pt x="988737" y="2145449"/>
                    <a:pt x="981946" y="2097443"/>
                  </a:cubicBezTo>
                  <a:lnTo>
                    <a:pt x="767443" y="579253"/>
                  </a:lnTo>
                  <a:cubicBezTo>
                    <a:pt x="758137" y="514321"/>
                    <a:pt x="697958" y="469220"/>
                    <a:pt x="633026" y="478516"/>
                  </a:cubicBezTo>
                  <a:cubicBezTo>
                    <a:pt x="620720" y="480279"/>
                    <a:pt x="608775" y="483965"/>
                    <a:pt x="597612" y="489432"/>
                  </a:cubicBezTo>
                  <a:lnTo>
                    <a:pt x="398349" y="587159"/>
                  </a:lnTo>
                  <a:cubicBezTo>
                    <a:pt x="371317" y="600389"/>
                    <a:pt x="340275" y="602875"/>
                    <a:pt x="311481" y="594112"/>
                  </a:cubicBezTo>
                  <a:lnTo>
                    <a:pt x="84024" y="524770"/>
                  </a:lnTo>
                  <a:cubicBezTo>
                    <a:pt x="21302" y="505749"/>
                    <a:pt x="-14131" y="439473"/>
                    <a:pt x="4900" y="376751"/>
                  </a:cubicBezTo>
                  <a:cubicBezTo>
                    <a:pt x="9900" y="360254"/>
                    <a:pt x="18444" y="345043"/>
                    <a:pt x="29922" y="332174"/>
                  </a:cubicBezTo>
                  <a:close/>
                </a:path>
              </a:pathLst>
            </a:custGeom>
            <a:solidFill>
              <a:srgbClr val="A140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8" name="Google Shape;398;p2"/>
            <p:cNvSpPr/>
            <p:nvPr/>
          </p:nvSpPr>
          <p:spPr>
            <a:xfrm>
              <a:off x="7624204" y="2779113"/>
              <a:ext cx="1313349" cy="2824581"/>
            </a:xfrm>
            <a:custGeom>
              <a:avLst/>
              <a:gdLst/>
              <a:ahLst/>
              <a:cxnLst/>
              <a:rect l="l" t="t" r="r" b="b"/>
              <a:pathLst>
                <a:path w="1313349" h="2824581" extrusionOk="0">
                  <a:moveTo>
                    <a:pt x="1252272" y="190347"/>
                  </a:moveTo>
                  <a:lnTo>
                    <a:pt x="1118350" y="39471"/>
                  </a:lnTo>
                  <a:cubicBezTo>
                    <a:pt x="1095547" y="13753"/>
                    <a:pt x="1062705" y="-810"/>
                    <a:pt x="1028339" y="-439"/>
                  </a:cubicBezTo>
                  <a:cubicBezTo>
                    <a:pt x="905466" y="894"/>
                    <a:pt x="601905" y="10229"/>
                    <a:pt x="442456" y="15373"/>
                  </a:cubicBezTo>
                  <a:cubicBezTo>
                    <a:pt x="383477" y="17220"/>
                    <a:pt x="334357" y="61169"/>
                    <a:pt x="325966" y="119576"/>
                  </a:cubicBezTo>
                  <a:cubicBezTo>
                    <a:pt x="269577" y="511434"/>
                    <a:pt x="70029" y="1933231"/>
                    <a:pt x="2115" y="2419387"/>
                  </a:cubicBezTo>
                  <a:cubicBezTo>
                    <a:pt x="-11810" y="2518248"/>
                    <a:pt x="36834" y="2615421"/>
                    <a:pt x="124321" y="2663513"/>
                  </a:cubicBezTo>
                  <a:lnTo>
                    <a:pt x="363018" y="2794482"/>
                  </a:lnTo>
                  <a:cubicBezTo>
                    <a:pt x="479442" y="2858319"/>
                    <a:pt x="625565" y="2815685"/>
                    <a:pt x="689401" y="2699260"/>
                  </a:cubicBezTo>
                  <a:cubicBezTo>
                    <a:pt x="695002" y="2689040"/>
                    <a:pt x="699850" y="2678429"/>
                    <a:pt x="703917" y="2667513"/>
                  </a:cubicBezTo>
                  <a:lnTo>
                    <a:pt x="732492" y="2591313"/>
                  </a:lnTo>
                  <a:cubicBezTo>
                    <a:pt x="773383" y="2481233"/>
                    <a:pt x="728759" y="2357713"/>
                    <a:pt x="626955" y="2299182"/>
                  </a:cubicBezTo>
                  <a:lnTo>
                    <a:pt x="555804" y="2258129"/>
                  </a:lnTo>
                  <a:cubicBezTo>
                    <a:pt x="470736" y="2209170"/>
                    <a:pt x="424006" y="2113377"/>
                    <a:pt x="437789" y="2016194"/>
                  </a:cubicBezTo>
                  <a:lnTo>
                    <a:pt x="617335" y="745464"/>
                  </a:lnTo>
                  <a:cubicBezTo>
                    <a:pt x="635928" y="614000"/>
                    <a:pt x="757572" y="522493"/>
                    <a:pt x="889036" y="541086"/>
                  </a:cubicBezTo>
                  <a:cubicBezTo>
                    <a:pt x="914106" y="544629"/>
                    <a:pt x="938451" y="552106"/>
                    <a:pt x="961188" y="563250"/>
                  </a:cubicBezTo>
                  <a:lnTo>
                    <a:pt x="966712" y="566013"/>
                  </a:lnTo>
                  <a:cubicBezTo>
                    <a:pt x="1021462" y="592778"/>
                    <a:pt x="1084327" y="597817"/>
                    <a:pt x="1142639" y="580110"/>
                  </a:cubicBezTo>
                  <a:lnTo>
                    <a:pt x="1142639" y="580110"/>
                  </a:lnTo>
                  <a:cubicBezTo>
                    <a:pt x="1269664" y="541448"/>
                    <a:pt x="1341292" y="407126"/>
                    <a:pt x="1302621" y="280110"/>
                  </a:cubicBezTo>
                  <a:cubicBezTo>
                    <a:pt x="1292515" y="246906"/>
                    <a:pt x="1275341" y="216283"/>
                    <a:pt x="1252272" y="190347"/>
                  </a:cubicBezTo>
                  <a:close/>
                </a:path>
              </a:pathLst>
            </a:custGeom>
            <a:solidFill>
              <a:srgbClr val="A140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 name="Google Shape;399;p2"/>
            <p:cNvSpPr/>
            <p:nvPr/>
          </p:nvSpPr>
          <p:spPr>
            <a:xfrm>
              <a:off x="7914474" y="2784263"/>
              <a:ext cx="643919" cy="2679668"/>
            </a:xfrm>
            <a:custGeom>
              <a:avLst/>
              <a:gdLst/>
              <a:ahLst/>
              <a:cxnLst/>
              <a:rect l="l" t="t" r="r" b="b"/>
              <a:pathLst>
                <a:path w="643919" h="2679668" extrusionOk="0">
                  <a:moveTo>
                    <a:pt x="643676" y="-446"/>
                  </a:moveTo>
                  <a:cubicBezTo>
                    <a:pt x="568143" y="134609"/>
                    <a:pt x="527328" y="286314"/>
                    <a:pt x="524899" y="441038"/>
                  </a:cubicBezTo>
                  <a:cubicBezTo>
                    <a:pt x="401694" y="436456"/>
                    <a:pt x="294966" y="525753"/>
                    <a:pt x="277726" y="647826"/>
                  </a:cubicBezTo>
                  <a:lnTo>
                    <a:pt x="98180" y="1918461"/>
                  </a:lnTo>
                  <a:cubicBezTo>
                    <a:pt x="84225" y="2015654"/>
                    <a:pt x="130803" y="2111551"/>
                    <a:pt x="215813" y="2160682"/>
                  </a:cubicBezTo>
                  <a:lnTo>
                    <a:pt x="286965" y="2201639"/>
                  </a:lnTo>
                  <a:cubicBezTo>
                    <a:pt x="388844" y="2260256"/>
                    <a:pt x="433431" y="2383909"/>
                    <a:pt x="392407" y="2494057"/>
                  </a:cubicBezTo>
                  <a:lnTo>
                    <a:pt x="363832" y="2570257"/>
                  </a:lnTo>
                  <a:cubicBezTo>
                    <a:pt x="347811" y="2613748"/>
                    <a:pt x="319436" y="2651619"/>
                    <a:pt x="282202" y="2679223"/>
                  </a:cubicBezTo>
                  <a:lnTo>
                    <a:pt x="107323" y="2571209"/>
                  </a:lnTo>
                  <a:cubicBezTo>
                    <a:pt x="31790" y="2524632"/>
                    <a:pt x="-10215" y="2430620"/>
                    <a:pt x="1786" y="2334894"/>
                  </a:cubicBezTo>
                  <a:cubicBezTo>
                    <a:pt x="60556" y="1864454"/>
                    <a:pt x="232577" y="488568"/>
                    <a:pt x="281059" y="109378"/>
                  </a:cubicBezTo>
                  <a:cubicBezTo>
                    <a:pt x="288298" y="52894"/>
                    <a:pt x="330685" y="10317"/>
                    <a:pt x="381548" y="8508"/>
                  </a:cubicBezTo>
                  <a:cubicBezTo>
                    <a:pt x="449652" y="6031"/>
                    <a:pt x="548426" y="2602"/>
                    <a:pt x="643676" y="-446"/>
                  </a:cubicBez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0" name="Google Shape;400;p2"/>
            <p:cNvSpPr/>
            <p:nvPr/>
          </p:nvSpPr>
          <p:spPr>
            <a:xfrm>
              <a:off x="9787975" y="2790455"/>
              <a:ext cx="640014" cy="2679287"/>
            </a:xfrm>
            <a:custGeom>
              <a:avLst/>
              <a:gdLst/>
              <a:ahLst/>
              <a:cxnLst/>
              <a:rect l="l" t="t" r="r" b="b"/>
              <a:pathLst>
                <a:path w="640014" h="2679287" extrusionOk="0">
                  <a:moveTo>
                    <a:pt x="532300" y="2571114"/>
                  </a:moveTo>
                  <a:lnTo>
                    <a:pt x="357326" y="2678841"/>
                  </a:lnTo>
                  <a:cubicBezTo>
                    <a:pt x="320093" y="2651238"/>
                    <a:pt x="291718" y="2613367"/>
                    <a:pt x="275696" y="2569875"/>
                  </a:cubicBezTo>
                  <a:lnTo>
                    <a:pt x="247121" y="2493675"/>
                  </a:lnTo>
                  <a:cubicBezTo>
                    <a:pt x="206202" y="2383633"/>
                    <a:pt x="250731" y="2260132"/>
                    <a:pt x="352468" y="2201544"/>
                  </a:cubicBezTo>
                  <a:lnTo>
                    <a:pt x="423620" y="2160586"/>
                  </a:lnTo>
                  <a:cubicBezTo>
                    <a:pt x="508850" y="2111618"/>
                    <a:pt x="555665" y="2015682"/>
                    <a:pt x="541825" y="1918366"/>
                  </a:cubicBezTo>
                  <a:lnTo>
                    <a:pt x="362279" y="647730"/>
                  </a:lnTo>
                  <a:cubicBezTo>
                    <a:pt x="345076" y="525629"/>
                    <a:pt x="238320" y="436323"/>
                    <a:pt x="115105" y="440943"/>
                  </a:cubicBezTo>
                  <a:cubicBezTo>
                    <a:pt x="113648" y="286552"/>
                    <a:pt x="74024" y="134914"/>
                    <a:pt x="-243" y="-446"/>
                  </a:cubicBezTo>
                  <a:cubicBezTo>
                    <a:pt x="93674" y="2602"/>
                    <a:pt x="190734" y="5936"/>
                    <a:pt x="257980" y="8412"/>
                  </a:cubicBezTo>
                  <a:cubicBezTo>
                    <a:pt x="308843" y="10222"/>
                    <a:pt x="351230" y="52703"/>
                    <a:pt x="358469" y="109282"/>
                  </a:cubicBezTo>
                  <a:cubicBezTo>
                    <a:pt x="407046" y="488472"/>
                    <a:pt x="579067" y="1864358"/>
                    <a:pt x="637742" y="2334798"/>
                  </a:cubicBezTo>
                  <a:cubicBezTo>
                    <a:pt x="649743" y="2430715"/>
                    <a:pt x="607738" y="2524536"/>
                    <a:pt x="532300" y="2571114"/>
                  </a:cubicBez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1" name="Google Shape;401;p2"/>
            <p:cNvSpPr/>
            <p:nvPr/>
          </p:nvSpPr>
          <p:spPr>
            <a:xfrm>
              <a:off x="10218039" y="2797313"/>
              <a:ext cx="472727" cy="2800349"/>
            </a:xfrm>
            <a:custGeom>
              <a:avLst/>
              <a:gdLst/>
              <a:ahLst/>
              <a:cxnLst/>
              <a:rect l="l" t="t" r="r" b="b"/>
              <a:pathLst>
                <a:path w="472727" h="2800349" extrusionOk="0">
                  <a:moveTo>
                    <a:pt x="29570" y="506"/>
                  </a:moveTo>
                  <a:lnTo>
                    <a:pt x="-243" y="-446"/>
                  </a:lnTo>
                  <a:cubicBezTo>
                    <a:pt x="5948" y="12251"/>
                    <a:pt x="10063" y="25852"/>
                    <a:pt x="11949" y="39845"/>
                  </a:cubicBezTo>
                  <a:cubicBezTo>
                    <a:pt x="68337" y="451420"/>
                    <a:pt x="267886" y="1944845"/>
                    <a:pt x="335799" y="2455099"/>
                  </a:cubicBezTo>
                  <a:cubicBezTo>
                    <a:pt x="350382" y="2557416"/>
                    <a:pt x="302081" y="2658486"/>
                    <a:pt x="213307" y="2711417"/>
                  </a:cubicBezTo>
                  <a:lnTo>
                    <a:pt x="59764" y="2799904"/>
                  </a:lnTo>
                  <a:cubicBezTo>
                    <a:pt x="76786" y="2794961"/>
                    <a:pt x="93197" y="2788160"/>
                    <a:pt x="108723" y="2779616"/>
                  </a:cubicBezTo>
                  <a:lnTo>
                    <a:pt x="347514" y="2648647"/>
                  </a:lnTo>
                  <a:cubicBezTo>
                    <a:pt x="435078" y="2600736"/>
                    <a:pt x="483912" y="2503677"/>
                    <a:pt x="470196" y="2404807"/>
                  </a:cubicBezTo>
                  <a:cubicBezTo>
                    <a:pt x="401998" y="1919032"/>
                    <a:pt x="202449" y="496854"/>
                    <a:pt x="146346" y="104996"/>
                  </a:cubicBezTo>
                  <a:cubicBezTo>
                    <a:pt x="138070" y="46369"/>
                    <a:pt x="88749" y="2240"/>
                    <a:pt x="29570" y="506"/>
                  </a:cubicBezTo>
                  <a:close/>
                </a:path>
              </a:pathLst>
            </a:custGeom>
            <a:solidFill>
              <a:srgbClr val="C15D4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2" name="Google Shape;402;p2"/>
            <p:cNvSpPr/>
            <p:nvPr/>
          </p:nvSpPr>
          <p:spPr>
            <a:xfrm>
              <a:off x="7623929" y="2800446"/>
              <a:ext cx="472882" cy="2800350"/>
            </a:xfrm>
            <a:custGeom>
              <a:avLst/>
              <a:gdLst/>
              <a:ahLst/>
              <a:cxnLst/>
              <a:rect l="l" t="t" r="r" b="b"/>
              <a:pathLst>
                <a:path w="472882" h="2800350" extrusionOk="0">
                  <a:moveTo>
                    <a:pt x="442731" y="507"/>
                  </a:moveTo>
                  <a:lnTo>
                    <a:pt x="472640" y="-446"/>
                  </a:lnTo>
                  <a:cubicBezTo>
                    <a:pt x="466372" y="12222"/>
                    <a:pt x="462229" y="25834"/>
                    <a:pt x="460352" y="39845"/>
                  </a:cubicBezTo>
                  <a:cubicBezTo>
                    <a:pt x="403964" y="451420"/>
                    <a:pt x="204416" y="1944845"/>
                    <a:pt x="136502" y="2455004"/>
                  </a:cubicBezTo>
                  <a:cubicBezTo>
                    <a:pt x="121958" y="2557350"/>
                    <a:pt x="170240" y="2658420"/>
                    <a:pt x="258994" y="2711417"/>
                  </a:cubicBezTo>
                  <a:lnTo>
                    <a:pt x="412537" y="2799904"/>
                  </a:lnTo>
                  <a:cubicBezTo>
                    <a:pt x="395535" y="2794923"/>
                    <a:pt x="379123" y="2788122"/>
                    <a:pt x="363578" y="2779616"/>
                  </a:cubicBezTo>
                  <a:lnTo>
                    <a:pt x="124596" y="2648457"/>
                  </a:lnTo>
                  <a:cubicBezTo>
                    <a:pt x="36976" y="2600470"/>
                    <a:pt x="-11802" y="2503257"/>
                    <a:pt x="2105" y="2404331"/>
                  </a:cubicBezTo>
                  <a:cubicBezTo>
                    <a:pt x="70304" y="1918556"/>
                    <a:pt x="269852" y="496378"/>
                    <a:pt x="325955" y="104520"/>
                  </a:cubicBezTo>
                  <a:cubicBezTo>
                    <a:pt x="334480" y="46103"/>
                    <a:pt x="383724" y="2250"/>
                    <a:pt x="442731" y="507"/>
                  </a:cubicBezTo>
                  <a:close/>
                </a:path>
              </a:pathLst>
            </a:custGeom>
            <a:solidFill>
              <a:srgbClr val="C15D4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403" name="Google Shape;403;p2"/>
          <p:cNvSpPr/>
          <p:nvPr/>
        </p:nvSpPr>
        <p:spPr>
          <a:xfrm>
            <a:off x="2478220" y="4025305"/>
            <a:ext cx="2313749" cy="2321986"/>
          </a:xfrm>
          <a:custGeom>
            <a:avLst/>
            <a:gdLst/>
            <a:ahLst/>
            <a:cxnLst/>
            <a:rect l="l" t="t" r="r" b="b"/>
            <a:pathLst>
              <a:path w="2467999" h="2476785" extrusionOk="0">
                <a:moveTo>
                  <a:pt x="2450890" y="2224023"/>
                </a:moveTo>
                <a:cubicBezTo>
                  <a:pt x="2429297" y="2261218"/>
                  <a:pt x="2397550" y="2291488"/>
                  <a:pt x="2359355" y="2311272"/>
                </a:cubicBezTo>
                <a:cubicBezTo>
                  <a:pt x="2147900" y="2431763"/>
                  <a:pt x="1389614" y="2469863"/>
                  <a:pt x="1242453" y="2476340"/>
                </a:cubicBezTo>
                <a:lnTo>
                  <a:pt x="1233786" y="2476340"/>
                </a:lnTo>
                <a:lnTo>
                  <a:pt x="1225118" y="2476340"/>
                </a:lnTo>
                <a:cubicBezTo>
                  <a:pt x="1077956" y="2469863"/>
                  <a:pt x="319576" y="2431763"/>
                  <a:pt x="108216" y="2311272"/>
                </a:cubicBezTo>
                <a:cubicBezTo>
                  <a:pt x="70011" y="2291479"/>
                  <a:pt x="38227" y="2261208"/>
                  <a:pt x="16586" y="2224023"/>
                </a:cubicBezTo>
                <a:cubicBezTo>
                  <a:pt x="-39231" y="2121438"/>
                  <a:pt x="61449" y="1601183"/>
                  <a:pt x="64211" y="1373345"/>
                </a:cubicBezTo>
                <a:cubicBezTo>
                  <a:pt x="65830" y="1257426"/>
                  <a:pt x="74688" y="603630"/>
                  <a:pt x="487311" y="247871"/>
                </a:cubicBezTo>
                <a:cubicBezTo>
                  <a:pt x="567131" y="179196"/>
                  <a:pt x="794207" y="7460"/>
                  <a:pt x="1211687" y="-446"/>
                </a:cubicBezTo>
                <a:cubicBezTo>
                  <a:pt x="1218860" y="-446"/>
                  <a:pt x="1226099" y="-446"/>
                  <a:pt x="1233404" y="-446"/>
                </a:cubicBezTo>
                <a:cubicBezTo>
                  <a:pt x="1240644" y="-446"/>
                  <a:pt x="1247978" y="-446"/>
                  <a:pt x="1255121" y="-446"/>
                </a:cubicBezTo>
                <a:cubicBezTo>
                  <a:pt x="1672602" y="7460"/>
                  <a:pt x="1899678" y="179196"/>
                  <a:pt x="1979021" y="247871"/>
                </a:cubicBezTo>
                <a:cubicBezTo>
                  <a:pt x="2391740" y="603630"/>
                  <a:pt x="2400598" y="1257521"/>
                  <a:pt x="2402218" y="1373345"/>
                </a:cubicBezTo>
                <a:cubicBezTo>
                  <a:pt x="2406122" y="1601183"/>
                  <a:pt x="2506802" y="2121438"/>
                  <a:pt x="2450890" y="2224023"/>
                </a:cubicBez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4" name="Google Shape;404;p2"/>
          <p:cNvSpPr/>
          <p:nvPr/>
        </p:nvSpPr>
        <p:spPr>
          <a:xfrm>
            <a:off x="2594724" y="3958651"/>
            <a:ext cx="2098029" cy="2791152"/>
          </a:xfrm>
          <a:custGeom>
            <a:avLst/>
            <a:gdLst/>
            <a:ahLst/>
            <a:cxnLst/>
            <a:rect l="l" t="t" r="r" b="b"/>
            <a:pathLst>
              <a:path w="2237898" h="2977229" extrusionOk="0">
                <a:moveTo>
                  <a:pt x="1118902" y="0"/>
                </a:moveTo>
                <a:lnTo>
                  <a:pt x="1118902" y="0"/>
                </a:lnTo>
                <a:cubicBezTo>
                  <a:pt x="1736855" y="-53"/>
                  <a:pt x="2237842" y="500854"/>
                  <a:pt x="2237899" y="1118807"/>
                </a:cubicBezTo>
                <a:cubicBezTo>
                  <a:pt x="2237899" y="1118902"/>
                  <a:pt x="2237899" y="1118997"/>
                  <a:pt x="2237899" y="1119092"/>
                </a:cubicBezTo>
                <a:lnTo>
                  <a:pt x="2237899" y="2690717"/>
                </a:lnTo>
                <a:cubicBezTo>
                  <a:pt x="2237899" y="2848956"/>
                  <a:pt x="2109626" y="2977229"/>
                  <a:pt x="1951387" y="2977229"/>
                </a:cubicBezTo>
                <a:lnTo>
                  <a:pt x="286512" y="2977229"/>
                </a:lnTo>
                <a:cubicBezTo>
                  <a:pt x="128276" y="2977229"/>
                  <a:pt x="0" y="2848956"/>
                  <a:pt x="0" y="2690717"/>
                </a:cubicBezTo>
                <a:lnTo>
                  <a:pt x="0" y="1119092"/>
                </a:lnTo>
                <a:cubicBezTo>
                  <a:pt x="-105" y="501140"/>
                  <a:pt x="500759" y="105"/>
                  <a:pt x="1118711" y="0"/>
                </a:cubicBezTo>
                <a:cubicBezTo>
                  <a:pt x="1118778" y="0"/>
                  <a:pt x="1118835" y="0"/>
                  <a:pt x="1118902" y="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5" name="Google Shape;405;p2"/>
          <p:cNvSpPr/>
          <p:nvPr/>
        </p:nvSpPr>
        <p:spPr>
          <a:xfrm>
            <a:off x="3519862" y="3958561"/>
            <a:ext cx="1163538" cy="2791241"/>
          </a:xfrm>
          <a:custGeom>
            <a:avLst/>
            <a:gdLst/>
            <a:ahLst/>
            <a:cxnLst/>
            <a:rect l="l" t="t" r="r" b="b"/>
            <a:pathLst>
              <a:path w="1241107" h="2977324" extrusionOk="0">
                <a:moveTo>
                  <a:pt x="1240865" y="1085785"/>
                </a:moveTo>
                <a:lnTo>
                  <a:pt x="1240865" y="2698748"/>
                </a:lnTo>
                <a:cubicBezTo>
                  <a:pt x="1240398" y="2852158"/>
                  <a:pt x="1116144" y="2976412"/>
                  <a:pt x="962735" y="2976879"/>
                </a:cubicBezTo>
                <a:lnTo>
                  <a:pt x="718419" y="2976879"/>
                </a:lnTo>
                <a:cubicBezTo>
                  <a:pt x="871828" y="2976412"/>
                  <a:pt x="996082" y="2852158"/>
                  <a:pt x="996548" y="2698748"/>
                </a:cubicBezTo>
                <a:lnTo>
                  <a:pt x="996548" y="1085785"/>
                </a:lnTo>
                <a:cubicBezTo>
                  <a:pt x="996548" y="518476"/>
                  <a:pt x="555731" y="49084"/>
                  <a:pt x="-243" y="3269"/>
                </a:cubicBezTo>
                <a:cubicBezTo>
                  <a:pt x="29285" y="792"/>
                  <a:pt x="59098" y="-446"/>
                  <a:pt x="89197" y="-446"/>
                </a:cubicBezTo>
                <a:lnTo>
                  <a:pt x="154634" y="-446"/>
                </a:lnTo>
                <a:cubicBezTo>
                  <a:pt x="752042" y="-446"/>
                  <a:pt x="1240865" y="488377"/>
                  <a:pt x="1240865" y="1085785"/>
                </a:cubicBezTo>
                <a:close/>
              </a:path>
            </a:pathLst>
          </a:custGeom>
          <a:solidFill>
            <a:srgbClr val="0C0C0C">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6" name="Google Shape;406;p2"/>
          <p:cNvSpPr/>
          <p:nvPr/>
        </p:nvSpPr>
        <p:spPr>
          <a:xfrm>
            <a:off x="2586516" y="3958918"/>
            <a:ext cx="1163181" cy="2790884"/>
          </a:xfrm>
          <a:custGeom>
            <a:avLst/>
            <a:gdLst/>
            <a:ahLst/>
            <a:cxnLst/>
            <a:rect l="l" t="t" r="r" b="b"/>
            <a:pathLst>
              <a:path w="1240726" h="2976943" extrusionOk="0">
                <a:moveTo>
                  <a:pt x="243597" y="1085404"/>
                </a:moveTo>
                <a:lnTo>
                  <a:pt x="243597" y="2698368"/>
                </a:lnTo>
                <a:cubicBezTo>
                  <a:pt x="244064" y="2851777"/>
                  <a:pt x="368317" y="2976031"/>
                  <a:pt x="521727" y="2976498"/>
                </a:cubicBezTo>
                <a:lnTo>
                  <a:pt x="277887" y="2976498"/>
                </a:lnTo>
                <a:cubicBezTo>
                  <a:pt x="124478" y="2976031"/>
                  <a:pt x="224" y="2851777"/>
                  <a:pt x="-243" y="2698368"/>
                </a:cubicBezTo>
                <a:lnTo>
                  <a:pt x="-243" y="1085404"/>
                </a:lnTo>
                <a:cubicBezTo>
                  <a:pt x="-243" y="487996"/>
                  <a:pt x="488580" y="-446"/>
                  <a:pt x="1085607" y="-446"/>
                </a:cubicBezTo>
                <a:lnTo>
                  <a:pt x="1151044" y="-446"/>
                </a:lnTo>
                <a:cubicBezTo>
                  <a:pt x="1181143" y="-446"/>
                  <a:pt x="1210956" y="792"/>
                  <a:pt x="1240484" y="3269"/>
                </a:cubicBezTo>
                <a:cubicBezTo>
                  <a:pt x="684414" y="48703"/>
                  <a:pt x="243597" y="518095"/>
                  <a:pt x="243597" y="1085404"/>
                </a:cubicBezTo>
                <a:close/>
              </a:path>
            </a:pathLst>
          </a:custGeom>
          <a:solidFill>
            <a:srgbClr val="FFFFFF">
              <a:alpha val="2793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07" name="Google Shape;407;p2"/>
          <p:cNvSpPr/>
          <p:nvPr/>
        </p:nvSpPr>
        <p:spPr>
          <a:xfrm>
            <a:off x="2741776" y="4040272"/>
            <a:ext cx="1775081" cy="651694"/>
          </a:xfrm>
          <a:custGeom>
            <a:avLst/>
            <a:gdLst/>
            <a:ahLst/>
            <a:cxnLst/>
            <a:rect l="l" t="t" r="r" b="b"/>
            <a:pathLst>
              <a:path w="1775081" h="651694" extrusionOk="0">
                <a:moveTo>
                  <a:pt x="26145" y="652322"/>
                </a:moveTo>
                <a:cubicBezTo>
                  <a:pt x="22171" y="652331"/>
                  <a:pt x="18195" y="651527"/>
                  <a:pt x="14546" y="649965"/>
                </a:cubicBezTo>
                <a:cubicBezTo>
                  <a:pt x="-750" y="643551"/>
                  <a:pt x="-7960" y="625948"/>
                  <a:pt x="-1538" y="610647"/>
                </a:cubicBezTo>
                <a:cubicBezTo>
                  <a:pt x="-1538" y="610642"/>
                  <a:pt x="-1538" y="610642"/>
                  <a:pt x="-1538" y="610638"/>
                </a:cubicBezTo>
                <a:cubicBezTo>
                  <a:pt x="153230" y="241304"/>
                  <a:pt x="500660" y="1875"/>
                  <a:pt x="883580" y="627"/>
                </a:cubicBezTo>
                <a:lnTo>
                  <a:pt x="886353" y="627"/>
                </a:lnTo>
                <a:cubicBezTo>
                  <a:pt x="1264744" y="627"/>
                  <a:pt x="1610833" y="234649"/>
                  <a:pt x="1768695" y="597513"/>
                </a:cubicBezTo>
                <a:cubicBezTo>
                  <a:pt x="1775304" y="612727"/>
                  <a:pt x="1768373" y="630426"/>
                  <a:pt x="1753123" y="637049"/>
                </a:cubicBezTo>
                <a:cubicBezTo>
                  <a:pt x="1737919" y="643671"/>
                  <a:pt x="1720219" y="636711"/>
                  <a:pt x="1713610" y="621498"/>
                </a:cubicBezTo>
                <a:cubicBezTo>
                  <a:pt x="1565313" y="280585"/>
                  <a:pt x="1240805" y="60704"/>
                  <a:pt x="886398" y="60704"/>
                </a:cubicBezTo>
                <a:lnTo>
                  <a:pt x="883810" y="60704"/>
                </a:lnTo>
                <a:cubicBezTo>
                  <a:pt x="525107" y="61767"/>
                  <a:pt x="199351" y="286731"/>
                  <a:pt x="53918" y="633744"/>
                </a:cubicBezTo>
                <a:cubicBezTo>
                  <a:pt x="49251" y="644983"/>
                  <a:pt x="38298" y="652313"/>
                  <a:pt x="26145" y="652322"/>
                </a:cubicBez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nvGrpSpPr>
          <p:cNvPr id="408" name="Google Shape;408;p2"/>
          <p:cNvGrpSpPr/>
          <p:nvPr/>
        </p:nvGrpSpPr>
        <p:grpSpPr>
          <a:xfrm>
            <a:off x="2597899" y="2889742"/>
            <a:ext cx="515603" cy="1484077"/>
            <a:chOff x="5819360" y="2638139"/>
            <a:chExt cx="550387" cy="1584198"/>
          </a:xfrm>
        </p:grpSpPr>
        <p:sp>
          <p:nvSpPr>
            <p:cNvPr id="409" name="Google Shape;409;p2"/>
            <p:cNvSpPr/>
            <p:nvPr/>
          </p:nvSpPr>
          <p:spPr>
            <a:xfrm>
              <a:off x="5820536" y="2715187"/>
              <a:ext cx="148685" cy="180031"/>
            </a:xfrm>
            <a:custGeom>
              <a:avLst/>
              <a:gdLst/>
              <a:ahLst/>
              <a:cxnLst/>
              <a:rect l="l" t="t" r="r" b="b"/>
              <a:pathLst>
                <a:path w="148685" h="180031" extrusionOk="0">
                  <a:moveTo>
                    <a:pt x="148399" y="132836"/>
                  </a:moveTo>
                  <a:lnTo>
                    <a:pt x="-287" y="179699"/>
                  </a:lnTo>
                  <a:lnTo>
                    <a:pt x="-287" y="19203"/>
                  </a:lnTo>
                  <a:cubicBezTo>
                    <a:pt x="494" y="15526"/>
                    <a:pt x="3180" y="12545"/>
                    <a:pt x="6762" y="11392"/>
                  </a:cubicBezTo>
                  <a:cubicBezTo>
                    <a:pt x="13401" y="10192"/>
                    <a:pt x="19830" y="14364"/>
                    <a:pt x="21430" y="20917"/>
                  </a:cubicBezTo>
                  <a:cubicBezTo>
                    <a:pt x="19259" y="15545"/>
                    <a:pt x="20792" y="9392"/>
                    <a:pt x="25240" y="5677"/>
                  </a:cubicBezTo>
                  <a:cubicBezTo>
                    <a:pt x="30289" y="2724"/>
                    <a:pt x="38671" y="6344"/>
                    <a:pt x="41814" y="15202"/>
                  </a:cubicBezTo>
                  <a:cubicBezTo>
                    <a:pt x="40023" y="10354"/>
                    <a:pt x="41090" y="4915"/>
                    <a:pt x="44576" y="1105"/>
                  </a:cubicBezTo>
                  <a:cubicBezTo>
                    <a:pt x="49263" y="-1610"/>
                    <a:pt x="55244" y="-381"/>
                    <a:pt x="58483" y="3962"/>
                  </a:cubicBezTo>
                  <a:lnTo>
                    <a:pt x="63150" y="10630"/>
                  </a:lnTo>
                  <a:lnTo>
                    <a:pt x="64388" y="12440"/>
                  </a:lnTo>
                  <a:lnTo>
                    <a:pt x="87058" y="43968"/>
                  </a:lnTo>
                  <a:lnTo>
                    <a:pt x="90582" y="49016"/>
                  </a:lnTo>
                  <a:lnTo>
                    <a:pt x="101726" y="65018"/>
                  </a:lnTo>
                  <a:lnTo>
                    <a:pt x="105536" y="70447"/>
                  </a:lnTo>
                  <a:cubicBezTo>
                    <a:pt x="106203" y="71400"/>
                    <a:pt x="106870" y="72257"/>
                    <a:pt x="107441" y="73209"/>
                  </a:cubicBezTo>
                  <a:lnTo>
                    <a:pt x="148208" y="131502"/>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0" name="Google Shape;410;p2"/>
            <p:cNvSpPr/>
            <p:nvPr/>
          </p:nvSpPr>
          <p:spPr>
            <a:xfrm>
              <a:off x="5821203" y="2718815"/>
              <a:ext cx="53625" cy="178689"/>
            </a:xfrm>
            <a:custGeom>
              <a:avLst/>
              <a:gdLst/>
              <a:ahLst/>
              <a:cxnLst/>
              <a:rect l="l" t="t" r="r" b="b"/>
              <a:pathLst>
                <a:path w="53625" h="178689" extrusionOk="0">
                  <a:moveTo>
                    <a:pt x="0" y="1810"/>
                  </a:moveTo>
                  <a:lnTo>
                    <a:pt x="15716" y="0"/>
                  </a:lnTo>
                  <a:lnTo>
                    <a:pt x="53626" y="172117"/>
                  </a:lnTo>
                  <a:lnTo>
                    <a:pt x="0" y="178689"/>
                  </a:lnTo>
                  <a:lnTo>
                    <a:pt x="0" y="1810"/>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1" name="Google Shape;411;p2"/>
            <p:cNvSpPr/>
            <p:nvPr/>
          </p:nvSpPr>
          <p:spPr>
            <a:xfrm>
              <a:off x="5858351" y="2707481"/>
              <a:ext cx="112680" cy="170402"/>
            </a:xfrm>
            <a:custGeom>
              <a:avLst/>
              <a:gdLst/>
              <a:ahLst/>
              <a:cxnLst/>
              <a:rect l="l" t="t" r="r" b="b"/>
              <a:pathLst>
                <a:path w="112680" h="170402" extrusionOk="0">
                  <a:moveTo>
                    <a:pt x="13335" y="0"/>
                  </a:moveTo>
                  <a:lnTo>
                    <a:pt x="0" y="7429"/>
                  </a:lnTo>
                  <a:lnTo>
                    <a:pt x="67056" y="170402"/>
                  </a:lnTo>
                  <a:lnTo>
                    <a:pt x="112681" y="145733"/>
                  </a:lnTo>
                  <a:lnTo>
                    <a:pt x="1333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2" name="Google Shape;412;p2"/>
            <p:cNvSpPr/>
            <p:nvPr/>
          </p:nvSpPr>
          <p:spPr>
            <a:xfrm>
              <a:off x="5821203" y="2638139"/>
              <a:ext cx="58769" cy="101726"/>
            </a:xfrm>
            <a:custGeom>
              <a:avLst/>
              <a:gdLst/>
              <a:ahLst/>
              <a:cxnLst/>
              <a:rect l="l" t="t" r="r" b="b"/>
              <a:pathLst>
                <a:path w="58769" h="101726" extrusionOk="0">
                  <a:moveTo>
                    <a:pt x="58483" y="84440"/>
                  </a:moveTo>
                  <a:cubicBezTo>
                    <a:pt x="55215" y="80125"/>
                    <a:pt x="49243" y="78944"/>
                    <a:pt x="44576" y="81678"/>
                  </a:cubicBezTo>
                  <a:cubicBezTo>
                    <a:pt x="41109" y="85459"/>
                    <a:pt x="40042" y="90860"/>
                    <a:pt x="41814" y="95680"/>
                  </a:cubicBezTo>
                  <a:cubicBezTo>
                    <a:pt x="38670" y="87012"/>
                    <a:pt x="30288" y="83392"/>
                    <a:pt x="25240" y="86155"/>
                  </a:cubicBezTo>
                  <a:cubicBezTo>
                    <a:pt x="20792" y="89869"/>
                    <a:pt x="19259" y="96023"/>
                    <a:pt x="21430" y="101395"/>
                  </a:cubicBezTo>
                  <a:cubicBezTo>
                    <a:pt x="19868" y="94813"/>
                    <a:pt x="13410" y="90622"/>
                    <a:pt x="6762" y="91870"/>
                  </a:cubicBezTo>
                  <a:cubicBezTo>
                    <a:pt x="3171" y="93003"/>
                    <a:pt x="475" y="95994"/>
                    <a:pt x="-287" y="99680"/>
                  </a:cubicBezTo>
                  <a:lnTo>
                    <a:pt x="-287" y="-332"/>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3" name="Google Shape;413;p2"/>
            <p:cNvSpPr/>
            <p:nvPr/>
          </p:nvSpPr>
          <p:spPr>
            <a:xfrm>
              <a:off x="5819744" y="2833659"/>
              <a:ext cx="550003" cy="1388677"/>
            </a:xfrm>
            <a:custGeom>
              <a:avLst/>
              <a:gdLst/>
              <a:ahLst/>
              <a:cxnLst/>
              <a:rect l="l" t="t" r="r" b="b"/>
              <a:pathLst>
                <a:path w="550003" h="1388677" extrusionOk="0">
                  <a:moveTo>
                    <a:pt x="549717" y="1284618"/>
                  </a:moveTo>
                  <a:cubicBezTo>
                    <a:pt x="534353" y="1294781"/>
                    <a:pt x="519304" y="1305411"/>
                    <a:pt x="504568" y="1316527"/>
                  </a:cubicBezTo>
                  <a:cubicBezTo>
                    <a:pt x="493996" y="1324528"/>
                    <a:pt x="483423" y="1332624"/>
                    <a:pt x="473136" y="1341006"/>
                  </a:cubicBezTo>
                  <a:cubicBezTo>
                    <a:pt x="469040" y="1344340"/>
                    <a:pt x="465040" y="1347578"/>
                    <a:pt x="461039" y="1351007"/>
                  </a:cubicBezTo>
                  <a:lnTo>
                    <a:pt x="459134" y="1352531"/>
                  </a:lnTo>
                  <a:cubicBezTo>
                    <a:pt x="450276" y="1359961"/>
                    <a:pt x="441513" y="1367486"/>
                    <a:pt x="432940" y="1375296"/>
                  </a:cubicBezTo>
                  <a:cubicBezTo>
                    <a:pt x="428368" y="1379297"/>
                    <a:pt x="423415" y="1383392"/>
                    <a:pt x="419415" y="1387583"/>
                  </a:cubicBezTo>
                  <a:lnTo>
                    <a:pt x="418653" y="1388345"/>
                  </a:lnTo>
                  <a:lnTo>
                    <a:pt x="418653" y="1388345"/>
                  </a:lnTo>
                  <a:lnTo>
                    <a:pt x="414462" y="1375010"/>
                  </a:lnTo>
                  <a:lnTo>
                    <a:pt x="399984" y="1329290"/>
                  </a:lnTo>
                  <a:lnTo>
                    <a:pt x="349978" y="1170509"/>
                  </a:lnTo>
                  <a:lnTo>
                    <a:pt x="349978" y="1170509"/>
                  </a:lnTo>
                  <a:lnTo>
                    <a:pt x="245393" y="839896"/>
                  </a:lnTo>
                  <a:lnTo>
                    <a:pt x="2125" y="67609"/>
                  </a:lnTo>
                  <a:lnTo>
                    <a:pt x="2601" y="67609"/>
                  </a:lnTo>
                  <a:cubicBezTo>
                    <a:pt x="1848" y="66409"/>
                    <a:pt x="1305" y="65085"/>
                    <a:pt x="982" y="63704"/>
                  </a:cubicBezTo>
                  <a:cubicBezTo>
                    <a:pt x="-485" y="59208"/>
                    <a:pt x="-685" y="54398"/>
                    <a:pt x="410" y="49797"/>
                  </a:cubicBezTo>
                  <a:lnTo>
                    <a:pt x="410" y="49797"/>
                  </a:lnTo>
                  <a:cubicBezTo>
                    <a:pt x="620" y="48987"/>
                    <a:pt x="877" y="48197"/>
                    <a:pt x="1172" y="47416"/>
                  </a:cubicBezTo>
                  <a:cubicBezTo>
                    <a:pt x="3344" y="40929"/>
                    <a:pt x="8049" y="35605"/>
                    <a:pt x="14221" y="32652"/>
                  </a:cubicBezTo>
                  <a:cubicBezTo>
                    <a:pt x="15498" y="31995"/>
                    <a:pt x="16841" y="31452"/>
                    <a:pt x="18222" y="31033"/>
                  </a:cubicBezTo>
                  <a:cubicBezTo>
                    <a:pt x="18736" y="30804"/>
                    <a:pt x="19279" y="30642"/>
                    <a:pt x="19841" y="30557"/>
                  </a:cubicBezTo>
                  <a:cubicBezTo>
                    <a:pt x="29052" y="28413"/>
                    <a:pt x="38691" y="31404"/>
                    <a:pt x="45082" y="38367"/>
                  </a:cubicBezTo>
                  <a:cubicBezTo>
                    <a:pt x="46749" y="40215"/>
                    <a:pt x="48130" y="42301"/>
                    <a:pt x="49178" y="44558"/>
                  </a:cubicBezTo>
                  <a:lnTo>
                    <a:pt x="49845" y="44558"/>
                  </a:lnTo>
                  <a:cubicBezTo>
                    <a:pt x="49321" y="41596"/>
                    <a:pt x="49321" y="38567"/>
                    <a:pt x="49845" y="35605"/>
                  </a:cubicBezTo>
                  <a:lnTo>
                    <a:pt x="49845" y="35605"/>
                  </a:lnTo>
                  <a:cubicBezTo>
                    <a:pt x="52521" y="21498"/>
                    <a:pt x="66123" y="12221"/>
                    <a:pt x="80239" y="14897"/>
                  </a:cubicBezTo>
                  <a:cubicBezTo>
                    <a:pt x="88326" y="16431"/>
                    <a:pt x="95222" y="21708"/>
                    <a:pt x="98803" y="29128"/>
                  </a:cubicBezTo>
                  <a:lnTo>
                    <a:pt x="99470" y="29128"/>
                  </a:lnTo>
                  <a:cubicBezTo>
                    <a:pt x="98527" y="23746"/>
                    <a:pt x="99327" y="18212"/>
                    <a:pt x="101756" y="13316"/>
                  </a:cubicBezTo>
                  <a:lnTo>
                    <a:pt x="101756" y="13316"/>
                  </a:lnTo>
                  <a:cubicBezTo>
                    <a:pt x="104966" y="7116"/>
                    <a:pt x="110519" y="2448"/>
                    <a:pt x="117186" y="362"/>
                  </a:cubicBezTo>
                  <a:lnTo>
                    <a:pt x="118139" y="362"/>
                  </a:lnTo>
                  <a:lnTo>
                    <a:pt x="118139" y="362"/>
                  </a:lnTo>
                  <a:lnTo>
                    <a:pt x="118901" y="362"/>
                  </a:lnTo>
                  <a:cubicBezTo>
                    <a:pt x="125902" y="-1285"/>
                    <a:pt x="133274" y="29"/>
                    <a:pt x="139285" y="3982"/>
                  </a:cubicBezTo>
                  <a:lnTo>
                    <a:pt x="139285" y="3982"/>
                  </a:lnTo>
                  <a:cubicBezTo>
                    <a:pt x="140313" y="4639"/>
                    <a:pt x="141275" y="5401"/>
                    <a:pt x="142142" y="6268"/>
                  </a:cubicBezTo>
                  <a:cubicBezTo>
                    <a:pt x="145581" y="9354"/>
                    <a:pt x="148143" y="13297"/>
                    <a:pt x="149572" y="17698"/>
                  </a:cubicBezTo>
                  <a:lnTo>
                    <a:pt x="149572" y="17698"/>
                  </a:lnTo>
                  <a:lnTo>
                    <a:pt x="149572" y="18650"/>
                  </a:lnTo>
                  <a:lnTo>
                    <a:pt x="149572" y="19603"/>
                  </a:lnTo>
                  <a:lnTo>
                    <a:pt x="149572" y="19603"/>
                  </a:lnTo>
                  <a:lnTo>
                    <a:pt x="149572" y="19603"/>
                  </a:lnTo>
                  <a:cubicBezTo>
                    <a:pt x="149572" y="20174"/>
                    <a:pt x="149572" y="20555"/>
                    <a:pt x="149572" y="21032"/>
                  </a:cubicBezTo>
                  <a:lnTo>
                    <a:pt x="149572" y="21032"/>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4" name="Google Shape;414;p2"/>
            <p:cNvSpPr/>
            <p:nvPr/>
          </p:nvSpPr>
          <p:spPr>
            <a:xfrm>
              <a:off x="5819360" y="2863875"/>
              <a:ext cx="459805" cy="1358462"/>
            </a:xfrm>
            <a:custGeom>
              <a:avLst/>
              <a:gdLst/>
              <a:ahLst/>
              <a:cxnLst/>
              <a:rect l="l" t="t" r="r" b="b"/>
              <a:pathLst>
                <a:path w="459805" h="1358462" extrusionOk="0">
                  <a:moveTo>
                    <a:pt x="451898" y="1298313"/>
                  </a:moveTo>
                  <a:lnTo>
                    <a:pt x="459519" y="1322316"/>
                  </a:lnTo>
                  <a:cubicBezTo>
                    <a:pt x="450660" y="1329746"/>
                    <a:pt x="441897" y="1337270"/>
                    <a:pt x="433325" y="1345081"/>
                  </a:cubicBezTo>
                  <a:cubicBezTo>
                    <a:pt x="428753" y="1349081"/>
                    <a:pt x="423800" y="1353177"/>
                    <a:pt x="419799" y="1357368"/>
                  </a:cubicBezTo>
                  <a:lnTo>
                    <a:pt x="419037" y="1358130"/>
                  </a:lnTo>
                  <a:lnTo>
                    <a:pt x="415799" y="1348033"/>
                  </a:lnTo>
                  <a:lnTo>
                    <a:pt x="400749" y="1300408"/>
                  </a:lnTo>
                  <a:lnTo>
                    <a:pt x="350743" y="1141627"/>
                  </a:lnTo>
                  <a:lnTo>
                    <a:pt x="247111" y="813014"/>
                  </a:lnTo>
                  <a:lnTo>
                    <a:pt x="247111" y="813014"/>
                  </a:lnTo>
                  <a:lnTo>
                    <a:pt x="2509" y="37298"/>
                  </a:lnTo>
                  <a:lnTo>
                    <a:pt x="2509" y="37298"/>
                  </a:lnTo>
                  <a:cubicBezTo>
                    <a:pt x="1766" y="36079"/>
                    <a:pt x="1194" y="34765"/>
                    <a:pt x="795" y="33393"/>
                  </a:cubicBezTo>
                  <a:lnTo>
                    <a:pt x="128" y="31012"/>
                  </a:lnTo>
                  <a:cubicBezTo>
                    <a:pt x="128" y="31012"/>
                    <a:pt x="128" y="31012"/>
                    <a:pt x="128" y="30440"/>
                  </a:cubicBezTo>
                  <a:cubicBezTo>
                    <a:pt x="-425" y="27287"/>
                    <a:pt x="-425" y="24068"/>
                    <a:pt x="128" y="20915"/>
                  </a:cubicBezTo>
                  <a:cubicBezTo>
                    <a:pt x="128" y="19867"/>
                    <a:pt x="604" y="18915"/>
                    <a:pt x="890" y="17867"/>
                  </a:cubicBezTo>
                  <a:cubicBezTo>
                    <a:pt x="2966" y="11190"/>
                    <a:pt x="7681" y="5647"/>
                    <a:pt x="13939" y="2532"/>
                  </a:cubicBezTo>
                  <a:cubicBezTo>
                    <a:pt x="15215" y="1875"/>
                    <a:pt x="16558" y="1332"/>
                    <a:pt x="17939" y="913"/>
                  </a:cubicBezTo>
                  <a:cubicBezTo>
                    <a:pt x="18454" y="684"/>
                    <a:pt x="18997" y="522"/>
                    <a:pt x="19559" y="437"/>
                  </a:cubicBezTo>
                  <a:cubicBezTo>
                    <a:pt x="28607" y="-1812"/>
                    <a:pt x="38161" y="951"/>
                    <a:pt x="44610" y="7675"/>
                  </a:cubicBezTo>
                  <a:lnTo>
                    <a:pt x="44610" y="8247"/>
                  </a:lnTo>
                  <a:lnTo>
                    <a:pt x="47181" y="16343"/>
                  </a:lnTo>
                  <a:lnTo>
                    <a:pt x="50610" y="27487"/>
                  </a:lnTo>
                  <a:lnTo>
                    <a:pt x="441135" y="1268119"/>
                  </a:lnTo>
                  <a:lnTo>
                    <a:pt x="441135" y="1268119"/>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5" name="Google Shape;415;p2"/>
            <p:cNvSpPr/>
            <p:nvPr/>
          </p:nvSpPr>
          <p:spPr>
            <a:xfrm>
              <a:off x="5918832" y="2832960"/>
              <a:ext cx="450915" cy="1317749"/>
            </a:xfrm>
            <a:custGeom>
              <a:avLst/>
              <a:gdLst/>
              <a:ahLst/>
              <a:cxnLst/>
              <a:rect l="l" t="t" r="r" b="b"/>
              <a:pathLst>
                <a:path w="450915" h="1317749" extrusionOk="0">
                  <a:moveTo>
                    <a:pt x="52294" y="21445"/>
                  </a:moveTo>
                  <a:lnTo>
                    <a:pt x="450629" y="1285508"/>
                  </a:lnTo>
                  <a:cubicBezTo>
                    <a:pt x="435265" y="1295671"/>
                    <a:pt x="420216" y="1306301"/>
                    <a:pt x="405481" y="1317417"/>
                  </a:cubicBezTo>
                  <a:lnTo>
                    <a:pt x="2192" y="37257"/>
                  </a:lnTo>
                  <a:lnTo>
                    <a:pt x="2192" y="37257"/>
                  </a:lnTo>
                  <a:cubicBezTo>
                    <a:pt x="1535" y="36038"/>
                    <a:pt x="992" y="34761"/>
                    <a:pt x="573" y="33447"/>
                  </a:cubicBezTo>
                  <a:cubicBezTo>
                    <a:pt x="297" y="32647"/>
                    <a:pt x="97" y="31818"/>
                    <a:pt x="1" y="30970"/>
                  </a:cubicBezTo>
                  <a:lnTo>
                    <a:pt x="1" y="29923"/>
                  </a:lnTo>
                  <a:lnTo>
                    <a:pt x="1" y="29923"/>
                  </a:lnTo>
                  <a:cubicBezTo>
                    <a:pt x="-827" y="24465"/>
                    <a:pt x="144" y="18883"/>
                    <a:pt x="2764" y="14016"/>
                  </a:cubicBezTo>
                  <a:lnTo>
                    <a:pt x="2764" y="14016"/>
                  </a:lnTo>
                  <a:cubicBezTo>
                    <a:pt x="6354" y="7710"/>
                    <a:pt x="12212" y="3015"/>
                    <a:pt x="19147" y="871"/>
                  </a:cubicBezTo>
                  <a:lnTo>
                    <a:pt x="19147" y="871"/>
                  </a:lnTo>
                  <a:lnTo>
                    <a:pt x="19908" y="871"/>
                  </a:lnTo>
                  <a:cubicBezTo>
                    <a:pt x="25938" y="-938"/>
                    <a:pt x="32405" y="-700"/>
                    <a:pt x="38292" y="1538"/>
                  </a:cubicBezTo>
                  <a:cubicBezTo>
                    <a:pt x="38920" y="1767"/>
                    <a:pt x="39530" y="2052"/>
                    <a:pt x="40102" y="2395"/>
                  </a:cubicBezTo>
                  <a:cubicBezTo>
                    <a:pt x="42759" y="3643"/>
                    <a:pt x="45178" y="5358"/>
                    <a:pt x="47245" y="7444"/>
                  </a:cubicBezTo>
                  <a:lnTo>
                    <a:pt x="50674" y="18302"/>
                  </a:lnTo>
                  <a:lnTo>
                    <a:pt x="50674" y="18302"/>
                  </a:lnTo>
                  <a:lnTo>
                    <a:pt x="51436" y="20493"/>
                  </a:lnTo>
                  <a:lnTo>
                    <a:pt x="51436" y="20493"/>
                  </a:ln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16" name="Google Shape;416;p2"/>
          <p:cNvGrpSpPr/>
          <p:nvPr/>
        </p:nvGrpSpPr>
        <p:grpSpPr>
          <a:xfrm>
            <a:off x="2124288" y="3153785"/>
            <a:ext cx="960205" cy="1450972"/>
            <a:chOff x="5581650" y="2652140"/>
            <a:chExt cx="1024984" cy="1548860"/>
          </a:xfrm>
        </p:grpSpPr>
        <p:sp>
          <p:nvSpPr>
            <p:cNvPr id="417" name="Google Shape;417;p2"/>
            <p:cNvSpPr/>
            <p:nvPr/>
          </p:nvSpPr>
          <p:spPr>
            <a:xfrm>
              <a:off x="5611796" y="2709287"/>
              <a:ext cx="176831" cy="187645"/>
            </a:xfrm>
            <a:custGeom>
              <a:avLst/>
              <a:gdLst/>
              <a:ahLst/>
              <a:cxnLst/>
              <a:rect l="l" t="t" r="r" b="b"/>
              <a:pathLst>
                <a:path w="176831" h="187645" extrusionOk="0">
                  <a:moveTo>
                    <a:pt x="176505" y="95366"/>
                  </a:moveTo>
                  <a:lnTo>
                    <a:pt x="49917" y="187282"/>
                  </a:lnTo>
                  <a:lnTo>
                    <a:pt x="27629" y="120607"/>
                  </a:lnTo>
                  <a:lnTo>
                    <a:pt x="2292" y="42216"/>
                  </a:lnTo>
                  <a:lnTo>
                    <a:pt x="-184" y="34691"/>
                  </a:lnTo>
                  <a:cubicBezTo>
                    <a:pt x="-537" y="30986"/>
                    <a:pt x="1092" y="27367"/>
                    <a:pt x="4102" y="25166"/>
                  </a:cubicBezTo>
                  <a:cubicBezTo>
                    <a:pt x="9979" y="21947"/>
                    <a:pt x="17332" y="23823"/>
                    <a:pt x="20961" y="29452"/>
                  </a:cubicBezTo>
                  <a:cubicBezTo>
                    <a:pt x="17227" y="25014"/>
                    <a:pt x="16761" y="18670"/>
                    <a:pt x="19818" y="13736"/>
                  </a:cubicBezTo>
                  <a:cubicBezTo>
                    <a:pt x="25257" y="9336"/>
                    <a:pt x="33239" y="10184"/>
                    <a:pt x="37630" y="15622"/>
                  </a:cubicBezTo>
                  <a:cubicBezTo>
                    <a:pt x="38097" y="16194"/>
                    <a:pt x="38516" y="16803"/>
                    <a:pt x="38868" y="17451"/>
                  </a:cubicBezTo>
                  <a:cubicBezTo>
                    <a:pt x="35678" y="13412"/>
                    <a:pt x="35020" y="7935"/>
                    <a:pt x="37154" y="3259"/>
                  </a:cubicBezTo>
                  <a:cubicBezTo>
                    <a:pt x="40735" y="-809"/>
                    <a:pt x="46803" y="-1551"/>
                    <a:pt x="51251" y="1544"/>
                  </a:cubicBezTo>
                  <a:lnTo>
                    <a:pt x="57728" y="6402"/>
                  </a:lnTo>
                  <a:cubicBezTo>
                    <a:pt x="58385" y="6774"/>
                    <a:pt x="58985" y="7221"/>
                    <a:pt x="59538" y="7735"/>
                  </a:cubicBezTo>
                  <a:lnTo>
                    <a:pt x="90875" y="30976"/>
                  </a:lnTo>
                  <a:lnTo>
                    <a:pt x="95828" y="34691"/>
                  </a:lnTo>
                  <a:lnTo>
                    <a:pt x="111449" y="46312"/>
                  </a:lnTo>
                  <a:lnTo>
                    <a:pt x="116783" y="50312"/>
                  </a:lnTo>
                  <a:cubicBezTo>
                    <a:pt x="117707" y="50922"/>
                    <a:pt x="118602" y="51589"/>
                    <a:pt x="119450" y="52312"/>
                  </a:cubicBezTo>
                  <a:lnTo>
                    <a:pt x="176600" y="94794"/>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8" name="Google Shape;418;p2"/>
            <p:cNvSpPr/>
            <p:nvPr/>
          </p:nvSpPr>
          <p:spPr>
            <a:xfrm>
              <a:off x="5607748" y="2723959"/>
              <a:ext cx="104774" cy="174497"/>
            </a:xfrm>
            <a:custGeom>
              <a:avLst/>
              <a:gdLst/>
              <a:ahLst/>
              <a:cxnLst/>
              <a:rect l="l" t="t" r="r" b="b"/>
              <a:pathLst>
                <a:path w="104774" h="174497" extrusionOk="0">
                  <a:moveTo>
                    <a:pt x="0" y="6668"/>
                  </a:moveTo>
                  <a:lnTo>
                    <a:pt x="14383" y="0"/>
                  </a:lnTo>
                  <a:lnTo>
                    <a:pt x="104775" y="151352"/>
                  </a:lnTo>
                  <a:lnTo>
                    <a:pt x="56007" y="174498"/>
                  </a:lnTo>
                  <a:lnTo>
                    <a:pt x="0" y="666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19" name="Google Shape;419;p2"/>
            <p:cNvSpPr/>
            <p:nvPr/>
          </p:nvSpPr>
          <p:spPr>
            <a:xfrm>
              <a:off x="5641181" y="2702241"/>
              <a:ext cx="150685" cy="144684"/>
            </a:xfrm>
            <a:custGeom>
              <a:avLst/>
              <a:gdLst/>
              <a:ahLst/>
              <a:cxnLst/>
              <a:rect l="l" t="t" r="r" b="b"/>
              <a:pathLst>
                <a:path w="150685" h="144684" extrusionOk="0">
                  <a:moveTo>
                    <a:pt x="10287" y="0"/>
                  </a:moveTo>
                  <a:lnTo>
                    <a:pt x="0" y="11240"/>
                  </a:lnTo>
                  <a:lnTo>
                    <a:pt x="115157" y="144685"/>
                  </a:lnTo>
                  <a:lnTo>
                    <a:pt x="150686" y="106775"/>
                  </a:lnTo>
                  <a:lnTo>
                    <a:pt x="10287"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0" name="Google Shape;420;p2"/>
            <p:cNvSpPr/>
            <p:nvPr/>
          </p:nvSpPr>
          <p:spPr>
            <a:xfrm>
              <a:off x="5581650" y="2652140"/>
              <a:ext cx="82676" cy="95250"/>
            </a:xfrm>
            <a:custGeom>
              <a:avLst/>
              <a:gdLst/>
              <a:ahLst/>
              <a:cxnLst/>
              <a:rect l="l" t="t" r="r" b="b"/>
              <a:pathLst>
                <a:path w="82676" h="95250" extrusionOk="0">
                  <a:moveTo>
                    <a:pt x="82445" y="61835"/>
                  </a:moveTo>
                  <a:cubicBezTo>
                    <a:pt x="77997" y="58739"/>
                    <a:pt x="71930" y="59482"/>
                    <a:pt x="68348" y="63550"/>
                  </a:cubicBezTo>
                  <a:cubicBezTo>
                    <a:pt x="66167" y="68217"/>
                    <a:pt x="66834" y="73722"/>
                    <a:pt x="70063" y="77742"/>
                  </a:cubicBezTo>
                  <a:cubicBezTo>
                    <a:pt x="66529" y="71703"/>
                    <a:pt x="58776" y="69665"/>
                    <a:pt x="52737" y="73198"/>
                  </a:cubicBezTo>
                  <a:cubicBezTo>
                    <a:pt x="52299" y="73446"/>
                    <a:pt x="51889" y="73722"/>
                    <a:pt x="51489" y="74027"/>
                  </a:cubicBezTo>
                  <a:cubicBezTo>
                    <a:pt x="48336" y="78942"/>
                    <a:pt x="48803" y="85343"/>
                    <a:pt x="52632" y="89743"/>
                  </a:cubicBezTo>
                  <a:cubicBezTo>
                    <a:pt x="49013" y="84114"/>
                    <a:pt x="41678" y="82209"/>
                    <a:pt x="35773" y="85362"/>
                  </a:cubicBezTo>
                  <a:cubicBezTo>
                    <a:pt x="32811" y="87600"/>
                    <a:pt x="31191" y="91191"/>
                    <a:pt x="31487" y="94887"/>
                  </a:cubicBezTo>
                  <a:lnTo>
                    <a:pt x="-232" y="-363"/>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1" name="Google Shape;421;p2"/>
            <p:cNvSpPr/>
            <p:nvPr/>
          </p:nvSpPr>
          <p:spPr>
            <a:xfrm>
              <a:off x="5658290" y="2797341"/>
              <a:ext cx="922341" cy="1208777"/>
            </a:xfrm>
            <a:custGeom>
              <a:avLst/>
              <a:gdLst/>
              <a:ahLst/>
              <a:cxnLst/>
              <a:rect l="l" t="t" r="r" b="b"/>
              <a:pathLst>
                <a:path w="922341" h="1208777" extrusionOk="0">
                  <a:moveTo>
                    <a:pt x="922110" y="1100496"/>
                  </a:moveTo>
                  <a:cubicBezTo>
                    <a:pt x="918014" y="1103735"/>
                    <a:pt x="914014" y="1107068"/>
                    <a:pt x="910013" y="1110498"/>
                  </a:cubicBezTo>
                  <a:lnTo>
                    <a:pt x="908108" y="1112021"/>
                  </a:lnTo>
                  <a:cubicBezTo>
                    <a:pt x="899250" y="1119356"/>
                    <a:pt x="890487" y="1126976"/>
                    <a:pt x="881915" y="1134786"/>
                  </a:cubicBezTo>
                  <a:cubicBezTo>
                    <a:pt x="877342" y="1138787"/>
                    <a:pt x="872390" y="1142883"/>
                    <a:pt x="868389" y="1147074"/>
                  </a:cubicBezTo>
                  <a:cubicBezTo>
                    <a:pt x="868113" y="1147302"/>
                    <a:pt x="867855" y="1147559"/>
                    <a:pt x="867627" y="1147835"/>
                  </a:cubicBezTo>
                  <a:lnTo>
                    <a:pt x="867627" y="1147835"/>
                  </a:lnTo>
                  <a:cubicBezTo>
                    <a:pt x="859054" y="1155770"/>
                    <a:pt x="850673" y="1163866"/>
                    <a:pt x="842481" y="1172124"/>
                  </a:cubicBezTo>
                  <a:cubicBezTo>
                    <a:pt x="837337" y="1177268"/>
                    <a:pt x="832194" y="1182507"/>
                    <a:pt x="827146" y="1187745"/>
                  </a:cubicBezTo>
                  <a:cubicBezTo>
                    <a:pt x="820573" y="1194508"/>
                    <a:pt x="814096" y="1201366"/>
                    <a:pt x="808096" y="1208415"/>
                  </a:cubicBezTo>
                  <a:lnTo>
                    <a:pt x="808096" y="1208415"/>
                  </a:lnTo>
                  <a:lnTo>
                    <a:pt x="746374" y="1125261"/>
                  </a:lnTo>
                  <a:lnTo>
                    <a:pt x="745516" y="1124118"/>
                  </a:lnTo>
                  <a:lnTo>
                    <a:pt x="7424" y="104372"/>
                  </a:lnTo>
                  <a:lnTo>
                    <a:pt x="7424" y="104372"/>
                  </a:lnTo>
                  <a:lnTo>
                    <a:pt x="7424" y="104372"/>
                  </a:lnTo>
                  <a:cubicBezTo>
                    <a:pt x="6386" y="103438"/>
                    <a:pt x="5462" y="102381"/>
                    <a:pt x="4662" y="101228"/>
                  </a:cubicBezTo>
                  <a:cubicBezTo>
                    <a:pt x="1890" y="97399"/>
                    <a:pt x="214" y="92885"/>
                    <a:pt x="-196" y="88179"/>
                  </a:cubicBezTo>
                  <a:lnTo>
                    <a:pt x="-196" y="88179"/>
                  </a:lnTo>
                  <a:cubicBezTo>
                    <a:pt x="-243" y="87350"/>
                    <a:pt x="-243" y="86531"/>
                    <a:pt x="-196" y="85703"/>
                  </a:cubicBezTo>
                  <a:lnTo>
                    <a:pt x="-196" y="85703"/>
                  </a:lnTo>
                  <a:cubicBezTo>
                    <a:pt x="-129" y="81521"/>
                    <a:pt x="985" y="77435"/>
                    <a:pt x="3043" y="73796"/>
                  </a:cubicBezTo>
                  <a:lnTo>
                    <a:pt x="4471" y="71415"/>
                  </a:lnTo>
                  <a:lnTo>
                    <a:pt x="5519" y="70082"/>
                  </a:lnTo>
                  <a:cubicBezTo>
                    <a:pt x="6319" y="68901"/>
                    <a:pt x="7281" y="67843"/>
                    <a:pt x="8377" y="66938"/>
                  </a:cubicBezTo>
                  <a:cubicBezTo>
                    <a:pt x="9100" y="66167"/>
                    <a:pt x="9901" y="65462"/>
                    <a:pt x="10758" y="64843"/>
                  </a:cubicBezTo>
                  <a:lnTo>
                    <a:pt x="12282" y="63890"/>
                  </a:lnTo>
                  <a:cubicBezTo>
                    <a:pt x="20311" y="58995"/>
                    <a:pt x="30341" y="58775"/>
                    <a:pt x="38571" y="63319"/>
                  </a:cubicBezTo>
                  <a:cubicBezTo>
                    <a:pt x="40781" y="64548"/>
                    <a:pt x="42771" y="66119"/>
                    <a:pt x="44476" y="67986"/>
                  </a:cubicBezTo>
                  <a:lnTo>
                    <a:pt x="45048" y="67510"/>
                  </a:lnTo>
                  <a:cubicBezTo>
                    <a:pt x="43629" y="64805"/>
                    <a:pt x="42695" y="61871"/>
                    <a:pt x="42286" y="58842"/>
                  </a:cubicBezTo>
                  <a:cubicBezTo>
                    <a:pt x="40371" y="44612"/>
                    <a:pt x="50353" y="31515"/>
                    <a:pt x="64584" y="29600"/>
                  </a:cubicBezTo>
                  <a:cubicBezTo>
                    <a:pt x="72785" y="28496"/>
                    <a:pt x="81024" y="31363"/>
                    <a:pt x="86767" y="37316"/>
                  </a:cubicBezTo>
                  <a:lnTo>
                    <a:pt x="86767" y="37316"/>
                  </a:lnTo>
                  <a:lnTo>
                    <a:pt x="87244" y="37316"/>
                  </a:lnTo>
                  <a:cubicBezTo>
                    <a:pt x="84758" y="32715"/>
                    <a:pt x="83767" y="27457"/>
                    <a:pt x="84386" y="22266"/>
                  </a:cubicBezTo>
                  <a:cubicBezTo>
                    <a:pt x="84338" y="22076"/>
                    <a:pt x="84338" y="21885"/>
                    <a:pt x="84386" y="21695"/>
                  </a:cubicBezTo>
                  <a:cubicBezTo>
                    <a:pt x="85358" y="14675"/>
                    <a:pt x="89139" y="8341"/>
                    <a:pt x="94864" y="4169"/>
                  </a:cubicBezTo>
                  <a:lnTo>
                    <a:pt x="95530" y="4169"/>
                  </a:lnTo>
                  <a:cubicBezTo>
                    <a:pt x="101836" y="-127"/>
                    <a:pt x="109694" y="-1451"/>
                    <a:pt x="117057" y="549"/>
                  </a:cubicBezTo>
                  <a:cubicBezTo>
                    <a:pt x="118295" y="787"/>
                    <a:pt x="119486" y="1245"/>
                    <a:pt x="120581" y="1883"/>
                  </a:cubicBezTo>
                  <a:cubicBezTo>
                    <a:pt x="124896" y="3692"/>
                    <a:pt x="128620" y="6655"/>
                    <a:pt x="131344" y="10455"/>
                  </a:cubicBezTo>
                  <a:lnTo>
                    <a:pt x="132583" y="12360"/>
                  </a:lnTo>
                  <a:lnTo>
                    <a:pt x="132583" y="12360"/>
                  </a:lnTo>
                  <a:cubicBezTo>
                    <a:pt x="132840" y="12751"/>
                    <a:pt x="133068" y="13170"/>
                    <a:pt x="133249" y="13598"/>
                  </a:cubicBezTo>
                  <a:lnTo>
                    <a:pt x="133249" y="13598"/>
                  </a:lnTo>
                  <a:lnTo>
                    <a:pt x="475483" y="486229"/>
                  </a:lnTo>
                  <a:lnTo>
                    <a:pt x="475483" y="486229"/>
                  </a:lnTo>
                  <a:lnTo>
                    <a:pt x="476340" y="487372"/>
                  </a:lnTo>
                  <a:lnTo>
                    <a:pt x="476340" y="487372"/>
                  </a:lnTo>
                  <a:lnTo>
                    <a:pt x="604737" y="664632"/>
                  </a:lnTo>
                  <a:lnTo>
                    <a:pt x="604737" y="664632"/>
                  </a:lnTo>
                  <a:lnTo>
                    <a:pt x="746374" y="857990"/>
                  </a:lnTo>
                  <a:lnTo>
                    <a:pt x="746374" y="857990"/>
                  </a:lnTo>
                  <a:lnTo>
                    <a:pt x="798571" y="929999"/>
                  </a:lnTo>
                  <a:lnTo>
                    <a:pt x="798571" y="929999"/>
                  </a:lnTo>
                  <a:lnTo>
                    <a:pt x="799237" y="930761"/>
                  </a:lnTo>
                  <a:lnTo>
                    <a:pt x="883057" y="1046585"/>
                  </a:lnTo>
                  <a:lnTo>
                    <a:pt x="883057" y="1046585"/>
                  </a:lnTo>
                  <a:lnTo>
                    <a:pt x="890773" y="1057348"/>
                  </a:lnTo>
                  <a:lnTo>
                    <a:pt x="890773" y="1057348"/>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2" name="Google Shape;422;p2"/>
            <p:cNvSpPr/>
            <p:nvPr/>
          </p:nvSpPr>
          <p:spPr>
            <a:xfrm>
              <a:off x="6605777" y="4199286"/>
              <a:ext cx="857" cy="1714"/>
            </a:xfrm>
            <a:custGeom>
              <a:avLst/>
              <a:gdLst/>
              <a:ahLst/>
              <a:cxnLst/>
              <a:rect l="l" t="t" r="r" b="b"/>
              <a:pathLst>
                <a:path w="857" h="1714" extrusionOk="0">
                  <a:moveTo>
                    <a:pt x="857" y="1715"/>
                  </a:moveTo>
                  <a:lnTo>
                    <a:pt x="286" y="953"/>
                  </a:lnTo>
                  <a:lnTo>
                    <a:pt x="0" y="0"/>
                  </a:lnTo>
                  <a:lnTo>
                    <a:pt x="572" y="762"/>
                  </a:lnTo>
                  <a:lnTo>
                    <a:pt x="857" y="1715"/>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3" name="Google Shape;423;p2"/>
            <p:cNvSpPr/>
            <p:nvPr/>
          </p:nvSpPr>
          <p:spPr>
            <a:xfrm>
              <a:off x="5658981" y="2856994"/>
              <a:ext cx="841735" cy="1149315"/>
            </a:xfrm>
            <a:custGeom>
              <a:avLst/>
              <a:gdLst/>
              <a:ahLst/>
              <a:cxnLst/>
              <a:rect l="l" t="t" r="r" b="b"/>
              <a:pathLst>
                <a:path w="841735" h="1149315" extrusionOk="0">
                  <a:moveTo>
                    <a:pt x="841504" y="1112662"/>
                  </a:moveTo>
                  <a:cubicBezTo>
                    <a:pt x="836361" y="1117806"/>
                    <a:pt x="831217" y="1123044"/>
                    <a:pt x="826169" y="1128283"/>
                  </a:cubicBezTo>
                  <a:cubicBezTo>
                    <a:pt x="819597" y="1135046"/>
                    <a:pt x="813120" y="1141904"/>
                    <a:pt x="807119" y="1148952"/>
                  </a:cubicBezTo>
                  <a:lnTo>
                    <a:pt x="745683" y="1064275"/>
                  </a:lnTo>
                  <a:lnTo>
                    <a:pt x="744826" y="1063132"/>
                  </a:lnTo>
                  <a:lnTo>
                    <a:pt x="6924" y="44528"/>
                  </a:lnTo>
                  <a:lnTo>
                    <a:pt x="6924" y="44528"/>
                  </a:lnTo>
                  <a:cubicBezTo>
                    <a:pt x="5933" y="43567"/>
                    <a:pt x="5038" y="42519"/>
                    <a:pt x="4257" y="41385"/>
                  </a:cubicBezTo>
                  <a:cubicBezTo>
                    <a:pt x="3771" y="40718"/>
                    <a:pt x="3323" y="40014"/>
                    <a:pt x="2923" y="39290"/>
                  </a:cubicBezTo>
                  <a:lnTo>
                    <a:pt x="2923" y="38718"/>
                  </a:lnTo>
                  <a:cubicBezTo>
                    <a:pt x="1209" y="35804"/>
                    <a:pt x="142" y="32556"/>
                    <a:pt x="-220" y="29193"/>
                  </a:cubicBezTo>
                  <a:lnTo>
                    <a:pt x="-220" y="29193"/>
                  </a:lnTo>
                  <a:cubicBezTo>
                    <a:pt x="-220" y="28241"/>
                    <a:pt x="-220" y="27288"/>
                    <a:pt x="-220" y="26336"/>
                  </a:cubicBezTo>
                  <a:lnTo>
                    <a:pt x="-220" y="26336"/>
                  </a:lnTo>
                  <a:cubicBezTo>
                    <a:pt x="-353" y="21897"/>
                    <a:pt x="666" y="17497"/>
                    <a:pt x="2733" y="13572"/>
                  </a:cubicBezTo>
                  <a:lnTo>
                    <a:pt x="4161" y="11191"/>
                  </a:lnTo>
                  <a:lnTo>
                    <a:pt x="5209" y="9858"/>
                  </a:lnTo>
                  <a:cubicBezTo>
                    <a:pt x="6009" y="8676"/>
                    <a:pt x="6971" y="7619"/>
                    <a:pt x="8067" y="6714"/>
                  </a:cubicBezTo>
                  <a:cubicBezTo>
                    <a:pt x="8791" y="5943"/>
                    <a:pt x="9591" y="5238"/>
                    <a:pt x="10448" y="4619"/>
                  </a:cubicBezTo>
                  <a:lnTo>
                    <a:pt x="11972" y="3666"/>
                  </a:lnTo>
                  <a:cubicBezTo>
                    <a:pt x="19792" y="-1344"/>
                    <a:pt x="29717" y="-1706"/>
                    <a:pt x="37880" y="2714"/>
                  </a:cubicBezTo>
                  <a:lnTo>
                    <a:pt x="37880" y="2714"/>
                  </a:lnTo>
                  <a:lnTo>
                    <a:pt x="42928" y="9762"/>
                  </a:lnTo>
                  <a:lnTo>
                    <a:pt x="49691" y="19287"/>
                  </a:lnTo>
                  <a:lnTo>
                    <a:pt x="659291" y="861202"/>
                  </a:lnTo>
                  <a:lnTo>
                    <a:pt x="660053" y="862345"/>
                  </a:lnTo>
                  <a:lnTo>
                    <a:pt x="788831" y="1039701"/>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4" name="Google Shape;424;p2"/>
            <p:cNvSpPr/>
            <p:nvPr/>
          </p:nvSpPr>
          <p:spPr>
            <a:xfrm>
              <a:off x="5742780" y="2795836"/>
              <a:ext cx="837851" cy="1136654"/>
            </a:xfrm>
            <a:custGeom>
              <a:avLst/>
              <a:gdLst/>
              <a:ahLst/>
              <a:cxnLst/>
              <a:rect l="l" t="t" r="r" b="b"/>
              <a:pathLst>
                <a:path w="837851" h="1136654" extrusionOk="0">
                  <a:moveTo>
                    <a:pt x="837620" y="1102001"/>
                  </a:moveTo>
                  <a:cubicBezTo>
                    <a:pt x="833524" y="1105240"/>
                    <a:pt x="829523" y="1108574"/>
                    <a:pt x="825523" y="1112003"/>
                  </a:cubicBezTo>
                  <a:lnTo>
                    <a:pt x="823618" y="1113527"/>
                  </a:lnTo>
                  <a:cubicBezTo>
                    <a:pt x="814759" y="1120861"/>
                    <a:pt x="805997" y="1128481"/>
                    <a:pt x="797424" y="1136291"/>
                  </a:cubicBezTo>
                  <a:lnTo>
                    <a:pt x="764848" y="1091333"/>
                  </a:lnTo>
                  <a:lnTo>
                    <a:pt x="764182" y="1090476"/>
                  </a:lnTo>
                  <a:lnTo>
                    <a:pt x="752561" y="1074379"/>
                  </a:lnTo>
                  <a:lnTo>
                    <a:pt x="611782" y="880069"/>
                  </a:lnTo>
                  <a:lnTo>
                    <a:pt x="483385" y="702618"/>
                  </a:lnTo>
                  <a:lnTo>
                    <a:pt x="482528" y="701570"/>
                  </a:lnTo>
                  <a:lnTo>
                    <a:pt x="7039" y="45012"/>
                  </a:lnTo>
                  <a:lnTo>
                    <a:pt x="7039" y="45012"/>
                  </a:lnTo>
                  <a:cubicBezTo>
                    <a:pt x="5954" y="44126"/>
                    <a:pt x="5020" y="43060"/>
                    <a:pt x="4277" y="41869"/>
                  </a:cubicBezTo>
                  <a:cubicBezTo>
                    <a:pt x="3753" y="41259"/>
                    <a:pt x="3306" y="40593"/>
                    <a:pt x="2944" y="39868"/>
                  </a:cubicBezTo>
                  <a:lnTo>
                    <a:pt x="2467" y="39011"/>
                  </a:lnTo>
                  <a:lnTo>
                    <a:pt x="2467" y="39011"/>
                  </a:lnTo>
                  <a:cubicBezTo>
                    <a:pt x="77" y="34278"/>
                    <a:pt x="-752" y="28915"/>
                    <a:pt x="86" y="23676"/>
                  </a:cubicBezTo>
                  <a:cubicBezTo>
                    <a:pt x="39" y="23486"/>
                    <a:pt x="39" y="23295"/>
                    <a:pt x="86" y="23105"/>
                  </a:cubicBezTo>
                  <a:cubicBezTo>
                    <a:pt x="1324" y="15913"/>
                    <a:pt x="5325" y="9484"/>
                    <a:pt x="11230" y="5198"/>
                  </a:cubicBezTo>
                  <a:lnTo>
                    <a:pt x="11230" y="5198"/>
                  </a:lnTo>
                  <a:cubicBezTo>
                    <a:pt x="16536" y="1292"/>
                    <a:pt x="23032" y="-660"/>
                    <a:pt x="29614" y="-327"/>
                  </a:cubicBezTo>
                  <a:lnTo>
                    <a:pt x="31519" y="-327"/>
                  </a:lnTo>
                  <a:cubicBezTo>
                    <a:pt x="34443" y="-13"/>
                    <a:pt x="37281" y="825"/>
                    <a:pt x="39901" y="2150"/>
                  </a:cubicBezTo>
                  <a:lnTo>
                    <a:pt x="49426" y="14913"/>
                  </a:lnTo>
                  <a:lnTo>
                    <a:pt x="391659" y="487543"/>
                  </a:lnTo>
                  <a:lnTo>
                    <a:pt x="391659" y="487543"/>
                  </a:lnTo>
                  <a:lnTo>
                    <a:pt x="392516" y="488687"/>
                  </a:lnTo>
                  <a:lnTo>
                    <a:pt x="392516" y="488687"/>
                  </a:lnTo>
                  <a:lnTo>
                    <a:pt x="520913" y="665947"/>
                  </a:lnTo>
                  <a:lnTo>
                    <a:pt x="520913" y="665947"/>
                  </a:lnTo>
                  <a:lnTo>
                    <a:pt x="661883" y="859495"/>
                  </a:lnTo>
                  <a:lnTo>
                    <a:pt x="661883" y="859495"/>
                  </a:lnTo>
                  <a:lnTo>
                    <a:pt x="714080" y="931504"/>
                  </a:lnTo>
                  <a:lnTo>
                    <a:pt x="714080" y="931504"/>
                  </a:lnTo>
                  <a:lnTo>
                    <a:pt x="714747" y="932266"/>
                  </a:lnTo>
                  <a:lnTo>
                    <a:pt x="798567" y="1048090"/>
                  </a:lnTo>
                  <a:lnTo>
                    <a:pt x="798567" y="1048090"/>
                  </a:lnTo>
                  <a:lnTo>
                    <a:pt x="806282" y="1058853"/>
                  </a:lnTo>
                  <a:lnTo>
                    <a:pt x="806282" y="1058853"/>
                  </a:ln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25" name="Google Shape;425;p2"/>
          <p:cNvGrpSpPr/>
          <p:nvPr/>
        </p:nvGrpSpPr>
        <p:grpSpPr>
          <a:xfrm>
            <a:off x="2234743" y="2573108"/>
            <a:ext cx="808337" cy="1837250"/>
            <a:chOff x="5662611" y="2447924"/>
            <a:chExt cx="862870" cy="1961198"/>
          </a:xfrm>
        </p:grpSpPr>
        <p:sp>
          <p:nvSpPr>
            <p:cNvPr id="426" name="Google Shape;426;p2"/>
            <p:cNvSpPr/>
            <p:nvPr/>
          </p:nvSpPr>
          <p:spPr>
            <a:xfrm>
              <a:off x="5670898" y="2519475"/>
              <a:ext cx="158877" cy="184100"/>
            </a:xfrm>
            <a:custGeom>
              <a:avLst/>
              <a:gdLst/>
              <a:ahLst/>
              <a:cxnLst/>
              <a:rect l="l" t="t" r="r" b="b"/>
              <a:pathLst>
                <a:path w="158877" h="184100" extrusionOk="0">
                  <a:moveTo>
                    <a:pt x="158632" y="123221"/>
                  </a:moveTo>
                  <a:lnTo>
                    <a:pt x="14995" y="183799"/>
                  </a:lnTo>
                  <a:lnTo>
                    <a:pt x="8328" y="113696"/>
                  </a:lnTo>
                  <a:lnTo>
                    <a:pt x="517" y="32066"/>
                  </a:lnTo>
                  <a:lnTo>
                    <a:pt x="-245" y="24161"/>
                  </a:lnTo>
                  <a:cubicBezTo>
                    <a:pt x="232" y="20398"/>
                    <a:pt x="2660" y="17179"/>
                    <a:pt x="6137" y="15683"/>
                  </a:cubicBezTo>
                  <a:cubicBezTo>
                    <a:pt x="12586" y="13893"/>
                    <a:pt x="19320" y="17388"/>
                    <a:pt x="21568" y="23684"/>
                  </a:cubicBezTo>
                  <a:cubicBezTo>
                    <a:pt x="18939" y="18531"/>
                    <a:pt x="19901" y="12283"/>
                    <a:pt x="23949" y="8158"/>
                  </a:cubicBezTo>
                  <a:cubicBezTo>
                    <a:pt x="28711" y="4730"/>
                    <a:pt x="37379" y="7492"/>
                    <a:pt x="41284" y="15969"/>
                  </a:cubicBezTo>
                  <a:cubicBezTo>
                    <a:pt x="39084" y="11292"/>
                    <a:pt x="39665" y="5787"/>
                    <a:pt x="42808" y="1681"/>
                  </a:cubicBezTo>
                  <a:cubicBezTo>
                    <a:pt x="47218" y="-1462"/>
                    <a:pt x="53276" y="-804"/>
                    <a:pt x="56905" y="3206"/>
                  </a:cubicBezTo>
                  <a:lnTo>
                    <a:pt x="62144" y="9397"/>
                  </a:lnTo>
                  <a:lnTo>
                    <a:pt x="63573" y="11111"/>
                  </a:lnTo>
                  <a:lnTo>
                    <a:pt x="88814" y="40829"/>
                  </a:lnTo>
                  <a:lnTo>
                    <a:pt x="92815" y="45592"/>
                  </a:lnTo>
                  <a:lnTo>
                    <a:pt x="105387" y="60451"/>
                  </a:lnTo>
                  <a:lnTo>
                    <a:pt x="109769" y="65499"/>
                  </a:lnTo>
                  <a:cubicBezTo>
                    <a:pt x="110521" y="66309"/>
                    <a:pt x="111217" y="67175"/>
                    <a:pt x="111865" y="68071"/>
                  </a:cubicBezTo>
                  <a:lnTo>
                    <a:pt x="157870" y="12226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7" name="Google Shape;427;p2"/>
            <p:cNvSpPr/>
            <p:nvPr/>
          </p:nvSpPr>
          <p:spPr>
            <a:xfrm>
              <a:off x="5670422" y="2526410"/>
              <a:ext cx="69437" cy="179451"/>
            </a:xfrm>
            <a:custGeom>
              <a:avLst/>
              <a:gdLst/>
              <a:ahLst/>
              <a:cxnLst/>
              <a:rect l="l" t="t" r="r" b="b"/>
              <a:pathLst>
                <a:path w="69437" h="179451" extrusionOk="0">
                  <a:moveTo>
                    <a:pt x="0" y="3334"/>
                  </a:moveTo>
                  <a:lnTo>
                    <a:pt x="15526" y="0"/>
                  </a:lnTo>
                  <a:lnTo>
                    <a:pt x="69437" y="167831"/>
                  </a:lnTo>
                  <a:lnTo>
                    <a:pt x="16669" y="179451"/>
                  </a:lnTo>
                  <a:lnTo>
                    <a:pt x="0" y="3334"/>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8" name="Google Shape;428;p2"/>
            <p:cNvSpPr/>
            <p:nvPr/>
          </p:nvSpPr>
          <p:spPr>
            <a:xfrm>
              <a:off x="5706903" y="2511932"/>
              <a:ext cx="125158" cy="164592"/>
            </a:xfrm>
            <a:custGeom>
              <a:avLst/>
              <a:gdLst/>
              <a:ahLst/>
              <a:cxnLst/>
              <a:rect l="l" t="t" r="r" b="b"/>
              <a:pathLst>
                <a:path w="125158" h="164592" extrusionOk="0">
                  <a:moveTo>
                    <a:pt x="12573" y="0"/>
                  </a:moveTo>
                  <a:lnTo>
                    <a:pt x="0" y="8668"/>
                  </a:lnTo>
                  <a:lnTo>
                    <a:pt x="82010" y="164592"/>
                  </a:lnTo>
                  <a:lnTo>
                    <a:pt x="125159" y="135731"/>
                  </a:lnTo>
                  <a:lnTo>
                    <a:pt x="12573"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29" name="Google Shape;429;p2"/>
            <p:cNvSpPr/>
            <p:nvPr/>
          </p:nvSpPr>
          <p:spPr>
            <a:xfrm>
              <a:off x="5662611" y="2447924"/>
              <a:ext cx="66675" cy="99536"/>
            </a:xfrm>
            <a:custGeom>
              <a:avLst/>
              <a:gdLst/>
              <a:ahLst/>
              <a:cxnLst/>
              <a:rect l="l" t="t" r="r" b="b"/>
              <a:pathLst>
                <a:path w="66675" h="99536" extrusionOk="0">
                  <a:moveTo>
                    <a:pt x="66430" y="78376"/>
                  </a:moveTo>
                  <a:cubicBezTo>
                    <a:pt x="62763" y="74356"/>
                    <a:pt x="56677" y="73699"/>
                    <a:pt x="52238" y="76852"/>
                  </a:cubicBezTo>
                  <a:cubicBezTo>
                    <a:pt x="49133" y="80976"/>
                    <a:pt x="48581" y="86481"/>
                    <a:pt x="50809" y="91139"/>
                  </a:cubicBezTo>
                  <a:cubicBezTo>
                    <a:pt x="48723" y="84405"/>
                    <a:pt x="41580" y="80633"/>
                    <a:pt x="34846" y="82719"/>
                  </a:cubicBezTo>
                  <a:cubicBezTo>
                    <a:pt x="34379" y="82871"/>
                    <a:pt x="33922" y="83033"/>
                    <a:pt x="33474" y="83233"/>
                  </a:cubicBezTo>
                  <a:cubicBezTo>
                    <a:pt x="29397" y="87377"/>
                    <a:pt x="28407" y="93654"/>
                    <a:pt x="30997" y="98854"/>
                  </a:cubicBezTo>
                  <a:cubicBezTo>
                    <a:pt x="28778" y="92520"/>
                    <a:pt x="22034" y="88977"/>
                    <a:pt x="15567" y="90758"/>
                  </a:cubicBezTo>
                  <a:cubicBezTo>
                    <a:pt x="12148" y="92310"/>
                    <a:pt x="9766" y="95511"/>
                    <a:pt x="9280" y="99235"/>
                  </a:cubicBezTo>
                  <a:lnTo>
                    <a:pt x="-245" y="-301"/>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0" name="Google Shape;430;p2"/>
            <p:cNvSpPr/>
            <p:nvPr/>
          </p:nvSpPr>
          <p:spPr>
            <a:xfrm>
              <a:off x="5684392" y="2629896"/>
              <a:ext cx="841089" cy="1779035"/>
            </a:xfrm>
            <a:custGeom>
              <a:avLst/>
              <a:gdLst/>
              <a:ahLst/>
              <a:cxnLst/>
              <a:rect l="l" t="t" r="r" b="b"/>
              <a:pathLst>
                <a:path w="841089" h="1779035" extrusionOk="0">
                  <a:moveTo>
                    <a:pt x="840845" y="1661768"/>
                  </a:moveTo>
                  <a:lnTo>
                    <a:pt x="838940" y="1663292"/>
                  </a:lnTo>
                  <a:cubicBezTo>
                    <a:pt x="830081" y="1670722"/>
                    <a:pt x="821318" y="1678246"/>
                    <a:pt x="812746" y="1686057"/>
                  </a:cubicBezTo>
                  <a:cubicBezTo>
                    <a:pt x="808174" y="1690057"/>
                    <a:pt x="803221" y="1694153"/>
                    <a:pt x="799220" y="1698344"/>
                  </a:cubicBezTo>
                  <a:lnTo>
                    <a:pt x="798459" y="1699106"/>
                  </a:lnTo>
                  <a:lnTo>
                    <a:pt x="798459" y="1699106"/>
                  </a:lnTo>
                  <a:cubicBezTo>
                    <a:pt x="789886" y="1707040"/>
                    <a:pt x="781504" y="1715137"/>
                    <a:pt x="773312" y="1723395"/>
                  </a:cubicBezTo>
                  <a:cubicBezTo>
                    <a:pt x="768169" y="1728538"/>
                    <a:pt x="763026" y="1733777"/>
                    <a:pt x="757977" y="1739016"/>
                  </a:cubicBezTo>
                  <a:cubicBezTo>
                    <a:pt x="751405" y="1745779"/>
                    <a:pt x="744928" y="1752732"/>
                    <a:pt x="738927" y="1759685"/>
                  </a:cubicBezTo>
                  <a:lnTo>
                    <a:pt x="738927" y="1759685"/>
                  </a:lnTo>
                  <a:cubicBezTo>
                    <a:pt x="733117" y="1765972"/>
                    <a:pt x="727402" y="1772448"/>
                    <a:pt x="721782" y="1778735"/>
                  </a:cubicBezTo>
                  <a:lnTo>
                    <a:pt x="721782" y="1778735"/>
                  </a:lnTo>
                  <a:lnTo>
                    <a:pt x="677777" y="1673960"/>
                  </a:lnTo>
                  <a:lnTo>
                    <a:pt x="677205" y="1672722"/>
                  </a:lnTo>
                  <a:lnTo>
                    <a:pt x="591480" y="1472506"/>
                  </a:lnTo>
                  <a:lnTo>
                    <a:pt x="498135" y="1251240"/>
                  </a:lnTo>
                  <a:lnTo>
                    <a:pt x="407267" y="1036356"/>
                  </a:lnTo>
                  <a:lnTo>
                    <a:pt x="407267" y="1036356"/>
                  </a:lnTo>
                  <a:lnTo>
                    <a:pt x="3788" y="79665"/>
                  </a:lnTo>
                  <a:lnTo>
                    <a:pt x="3788" y="79665"/>
                  </a:lnTo>
                  <a:cubicBezTo>
                    <a:pt x="3026" y="78513"/>
                    <a:pt x="2359" y="77303"/>
                    <a:pt x="1787" y="76046"/>
                  </a:cubicBezTo>
                  <a:cubicBezTo>
                    <a:pt x="-89" y="71664"/>
                    <a:pt x="-680" y="66845"/>
                    <a:pt x="73" y="62139"/>
                  </a:cubicBezTo>
                  <a:lnTo>
                    <a:pt x="73" y="62139"/>
                  </a:lnTo>
                  <a:cubicBezTo>
                    <a:pt x="178" y="61273"/>
                    <a:pt x="340" y="60415"/>
                    <a:pt x="549" y="59568"/>
                  </a:cubicBezTo>
                  <a:lnTo>
                    <a:pt x="549" y="59568"/>
                  </a:lnTo>
                  <a:cubicBezTo>
                    <a:pt x="2073" y="53148"/>
                    <a:pt x="6035" y="47585"/>
                    <a:pt x="11598" y="44042"/>
                  </a:cubicBezTo>
                  <a:cubicBezTo>
                    <a:pt x="12389" y="43480"/>
                    <a:pt x="13217" y="42966"/>
                    <a:pt x="14075" y="42518"/>
                  </a:cubicBezTo>
                  <a:lnTo>
                    <a:pt x="15884" y="41661"/>
                  </a:lnTo>
                  <a:lnTo>
                    <a:pt x="18361" y="40804"/>
                  </a:lnTo>
                  <a:cubicBezTo>
                    <a:pt x="29734" y="37412"/>
                    <a:pt x="41964" y="42156"/>
                    <a:pt x="48079" y="52329"/>
                  </a:cubicBezTo>
                  <a:lnTo>
                    <a:pt x="48746" y="52329"/>
                  </a:lnTo>
                  <a:cubicBezTo>
                    <a:pt x="47879" y="49233"/>
                    <a:pt x="47622" y="45994"/>
                    <a:pt x="47984" y="42804"/>
                  </a:cubicBezTo>
                  <a:lnTo>
                    <a:pt x="47984" y="42804"/>
                  </a:lnTo>
                  <a:cubicBezTo>
                    <a:pt x="49832" y="28564"/>
                    <a:pt x="62881" y="18515"/>
                    <a:pt x="77121" y="20372"/>
                  </a:cubicBezTo>
                  <a:cubicBezTo>
                    <a:pt x="84702" y="21353"/>
                    <a:pt x="91465" y="25620"/>
                    <a:pt x="95609" y="32040"/>
                  </a:cubicBezTo>
                  <a:lnTo>
                    <a:pt x="95609" y="32040"/>
                  </a:lnTo>
                  <a:lnTo>
                    <a:pt x="96085" y="32040"/>
                  </a:lnTo>
                  <a:cubicBezTo>
                    <a:pt x="94780" y="26973"/>
                    <a:pt x="95009" y="21639"/>
                    <a:pt x="96752" y="16705"/>
                  </a:cubicBezTo>
                  <a:lnTo>
                    <a:pt x="97609" y="14895"/>
                  </a:lnTo>
                  <a:cubicBezTo>
                    <a:pt x="100247" y="8885"/>
                    <a:pt x="105086" y="4113"/>
                    <a:pt x="111134" y="1560"/>
                  </a:cubicBezTo>
                  <a:lnTo>
                    <a:pt x="111134" y="1560"/>
                  </a:lnTo>
                  <a:cubicBezTo>
                    <a:pt x="118326" y="-1297"/>
                    <a:pt x="126403" y="-849"/>
                    <a:pt x="133233" y="2799"/>
                  </a:cubicBezTo>
                  <a:lnTo>
                    <a:pt x="133233" y="2799"/>
                  </a:lnTo>
                  <a:cubicBezTo>
                    <a:pt x="134309" y="3380"/>
                    <a:pt x="135328" y="4046"/>
                    <a:pt x="136280" y="4799"/>
                  </a:cubicBezTo>
                  <a:cubicBezTo>
                    <a:pt x="140052" y="7552"/>
                    <a:pt x="143014" y="11266"/>
                    <a:pt x="144853" y="15562"/>
                  </a:cubicBezTo>
                  <a:lnTo>
                    <a:pt x="144853" y="15562"/>
                  </a:lnTo>
                  <a:cubicBezTo>
                    <a:pt x="144853" y="16229"/>
                    <a:pt x="145425" y="16991"/>
                    <a:pt x="145615" y="17658"/>
                  </a:cubicBezTo>
                  <a:cubicBezTo>
                    <a:pt x="145805" y="18324"/>
                    <a:pt x="145615" y="17658"/>
                    <a:pt x="145615" y="17658"/>
                  </a:cubicBezTo>
                  <a:lnTo>
                    <a:pt x="145615" y="19087"/>
                  </a:lnTo>
                  <a:lnTo>
                    <a:pt x="145615" y="19087"/>
                  </a:lnTo>
                  <a:lnTo>
                    <a:pt x="625199" y="1150656"/>
                  </a:lnTo>
                  <a:lnTo>
                    <a:pt x="626532" y="1153705"/>
                  </a:lnTo>
                  <a:lnTo>
                    <a:pt x="626532" y="1153705"/>
                  </a:lnTo>
                  <a:lnTo>
                    <a:pt x="813984" y="1598331"/>
                  </a:lnTo>
                  <a:lnTo>
                    <a:pt x="813984" y="1598331"/>
                  </a:lnTo>
                  <a:lnTo>
                    <a:pt x="831225" y="163948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1" name="Google Shape;431;p2"/>
            <p:cNvSpPr/>
            <p:nvPr/>
          </p:nvSpPr>
          <p:spPr>
            <a:xfrm>
              <a:off x="5684857" y="2669913"/>
              <a:ext cx="757471" cy="1739209"/>
            </a:xfrm>
            <a:custGeom>
              <a:avLst/>
              <a:gdLst/>
              <a:ahLst/>
              <a:cxnLst/>
              <a:rect l="l" t="t" r="r" b="b"/>
              <a:pathLst>
                <a:path w="757471" h="1739209" extrusionOk="0">
                  <a:moveTo>
                    <a:pt x="757227" y="1699189"/>
                  </a:moveTo>
                  <a:cubicBezTo>
                    <a:pt x="750655" y="1705952"/>
                    <a:pt x="744178" y="1712905"/>
                    <a:pt x="738177" y="1719858"/>
                  </a:cubicBezTo>
                  <a:lnTo>
                    <a:pt x="738177" y="1719858"/>
                  </a:lnTo>
                  <a:cubicBezTo>
                    <a:pt x="732367" y="1726145"/>
                    <a:pt x="726652" y="1732622"/>
                    <a:pt x="721032" y="1738908"/>
                  </a:cubicBezTo>
                  <a:lnTo>
                    <a:pt x="676741" y="1636515"/>
                  </a:lnTo>
                  <a:lnTo>
                    <a:pt x="676169" y="1635181"/>
                  </a:lnTo>
                  <a:lnTo>
                    <a:pt x="591111" y="1433537"/>
                  </a:lnTo>
                  <a:lnTo>
                    <a:pt x="497861" y="1212366"/>
                  </a:lnTo>
                  <a:lnTo>
                    <a:pt x="407278" y="997578"/>
                  </a:lnTo>
                  <a:lnTo>
                    <a:pt x="407278" y="997578"/>
                  </a:lnTo>
                  <a:lnTo>
                    <a:pt x="3609" y="39553"/>
                  </a:lnTo>
                  <a:lnTo>
                    <a:pt x="3609" y="39553"/>
                  </a:lnTo>
                  <a:cubicBezTo>
                    <a:pt x="2828" y="38382"/>
                    <a:pt x="2161" y="37134"/>
                    <a:pt x="1609" y="35838"/>
                  </a:cubicBezTo>
                  <a:cubicBezTo>
                    <a:pt x="1285" y="35095"/>
                    <a:pt x="999" y="34334"/>
                    <a:pt x="751" y="33553"/>
                  </a:cubicBezTo>
                  <a:cubicBezTo>
                    <a:pt x="761" y="33333"/>
                    <a:pt x="761" y="33105"/>
                    <a:pt x="751" y="32886"/>
                  </a:cubicBezTo>
                  <a:lnTo>
                    <a:pt x="751" y="32886"/>
                  </a:lnTo>
                  <a:cubicBezTo>
                    <a:pt x="-154" y="29800"/>
                    <a:pt x="-449" y="26561"/>
                    <a:pt x="-106" y="23361"/>
                  </a:cubicBezTo>
                  <a:lnTo>
                    <a:pt x="-106" y="23361"/>
                  </a:lnTo>
                  <a:cubicBezTo>
                    <a:pt x="-201" y="22380"/>
                    <a:pt x="-201" y="21389"/>
                    <a:pt x="-106" y="20408"/>
                  </a:cubicBezTo>
                  <a:cubicBezTo>
                    <a:pt x="1218" y="13731"/>
                    <a:pt x="5161" y="7863"/>
                    <a:pt x="10848" y="4120"/>
                  </a:cubicBezTo>
                  <a:cubicBezTo>
                    <a:pt x="11638" y="3558"/>
                    <a:pt x="12467" y="3044"/>
                    <a:pt x="13324" y="2596"/>
                  </a:cubicBezTo>
                  <a:lnTo>
                    <a:pt x="15134" y="1739"/>
                  </a:lnTo>
                  <a:lnTo>
                    <a:pt x="17611" y="882"/>
                  </a:lnTo>
                  <a:cubicBezTo>
                    <a:pt x="26212" y="-1814"/>
                    <a:pt x="35603" y="167"/>
                    <a:pt x="42376" y="6120"/>
                  </a:cubicBezTo>
                  <a:lnTo>
                    <a:pt x="42376" y="6597"/>
                  </a:lnTo>
                  <a:lnTo>
                    <a:pt x="45709" y="14503"/>
                  </a:lnTo>
                  <a:lnTo>
                    <a:pt x="50186" y="25170"/>
                  </a:lnTo>
                  <a:lnTo>
                    <a:pt x="535199" y="1175219"/>
                  </a:lnTo>
                  <a:lnTo>
                    <a:pt x="535199" y="1175219"/>
                  </a:lnTo>
                  <a:lnTo>
                    <a:pt x="625782" y="1390008"/>
                  </a:lnTo>
                  <a:lnTo>
                    <a:pt x="719032" y="1611178"/>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2" name="Google Shape;432;p2"/>
            <p:cNvSpPr/>
            <p:nvPr/>
          </p:nvSpPr>
          <p:spPr>
            <a:xfrm>
              <a:off x="5780615" y="2628871"/>
              <a:ext cx="744866" cy="1699669"/>
            </a:xfrm>
            <a:custGeom>
              <a:avLst/>
              <a:gdLst/>
              <a:ahLst/>
              <a:cxnLst/>
              <a:rect l="l" t="t" r="r" b="b"/>
              <a:pathLst>
                <a:path w="744866" h="1699669" extrusionOk="0">
                  <a:moveTo>
                    <a:pt x="735097" y="1640314"/>
                  </a:moveTo>
                  <a:lnTo>
                    <a:pt x="744622" y="1662793"/>
                  </a:lnTo>
                  <a:lnTo>
                    <a:pt x="742717" y="1664317"/>
                  </a:lnTo>
                  <a:cubicBezTo>
                    <a:pt x="733858" y="1671746"/>
                    <a:pt x="725096" y="1679271"/>
                    <a:pt x="716523" y="1687081"/>
                  </a:cubicBezTo>
                  <a:cubicBezTo>
                    <a:pt x="711951" y="1691082"/>
                    <a:pt x="706998" y="1695178"/>
                    <a:pt x="702998" y="1699369"/>
                  </a:cubicBezTo>
                  <a:lnTo>
                    <a:pt x="698997" y="1689844"/>
                  </a:lnTo>
                  <a:lnTo>
                    <a:pt x="697759" y="1686796"/>
                  </a:lnTo>
                  <a:lnTo>
                    <a:pt x="671660" y="1624883"/>
                  </a:lnTo>
                  <a:lnTo>
                    <a:pt x="580982" y="1410380"/>
                  </a:lnTo>
                  <a:lnTo>
                    <a:pt x="580982" y="1410380"/>
                  </a:lnTo>
                  <a:lnTo>
                    <a:pt x="3291" y="40304"/>
                  </a:lnTo>
                  <a:lnTo>
                    <a:pt x="3291" y="40304"/>
                  </a:lnTo>
                  <a:cubicBezTo>
                    <a:pt x="2510" y="39161"/>
                    <a:pt x="1843" y="37951"/>
                    <a:pt x="1291" y="36685"/>
                  </a:cubicBezTo>
                  <a:lnTo>
                    <a:pt x="433" y="34303"/>
                  </a:lnTo>
                  <a:cubicBezTo>
                    <a:pt x="433" y="34303"/>
                    <a:pt x="433" y="33732"/>
                    <a:pt x="433" y="33541"/>
                  </a:cubicBezTo>
                  <a:cubicBezTo>
                    <a:pt x="433" y="33351"/>
                    <a:pt x="433" y="33541"/>
                    <a:pt x="433" y="32970"/>
                  </a:cubicBezTo>
                  <a:cubicBezTo>
                    <a:pt x="-767" y="27798"/>
                    <a:pt x="-367" y="22388"/>
                    <a:pt x="1577" y="17444"/>
                  </a:cubicBezTo>
                  <a:lnTo>
                    <a:pt x="2434" y="15634"/>
                  </a:lnTo>
                  <a:cubicBezTo>
                    <a:pt x="5348" y="9643"/>
                    <a:pt x="10273" y="4862"/>
                    <a:pt x="16340" y="2109"/>
                  </a:cubicBezTo>
                  <a:lnTo>
                    <a:pt x="17102" y="2109"/>
                  </a:lnTo>
                  <a:cubicBezTo>
                    <a:pt x="23103" y="-558"/>
                    <a:pt x="29847" y="-1025"/>
                    <a:pt x="36152" y="775"/>
                  </a:cubicBezTo>
                  <a:lnTo>
                    <a:pt x="38153" y="1442"/>
                  </a:lnTo>
                  <a:cubicBezTo>
                    <a:pt x="40915" y="2471"/>
                    <a:pt x="43496" y="3947"/>
                    <a:pt x="45772" y="5824"/>
                  </a:cubicBezTo>
                  <a:lnTo>
                    <a:pt x="50249" y="16396"/>
                  </a:lnTo>
                  <a:lnTo>
                    <a:pt x="50249" y="16396"/>
                  </a:lnTo>
                  <a:lnTo>
                    <a:pt x="51202" y="18778"/>
                  </a:lnTo>
                  <a:lnTo>
                    <a:pt x="51773" y="20111"/>
                  </a:lnTo>
                  <a:lnTo>
                    <a:pt x="528976" y="1151681"/>
                  </a:lnTo>
                  <a:lnTo>
                    <a:pt x="530309" y="1154729"/>
                  </a:lnTo>
                  <a:lnTo>
                    <a:pt x="530309" y="1154729"/>
                  </a:lnTo>
                  <a:lnTo>
                    <a:pt x="717761" y="1599356"/>
                  </a:lnTo>
                  <a:lnTo>
                    <a:pt x="717761" y="1599356"/>
                  </a:ln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433" name="Google Shape;433;p2"/>
          <p:cNvSpPr txBox="1">
            <a:spLocks noGrp="1"/>
          </p:cNvSpPr>
          <p:nvPr>
            <p:ph type="title"/>
          </p:nvPr>
        </p:nvSpPr>
        <p:spPr>
          <a:xfrm>
            <a:off x="6574750" y="2365000"/>
            <a:ext cx="5125800" cy="2915100"/>
          </a:xfrm>
          <a:prstGeom prst="rect">
            <a:avLst/>
          </a:prstGeom>
        </p:spPr>
        <p:txBody>
          <a:bodyPr spcFirstLastPara="1" wrap="square" lIns="121900" tIns="121900" rIns="121900" bIns="121900" anchor="ctr" anchorCtr="0">
            <a:noAutofit/>
          </a:bodyPr>
          <a:lstStyle>
            <a:lvl1pPr lvl="0" algn="ctr">
              <a:lnSpc>
                <a:spcPct val="80000"/>
              </a:lnSpc>
              <a:spcBef>
                <a:spcPts val="0"/>
              </a:spcBef>
              <a:spcAft>
                <a:spcPts val="0"/>
              </a:spcAft>
              <a:buClr>
                <a:schemeClr val="lt1"/>
              </a:buClr>
              <a:buSzPts val="9500"/>
              <a:buNone/>
              <a:defRPr sz="9500">
                <a:solidFill>
                  <a:schemeClr val="lt1"/>
                </a:solidFill>
              </a:defRPr>
            </a:lvl1pPr>
            <a:lvl2pPr lvl="1" algn="ctr">
              <a:spcBef>
                <a:spcPts val="0"/>
              </a:spcBef>
              <a:spcAft>
                <a:spcPts val="0"/>
              </a:spcAft>
              <a:buClr>
                <a:schemeClr val="lt1"/>
              </a:buClr>
              <a:buSzPts val="9500"/>
              <a:buNone/>
              <a:defRPr sz="9500">
                <a:solidFill>
                  <a:schemeClr val="lt1"/>
                </a:solidFill>
              </a:defRPr>
            </a:lvl2pPr>
            <a:lvl3pPr lvl="2" algn="ctr">
              <a:spcBef>
                <a:spcPts val="0"/>
              </a:spcBef>
              <a:spcAft>
                <a:spcPts val="0"/>
              </a:spcAft>
              <a:buClr>
                <a:schemeClr val="lt1"/>
              </a:buClr>
              <a:buSzPts val="9500"/>
              <a:buNone/>
              <a:defRPr sz="9500">
                <a:solidFill>
                  <a:schemeClr val="lt1"/>
                </a:solidFill>
              </a:defRPr>
            </a:lvl3pPr>
            <a:lvl4pPr lvl="3" algn="ctr">
              <a:spcBef>
                <a:spcPts val="0"/>
              </a:spcBef>
              <a:spcAft>
                <a:spcPts val="0"/>
              </a:spcAft>
              <a:buClr>
                <a:schemeClr val="lt1"/>
              </a:buClr>
              <a:buSzPts val="9500"/>
              <a:buNone/>
              <a:defRPr sz="9500">
                <a:solidFill>
                  <a:schemeClr val="lt1"/>
                </a:solidFill>
              </a:defRPr>
            </a:lvl4pPr>
            <a:lvl5pPr lvl="4" algn="ctr">
              <a:spcBef>
                <a:spcPts val="0"/>
              </a:spcBef>
              <a:spcAft>
                <a:spcPts val="0"/>
              </a:spcAft>
              <a:buClr>
                <a:schemeClr val="lt1"/>
              </a:buClr>
              <a:buSzPts val="9500"/>
              <a:buNone/>
              <a:defRPr sz="9500">
                <a:solidFill>
                  <a:schemeClr val="lt1"/>
                </a:solidFill>
              </a:defRPr>
            </a:lvl5pPr>
            <a:lvl6pPr lvl="5" algn="ctr">
              <a:spcBef>
                <a:spcPts val="0"/>
              </a:spcBef>
              <a:spcAft>
                <a:spcPts val="0"/>
              </a:spcAft>
              <a:buClr>
                <a:schemeClr val="lt1"/>
              </a:buClr>
              <a:buSzPts val="9500"/>
              <a:buNone/>
              <a:defRPr sz="9500">
                <a:solidFill>
                  <a:schemeClr val="lt1"/>
                </a:solidFill>
              </a:defRPr>
            </a:lvl6pPr>
            <a:lvl7pPr lvl="6" algn="ctr">
              <a:spcBef>
                <a:spcPts val="0"/>
              </a:spcBef>
              <a:spcAft>
                <a:spcPts val="0"/>
              </a:spcAft>
              <a:buClr>
                <a:schemeClr val="lt1"/>
              </a:buClr>
              <a:buSzPts val="9500"/>
              <a:buNone/>
              <a:defRPr sz="9500">
                <a:solidFill>
                  <a:schemeClr val="lt1"/>
                </a:solidFill>
              </a:defRPr>
            </a:lvl7pPr>
            <a:lvl8pPr lvl="7" algn="ctr">
              <a:spcBef>
                <a:spcPts val="0"/>
              </a:spcBef>
              <a:spcAft>
                <a:spcPts val="0"/>
              </a:spcAft>
              <a:buClr>
                <a:schemeClr val="lt1"/>
              </a:buClr>
              <a:buSzPts val="9500"/>
              <a:buNone/>
              <a:defRPr sz="9500">
                <a:solidFill>
                  <a:schemeClr val="lt1"/>
                </a:solidFill>
              </a:defRPr>
            </a:lvl8pPr>
            <a:lvl9pPr lvl="8" algn="ctr">
              <a:spcBef>
                <a:spcPts val="0"/>
              </a:spcBef>
              <a:spcAft>
                <a:spcPts val="0"/>
              </a:spcAft>
              <a:buClr>
                <a:schemeClr val="lt1"/>
              </a:buClr>
              <a:buSzPts val="9500"/>
              <a:buNone/>
              <a:defRPr sz="9500">
                <a:solidFill>
                  <a:schemeClr val="lt1"/>
                </a:solidFill>
              </a:defRPr>
            </a:lvl9pPr>
          </a:lstStyle>
          <a:p>
            <a:endParaRPr/>
          </a:p>
        </p:txBody>
      </p:sp>
      <p:grpSp>
        <p:nvGrpSpPr>
          <p:cNvPr id="434" name="Google Shape;434;p2"/>
          <p:cNvGrpSpPr/>
          <p:nvPr/>
        </p:nvGrpSpPr>
        <p:grpSpPr>
          <a:xfrm rot="-6361815">
            <a:off x="5691625" y="1853549"/>
            <a:ext cx="1039933" cy="475361"/>
            <a:chOff x="5538486" y="3176626"/>
            <a:chExt cx="1110058" cy="507416"/>
          </a:xfrm>
        </p:grpSpPr>
        <p:sp>
          <p:nvSpPr>
            <p:cNvPr id="435" name="Google Shape;435;p2"/>
            <p:cNvSpPr/>
            <p:nvPr/>
          </p:nvSpPr>
          <p:spPr>
            <a:xfrm>
              <a:off x="6498811" y="3297364"/>
              <a:ext cx="149542" cy="93535"/>
            </a:xfrm>
            <a:custGeom>
              <a:avLst/>
              <a:gdLst/>
              <a:ahLst/>
              <a:cxnLst/>
              <a:rect l="l" t="t" r="r" b="b"/>
              <a:pathLst>
                <a:path w="149542" h="93535" extrusionOk="0">
                  <a:moveTo>
                    <a:pt x="15240" y="93536"/>
                  </a:moveTo>
                  <a:lnTo>
                    <a:pt x="149542" y="67723"/>
                  </a:lnTo>
                  <a:lnTo>
                    <a:pt x="82867" y="0"/>
                  </a:lnTo>
                  <a:lnTo>
                    <a:pt x="0" y="15907"/>
                  </a:lnTo>
                  <a:lnTo>
                    <a:pt x="15240" y="93536"/>
                  </a:lnTo>
                  <a:lnTo>
                    <a:pt x="15240" y="93536"/>
                  </a:lnTo>
                  <a:close/>
                </a:path>
              </a:pathLst>
            </a:custGeom>
            <a:solidFill>
              <a:srgbClr val="EA555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6" name="Google Shape;436;p2"/>
            <p:cNvSpPr/>
            <p:nvPr/>
          </p:nvSpPr>
          <p:spPr>
            <a:xfrm>
              <a:off x="6416230" y="3269074"/>
              <a:ext cx="121729" cy="175260"/>
            </a:xfrm>
            <a:custGeom>
              <a:avLst/>
              <a:gdLst/>
              <a:ahLst/>
              <a:cxnLst/>
              <a:rect l="l" t="t" r="r" b="b"/>
              <a:pathLst>
                <a:path w="121729" h="175260" extrusionOk="0">
                  <a:moveTo>
                    <a:pt x="121729" y="157639"/>
                  </a:moveTo>
                  <a:lnTo>
                    <a:pt x="30480" y="175260"/>
                  </a:lnTo>
                  <a:lnTo>
                    <a:pt x="0" y="17621"/>
                  </a:lnTo>
                  <a:lnTo>
                    <a:pt x="91249" y="0"/>
                  </a:lnTo>
                  <a:lnTo>
                    <a:pt x="121729" y="157639"/>
                  </a:lnTo>
                  <a:lnTo>
                    <a:pt x="121729" y="157639"/>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7" name="Google Shape;437;p2"/>
            <p:cNvSpPr/>
            <p:nvPr/>
          </p:nvSpPr>
          <p:spPr>
            <a:xfrm>
              <a:off x="6525481" y="3335940"/>
              <a:ext cx="123063" cy="55816"/>
            </a:xfrm>
            <a:custGeom>
              <a:avLst/>
              <a:gdLst/>
              <a:ahLst/>
              <a:cxnLst/>
              <a:rect l="l" t="t" r="r" b="b"/>
              <a:pathLst>
                <a:path w="123063" h="55816" extrusionOk="0">
                  <a:moveTo>
                    <a:pt x="0" y="20479"/>
                  </a:moveTo>
                  <a:lnTo>
                    <a:pt x="93631" y="0"/>
                  </a:lnTo>
                  <a:lnTo>
                    <a:pt x="123063" y="30194"/>
                  </a:lnTo>
                  <a:lnTo>
                    <a:pt x="5906" y="55817"/>
                  </a:lnTo>
                  <a:lnTo>
                    <a:pt x="0" y="20479"/>
                  </a:lnTo>
                  <a:lnTo>
                    <a:pt x="0" y="20479"/>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8" name="Google Shape;438;p2"/>
            <p:cNvSpPr/>
            <p:nvPr/>
          </p:nvSpPr>
          <p:spPr>
            <a:xfrm>
              <a:off x="6441376" y="3365753"/>
              <a:ext cx="97059" cy="79343"/>
            </a:xfrm>
            <a:custGeom>
              <a:avLst/>
              <a:gdLst/>
              <a:ahLst/>
              <a:cxnLst/>
              <a:rect l="l" t="t" r="r" b="b"/>
              <a:pathLst>
                <a:path w="97059" h="79343" extrusionOk="0">
                  <a:moveTo>
                    <a:pt x="97060" y="56578"/>
                  </a:moveTo>
                  <a:lnTo>
                    <a:pt x="7429" y="79343"/>
                  </a:lnTo>
                  <a:lnTo>
                    <a:pt x="0" y="22765"/>
                  </a:lnTo>
                  <a:lnTo>
                    <a:pt x="89630" y="0"/>
                  </a:lnTo>
                  <a:lnTo>
                    <a:pt x="97060" y="56578"/>
                  </a:lnTo>
                  <a:lnTo>
                    <a:pt x="97060" y="56578"/>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39" name="Google Shape;439;p2"/>
            <p:cNvSpPr/>
            <p:nvPr/>
          </p:nvSpPr>
          <p:spPr>
            <a:xfrm>
              <a:off x="6299834" y="3219925"/>
              <a:ext cx="189452" cy="334803"/>
            </a:xfrm>
            <a:custGeom>
              <a:avLst/>
              <a:gdLst/>
              <a:ahLst/>
              <a:cxnLst/>
              <a:rect l="l" t="t" r="r" b="b"/>
              <a:pathLst>
                <a:path w="189452" h="334803" extrusionOk="0">
                  <a:moveTo>
                    <a:pt x="64770" y="334804"/>
                  </a:moveTo>
                  <a:lnTo>
                    <a:pt x="189452" y="267653"/>
                  </a:lnTo>
                  <a:lnTo>
                    <a:pt x="141161" y="18097"/>
                  </a:lnTo>
                  <a:lnTo>
                    <a:pt x="0" y="0"/>
                  </a:lnTo>
                  <a:lnTo>
                    <a:pt x="64770" y="334804"/>
                  </a:lnTo>
                  <a:lnTo>
                    <a:pt x="64770" y="334804"/>
                  </a:lnTo>
                  <a:close/>
                </a:path>
              </a:pathLst>
            </a:custGeom>
            <a:solidFill>
              <a:srgbClr val="4F4F4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0" name="Google Shape;440;p2"/>
            <p:cNvSpPr/>
            <p:nvPr/>
          </p:nvSpPr>
          <p:spPr>
            <a:xfrm>
              <a:off x="5540981" y="3176626"/>
              <a:ext cx="827695" cy="497304"/>
            </a:xfrm>
            <a:custGeom>
              <a:avLst/>
              <a:gdLst/>
              <a:ahLst/>
              <a:cxnLst/>
              <a:rect l="l" t="t" r="r" b="b"/>
              <a:pathLst>
                <a:path w="827695" h="497304" extrusionOk="0">
                  <a:moveTo>
                    <a:pt x="517142" y="58069"/>
                  </a:moveTo>
                  <a:lnTo>
                    <a:pt x="719072" y="348"/>
                  </a:lnTo>
                  <a:cubicBezTo>
                    <a:pt x="735435" y="-2738"/>
                    <a:pt x="751247" y="7920"/>
                    <a:pt x="754505" y="24255"/>
                  </a:cubicBezTo>
                  <a:lnTo>
                    <a:pt x="826514" y="396302"/>
                  </a:lnTo>
                  <a:cubicBezTo>
                    <a:pt x="829657" y="412656"/>
                    <a:pt x="818961" y="428468"/>
                    <a:pt x="802606" y="431640"/>
                  </a:cubicBezTo>
                  <a:lnTo>
                    <a:pt x="182624" y="496219"/>
                  </a:lnTo>
                  <a:cubicBezTo>
                    <a:pt x="97089" y="505115"/>
                    <a:pt x="18908" y="447261"/>
                    <a:pt x="2410" y="362869"/>
                  </a:cubicBezTo>
                  <a:lnTo>
                    <a:pt x="2410" y="362869"/>
                  </a:lnTo>
                  <a:cubicBezTo>
                    <a:pt x="-13935" y="278382"/>
                    <a:pt x="37015" y="195420"/>
                    <a:pt x="119758" y="171798"/>
                  </a:cubicBezTo>
                  <a:lnTo>
                    <a:pt x="441703" y="79691"/>
                  </a:lnTo>
                </a:path>
              </a:pathLst>
            </a:custGeom>
            <a:solidFill>
              <a:srgbClr val="F05D7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1" name="Google Shape;441;p2"/>
            <p:cNvSpPr/>
            <p:nvPr/>
          </p:nvSpPr>
          <p:spPr>
            <a:xfrm>
              <a:off x="5675983" y="3369713"/>
              <a:ext cx="516086" cy="188182"/>
            </a:xfrm>
            <a:custGeom>
              <a:avLst/>
              <a:gdLst/>
              <a:ahLst/>
              <a:cxnLst/>
              <a:rect l="l" t="t" r="r" b="b"/>
              <a:pathLst>
                <a:path w="516086" h="188182" extrusionOk="0">
                  <a:moveTo>
                    <a:pt x="514441" y="44338"/>
                  </a:moveTo>
                  <a:lnTo>
                    <a:pt x="514441" y="44338"/>
                  </a:lnTo>
                  <a:cubicBezTo>
                    <a:pt x="520204" y="74084"/>
                    <a:pt x="500754" y="102869"/>
                    <a:pt x="471007" y="108632"/>
                  </a:cubicBezTo>
                  <a:cubicBezTo>
                    <a:pt x="471007" y="108632"/>
                    <a:pt x="471007" y="108632"/>
                    <a:pt x="471007" y="108632"/>
                  </a:cubicBezTo>
                  <a:lnTo>
                    <a:pt x="64766" y="187022"/>
                  </a:lnTo>
                  <a:cubicBezTo>
                    <a:pt x="34991" y="192671"/>
                    <a:pt x="6235" y="173230"/>
                    <a:pt x="377" y="143493"/>
                  </a:cubicBezTo>
                  <a:lnTo>
                    <a:pt x="377" y="143493"/>
                  </a:lnTo>
                  <a:cubicBezTo>
                    <a:pt x="-5385" y="113746"/>
                    <a:pt x="14065" y="84962"/>
                    <a:pt x="43811" y="79199"/>
                  </a:cubicBezTo>
                  <a:cubicBezTo>
                    <a:pt x="43811" y="79199"/>
                    <a:pt x="43811" y="79199"/>
                    <a:pt x="43811" y="79199"/>
                  </a:cubicBezTo>
                  <a:lnTo>
                    <a:pt x="450053" y="808"/>
                  </a:lnTo>
                  <a:cubicBezTo>
                    <a:pt x="479847" y="-4897"/>
                    <a:pt x="508631" y="14572"/>
                    <a:pt x="514441" y="44338"/>
                  </a:cubicBezTo>
                  <a:close/>
                </a:path>
              </a:pathLst>
            </a:custGeom>
            <a:solidFill>
              <a:srgbClr val="EF3E6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2" name="Google Shape;442;p2"/>
            <p:cNvSpPr/>
            <p:nvPr/>
          </p:nvSpPr>
          <p:spPr>
            <a:xfrm>
              <a:off x="6355555" y="3420141"/>
              <a:ext cx="137731" cy="133731"/>
            </a:xfrm>
            <a:custGeom>
              <a:avLst/>
              <a:gdLst/>
              <a:ahLst/>
              <a:cxnLst/>
              <a:rect l="l" t="t" r="r" b="b"/>
              <a:pathLst>
                <a:path w="137731" h="133731" extrusionOk="0">
                  <a:moveTo>
                    <a:pt x="124968" y="0"/>
                  </a:moveTo>
                  <a:lnTo>
                    <a:pt x="137731" y="66389"/>
                  </a:lnTo>
                  <a:lnTo>
                    <a:pt x="12859" y="133731"/>
                  </a:lnTo>
                  <a:lnTo>
                    <a:pt x="0" y="67342"/>
                  </a:lnTo>
                  <a:lnTo>
                    <a:pt x="124968" y="0"/>
                  </a:lnTo>
                  <a:lnTo>
                    <a:pt x="124968"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3" name="Google Shape;443;p2"/>
            <p:cNvSpPr/>
            <p:nvPr/>
          </p:nvSpPr>
          <p:spPr>
            <a:xfrm>
              <a:off x="5538486" y="3499960"/>
              <a:ext cx="827886" cy="184082"/>
            </a:xfrm>
            <a:custGeom>
              <a:avLst/>
              <a:gdLst/>
              <a:ahLst/>
              <a:cxnLst/>
              <a:rect l="l" t="t" r="r" b="b"/>
              <a:pathLst>
                <a:path w="827886" h="184082" extrusionOk="0">
                  <a:moveTo>
                    <a:pt x="-238" y="6960"/>
                  </a:moveTo>
                  <a:cubicBezTo>
                    <a:pt x="30080" y="70139"/>
                    <a:pt x="96860" y="107401"/>
                    <a:pt x="166545" y="100019"/>
                  </a:cubicBezTo>
                  <a:lnTo>
                    <a:pt x="786718" y="35154"/>
                  </a:lnTo>
                  <a:cubicBezTo>
                    <a:pt x="803043" y="32039"/>
                    <a:pt x="813759" y="16284"/>
                    <a:pt x="810654" y="-51"/>
                  </a:cubicBezTo>
                  <a:cubicBezTo>
                    <a:pt x="810645" y="-89"/>
                    <a:pt x="810635" y="-137"/>
                    <a:pt x="810625" y="-184"/>
                  </a:cubicBezTo>
                  <a:lnTo>
                    <a:pt x="826723" y="82779"/>
                  </a:lnTo>
                  <a:cubicBezTo>
                    <a:pt x="829808" y="99181"/>
                    <a:pt x="819093" y="114992"/>
                    <a:pt x="802719" y="118212"/>
                  </a:cubicBezTo>
                  <a:lnTo>
                    <a:pt x="182547" y="182982"/>
                  </a:lnTo>
                  <a:cubicBezTo>
                    <a:pt x="97012" y="191964"/>
                    <a:pt x="18803" y="134061"/>
                    <a:pt x="2429" y="49632"/>
                  </a:cubicBezTo>
                  <a:cubicBezTo>
                    <a:pt x="-343" y="35649"/>
                    <a:pt x="-1238" y="21371"/>
                    <a:pt x="-238" y="7150"/>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4" name="Google Shape;444;p2"/>
            <p:cNvSpPr/>
            <p:nvPr/>
          </p:nvSpPr>
          <p:spPr>
            <a:xfrm>
              <a:off x="5679007" y="3405568"/>
              <a:ext cx="515235" cy="153861"/>
            </a:xfrm>
            <a:custGeom>
              <a:avLst/>
              <a:gdLst/>
              <a:ahLst/>
              <a:cxnLst/>
              <a:rect l="l" t="t" r="r" b="b"/>
              <a:pathLst>
                <a:path w="515235" h="153861" extrusionOk="0">
                  <a:moveTo>
                    <a:pt x="499797" y="-184"/>
                  </a:moveTo>
                  <a:cubicBezTo>
                    <a:pt x="507141" y="5045"/>
                    <a:pt x="512218" y="12884"/>
                    <a:pt x="513989" y="21723"/>
                  </a:cubicBezTo>
                  <a:cubicBezTo>
                    <a:pt x="518466" y="44679"/>
                    <a:pt x="497892" y="68110"/>
                    <a:pt x="468269" y="73825"/>
                  </a:cubicBezTo>
                  <a:lnTo>
                    <a:pt x="61838" y="152406"/>
                  </a:lnTo>
                  <a:cubicBezTo>
                    <a:pt x="32214" y="158121"/>
                    <a:pt x="4688" y="144024"/>
                    <a:pt x="-75" y="121069"/>
                  </a:cubicBezTo>
                  <a:cubicBezTo>
                    <a:pt x="-1656" y="112201"/>
                    <a:pt x="144" y="103057"/>
                    <a:pt x="4973" y="95447"/>
                  </a:cubicBezTo>
                  <a:cubicBezTo>
                    <a:pt x="18841" y="105096"/>
                    <a:pt x="36092" y="108544"/>
                    <a:pt x="52598" y="104972"/>
                  </a:cubicBezTo>
                  <a:lnTo>
                    <a:pt x="459316" y="26295"/>
                  </a:lnTo>
                  <a:cubicBezTo>
                    <a:pt x="476004" y="23533"/>
                    <a:pt x="490777" y="13941"/>
                    <a:pt x="500083" y="-184"/>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45" name="Google Shape;445;p2"/>
          <p:cNvGrpSpPr/>
          <p:nvPr/>
        </p:nvGrpSpPr>
        <p:grpSpPr>
          <a:xfrm>
            <a:off x="3627235" y="1651575"/>
            <a:ext cx="2198212" cy="2328724"/>
            <a:chOff x="4924424" y="2185987"/>
            <a:chExt cx="2346511" cy="2485828"/>
          </a:xfrm>
        </p:grpSpPr>
        <p:sp>
          <p:nvSpPr>
            <p:cNvPr id="446" name="Google Shape;446;p2"/>
            <p:cNvSpPr/>
            <p:nvPr/>
          </p:nvSpPr>
          <p:spPr>
            <a:xfrm>
              <a:off x="4924424" y="2187130"/>
              <a:ext cx="2346511" cy="2484685"/>
            </a:xfrm>
            <a:custGeom>
              <a:avLst/>
              <a:gdLst/>
              <a:ahLst/>
              <a:cxnLst/>
              <a:rect l="l" t="t" r="r" b="b"/>
              <a:pathLst>
                <a:path w="2346511" h="2484685" extrusionOk="0">
                  <a:moveTo>
                    <a:pt x="1076197" y="-182"/>
                  </a:moveTo>
                  <a:lnTo>
                    <a:pt x="2307589" y="786773"/>
                  </a:lnTo>
                  <a:cubicBezTo>
                    <a:pt x="2346432" y="811672"/>
                    <a:pt x="2357776" y="863335"/>
                    <a:pt x="2332926" y="902216"/>
                  </a:cubicBezTo>
                  <a:lnTo>
                    <a:pt x="1346230" y="2445933"/>
                  </a:lnTo>
                  <a:cubicBezTo>
                    <a:pt x="1321399" y="2484804"/>
                    <a:pt x="1269754" y="2496187"/>
                    <a:pt x="1230883" y="2471365"/>
                  </a:cubicBezTo>
                  <a:lnTo>
                    <a:pt x="-414" y="1684314"/>
                  </a:lnTo>
                  <a:lnTo>
                    <a:pt x="1075911" y="-182"/>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7" name="Google Shape;447;p2"/>
            <p:cNvSpPr/>
            <p:nvPr/>
          </p:nvSpPr>
          <p:spPr>
            <a:xfrm>
              <a:off x="4928330" y="2185987"/>
              <a:ext cx="1235201" cy="1784223"/>
            </a:xfrm>
            <a:custGeom>
              <a:avLst/>
              <a:gdLst/>
              <a:ahLst/>
              <a:cxnLst/>
              <a:rect l="l" t="t" r="r" b="b"/>
              <a:pathLst>
                <a:path w="1235201" h="1784223" extrusionOk="0">
                  <a:moveTo>
                    <a:pt x="1074992" y="0"/>
                  </a:moveTo>
                  <a:lnTo>
                    <a:pt x="1235202" y="102489"/>
                  </a:lnTo>
                  <a:lnTo>
                    <a:pt x="160306" y="1784223"/>
                  </a:lnTo>
                  <a:lnTo>
                    <a:pt x="0" y="1681734"/>
                  </a:lnTo>
                  <a:lnTo>
                    <a:pt x="1074992" y="0"/>
                  </a:lnTo>
                  <a:lnTo>
                    <a:pt x="1074992" y="0"/>
                  </a:lnTo>
                  <a:close/>
                </a:path>
              </a:pathLst>
            </a:custGeom>
            <a:solidFill>
              <a:srgbClr val="D8D9D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8" name="Google Shape;448;p2"/>
            <p:cNvSpPr/>
            <p:nvPr/>
          </p:nvSpPr>
          <p:spPr>
            <a:xfrm>
              <a:off x="4924520" y="2187510"/>
              <a:ext cx="1107852" cy="1702784"/>
            </a:xfrm>
            <a:custGeom>
              <a:avLst/>
              <a:gdLst/>
              <a:ahLst/>
              <a:cxnLst/>
              <a:rect l="l" t="t" r="r" b="b"/>
              <a:pathLst>
                <a:path w="1107852" h="1702784" extrusionOk="0">
                  <a:moveTo>
                    <a:pt x="1074896" y="0"/>
                  </a:moveTo>
                  <a:lnTo>
                    <a:pt x="1107853" y="21050"/>
                  </a:lnTo>
                  <a:lnTo>
                    <a:pt x="32957" y="1702784"/>
                  </a:lnTo>
                  <a:lnTo>
                    <a:pt x="0" y="1681734"/>
                  </a:lnTo>
                  <a:lnTo>
                    <a:pt x="1074896" y="0"/>
                  </a:lnTo>
                  <a:lnTo>
                    <a:pt x="1074896" y="0"/>
                  </a:lnTo>
                  <a:close/>
                </a:path>
              </a:pathLst>
            </a:custGeom>
            <a:solidFill>
              <a:srgbClr val="FFFFFF">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49" name="Google Shape;449;p2"/>
            <p:cNvSpPr/>
            <p:nvPr/>
          </p:nvSpPr>
          <p:spPr>
            <a:xfrm>
              <a:off x="4957762" y="2208656"/>
              <a:ext cx="1087088" cy="1689639"/>
            </a:xfrm>
            <a:custGeom>
              <a:avLst/>
              <a:gdLst/>
              <a:ahLst/>
              <a:cxnLst/>
              <a:rect l="l" t="t" r="r" b="b"/>
              <a:pathLst>
                <a:path w="1087088" h="1689639" extrusionOk="0">
                  <a:moveTo>
                    <a:pt x="1074896" y="0"/>
                  </a:moveTo>
                  <a:lnTo>
                    <a:pt x="1087088" y="7906"/>
                  </a:lnTo>
                  <a:lnTo>
                    <a:pt x="12192" y="1689640"/>
                  </a:lnTo>
                  <a:lnTo>
                    <a:pt x="0" y="1681829"/>
                  </a:lnTo>
                  <a:lnTo>
                    <a:pt x="1074896" y="0"/>
                  </a:lnTo>
                  <a:lnTo>
                    <a:pt x="1074896" y="0"/>
                  </a:lnTo>
                  <a:close/>
                </a:path>
              </a:pathLst>
            </a:custGeom>
            <a:solidFill>
              <a:srgbClr val="000000">
                <a:alpha val="2588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0" name="Google Shape;450;p2"/>
            <p:cNvSpPr/>
            <p:nvPr/>
          </p:nvSpPr>
          <p:spPr>
            <a:xfrm>
              <a:off x="4962810" y="2211990"/>
              <a:ext cx="1087183" cy="1689544"/>
            </a:xfrm>
            <a:custGeom>
              <a:avLst/>
              <a:gdLst/>
              <a:ahLst/>
              <a:cxnLst/>
              <a:rect l="l" t="t" r="r" b="b"/>
              <a:pathLst>
                <a:path w="1087183" h="1689544" extrusionOk="0">
                  <a:moveTo>
                    <a:pt x="1074896" y="0"/>
                  </a:moveTo>
                  <a:lnTo>
                    <a:pt x="1087184" y="7810"/>
                  </a:lnTo>
                  <a:lnTo>
                    <a:pt x="12287" y="1689545"/>
                  </a:lnTo>
                  <a:lnTo>
                    <a:pt x="0" y="1681734"/>
                  </a:lnTo>
                  <a:lnTo>
                    <a:pt x="1074896" y="0"/>
                  </a:lnTo>
                  <a:lnTo>
                    <a:pt x="1074896" y="0"/>
                  </a:lnTo>
                  <a:close/>
                </a:path>
              </a:pathLst>
            </a:custGeom>
            <a:solidFill>
              <a:srgbClr val="FFFFFF">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1" name="Google Shape;451;p2"/>
            <p:cNvSpPr/>
            <p:nvPr/>
          </p:nvSpPr>
          <p:spPr>
            <a:xfrm rot="1952229">
              <a:off x="6066496" y="2839856"/>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2" name="Google Shape;452;p2"/>
            <p:cNvSpPr/>
            <p:nvPr/>
          </p:nvSpPr>
          <p:spPr>
            <a:xfrm rot="1952229">
              <a:off x="5993525" y="2954047"/>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3" name="Google Shape;453;p2"/>
            <p:cNvSpPr/>
            <p:nvPr/>
          </p:nvSpPr>
          <p:spPr>
            <a:xfrm rot="1952229">
              <a:off x="5922555" y="3065061"/>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4" name="Google Shape;454;p2"/>
            <p:cNvSpPr/>
            <p:nvPr/>
          </p:nvSpPr>
          <p:spPr>
            <a:xfrm rot="1952229">
              <a:off x="5881909" y="4171354"/>
              <a:ext cx="466614" cy="61777"/>
            </a:xfrm>
            <a:custGeom>
              <a:avLst/>
              <a:gdLst/>
              <a:ahLst/>
              <a:cxnLst/>
              <a:rect l="l" t="t" r="r" b="b"/>
              <a:pathLst>
                <a:path w="466915" h="61817" extrusionOk="0">
                  <a:moveTo>
                    <a:pt x="-414" y="-182"/>
                  </a:moveTo>
                  <a:lnTo>
                    <a:pt x="466502" y="-182"/>
                  </a:lnTo>
                  <a:lnTo>
                    <a:pt x="466502"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5" name="Google Shape;455;p2"/>
            <p:cNvSpPr/>
            <p:nvPr/>
          </p:nvSpPr>
          <p:spPr>
            <a:xfrm rot="1952229">
              <a:off x="5810983" y="4282449"/>
              <a:ext cx="466614" cy="61777"/>
            </a:xfrm>
            <a:custGeom>
              <a:avLst/>
              <a:gdLst/>
              <a:ahLst/>
              <a:cxnLst/>
              <a:rect l="l" t="t" r="r" b="b"/>
              <a:pathLst>
                <a:path w="466915" h="61817" extrusionOk="0">
                  <a:moveTo>
                    <a:pt x="-414" y="-182"/>
                  </a:moveTo>
                  <a:lnTo>
                    <a:pt x="466501" y="-182"/>
                  </a:lnTo>
                  <a:lnTo>
                    <a:pt x="466501"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56" name="Google Shape;456;p2"/>
          <p:cNvGrpSpPr/>
          <p:nvPr/>
        </p:nvGrpSpPr>
        <p:grpSpPr>
          <a:xfrm>
            <a:off x="3378110" y="3153783"/>
            <a:ext cx="991106" cy="1097236"/>
            <a:chOff x="5567361" y="2843527"/>
            <a:chExt cx="1057970" cy="1171259"/>
          </a:xfrm>
        </p:grpSpPr>
        <p:sp>
          <p:nvSpPr>
            <p:cNvPr id="457" name="Google Shape;457;p2"/>
            <p:cNvSpPr/>
            <p:nvPr/>
          </p:nvSpPr>
          <p:spPr>
            <a:xfrm>
              <a:off x="5567361" y="2886455"/>
              <a:ext cx="1057846" cy="1128331"/>
            </a:xfrm>
            <a:custGeom>
              <a:avLst/>
              <a:gdLst/>
              <a:ahLst/>
              <a:cxnLst/>
              <a:rect l="l" t="t" r="r" b="b"/>
              <a:pathLst>
                <a:path w="1057846" h="1128331" extrusionOk="0">
                  <a:moveTo>
                    <a:pt x="1057469" y="182705"/>
                  </a:moveTo>
                  <a:lnTo>
                    <a:pt x="987746" y="504079"/>
                  </a:lnTo>
                  <a:lnTo>
                    <a:pt x="852395" y="1127966"/>
                  </a:lnTo>
                  <a:cubicBezTo>
                    <a:pt x="686899" y="1019477"/>
                    <a:pt x="493255" y="961831"/>
                    <a:pt x="295374" y="962136"/>
                  </a:cubicBezTo>
                  <a:lnTo>
                    <a:pt x="213077" y="962136"/>
                  </a:lnTo>
                  <a:cubicBezTo>
                    <a:pt x="156652" y="962117"/>
                    <a:pt x="100330" y="966765"/>
                    <a:pt x="44676" y="976043"/>
                  </a:cubicBezTo>
                  <a:cubicBezTo>
                    <a:pt x="29626" y="978519"/>
                    <a:pt x="14577" y="981377"/>
                    <a:pt x="-378" y="984520"/>
                  </a:cubicBezTo>
                  <a:lnTo>
                    <a:pt x="143545" y="321008"/>
                  </a:lnTo>
                  <a:lnTo>
                    <a:pt x="213268" y="-365"/>
                  </a:lnTo>
                  <a:lnTo>
                    <a:pt x="254607" y="8588"/>
                  </a:lnTo>
                  <a:lnTo>
                    <a:pt x="318424" y="22399"/>
                  </a:lnTo>
                  <a:lnTo>
                    <a:pt x="338522" y="26781"/>
                  </a:lnTo>
                  <a:lnTo>
                    <a:pt x="369859" y="33544"/>
                  </a:lnTo>
                  <a:lnTo>
                    <a:pt x="389861" y="37925"/>
                  </a:lnTo>
                  <a:lnTo>
                    <a:pt x="447583" y="50498"/>
                  </a:lnTo>
                  <a:lnTo>
                    <a:pt x="467681" y="54785"/>
                  </a:lnTo>
                  <a:lnTo>
                    <a:pt x="499018" y="61547"/>
                  </a:lnTo>
                  <a:lnTo>
                    <a:pt x="519116" y="65929"/>
                  </a:lnTo>
                  <a:lnTo>
                    <a:pt x="576837" y="78502"/>
                  </a:lnTo>
                  <a:lnTo>
                    <a:pt x="596840" y="82788"/>
                  </a:lnTo>
                  <a:lnTo>
                    <a:pt x="596840" y="82788"/>
                  </a:lnTo>
                  <a:lnTo>
                    <a:pt x="628177" y="89646"/>
                  </a:lnTo>
                  <a:lnTo>
                    <a:pt x="648275" y="94028"/>
                  </a:lnTo>
                  <a:lnTo>
                    <a:pt x="705996" y="106505"/>
                  </a:lnTo>
                  <a:lnTo>
                    <a:pt x="725999" y="110791"/>
                  </a:lnTo>
                  <a:lnTo>
                    <a:pt x="757431" y="117649"/>
                  </a:lnTo>
                  <a:lnTo>
                    <a:pt x="777434" y="122031"/>
                  </a:lnTo>
                  <a:lnTo>
                    <a:pt x="835155" y="134509"/>
                  </a:lnTo>
                  <a:lnTo>
                    <a:pt x="855158" y="138795"/>
                  </a:lnTo>
                  <a:lnTo>
                    <a:pt x="886590" y="145653"/>
                  </a:lnTo>
                  <a:lnTo>
                    <a:pt x="906593" y="150035"/>
                  </a:lnTo>
                  <a:lnTo>
                    <a:pt x="964314" y="162512"/>
                  </a:lnTo>
                  <a:lnTo>
                    <a:pt x="984317" y="166894"/>
                  </a:lnTo>
                  <a:lnTo>
                    <a:pt x="1015749" y="173657"/>
                  </a:lnTo>
                  <a:lnTo>
                    <a:pt x="1035752" y="17803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8" name="Google Shape;458;p2"/>
            <p:cNvSpPr/>
            <p:nvPr/>
          </p:nvSpPr>
          <p:spPr>
            <a:xfrm rot="735886">
              <a:off x="5736138" y="2974525"/>
              <a:ext cx="864108" cy="329007"/>
            </a:xfrm>
            <a:custGeom>
              <a:avLst/>
              <a:gdLst/>
              <a:ahLst/>
              <a:cxnLst/>
              <a:rect l="l" t="t" r="r" b="b"/>
              <a:pathLst>
                <a:path w="863822" h="328898" extrusionOk="0">
                  <a:moveTo>
                    <a:pt x="-378" y="-365"/>
                  </a:moveTo>
                  <a:lnTo>
                    <a:pt x="863444" y="-365"/>
                  </a:lnTo>
                  <a:lnTo>
                    <a:pt x="863444" y="328533"/>
                  </a:lnTo>
                  <a:lnTo>
                    <a:pt x="-378" y="328533"/>
                  </a:lnTo>
                  <a:close/>
                </a:path>
              </a:pathLst>
            </a:custGeom>
            <a:solidFill>
              <a:srgbClr val="92E4E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59" name="Google Shape;459;p2"/>
            <p:cNvSpPr/>
            <p:nvPr/>
          </p:nvSpPr>
          <p:spPr>
            <a:xfrm>
              <a:off x="5567361" y="2886455"/>
              <a:ext cx="254984" cy="984884"/>
            </a:xfrm>
            <a:custGeom>
              <a:avLst/>
              <a:gdLst/>
              <a:ahLst/>
              <a:cxnLst/>
              <a:rect l="l" t="t" r="r" b="b"/>
              <a:pathLst>
                <a:path w="254984" h="984884" extrusionOk="0">
                  <a:moveTo>
                    <a:pt x="254607" y="8588"/>
                  </a:moveTo>
                  <a:lnTo>
                    <a:pt x="254607" y="8588"/>
                  </a:lnTo>
                  <a:lnTo>
                    <a:pt x="184884" y="329962"/>
                  </a:lnTo>
                  <a:lnTo>
                    <a:pt x="44676" y="976043"/>
                  </a:lnTo>
                  <a:cubicBezTo>
                    <a:pt x="29626" y="978519"/>
                    <a:pt x="14577" y="981377"/>
                    <a:pt x="-378" y="984520"/>
                  </a:cubicBezTo>
                  <a:lnTo>
                    <a:pt x="143545" y="321008"/>
                  </a:lnTo>
                  <a:lnTo>
                    <a:pt x="213268" y="-365"/>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0" name="Google Shape;460;p2"/>
            <p:cNvSpPr/>
            <p:nvPr/>
          </p:nvSpPr>
          <p:spPr>
            <a:xfrm>
              <a:off x="5854159" y="2938843"/>
              <a:ext cx="79057" cy="79057"/>
            </a:xfrm>
            <a:custGeom>
              <a:avLst/>
              <a:gdLst/>
              <a:ahLst/>
              <a:cxnLst/>
              <a:rect l="l" t="t" r="r" b="b"/>
              <a:pathLst>
                <a:path w="79057" h="79057" extrusionOk="0">
                  <a:moveTo>
                    <a:pt x="79058" y="39529"/>
                  </a:moveTo>
                  <a:cubicBezTo>
                    <a:pt x="79058" y="61360"/>
                    <a:pt x="61360" y="79058"/>
                    <a:pt x="39529" y="79058"/>
                  </a:cubicBezTo>
                  <a:cubicBezTo>
                    <a:pt x="17698" y="79058"/>
                    <a:pt x="0" y="61360"/>
                    <a:pt x="0" y="39529"/>
                  </a:cubicBezTo>
                  <a:cubicBezTo>
                    <a:pt x="0" y="17698"/>
                    <a:pt x="17698" y="0"/>
                    <a:pt x="39529" y="0"/>
                  </a:cubicBezTo>
                  <a:cubicBezTo>
                    <a:pt x="61360" y="0"/>
                    <a:pt x="79058" y="17698"/>
                    <a:pt x="79058"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1" name="Google Shape;461;p2"/>
            <p:cNvSpPr/>
            <p:nvPr/>
          </p:nvSpPr>
          <p:spPr>
            <a:xfrm>
              <a:off x="5983033" y="2966751"/>
              <a:ext cx="79057" cy="79057"/>
            </a:xfrm>
            <a:custGeom>
              <a:avLst/>
              <a:gdLst/>
              <a:ahLst/>
              <a:cxnLst/>
              <a:rect l="l" t="t" r="r" b="b"/>
              <a:pathLst>
                <a:path w="79057" h="79057" extrusionOk="0">
                  <a:moveTo>
                    <a:pt x="79057" y="39529"/>
                  </a:moveTo>
                  <a:cubicBezTo>
                    <a:pt x="79057" y="61360"/>
                    <a:pt x="61360" y="79058"/>
                    <a:pt x="39529" y="79058"/>
                  </a:cubicBezTo>
                  <a:cubicBezTo>
                    <a:pt x="17698" y="79058"/>
                    <a:pt x="0" y="61360"/>
                    <a:pt x="0" y="39529"/>
                  </a:cubicBezTo>
                  <a:cubicBezTo>
                    <a:pt x="0" y="17698"/>
                    <a:pt x="17698" y="0"/>
                    <a:pt x="39529" y="0"/>
                  </a:cubicBezTo>
                  <a:cubicBezTo>
                    <a:pt x="61360" y="0"/>
                    <a:pt x="79057" y="17698"/>
                    <a:pt x="79057"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2" name="Google Shape;462;p2"/>
            <p:cNvSpPr/>
            <p:nvPr/>
          </p:nvSpPr>
          <p:spPr>
            <a:xfrm>
              <a:off x="6111906" y="2994754"/>
              <a:ext cx="79057" cy="79057"/>
            </a:xfrm>
            <a:custGeom>
              <a:avLst/>
              <a:gdLst/>
              <a:ahLst/>
              <a:cxnLst/>
              <a:rect l="l" t="t" r="r" b="b"/>
              <a:pathLst>
                <a:path w="79057" h="79057" extrusionOk="0">
                  <a:moveTo>
                    <a:pt x="79058" y="39529"/>
                  </a:moveTo>
                  <a:cubicBezTo>
                    <a:pt x="79058" y="61360"/>
                    <a:pt x="61360" y="79057"/>
                    <a:pt x="39529" y="79057"/>
                  </a:cubicBezTo>
                  <a:cubicBezTo>
                    <a:pt x="17698" y="79057"/>
                    <a:pt x="0" y="61360"/>
                    <a:pt x="0" y="39529"/>
                  </a:cubicBezTo>
                  <a:cubicBezTo>
                    <a:pt x="0" y="17698"/>
                    <a:pt x="17698" y="0"/>
                    <a:pt x="39529" y="0"/>
                  </a:cubicBezTo>
                  <a:cubicBezTo>
                    <a:pt x="61360" y="0"/>
                    <a:pt x="79058" y="17698"/>
                    <a:pt x="79058"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3" name="Google Shape;463;p2"/>
            <p:cNvSpPr/>
            <p:nvPr/>
          </p:nvSpPr>
          <p:spPr>
            <a:xfrm>
              <a:off x="6240779" y="3022663"/>
              <a:ext cx="79057" cy="79057"/>
            </a:xfrm>
            <a:custGeom>
              <a:avLst/>
              <a:gdLst/>
              <a:ahLst/>
              <a:cxnLst/>
              <a:rect l="l" t="t" r="r" b="b"/>
              <a:pathLst>
                <a:path w="79057" h="79057" extrusionOk="0">
                  <a:moveTo>
                    <a:pt x="79058" y="39529"/>
                  </a:moveTo>
                  <a:cubicBezTo>
                    <a:pt x="79058" y="61360"/>
                    <a:pt x="61360" y="79057"/>
                    <a:pt x="39529" y="79057"/>
                  </a:cubicBezTo>
                  <a:cubicBezTo>
                    <a:pt x="17698" y="79057"/>
                    <a:pt x="0" y="61360"/>
                    <a:pt x="0" y="39529"/>
                  </a:cubicBezTo>
                  <a:cubicBezTo>
                    <a:pt x="0" y="17698"/>
                    <a:pt x="17698" y="0"/>
                    <a:pt x="39529" y="0"/>
                  </a:cubicBezTo>
                  <a:cubicBezTo>
                    <a:pt x="61360" y="0"/>
                    <a:pt x="79058" y="17698"/>
                    <a:pt x="79058"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4" name="Google Shape;464;p2"/>
            <p:cNvSpPr/>
            <p:nvPr/>
          </p:nvSpPr>
          <p:spPr>
            <a:xfrm>
              <a:off x="6369652" y="3050666"/>
              <a:ext cx="79057" cy="79057"/>
            </a:xfrm>
            <a:custGeom>
              <a:avLst/>
              <a:gdLst/>
              <a:ahLst/>
              <a:cxnLst/>
              <a:rect l="l" t="t" r="r" b="b"/>
              <a:pathLst>
                <a:path w="79057" h="79057" extrusionOk="0">
                  <a:moveTo>
                    <a:pt x="79057" y="39529"/>
                  </a:moveTo>
                  <a:cubicBezTo>
                    <a:pt x="79057" y="61360"/>
                    <a:pt x="61360" y="79058"/>
                    <a:pt x="39529" y="79058"/>
                  </a:cubicBezTo>
                  <a:cubicBezTo>
                    <a:pt x="17698" y="79058"/>
                    <a:pt x="0" y="61360"/>
                    <a:pt x="0" y="39529"/>
                  </a:cubicBezTo>
                  <a:cubicBezTo>
                    <a:pt x="0" y="17698"/>
                    <a:pt x="17698" y="0"/>
                    <a:pt x="39529" y="0"/>
                  </a:cubicBezTo>
                  <a:cubicBezTo>
                    <a:pt x="61360" y="0"/>
                    <a:pt x="79057" y="17698"/>
                    <a:pt x="79057"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5" name="Google Shape;465;p2"/>
            <p:cNvSpPr/>
            <p:nvPr/>
          </p:nvSpPr>
          <p:spPr>
            <a:xfrm>
              <a:off x="6498526" y="3078574"/>
              <a:ext cx="79057" cy="79057"/>
            </a:xfrm>
            <a:custGeom>
              <a:avLst/>
              <a:gdLst/>
              <a:ahLst/>
              <a:cxnLst/>
              <a:rect l="l" t="t" r="r" b="b"/>
              <a:pathLst>
                <a:path w="79057" h="79057" extrusionOk="0">
                  <a:moveTo>
                    <a:pt x="79057" y="39529"/>
                  </a:moveTo>
                  <a:cubicBezTo>
                    <a:pt x="79057" y="61360"/>
                    <a:pt x="61360" y="79058"/>
                    <a:pt x="39529" y="79058"/>
                  </a:cubicBezTo>
                  <a:cubicBezTo>
                    <a:pt x="17698" y="79058"/>
                    <a:pt x="0" y="61360"/>
                    <a:pt x="0" y="39529"/>
                  </a:cubicBezTo>
                  <a:cubicBezTo>
                    <a:pt x="0" y="17698"/>
                    <a:pt x="17698" y="0"/>
                    <a:pt x="39529" y="0"/>
                  </a:cubicBezTo>
                  <a:cubicBezTo>
                    <a:pt x="61360" y="0"/>
                    <a:pt x="79057" y="17698"/>
                    <a:pt x="79057" y="39529"/>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6" name="Google Shape;466;p2"/>
            <p:cNvSpPr/>
            <p:nvPr/>
          </p:nvSpPr>
          <p:spPr>
            <a:xfrm>
              <a:off x="6517700" y="2984021"/>
              <a:ext cx="94981" cy="173272"/>
            </a:xfrm>
            <a:custGeom>
              <a:avLst/>
              <a:gdLst/>
              <a:ahLst/>
              <a:cxnLst/>
              <a:rect l="l" t="t" r="r" b="b"/>
              <a:pathLst>
                <a:path w="94981" h="173272" extrusionOk="0">
                  <a:moveTo>
                    <a:pt x="65315" y="76758"/>
                  </a:moveTo>
                  <a:lnTo>
                    <a:pt x="72173" y="45325"/>
                  </a:lnTo>
                  <a:cubicBezTo>
                    <a:pt x="73059" y="41163"/>
                    <a:pt x="72278" y="36819"/>
                    <a:pt x="69982" y="33228"/>
                  </a:cubicBezTo>
                  <a:cubicBezTo>
                    <a:pt x="67639" y="29695"/>
                    <a:pt x="64020" y="27199"/>
                    <a:pt x="59886" y="26275"/>
                  </a:cubicBezTo>
                  <a:cubicBezTo>
                    <a:pt x="51247" y="24399"/>
                    <a:pt x="42722" y="29876"/>
                    <a:pt x="40845" y="38505"/>
                  </a:cubicBezTo>
                  <a:cubicBezTo>
                    <a:pt x="40845" y="38524"/>
                    <a:pt x="40836" y="38543"/>
                    <a:pt x="40836" y="38562"/>
                  </a:cubicBezTo>
                  <a:lnTo>
                    <a:pt x="21786" y="127431"/>
                  </a:lnTo>
                  <a:cubicBezTo>
                    <a:pt x="20014" y="136070"/>
                    <a:pt x="25472" y="144538"/>
                    <a:pt x="34073" y="146481"/>
                  </a:cubicBezTo>
                  <a:cubicBezTo>
                    <a:pt x="42712" y="148357"/>
                    <a:pt x="51237" y="142880"/>
                    <a:pt x="53113" y="134251"/>
                  </a:cubicBezTo>
                  <a:cubicBezTo>
                    <a:pt x="53113" y="134232"/>
                    <a:pt x="53123" y="134213"/>
                    <a:pt x="53123" y="134193"/>
                  </a:cubicBezTo>
                  <a:lnTo>
                    <a:pt x="56647" y="118001"/>
                  </a:lnTo>
                  <a:cubicBezTo>
                    <a:pt x="60362" y="125764"/>
                    <a:pt x="61334" y="134565"/>
                    <a:pt x="59410" y="142957"/>
                  </a:cubicBezTo>
                  <a:cubicBezTo>
                    <a:pt x="56638" y="156092"/>
                    <a:pt x="47322" y="166874"/>
                    <a:pt x="34740" y="171532"/>
                  </a:cubicBezTo>
                  <a:cubicBezTo>
                    <a:pt x="33320" y="172103"/>
                    <a:pt x="31854" y="172551"/>
                    <a:pt x="30358" y="172865"/>
                  </a:cubicBezTo>
                  <a:cubicBezTo>
                    <a:pt x="29720" y="172922"/>
                    <a:pt x="29091" y="172922"/>
                    <a:pt x="28453" y="172865"/>
                  </a:cubicBezTo>
                  <a:cubicBezTo>
                    <a:pt x="8727" y="168540"/>
                    <a:pt x="-3799" y="149081"/>
                    <a:pt x="450" y="129336"/>
                  </a:cubicBezTo>
                  <a:lnTo>
                    <a:pt x="22262" y="28466"/>
                  </a:lnTo>
                  <a:cubicBezTo>
                    <a:pt x="26586" y="8740"/>
                    <a:pt x="46046" y="-3786"/>
                    <a:pt x="65791" y="462"/>
                  </a:cubicBezTo>
                  <a:cubicBezTo>
                    <a:pt x="85489" y="4834"/>
                    <a:pt x="97986" y="24256"/>
                    <a:pt x="93795" y="43992"/>
                  </a:cubicBezTo>
                  <a:lnTo>
                    <a:pt x="85698" y="81425"/>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7" name="Google Shape;467;p2"/>
            <p:cNvSpPr/>
            <p:nvPr/>
          </p:nvSpPr>
          <p:spPr>
            <a:xfrm>
              <a:off x="6388483" y="2955446"/>
              <a:ext cx="95096" cy="173230"/>
            </a:xfrm>
            <a:custGeom>
              <a:avLst/>
              <a:gdLst/>
              <a:ahLst/>
              <a:cxnLst/>
              <a:rect l="l" t="t" r="r" b="b"/>
              <a:pathLst>
                <a:path w="95096" h="173230" extrusionOk="0">
                  <a:moveTo>
                    <a:pt x="65374" y="76758"/>
                  </a:moveTo>
                  <a:lnTo>
                    <a:pt x="72232" y="45325"/>
                  </a:lnTo>
                  <a:cubicBezTo>
                    <a:pt x="73089" y="41153"/>
                    <a:pt x="72270" y="36800"/>
                    <a:pt x="69946" y="33228"/>
                  </a:cubicBezTo>
                  <a:cubicBezTo>
                    <a:pt x="67698" y="29647"/>
                    <a:pt x="64088" y="27133"/>
                    <a:pt x="59945" y="26275"/>
                  </a:cubicBezTo>
                  <a:cubicBezTo>
                    <a:pt x="51315" y="24389"/>
                    <a:pt x="42790" y="29847"/>
                    <a:pt x="40895" y="38467"/>
                  </a:cubicBezTo>
                  <a:lnTo>
                    <a:pt x="21845" y="127431"/>
                  </a:lnTo>
                  <a:cubicBezTo>
                    <a:pt x="19978" y="136089"/>
                    <a:pt x="25474" y="144614"/>
                    <a:pt x="34132" y="146481"/>
                  </a:cubicBezTo>
                  <a:cubicBezTo>
                    <a:pt x="42790" y="148348"/>
                    <a:pt x="51315" y="142852"/>
                    <a:pt x="53182" y="134193"/>
                  </a:cubicBezTo>
                  <a:lnTo>
                    <a:pt x="56706" y="118001"/>
                  </a:lnTo>
                  <a:cubicBezTo>
                    <a:pt x="65869" y="137699"/>
                    <a:pt x="57316" y="161102"/>
                    <a:pt x="37618" y="170255"/>
                  </a:cubicBezTo>
                  <a:cubicBezTo>
                    <a:pt x="36694" y="170684"/>
                    <a:pt x="35751" y="171084"/>
                    <a:pt x="34799" y="171436"/>
                  </a:cubicBezTo>
                  <a:cubicBezTo>
                    <a:pt x="33379" y="172036"/>
                    <a:pt x="31913" y="172522"/>
                    <a:pt x="30417" y="172865"/>
                  </a:cubicBezTo>
                  <a:lnTo>
                    <a:pt x="28417" y="172865"/>
                  </a:lnTo>
                  <a:cubicBezTo>
                    <a:pt x="8748" y="168455"/>
                    <a:pt x="-3720" y="149062"/>
                    <a:pt x="413" y="129336"/>
                  </a:cubicBezTo>
                  <a:lnTo>
                    <a:pt x="22321" y="28466"/>
                  </a:lnTo>
                  <a:cubicBezTo>
                    <a:pt x="26645" y="8740"/>
                    <a:pt x="46105" y="-3786"/>
                    <a:pt x="65850" y="462"/>
                  </a:cubicBezTo>
                  <a:cubicBezTo>
                    <a:pt x="75337" y="2510"/>
                    <a:pt x="83605" y="8273"/>
                    <a:pt x="88805" y="16465"/>
                  </a:cubicBezTo>
                  <a:cubicBezTo>
                    <a:pt x="94149" y="24580"/>
                    <a:pt x="95978" y="34514"/>
                    <a:pt x="93854" y="43992"/>
                  </a:cubicBezTo>
                  <a:lnTo>
                    <a:pt x="85757" y="81425"/>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8" name="Google Shape;468;p2"/>
            <p:cNvSpPr/>
            <p:nvPr/>
          </p:nvSpPr>
          <p:spPr>
            <a:xfrm>
              <a:off x="6259020" y="2927334"/>
              <a:ext cx="95089" cy="173337"/>
            </a:xfrm>
            <a:custGeom>
              <a:avLst/>
              <a:gdLst/>
              <a:ahLst/>
              <a:cxnLst/>
              <a:rect l="l" t="t" r="r" b="b"/>
              <a:pathLst>
                <a:path w="95089" h="173337" extrusionOk="0">
                  <a:moveTo>
                    <a:pt x="65678" y="77056"/>
                  </a:moveTo>
                  <a:lnTo>
                    <a:pt x="72440" y="45623"/>
                  </a:lnTo>
                  <a:cubicBezTo>
                    <a:pt x="73393" y="41461"/>
                    <a:pt x="72602" y="37089"/>
                    <a:pt x="70250" y="33527"/>
                  </a:cubicBezTo>
                  <a:cubicBezTo>
                    <a:pt x="65506" y="26069"/>
                    <a:pt x="55610" y="23878"/>
                    <a:pt x="48161" y="28621"/>
                  </a:cubicBezTo>
                  <a:cubicBezTo>
                    <a:pt x="44542" y="30917"/>
                    <a:pt x="41999" y="34574"/>
                    <a:pt x="41103" y="38765"/>
                  </a:cubicBezTo>
                  <a:lnTo>
                    <a:pt x="22053" y="127634"/>
                  </a:lnTo>
                  <a:cubicBezTo>
                    <a:pt x="20158" y="136292"/>
                    <a:pt x="25635" y="144836"/>
                    <a:pt x="34293" y="146731"/>
                  </a:cubicBezTo>
                  <a:cubicBezTo>
                    <a:pt x="42951" y="148627"/>
                    <a:pt x="51495" y="143150"/>
                    <a:pt x="53390" y="134492"/>
                  </a:cubicBezTo>
                  <a:lnTo>
                    <a:pt x="56915" y="118299"/>
                  </a:lnTo>
                  <a:cubicBezTo>
                    <a:pt x="65935" y="138063"/>
                    <a:pt x="57220" y="161400"/>
                    <a:pt x="37455" y="170420"/>
                  </a:cubicBezTo>
                  <a:cubicBezTo>
                    <a:pt x="36560" y="170830"/>
                    <a:pt x="35645" y="171201"/>
                    <a:pt x="34722" y="171544"/>
                  </a:cubicBezTo>
                  <a:cubicBezTo>
                    <a:pt x="33331" y="172115"/>
                    <a:pt x="31893" y="172601"/>
                    <a:pt x="30435" y="172973"/>
                  </a:cubicBezTo>
                  <a:lnTo>
                    <a:pt x="28435" y="172973"/>
                  </a:lnTo>
                  <a:cubicBezTo>
                    <a:pt x="8737" y="168601"/>
                    <a:pt x="-3760" y="149179"/>
                    <a:pt x="431" y="129443"/>
                  </a:cubicBezTo>
                  <a:lnTo>
                    <a:pt x="22339" y="28479"/>
                  </a:lnTo>
                  <a:cubicBezTo>
                    <a:pt x="26625" y="8724"/>
                    <a:pt x="46113" y="-3811"/>
                    <a:pt x="65868" y="475"/>
                  </a:cubicBezTo>
                  <a:cubicBezTo>
                    <a:pt x="85623" y="4761"/>
                    <a:pt x="98158" y="24250"/>
                    <a:pt x="93872" y="44004"/>
                  </a:cubicBezTo>
                  <a:lnTo>
                    <a:pt x="85775" y="81533"/>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69" name="Google Shape;469;p2"/>
            <p:cNvSpPr/>
            <p:nvPr/>
          </p:nvSpPr>
          <p:spPr>
            <a:xfrm>
              <a:off x="6130033" y="2899712"/>
              <a:ext cx="95107" cy="173242"/>
            </a:xfrm>
            <a:custGeom>
              <a:avLst/>
              <a:gdLst/>
              <a:ahLst/>
              <a:cxnLst/>
              <a:rect l="l" t="t" r="r" b="b"/>
              <a:pathLst>
                <a:path w="95107" h="173242" extrusionOk="0">
                  <a:moveTo>
                    <a:pt x="65506" y="76675"/>
                  </a:moveTo>
                  <a:lnTo>
                    <a:pt x="72268" y="45242"/>
                  </a:lnTo>
                  <a:cubicBezTo>
                    <a:pt x="74145" y="36603"/>
                    <a:pt x="68668" y="28078"/>
                    <a:pt x="60038" y="26202"/>
                  </a:cubicBezTo>
                  <a:cubicBezTo>
                    <a:pt x="60019" y="26202"/>
                    <a:pt x="60000" y="26192"/>
                    <a:pt x="59981" y="26192"/>
                  </a:cubicBezTo>
                  <a:cubicBezTo>
                    <a:pt x="51332" y="24364"/>
                    <a:pt x="42836" y="29850"/>
                    <a:pt x="40931" y="38480"/>
                  </a:cubicBezTo>
                  <a:lnTo>
                    <a:pt x="21881" y="127348"/>
                  </a:lnTo>
                  <a:cubicBezTo>
                    <a:pt x="19985" y="135997"/>
                    <a:pt x="25462" y="144550"/>
                    <a:pt x="34121" y="146446"/>
                  </a:cubicBezTo>
                  <a:cubicBezTo>
                    <a:pt x="42779" y="148341"/>
                    <a:pt x="51323" y="142864"/>
                    <a:pt x="53218" y="134206"/>
                  </a:cubicBezTo>
                  <a:lnTo>
                    <a:pt x="56742" y="118014"/>
                  </a:lnTo>
                  <a:cubicBezTo>
                    <a:pt x="65886" y="137721"/>
                    <a:pt x="57324" y="161114"/>
                    <a:pt x="37607" y="170248"/>
                  </a:cubicBezTo>
                  <a:cubicBezTo>
                    <a:pt x="36673" y="170687"/>
                    <a:pt x="35711" y="171087"/>
                    <a:pt x="34740" y="171449"/>
                  </a:cubicBezTo>
                  <a:cubicBezTo>
                    <a:pt x="33311" y="172020"/>
                    <a:pt x="31854" y="172506"/>
                    <a:pt x="30358" y="172877"/>
                  </a:cubicBezTo>
                  <a:lnTo>
                    <a:pt x="28453" y="172877"/>
                  </a:lnTo>
                  <a:cubicBezTo>
                    <a:pt x="8727" y="168553"/>
                    <a:pt x="-3798" y="149094"/>
                    <a:pt x="450" y="129348"/>
                  </a:cubicBezTo>
                  <a:lnTo>
                    <a:pt x="22357" y="28478"/>
                  </a:lnTo>
                  <a:cubicBezTo>
                    <a:pt x="26643" y="8724"/>
                    <a:pt x="46132" y="-3811"/>
                    <a:pt x="65886" y="475"/>
                  </a:cubicBezTo>
                  <a:cubicBezTo>
                    <a:pt x="85641" y="4761"/>
                    <a:pt x="98176" y="24249"/>
                    <a:pt x="93890" y="44004"/>
                  </a:cubicBezTo>
                  <a:lnTo>
                    <a:pt x="85794" y="81533"/>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0" name="Google Shape;470;p2"/>
            <p:cNvSpPr/>
            <p:nvPr/>
          </p:nvSpPr>
          <p:spPr>
            <a:xfrm>
              <a:off x="6000951" y="2871613"/>
              <a:ext cx="95126" cy="173242"/>
            </a:xfrm>
            <a:custGeom>
              <a:avLst/>
              <a:gdLst/>
              <a:ahLst/>
              <a:cxnLst/>
              <a:rect l="l" t="t" r="r" b="b"/>
              <a:pathLst>
                <a:path w="95126" h="173242" extrusionOk="0">
                  <a:moveTo>
                    <a:pt x="65333" y="76770"/>
                  </a:moveTo>
                  <a:lnTo>
                    <a:pt x="72191" y="45243"/>
                  </a:lnTo>
                  <a:cubicBezTo>
                    <a:pt x="74058" y="36594"/>
                    <a:pt x="68562" y="28059"/>
                    <a:pt x="59904" y="26193"/>
                  </a:cubicBezTo>
                  <a:cubicBezTo>
                    <a:pt x="51246" y="24326"/>
                    <a:pt x="42721" y="29831"/>
                    <a:pt x="40854" y="38480"/>
                  </a:cubicBezTo>
                  <a:lnTo>
                    <a:pt x="21804" y="127348"/>
                  </a:lnTo>
                  <a:cubicBezTo>
                    <a:pt x="20385" y="136121"/>
                    <a:pt x="26348" y="144388"/>
                    <a:pt x="35120" y="145808"/>
                  </a:cubicBezTo>
                  <a:cubicBezTo>
                    <a:pt x="43264" y="147132"/>
                    <a:pt x="51084" y="142074"/>
                    <a:pt x="53237" y="134111"/>
                  </a:cubicBezTo>
                  <a:lnTo>
                    <a:pt x="56666" y="118014"/>
                  </a:lnTo>
                  <a:cubicBezTo>
                    <a:pt x="60390" y="125738"/>
                    <a:pt x="61400" y="134501"/>
                    <a:pt x="59523" y="142874"/>
                  </a:cubicBezTo>
                  <a:cubicBezTo>
                    <a:pt x="56723" y="156018"/>
                    <a:pt x="47369" y="166810"/>
                    <a:pt x="34758" y="171449"/>
                  </a:cubicBezTo>
                  <a:cubicBezTo>
                    <a:pt x="33329" y="172020"/>
                    <a:pt x="31872" y="172506"/>
                    <a:pt x="30377" y="172878"/>
                  </a:cubicBezTo>
                  <a:lnTo>
                    <a:pt x="28472" y="172878"/>
                  </a:lnTo>
                  <a:cubicBezTo>
                    <a:pt x="8726" y="168601"/>
                    <a:pt x="-3818" y="149141"/>
                    <a:pt x="459" y="129396"/>
                  </a:cubicBezTo>
                  <a:cubicBezTo>
                    <a:pt x="459" y="129377"/>
                    <a:pt x="468" y="129367"/>
                    <a:pt x="468" y="129348"/>
                  </a:cubicBezTo>
                  <a:lnTo>
                    <a:pt x="22376" y="28479"/>
                  </a:lnTo>
                  <a:cubicBezTo>
                    <a:pt x="26662" y="8724"/>
                    <a:pt x="46150" y="-3811"/>
                    <a:pt x="65905" y="475"/>
                  </a:cubicBezTo>
                  <a:cubicBezTo>
                    <a:pt x="85660" y="4761"/>
                    <a:pt x="98195" y="24250"/>
                    <a:pt x="93908" y="44004"/>
                  </a:cubicBezTo>
                  <a:lnTo>
                    <a:pt x="85717" y="81438"/>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1" name="Google Shape;471;p2"/>
            <p:cNvSpPr/>
            <p:nvPr/>
          </p:nvSpPr>
          <p:spPr>
            <a:xfrm>
              <a:off x="5871810" y="2843527"/>
              <a:ext cx="94981" cy="173301"/>
            </a:xfrm>
            <a:custGeom>
              <a:avLst/>
              <a:gdLst/>
              <a:ahLst/>
              <a:cxnLst/>
              <a:rect l="l" t="t" r="r" b="b"/>
              <a:pathLst>
                <a:path w="94981" h="173301" extrusionOk="0">
                  <a:moveTo>
                    <a:pt x="65315" y="76853"/>
                  </a:moveTo>
                  <a:lnTo>
                    <a:pt x="72173" y="45325"/>
                  </a:lnTo>
                  <a:cubicBezTo>
                    <a:pt x="73059" y="41163"/>
                    <a:pt x="72278" y="36819"/>
                    <a:pt x="69982" y="33228"/>
                  </a:cubicBezTo>
                  <a:cubicBezTo>
                    <a:pt x="67639" y="29695"/>
                    <a:pt x="64019" y="27199"/>
                    <a:pt x="59886" y="26275"/>
                  </a:cubicBezTo>
                  <a:cubicBezTo>
                    <a:pt x="51247" y="24399"/>
                    <a:pt x="42722" y="29876"/>
                    <a:pt x="40845" y="38505"/>
                  </a:cubicBezTo>
                  <a:cubicBezTo>
                    <a:pt x="40845" y="38524"/>
                    <a:pt x="40836" y="38543"/>
                    <a:pt x="40836" y="38562"/>
                  </a:cubicBezTo>
                  <a:lnTo>
                    <a:pt x="21786" y="127431"/>
                  </a:lnTo>
                  <a:cubicBezTo>
                    <a:pt x="20014" y="136070"/>
                    <a:pt x="25472" y="144538"/>
                    <a:pt x="34073" y="146481"/>
                  </a:cubicBezTo>
                  <a:cubicBezTo>
                    <a:pt x="42712" y="148357"/>
                    <a:pt x="51237" y="142880"/>
                    <a:pt x="53113" y="134251"/>
                  </a:cubicBezTo>
                  <a:cubicBezTo>
                    <a:pt x="53113" y="134232"/>
                    <a:pt x="53123" y="134213"/>
                    <a:pt x="53123" y="134193"/>
                  </a:cubicBezTo>
                  <a:lnTo>
                    <a:pt x="56647" y="118096"/>
                  </a:lnTo>
                  <a:cubicBezTo>
                    <a:pt x="60343" y="125840"/>
                    <a:pt x="61314" y="134593"/>
                    <a:pt x="59410" y="142957"/>
                  </a:cubicBezTo>
                  <a:cubicBezTo>
                    <a:pt x="56638" y="156092"/>
                    <a:pt x="47322" y="166874"/>
                    <a:pt x="34740" y="171532"/>
                  </a:cubicBezTo>
                  <a:cubicBezTo>
                    <a:pt x="33320" y="172103"/>
                    <a:pt x="31854" y="172551"/>
                    <a:pt x="30358" y="172865"/>
                  </a:cubicBezTo>
                  <a:cubicBezTo>
                    <a:pt x="29730" y="172960"/>
                    <a:pt x="29082" y="172960"/>
                    <a:pt x="28453" y="172865"/>
                  </a:cubicBezTo>
                  <a:cubicBezTo>
                    <a:pt x="8727" y="168540"/>
                    <a:pt x="-3799" y="149081"/>
                    <a:pt x="450" y="129336"/>
                  </a:cubicBezTo>
                  <a:lnTo>
                    <a:pt x="22262" y="28466"/>
                  </a:lnTo>
                  <a:cubicBezTo>
                    <a:pt x="26586" y="8740"/>
                    <a:pt x="46046" y="-3786"/>
                    <a:pt x="65791" y="462"/>
                  </a:cubicBezTo>
                  <a:cubicBezTo>
                    <a:pt x="85489" y="4834"/>
                    <a:pt x="97986" y="24256"/>
                    <a:pt x="93795" y="43992"/>
                  </a:cubicBezTo>
                  <a:lnTo>
                    <a:pt x="85698" y="81425"/>
                  </a:lnTo>
                  <a:close/>
                </a:path>
              </a:pathLst>
            </a:custGeom>
            <a:solidFill>
              <a:srgbClr val="B1B5B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72" name="Google Shape;472;p2"/>
          <p:cNvGrpSpPr/>
          <p:nvPr/>
        </p:nvGrpSpPr>
        <p:grpSpPr>
          <a:xfrm>
            <a:off x="4190821" y="3428373"/>
            <a:ext cx="912111" cy="964935"/>
            <a:chOff x="5609939" y="2914650"/>
            <a:chExt cx="973645" cy="1030033"/>
          </a:xfrm>
        </p:grpSpPr>
        <p:sp>
          <p:nvSpPr>
            <p:cNvPr id="473" name="Google Shape;473;p2"/>
            <p:cNvSpPr/>
            <p:nvPr/>
          </p:nvSpPr>
          <p:spPr>
            <a:xfrm rot="2487314">
              <a:off x="5912482" y="3535846"/>
              <a:ext cx="85975" cy="82068"/>
            </a:xfrm>
            <a:custGeom>
              <a:avLst/>
              <a:gdLst/>
              <a:ahLst/>
              <a:cxnLst/>
              <a:rect l="l" t="t" r="r" b="b"/>
              <a:pathLst>
                <a:path w="85915" h="82010" extrusionOk="0">
                  <a:moveTo>
                    <a:pt x="-470" y="-395"/>
                  </a:moveTo>
                  <a:lnTo>
                    <a:pt x="85446" y="-395"/>
                  </a:lnTo>
                  <a:lnTo>
                    <a:pt x="85446" y="81615"/>
                  </a:lnTo>
                  <a:lnTo>
                    <a:pt x="-470" y="816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4" name="Google Shape;474;p2"/>
            <p:cNvSpPr/>
            <p:nvPr/>
          </p:nvSpPr>
          <p:spPr>
            <a:xfrm>
              <a:off x="5840444" y="2914650"/>
              <a:ext cx="743140" cy="743140"/>
            </a:xfrm>
            <a:custGeom>
              <a:avLst/>
              <a:gdLst/>
              <a:ahLst/>
              <a:cxnLst/>
              <a:rect l="l" t="t" r="r" b="b"/>
              <a:pathLst>
                <a:path w="743140" h="743140" extrusionOk="0">
                  <a:moveTo>
                    <a:pt x="743141" y="371570"/>
                  </a:moveTo>
                  <a:cubicBezTo>
                    <a:pt x="743141" y="576783"/>
                    <a:pt x="576783" y="743140"/>
                    <a:pt x="371570" y="743140"/>
                  </a:cubicBezTo>
                  <a:cubicBezTo>
                    <a:pt x="166358" y="743140"/>
                    <a:pt x="0" y="576783"/>
                    <a:pt x="0" y="371570"/>
                  </a:cubicBezTo>
                  <a:cubicBezTo>
                    <a:pt x="0" y="166358"/>
                    <a:pt x="166358" y="0"/>
                    <a:pt x="371570" y="0"/>
                  </a:cubicBezTo>
                  <a:cubicBezTo>
                    <a:pt x="576783" y="0"/>
                    <a:pt x="743141" y="166358"/>
                    <a:pt x="743141" y="371570"/>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5" name="Google Shape;475;p2"/>
            <p:cNvSpPr/>
            <p:nvPr/>
          </p:nvSpPr>
          <p:spPr>
            <a:xfrm>
              <a:off x="5893308" y="2967513"/>
              <a:ext cx="637413" cy="637413"/>
            </a:xfrm>
            <a:custGeom>
              <a:avLst/>
              <a:gdLst/>
              <a:ahLst/>
              <a:cxnLst/>
              <a:rect l="l" t="t" r="r" b="b"/>
              <a:pathLst>
                <a:path w="637413" h="637413" extrusionOk="0">
                  <a:moveTo>
                    <a:pt x="637413" y="318706"/>
                  </a:moveTo>
                  <a:cubicBezTo>
                    <a:pt x="637413" y="494723"/>
                    <a:pt x="494723" y="637413"/>
                    <a:pt x="318707" y="637413"/>
                  </a:cubicBezTo>
                  <a:cubicBezTo>
                    <a:pt x="142690" y="637413"/>
                    <a:pt x="0" y="494723"/>
                    <a:pt x="0" y="318707"/>
                  </a:cubicBezTo>
                  <a:cubicBezTo>
                    <a:pt x="0" y="142690"/>
                    <a:pt x="142690" y="0"/>
                    <a:pt x="318707" y="0"/>
                  </a:cubicBezTo>
                  <a:cubicBezTo>
                    <a:pt x="494723" y="0"/>
                    <a:pt x="637413" y="142690"/>
                    <a:pt x="637413" y="318706"/>
                  </a:cubicBezTo>
                  <a:close/>
                </a:path>
              </a:pathLst>
            </a:custGeom>
            <a:solidFill>
              <a:srgbClr val="6BCF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6" name="Google Shape;476;p2"/>
            <p:cNvSpPr/>
            <p:nvPr/>
          </p:nvSpPr>
          <p:spPr>
            <a:xfrm rot="-543719">
              <a:off x="6172659" y="3111950"/>
              <a:ext cx="291459" cy="328796"/>
            </a:xfrm>
            <a:custGeom>
              <a:avLst/>
              <a:gdLst/>
              <a:ahLst/>
              <a:cxnLst/>
              <a:rect l="l" t="t" r="r" b="b"/>
              <a:pathLst>
                <a:path w="291464" h="328802" extrusionOk="0">
                  <a:moveTo>
                    <a:pt x="290995" y="164007"/>
                  </a:moveTo>
                  <a:cubicBezTo>
                    <a:pt x="290995" y="254803"/>
                    <a:pt x="225749" y="328408"/>
                    <a:pt x="145263" y="328408"/>
                  </a:cubicBezTo>
                  <a:cubicBezTo>
                    <a:pt x="64777" y="328408"/>
                    <a:pt x="-469" y="254803"/>
                    <a:pt x="-469" y="164007"/>
                  </a:cubicBezTo>
                  <a:cubicBezTo>
                    <a:pt x="-469" y="73210"/>
                    <a:pt x="64777" y="-395"/>
                    <a:pt x="145263" y="-395"/>
                  </a:cubicBezTo>
                  <a:cubicBezTo>
                    <a:pt x="225749" y="-395"/>
                    <a:pt x="290995" y="73210"/>
                    <a:pt x="290995" y="164007"/>
                  </a:cubicBezTo>
                  <a:close/>
                </a:path>
              </a:pathLst>
            </a:custGeom>
            <a:solidFill>
              <a:srgbClr val="FFFFFF">
                <a:alpha val="4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7" name="Google Shape;477;p2"/>
            <p:cNvSpPr/>
            <p:nvPr/>
          </p:nvSpPr>
          <p:spPr>
            <a:xfrm>
              <a:off x="5893410" y="2967501"/>
              <a:ext cx="400518" cy="637493"/>
            </a:xfrm>
            <a:custGeom>
              <a:avLst/>
              <a:gdLst/>
              <a:ahLst/>
              <a:cxnLst/>
              <a:rect l="l" t="t" r="r" b="b"/>
              <a:pathLst>
                <a:path w="400518" h="637493" extrusionOk="0">
                  <a:moveTo>
                    <a:pt x="400049" y="626362"/>
                  </a:moveTo>
                  <a:cubicBezTo>
                    <a:pt x="229923" y="671501"/>
                    <a:pt x="55406" y="570174"/>
                    <a:pt x="10267" y="400048"/>
                  </a:cubicBezTo>
                  <a:cubicBezTo>
                    <a:pt x="-34872" y="229913"/>
                    <a:pt x="66455" y="55405"/>
                    <a:pt x="236581" y="10266"/>
                  </a:cubicBezTo>
                  <a:cubicBezTo>
                    <a:pt x="288025" y="-3383"/>
                    <a:pt x="342061" y="-3936"/>
                    <a:pt x="393763" y="8666"/>
                  </a:cubicBezTo>
                  <a:cubicBezTo>
                    <a:pt x="223636" y="54015"/>
                    <a:pt x="122481" y="228703"/>
                    <a:pt x="167839" y="398829"/>
                  </a:cubicBezTo>
                  <a:cubicBezTo>
                    <a:pt x="197843" y="511405"/>
                    <a:pt x="286883" y="598644"/>
                    <a:pt x="400049" y="626362"/>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8" name="Google Shape;478;p2"/>
            <p:cNvSpPr/>
            <p:nvPr/>
          </p:nvSpPr>
          <p:spPr>
            <a:xfrm>
              <a:off x="5717095" y="3622738"/>
              <a:ext cx="269366" cy="321945"/>
            </a:xfrm>
            <a:custGeom>
              <a:avLst/>
              <a:gdLst/>
              <a:ahLst/>
              <a:cxnLst/>
              <a:rect l="l" t="t" r="r" b="b"/>
              <a:pathLst>
                <a:path w="269366" h="321945" extrusionOk="0">
                  <a:moveTo>
                    <a:pt x="268897" y="36372"/>
                  </a:moveTo>
                  <a:lnTo>
                    <a:pt x="39631" y="321551"/>
                  </a:lnTo>
                  <a:cubicBezTo>
                    <a:pt x="26677" y="308692"/>
                    <a:pt x="13246" y="296119"/>
                    <a:pt x="-470" y="283451"/>
                  </a:cubicBezTo>
                  <a:lnTo>
                    <a:pt x="228130" y="-395"/>
                  </a:lnTo>
                  <a:lnTo>
                    <a:pt x="242704" y="12464"/>
                  </a:ln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79" name="Google Shape;479;p2"/>
            <p:cNvSpPr/>
            <p:nvPr/>
          </p:nvSpPr>
          <p:spPr>
            <a:xfrm>
              <a:off x="5609939" y="3556730"/>
              <a:ext cx="335470" cy="349948"/>
            </a:xfrm>
            <a:custGeom>
              <a:avLst/>
              <a:gdLst/>
              <a:ahLst/>
              <a:cxnLst/>
              <a:rect l="l" t="t" r="r" b="b"/>
              <a:pathLst>
                <a:path w="335470" h="349948" extrusionOk="0">
                  <a:moveTo>
                    <a:pt x="335001" y="65709"/>
                  </a:moveTo>
                  <a:lnTo>
                    <a:pt x="106401" y="349554"/>
                  </a:lnTo>
                  <a:cubicBezTo>
                    <a:pt x="97447" y="341553"/>
                    <a:pt x="88303" y="333743"/>
                    <a:pt x="78969" y="326027"/>
                  </a:cubicBezTo>
                  <a:cubicBezTo>
                    <a:pt x="64967" y="314406"/>
                    <a:pt x="50394" y="303072"/>
                    <a:pt x="35916" y="292213"/>
                  </a:cubicBezTo>
                  <a:cubicBezTo>
                    <a:pt x="24038" y="283326"/>
                    <a:pt x="11913" y="274687"/>
                    <a:pt x="-470" y="266305"/>
                  </a:cubicBezTo>
                  <a:lnTo>
                    <a:pt x="260230" y="-395"/>
                  </a:lnTo>
                  <a:lnTo>
                    <a:pt x="284900" y="21322"/>
                  </a:lnTo>
                  <a:close/>
                </a:path>
              </a:pathLst>
            </a:custGeom>
            <a:solidFill>
              <a:srgbClr val="A140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0" name="Google Shape;480;p2"/>
            <p:cNvSpPr/>
            <p:nvPr/>
          </p:nvSpPr>
          <p:spPr>
            <a:xfrm>
              <a:off x="5646610" y="3618404"/>
              <a:ext cx="249176" cy="265128"/>
            </a:xfrm>
            <a:custGeom>
              <a:avLst/>
              <a:gdLst/>
              <a:ahLst/>
              <a:cxnLst/>
              <a:rect l="l" t="t" r="r" b="b"/>
              <a:pathLst>
                <a:path w="249176" h="265128" extrusionOk="0">
                  <a:moveTo>
                    <a:pt x="248704" y="28133"/>
                  </a:moveTo>
                  <a:cubicBezTo>
                    <a:pt x="248790" y="33191"/>
                    <a:pt x="246952" y="38096"/>
                    <a:pt x="243561" y="41849"/>
                  </a:cubicBezTo>
                  <a:lnTo>
                    <a:pt x="42583" y="264734"/>
                  </a:lnTo>
                  <a:cubicBezTo>
                    <a:pt x="28581" y="253113"/>
                    <a:pt x="14008" y="241778"/>
                    <a:pt x="-470" y="230920"/>
                  </a:cubicBezTo>
                  <a:lnTo>
                    <a:pt x="201651" y="6701"/>
                  </a:lnTo>
                  <a:cubicBezTo>
                    <a:pt x="211538" y="-2500"/>
                    <a:pt x="226759" y="-2785"/>
                    <a:pt x="236988" y="6035"/>
                  </a:cubicBezTo>
                  <a:cubicBezTo>
                    <a:pt x="244085" y="11207"/>
                    <a:pt x="248399" y="19360"/>
                    <a:pt x="248704" y="28133"/>
                  </a:cubicBezTo>
                  <a:close/>
                </a:path>
              </a:pathLst>
            </a:custGeom>
            <a:solidFill>
              <a:srgbClr val="C15D4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81" name="Google Shape;481;p2"/>
          <p:cNvGrpSpPr/>
          <p:nvPr/>
        </p:nvGrpSpPr>
        <p:grpSpPr>
          <a:xfrm>
            <a:off x="3686493" y="2741581"/>
            <a:ext cx="374336" cy="1374855"/>
            <a:chOff x="5900737" y="2691768"/>
            <a:chExt cx="399590" cy="1467608"/>
          </a:xfrm>
        </p:grpSpPr>
        <p:sp>
          <p:nvSpPr>
            <p:cNvPr id="482" name="Google Shape;482;p2"/>
            <p:cNvSpPr/>
            <p:nvPr/>
          </p:nvSpPr>
          <p:spPr>
            <a:xfrm rot="735886">
              <a:off x="6201518" y="2700805"/>
              <a:ext cx="92518" cy="69174"/>
            </a:xfrm>
            <a:custGeom>
              <a:avLst/>
              <a:gdLst/>
              <a:ahLst/>
              <a:cxnLst/>
              <a:rect l="l" t="t" r="r" b="b"/>
              <a:pathLst>
                <a:path w="92487" h="69151" extrusionOk="0">
                  <a:moveTo>
                    <a:pt x="45121" y="-319"/>
                  </a:moveTo>
                  <a:lnTo>
                    <a:pt x="46549" y="-319"/>
                  </a:lnTo>
                  <a:cubicBezTo>
                    <a:pt x="71696" y="-319"/>
                    <a:pt x="92079" y="20065"/>
                    <a:pt x="92079" y="45211"/>
                  </a:cubicBezTo>
                  <a:lnTo>
                    <a:pt x="92079" y="68833"/>
                  </a:lnTo>
                  <a:lnTo>
                    <a:pt x="92079" y="68833"/>
                  </a:lnTo>
                  <a:lnTo>
                    <a:pt x="-409" y="68833"/>
                  </a:lnTo>
                  <a:lnTo>
                    <a:pt x="-409" y="68833"/>
                  </a:lnTo>
                  <a:lnTo>
                    <a:pt x="-409" y="45211"/>
                  </a:lnTo>
                  <a:cubicBezTo>
                    <a:pt x="-409" y="20065"/>
                    <a:pt x="19975" y="-319"/>
                    <a:pt x="45121" y="-319"/>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3" name="Google Shape;483;p2"/>
            <p:cNvSpPr/>
            <p:nvPr/>
          </p:nvSpPr>
          <p:spPr>
            <a:xfrm>
              <a:off x="6255257" y="2701575"/>
              <a:ext cx="40663" cy="77628"/>
            </a:xfrm>
            <a:custGeom>
              <a:avLst/>
              <a:gdLst/>
              <a:ahLst/>
              <a:cxnLst/>
              <a:rect l="l" t="t" r="r" b="b"/>
              <a:pathLst>
                <a:path w="40663" h="77628" extrusionOk="0">
                  <a:moveTo>
                    <a:pt x="39310" y="42353"/>
                  </a:moveTo>
                  <a:lnTo>
                    <a:pt x="31690" y="77310"/>
                  </a:lnTo>
                  <a:lnTo>
                    <a:pt x="11021" y="72833"/>
                  </a:lnTo>
                  <a:lnTo>
                    <a:pt x="18641" y="37781"/>
                  </a:lnTo>
                  <a:cubicBezTo>
                    <a:pt x="22547" y="19874"/>
                    <a:pt x="13974" y="2729"/>
                    <a:pt x="-409" y="-319"/>
                  </a:cubicBezTo>
                  <a:lnTo>
                    <a:pt x="20260" y="4158"/>
                  </a:lnTo>
                  <a:cubicBezTo>
                    <a:pt x="34643" y="7206"/>
                    <a:pt x="43216" y="24351"/>
                    <a:pt x="39310" y="42353"/>
                  </a:cubicBezTo>
                  <a:close/>
                </a:path>
              </a:pathLst>
            </a:custGeom>
            <a:solidFill>
              <a:srgbClr val="D92E0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4" name="Google Shape;484;p2"/>
            <p:cNvSpPr/>
            <p:nvPr/>
          </p:nvSpPr>
          <p:spPr>
            <a:xfrm rot="735886">
              <a:off x="6209281" y="2707090"/>
              <a:ext cx="31061" cy="52891"/>
            </a:xfrm>
            <a:custGeom>
              <a:avLst/>
              <a:gdLst/>
              <a:ahLst/>
              <a:cxnLst/>
              <a:rect l="l" t="t" r="r" b="b"/>
              <a:pathLst>
                <a:path w="31051" h="52873" extrusionOk="0">
                  <a:moveTo>
                    <a:pt x="15403" y="-309"/>
                  </a:moveTo>
                  <a:lnTo>
                    <a:pt x="15403" y="-309"/>
                  </a:lnTo>
                  <a:cubicBezTo>
                    <a:pt x="23823" y="-309"/>
                    <a:pt x="30643" y="6511"/>
                    <a:pt x="30643" y="14931"/>
                  </a:cubicBezTo>
                  <a:lnTo>
                    <a:pt x="30643" y="52554"/>
                  </a:lnTo>
                  <a:lnTo>
                    <a:pt x="30643" y="52554"/>
                  </a:lnTo>
                  <a:lnTo>
                    <a:pt x="-409" y="52554"/>
                  </a:lnTo>
                  <a:lnTo>
                    <a:pt x="-409" y="52554"/>
                  </a:lnTo>
                  <a:lnTo>
                    <a:pt x="-409" y="14931"/>
                  </a:lnTo>
                  <a:cubicBezTo>
                    <a:pt x="-418" y="6511"/>
                    <a:pt x="6402" y="-309"/>
                    <a:pt x="14822" y="-319"/>
                  </a:cubicBezTo>
                  <a:cubicBezTo>
                    <a:pt x="15012" y="-319"/>
                    <a:pt x="15212" y="-319"/>
                    <a:pt x="15403" y="-309"/>
                  </a:cubicBezTo>
                  <a:close/>
                </a:path>
              </a:pathLst>
            </a:custGeom>
            <a:solidFill>
              <a:srgbClr val="FF795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5" name="Google Shape;485;p2"/>
            <p:cNvSpPr/>
            <p:nvPr/>
          </p:nvSpPr>
          <p:spPr>
            <a:xfrm rot="735886">
              <a:off x="6186654" y="2763498"/>
              <a:ext cx="95472" cy="69841"/>
            </a:xfrm>
            <a:custGeom>
              <a:avLst/>
              <a:gdLst/>
              <a:ahLst/>
              <a:cxnLst/>
              <a:rect l="l" t="t" r="r" b="b"/>
              <a:pathLst>
                <a:path w="95440" h="69818" extrusionOk="0">
                  <a:moveTo>
                    <a:pt x="-409" y="-319"/>
                  </a:moveTo>
                  <a:lnTo>
                    <a:pt x="95032" y="-319"/>
                  </a:lnTo>
                  <a:lnTo>
                    <a:pt x="95032" y="69499"/>
                  </a:lnTo>
                  <a:lnTo>
                    <a:pt x="-409" y="69499"/>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6" name="Google Shape;486;p2"/>
            <p:cNvSpPr/>
            <p:nvPr/>
          </p:nvSpPr>
          <p:spPr>
            <a:xfrm rot="735886">
              <a:off x="6187492" y="2756688"/>
              <a:ext cx="31061" cy="69841"/>
            </a:xfrm>
            <a:custGeom>
              <a:avLst/>
              <a:gdLst/>
              <a:ahLst/>
              <a:cxnLst/>
              <a:rect l="l" t="t" r="r" b="b"/>
              <a:pathLst>
                <a:path w="31051" h="69818" extrusionOk="0">
                  <a:moveTo>
                    <a:pt x="-409" y="-319"/>
                  </a:moveTo>
                  <a:lnTo>
                    <a:pt x="30643" y="-319"/>
                  </a:lnTo>
                  <a:lnTo>
                    <a:pt x="30643" y="69499"/>
                  </a:lnTo>
                  <a:lnTo>
                    <a:pt x="-409" y="69499"/>
                  </a:ln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7" name="Google Shape;487;p2"/>
            <p:cNvSpPr/>
            <p:nvPr/>
          </p:nvSpPr>
          <p:spPr>
            <a:xfrm rot="735886">
              <a:off x="6250492" y="2770411"/>
              <a:ext cx="31061" cy="69841"/>
            </a:xfrm>
            <a:custGeom>
              <a:avLst/>
              <a:gdLst/>
              <a:ahLst/>
              <a:cxnLst/>
              <a:rect l="l" t="t" r="r" b="b"/>
              <a:pathLst>
                <a:path w="31051" h="69818" extrusionOk="0">
                  <a:moveTo>
                    <a:pt x="-409" y="-319"/>
                  </a:moveTo>
                  <a:lnTo>
                    <a:pt x="30643" y="-319"/>
                  </a:lnTo>
                  <a:lnTo>
                    <a:pt x="30643" y="69499"/>
                  </a:lnTo>
                  <a:lnTo>
                    <a:pt x="-409" y="69499"/>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8" name="Google Shape;488;p2"/>
            <p:cNvSpPr/>
            <p:nvPr/>
          </p:nvSpPr>
          <p:spPr>
            <a:xfrm>
              <a:off x="6189820" y="2779394"/>
              <a:ext cx="74294" cy="16097"/>
            </a:xfrm>
            <a:custGeom>
              <a:avLst/>
              <a:gdLst/>
              <a:ahLst/>
              <a:cxnLst/>
              <a:rect l="l" t="t" r="r" b="b"/>
              <a:pathLst>
                <a:path w="74294" h="16097" extrusionOk="0">
                  <a:moveTo>
                    <a:pt x="0" y="0"/>
                  </a:moveTo>
                  <a:lnTo>
                    <a:pt x="74295" y="16097"/>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89" name="Google Shape;489;p2"/>
            <p:cNvSpPr/>
            <p:nvPr/>
          </p:nvSpPr>
          <p:spPr>
            <a:xfrm>
              <a:off x="6184486" y="2804064"/>
              <a:ext cx="74295" cy="16097"/>
            </a:xfrm>
            <a:custGeom>
              <a:avLst/>
              <a:gdLst/>
              <a:ahLst/>
              <a:cxnLst/>
              <a:rect l="l" t="t" r="r" b="b"/>
              <a:pathLst>
                <a:path w="74295" h="16097" extrusionOk="0">
                  <a:moveTo>
                    <a:pt x="0" y="0"/>
                  </a:moveTo>
                  <a:lnTo>
                    <a:pt x="74295" y="16097"/>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0" name="Google Shape;490;p2"/>
            <p:cNvSpPr/>
            <p:nvPr/>
          </p:nvSpPr>
          <p:spPr>
            <a:xfrm>
              <a:off x="5900737" y="2818637"/>
              <a:ext cx="374141" cy="1340739"/>
            </a:xfrm>
            <a:custGeom>
              <a:avLst/>
              <a:gdLst/>
              <a:ahLst/>
              <a:cxnLst/>
              <a:rect l="l" t="t" r="r" b="b"/>
              <a:pathLst>
                <a:path w="374141" h="1340739" extrusionOk="0">
                  <a:moveTo>
                    <a:pt x="373733" y="18731"/>
                  </a:moveTo>
                  <a:lnTo>
                    <a:pt x="372686" y="23589"/>
                  </a:lnTo>
                  <a:lnTo>
                    <a:pt x="95127" y="1340420"/>
                  </a:lnTo>
                  <a:lnTo>
                    <a:pt x="94651" y="1340420"/>
                  </a:lnTo>
                  <a:cubicBezTo>
                    <a:pt x="85126" y="1339182"/>
                    <a:pt x="74648" y="1338229"/>
                    <a:pt x="64647" y="1337277"/>
                  </a:cubicBezTo>
                  <a:cubicBezTo>
                    <a:pt x="54646" y="1336325"/>
                    <a:pt x="42835" y="1335467"/>
                    <a:pt x="31881" y="1334801"/>
                  </a:cubicBezTo>
                  <a:cubicBezTo>
                    <a:pt x="20927" y="1334134"/>
                    <a:pt x="10355" y="1333753"/>
                    <a:pt x="-409" y="1333467"/>
                  </a:cubicBezTo>
                  <a:lnTo>
                    <a:pt x="279722" y="3491"/>
                  </a:lnTo>
                  <a:lnTo>
                    <a:pt x="280483" y="-319"/>
                  </a:lnTo>
                  <a:lnTo>
                    <a:pt x="310582" y="5777"/>
                  </a:lnTo>
                  <a:lnTo>
                    <a:pt x="311821" y="5777"/>
                  </a:lnTo>
                  <a:lnTo>
                    <a:pt x="343349" y="12254"/>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1" name="Google Shape;491;p2"/>
            <p:cNvSpPr/>
            <p:nvPr/>
          </p:nvSpPr>
          <p:spPr>
            <a:xfrm>
              <a:off x="5965792" y="2832353"/>
              <a:ext cx="308324" cy="1327023"/>
            </a:xfrm>
            <a:custGeom>
              <a:avLst/>
              <a:gdLst/>
              <a:ahLst/>
              <a:cxnLst/>
              <a:rect l="l" t="t" r="r" b="b"/>
              <a:pathLst>
                <a:path w="308324" h="1327023" extrusionOk="0">
                  <a:moveTo>
                    <a:pt x="307916" y="5587"/>
                  </a:moveTo>
                  <a:lnTo>
                    <a:pt x="306963" y="9778"/>
                  </a:lnTo>
                  <a:lnTo>
                    <a:pt x="29595" y="1326704"/>
                  </a:lnTo>
                  <a:cubicBezTo>
                    <a:pt x="20070" y="1325466"/>
                    <a:pt x="9593" y="1324513"/>
                    <a:pt x="-409" y="1323561"/>
                  </a:cubicBezTo>
                  <a:lnTo>
                    <a:pt x="277626" y="3491"/>
                  </a:lnTo>
                  <a:lnTo>
                    <a:pt x="277626" y="3491"/>
                  </a:lnTo>
                  <a:lnTo>
                    <a:pt x="278388" y="-319"/>
                  </a:ln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2" name="Google Shape;492;p2"/>
            <p:cNvSpPr/>
            <p:nvPr/>
          </p:nvSpPr>
          <p:spPr>
            <a:xfrm>
              <a:off x="5900737" y="2818637"/>
              <a:ext cx="312229" cy="1335119"/>
            </a:xfrm>
            <a:custGeom>
              <a:avLst/>
              <a:gdLst/>
              <a:ahLst/>
              <a:cxnLst/>
              <a:rect l="l" t="t" r="r" b="b"/>
              <a:pathLst>
                <a:path w="312229" h="1335119" extrusionOk="0">
                  <a:moveTo>
                    <a:pt x="311821" y="6063"/>
                  </a:moveTo>
                  <a:lnTo>
                    <a:pt x="310868" y="10159"/>
                  </a:lnTo>
                  <a:lnTo>
                    <a:pt x="31881" y="1334801"/>
                  </a:lnTo>
                  <a:cubicBezTo>
                    <a:pt x="21118" y="1334229"/>
                    <a:pt x="10355" y="1333753"/>
                    <a:pt x="-409" y="1333467"/>
                  </a:cubicBezTo>
                  <a:lnTo>
                    <a:pt x="279722" y="3491"/>
                  </a:lnTo>
                  <a:lnTo>
                    <a:pt x="280483" y="-319"/>
                  </a:lnTo>
                  <a:lnTo>
                    <a:pt x="310582" y="5777"/>
                  </a:ln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493" name="Google Shape;493;p2"/>
          <p:cNvGrpSpPr/>
          <p:nvPr/>
        </p:nvGrpSpPr>
        <p:grpSpPr>
          <a:xfrm rot="-466901">
            <a:off x="3260431" y="2310390"/>
            <a:ext cx="324003" cy="1805116"/>
            <a:chOff x="1159675" y="1837925"/>
            <a:chExt cx="324000" cy="1805100"/>
          </a:xfrm>
        </p:grpSpPr>
        <p:grpSp>
          <p:nvGrpSpPr>
            <p:cNvPr id="494" name="Google Shape;494;p2"/>
            <p:cNvGrpSpPr/>
            <p:nvPr/>
          </p:nvGrpSpPr>
          <p:grpSpPr>
            <a:xfrm>
              <a:off x="1159675" y="1837925"/>
              <a:ext cx="324000" cy="1805100"/>
              <a:chOff x="2605100" y="1971675"/>
              <a:chExt cx="324000" cy="1805100"/>
            </a:xfrm>
          </p:grpSpPr>
          <p:sp>
            <p:nvSpPr>
              <p:cNvPr id="495" name="Google Shape;495;p2"/>
              <p:cNvSpPr/>
              <p:nvPr/>
            </p:nvSpPr>
            <p:spPr>
              <a:xfrm>
                <a:off x="2605100" y="1971675"/>
                <a:ext cx="324000" cy="18051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496" name="Google Shape;496;p2"/>
              <p:cNvSpPr/>
              <p:nvPr/>
            </p:nvSpPr>
            <p:spPr>
              <a:xfrm>
                <a:off x="2857400" y="1971675"/>
                <a:ext cx="71700" cy="1805100"/>
              </a:xfrm>
              <a:prstGeom prst="rect">
                <a:avLst/>
              </a:prstGeom>
              <a:solidFill>
                <a:srgbClr val="000000">
                  <a:alpha val="980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grpSp>
        <p:sp>
          <p:nvSpPr>
            <p:cNvPr id="497" name="Google Shape;497;p2"/>
            <p:cNvSpPr/>
            <p:nvPr/>
          </p:nvSpPr>
          <p:spPr>
            <a:xfrm rot="-28588" flipH="1">
              <a:off x="1171132" y="3291682"/>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8" name="Google Shape;498;p2"/>
            <p:cNvSpPr/>
            <p:nvPr/>
          </p:nvSpPr>
          <p:spPr>
            <a:xfrm rot="-28588" flipH="1">
              <a:off x="1170331" y="3215469"/>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499" name="Google Shape;499;p2"/>
            <p:cNvSpPr/>
            <p:nvPr/>
          </p:nvSpPr>
          <p:spPr>
            <a:xfrm rot="-28588" flipH="1">
              <a:off x="1170821" y="327733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0" name="Google Shape;500;p2"/>
            <p:cNvSpPr/>
            <p:nvPr/>
          </p:nvSpPr>
          <p:spPr>
            <a:xfrm rot="-28588" flipH="1">
              <a:off x="1170791" y="3262848"/>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1" name="Google Shape;501;p2"/>
            <p:cNvSpPr/>
            <p:nvPr/>
          </p:nvSpPr>
          <p:spPr>
            <a:xfrm rot="-28588" flipH="1">
              <a:off x="1170588" y="324826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2" name="Google Shape;502;p2"/>
            <p:cNvSpPr/>
            <p:nvPr/>
          </p:nvSpPr>
          <p:spPr>
            <a:xfrm rot="-28588" flipH="1">
              <a:off x="1170486" y="323004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3" name="Google Shape;503;p2"/>
            <p:cNvSpPr/>
            <p:nvPr/>
          </p:nvSpPr>
          <p:spPr>
            <a:xfrm rot="-28588" flipH="1">
              <a:off x="1169775" y="315358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4" name="Google Shape;504;p2"/>
            <p:cNvSpPr/>
            <p:nvPr/>
          </p:nvSpPr>
          <p:spPr>
            <a:xfrm rot="-28588" flipH="1">
              <a:off x="1169964" y="3168229"/>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5" name="Google Shape;505;p2"/>
            <p:cNvSpPr/>
            <p:nvPr/>
          </p:nvSpPr>
          <p:spPr>
            <a:xfrm rot="-28588" flipH="1">
              <a:off x="1170180" y="318632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6" name="Google Shape;506;p2"/>
            <p:cNvSpPr/>
            <p:nvPr/>
          </p:nvSpPr>
          <p:spPr>
            <a:xfrm rot="-28588" flipH="1">
              <a:off x="1170269" y="3201029"/>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7" name="Google Shape;507;p2"/>
            <p:cNvSpPr/>
            <p:nvPr/>
          </p:nvSpPr>
          <p:spPr>
            <a:xfrm rot="-28588" flipH="1">
              <a:off x="1169882" y="3131619"/>
              <a:ext cx="116259" cy="7215"/>
            </a:xfrm>
            <a:custGeom>
              <a:avLst/>
              <a:gdLst/>
              <a:ahLst/>
              <a:cxnLst/>
              <a:rect l="l" t="t" r="r" b="b"/>
              <a:pathLst>
                <a:path w="96678" h="6000" extrusionOk="0">
                  <a:moveTo>
                    <a:pt x="-227" y="-10"/>
                  </a:moveTo>
                  <a:lnTo>
                    <a:pt x="96452" y="-10"/>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8" name="Google Shape;508;p2"/>
            <p:cNvSpPr/>
            <p:nvPr/>
          </p:nvSpPr>
          <p:spPr>
            <a:xfrm rot="-28588" flipH="1">
              <a:off x="1169081" y="3055290"/>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09" name="Google Shape;509;p2"/>
            <p:cNvSpPr/>
            <p:nvPr/>
          </p:nvSpPr>
          <p:spPr>
            <a:xfrm rot="-28588" flipH="1">
              <a:off x="1169458" y="311727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0" name="Google Shape;510;p2"/>
            <p:cNvSpPr/>
            <p:nvPr/>
          </p:nvSpPr>
          <p:spPr>
            <a:xfrm rot="-28588" flipH="1">
              <a:off x="1169427" y="310278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1" name="Google Shape;511;p2"/>
            <p:cNvSpPr/>
            <p:nvPr/>
          </p:nvSpPr>
          <p:spPr>
            <a:xfrm rot="-28588" flipH="1">
              <a:off x="1169338" y="308808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2" name="Google Shape;512;p2"/>
            <p:cNvSpPr/>
            <p:nvPr/>
          </p:nvSpPr>
          <p:spPr>
            <a:xfrm rot="-28588" flipH="1">
              <a:off x="1169151" y="307355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3" name="Google Shape;513;p2"/>
            <p:cNvSpPr/>
            <p:nvPr/>
          </p:nvSpPr>
          <p:spPr>
            <a:xfrm rot="-28588" flipH="1">
              <a:off x="1168526" y="2993521"/>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4" name="Google Shape;514;p2"/>
            <p:cNvSpPr/>
            <p:nvPr/>
          </p:nvSpPr>
          <p:spPr>
            <a:xfrm rot="-28588" flipH="1">
              <a:off x="1168713" y="300805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5" name="Google Shape;515;p2"/>
            <p:cNvSpPr/>
            <p:nvPr/>
          </p:nvSpPr>
          <p:spPr>
            <a:xfrm rot="-28588" flipH="1">
              <a:off x="1168817" y="302626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6" name="Google Shape;516;p2"/>
            <p:cNvSpPr/>
            <p:nvPr/>
          </p:nvSpPr>
          <p:spPr>
            <a:xfrm rot="-28588" flipH="1">
              <a:off x="1169019" y="304085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7" name="Google Shape;517;p2"/>
            <p:cNvSpPr/>
            <p:nvPr/>
          </p:nvSpPr>
          <p:spPr>
            <a:xfrm rot="-28588" flipH="1">
              <a:off x="1168632" y="2971439"/>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8" name="Google Shape;518;p2"/>
            <p:cNvSpPr/>
            <p:nvPr/>
          </p:nvSpPr>
          <p:spPr>
            <a:xfrm rot="-28588" flipH="1">
              <a:off x="1167845" y="2898738"/>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9" name="Google Shape;519;p2"/>
            <p:cNvSpPr/>
            <p:nvPr/>
          </p:nvSpPr>
          <p:spPr>
            <a:xfrm rot="-28588" flipH="1">
              <a:off x="1168280" y="296082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0" name="Google Shape;520;p2"/>
            <p:cNvSpPr/>
            <p:nvPr/>
          </p:nvSpPr>
          <p:spPr>
            <a:xfrm rot="-28588" flipH="1">
              <a:off x="1168177" y="2942606"/>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1" name="Google Shape;521;p2"/>
            <p:cNvSpPr/>
            <p:nvPr/>
          </p:nvSpPr>
          <p:spPr>
            <a:xfrm rot="-28588" flipH="1">
              <a:off x="1168089" y="2928019"/>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2" name="Google Shape;522;p2"/>
            <p:cNvSpPr/>
            <p:nvPr/>
          </p:nvSpPr>
          <p:spPr>
            <a:xfrm rot="-28588" flipH="1">
              <a:off x="1167902" y="2913375"/>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3" name="Google Shape;523;p2"/>
            <p:cNvSpPr/>
            <p:nvPr/>
          </p:nvSpPr>
          <p:spPr>
            <a:xfrm rot="-28588" flipH="1">
              <a:off x="1167277" y="283334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4" name="Google Shape;524;p2"/>
            <p:cNvSpPr/>
            <p:nvPr/>
          </p:nvSpPr>
          <p:spPr>
            <a:xfrm rot="-28588" flipH="1">
              <a:off x="1167379" y="2851557"/>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5" name="Google Shape;525;p2"/>
            <p:cNvSpPr/>
            <p:nvPr/>
          </p:nvSpPr>
          <p:spPr>
            <a:xfrm rot="-28588" flipH="1">
              <a:off x="1167566" y="286608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6" name="Google Shape;526;p2"/>
            <p:cNvSpPr/>
            <p:nvPr/>
          </p:nvSpPr>
          <p:spPr>
            <a:xfrm rot="-28588" flipH="1">
              <a:off x="1167654" y="288067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7" name="Google Shape;527;p2"/>
            <p:cNvSpPr/>
            <p:nvPr/>
          </p:nvSpPr>
          <p:spPr>
            <a:xfrm rot="-28588" flipH="1">
              <a:off x="1167397" y="2814887"/>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8" name="Google Shape;528;p2"/>
            <p:cNvSpPr/>
            <p:nvPr/>
          </p:nvSpPr>
          <p:spPr>
            <a:xfrm rot="-28588" flipH="1">
              <a:off x="1166596" y="2738674"/>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9" name="Google Shape;529;p2"/>
            <p:cNvSpPr/>
            <p:nvPr/>
          </p:nvSpPr>
          <p:spPr>
            <a:xfrm rot="-28588" flipH="1">
              <a:off x="1167030" y="2800642"/>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0" name="Google Shape;530;p2"/>
            <p:cNvSpPr/>
            <p:nvPr/>
          </p:nvSpPr>
          <p:spPr>
            <a:xfrm rot="-28588" flipH="1">
              <a:off x="1166941" y="278605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1" name="Google Shape;531;p2"/>
            <p:cNvSpPr/>
            <p:nvPr/>
          </p:nvSpPr>
          <p:spPr>
            <a:xfrm rot="-28588" flipH="1">
              <a:off x="1166839" y="276784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2" name="Google Shape;532;p2"/>
            <p:cNvSpPr/>
            <p:nvPr/>
          </p:nvSpPr>
          <p:spPr>
            <a:xfrm rot="-28588" flipH="1">
              <a:off x="1166538" y="2753312"/>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3" name="Google Shape;533;p2"/>
            <p:cNvSpPr/>
            <p:nvPr/>
          </p:nvSpPr>
          <p:spPr>
            <a:xfrm rot="-28588" flipH="1">
              <a:off x="1166099" y="267689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4" name="Google Shape;534;p2"/>
            <p:cNvSpPr/>
            <p:nvPr/>
          </p:nvSpPr>
          <p:spPr>
            <a:xfrm rot="-28588" flipH="1">
              <a:off x="1166129" y="269137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5" name="Google Shape;535;p2"/>
            <p:cNvSpPr/>
            <p:nvPr/>
          </p:nvSpPr>
          <p:spPr>
            <a:xfrm rot="-28588" flipH="1">
              <a:off x="1166317" y="2706022"/>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6" name="Google Shape;536;p2"/>
            <p:cNvSpPr/>
            <p:nvPr/>
          </p:nvSpPr>
          <p:spPr>
            <a:xfrm rot="-28588" flipH="1">
              <a:off x="1166405" y="272061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7" name="Google Shape;537;p2"/>
            <p:cNvSpPr/>
            <p:nvPr/>
          </p:nvSpPr>
          <p:spPr>
            <a:xfrm rot="-28588" flipH="1">
              <a:off x="1166120" y="2658492"/>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8" name="Google Shape;538;p2"/>
            <p:cNvSpPr/>
            <p:nvPr/>
          </p:nvSpPr>
          <p:spPr>
            <a:xfrm rot="-28588" flipH="1">
              <a:off x="1165359" y="2582007"/>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9" name="Google Shape;539;p2"/>
            <p:cNvSpPr/>
            <p:nvPr/>
          </p:nvSpPr>
          <p:spPr>
            <a:xfrm rot="-28588" flipH="1">
              <a:off x="1165794" y="2644089"/>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0" name="Google Shape;540;p2"/>
            <p:cNvSpPr/>
            <p:nvPr/>
          </p:nvSpPr>
          <p:spPr>
            <a:xfrm rot="-28588" flipH="1">
              <a:off x="1165607" y="262956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1" name="Google Shape;541;p2"/>
            <p:cNvSpPr/>
            <p:nvPr/>
          </p:nvSpPr>
          <p:spPr>
            <a:xfrm rot="-28588" flipH="1">
              <a:off x="1165389" y="261134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2" name="Google Shape;542;p2"/>
            <p:cNvSpPr/>
            <p:nvPr/>
          </p:nvSpPr>
          <p:spPr>
            <a:xfrm rot="-28588" flipH="1">
              <a:off x="1165360" y="2596860"/>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3" name="Google Shape;543;p2"/>
            <p:cNvSpPr/>
            <p:nvPr/>
          </p:nvSpPr>
          <p:spPr>
            <a:xfrm rot="-28588" flipH="1">
              <a:off x="1164748" y="252033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4" name="Google Shape;544;p2"/>
            <p:cNvSpPr/>
            <p:nvPr/>
          </p:nvSpPr>
          <p:spPr>
            <a:xfrm rot="-28588" flipH="1">
              <a:off x="1164951" y="253492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5" name="Google Shape;545;p2"/>
            <p:cNvSpPr/>
            <p:nvPr/>
          </p:nvSpPr>
          <p:spPr>
            <a:xfrm rot="-28588" flipH="1">
              <a:off x="1164981" y="254941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6" name="Google Shape;546;p2"/>
            <p:cNvSpPr/>
            <p:nvPr/>
          </p:nvSpPr>
          <p:spPr>
            <a:xfrm rot="-28588" flipH="1">
              <a:off x="1165084" y="2567626"/>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7" name="Google Shape;547;p2"/>
            <p:cNvSpPr/>
            <p:nvPr/>
          </p:nvSpPr>
          <p:spPr>
            <a:xfrm rot="-28588" flipH="1">
              <a:off x="1164755" y="2498314"/>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8" name="Google Shape;548;p2"/>
            <p:cNvSpPr/>
            <p:nvPr/>
          </p:nvSpPr>
          <p:spPr>
            <a:xfrm rot="-28588" flipH="1">
              <a:off x="1163997" y="2421944"/>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9" name="Google Shape;549;p2"/>
            <p:cNvSpPr/>
            <p:nvPr/>
          </p:nvSpPr>
          <p:spPr>
            <a:xfrm rot="-28588" flipH="1">
              <a:off x="1164460" y="248759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0" name="Google Shape;550;p2"/>
            <p:cNvSpPr/>
            <p:nvPr/>
          </p:nvSpPr>
          <p:spPr>
            <a:xfrm rot="-28588" flipH="1">
              <a:off x="1164357" y="246938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1" name="Google Shape;551;p2"/>
            <p:cNvSpPr/>
            <p:nvPr/>
          </p:nvSpPr>
          <p:spPr>
            <a:xfrm rot="-28588" flipH="1">
              <a:off x="1164212" y="245489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2" name="Google Shape;552;p2"/>
            <p:cNvSpPr/>
            <p:nvPr/>
          </p:nvSpPr>
          <p:spPr>
            <a:xfrm rot="-28588" flipH="1">
              <a:off x="1164123" y="2440306"/>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3" name="Google Shape;553;p2"/>
            <p:cNvSpPr/>
            <p:nvPr/>
          </p:nvSpPr>
          <p:spPr>
            <a:xfrm rot="-28588" flipH="1">
              <a:off x="1163499" y="236016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4" name="Google Shape;554;p2"/>
            <p:cNvSpPr/>
            <p:nvPr/>
          </p:nvSpPr>
          <p:spPr>
            <a:xfrm rot="-28588" flipH="1">
              <a:off x="1163716" y="237837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5" name="Google Shape;555;p2"/>
            <p:cNvSpPr/>
            <p:nvPr/>
          </p:nvSpPr>
          <p:spPr>
            <a:xfrm rot="-28588" flipH="1">
              <a:off x="1163804" y="239296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6" name="Google Shape;556;p2"/>
            <p:cNvSpPr/>
            <p:nvPr/>
          </p:nvSpPr>
          <p:spPr>
            <a:xfrm rot="-28588" flipH="1">
              <a:off x="1163835" y="240756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7" name="Google Shape;557;p2"/>
            <p:cNvSpPr/>
            <p:nvPr/>
          </p:nvSpPr>
          <p:spPr>
            <a:xfrm rot="-28588" flipH="1">
              <a:off x="1163520" y="2341762"/>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8" name="Google Shape;558;p2"/>
            <p:cNvSpPr/>
            <p:nvPr/>
          </p:nvSpPr>
          <p:spPr>
            <a:xfrm rot="-28588" flipH="1">
              <a:off x="1162718" y="2265549"/>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59" name="Google Shape;559;p2"/>
            <p:cNvSpPr/>
            <p:nvPr/>
          </p:nvSpPr>
          <p:spPr>
            <a:xfrm rot="-28588" flipH="1">
              <a:off x="1163210" y="232741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0" name="Google Shape;560;p2"/>
            <p:cNvSpPr/>
            <p:nvPr/>
          </p:nvSpPr>
          <p:spPr>
            <a:xfrm rot="-28588" flipH="1">
              <a:off x="1163179" y="231292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1" name="Google Shape;561;p2"/>
            <p:cNvSpPr/>
            <p:nvPr/>
          </p:nvSpPr>
          <p:spPr>
            <a:xfrm rot="-28588" flipH="1">
              <a:off x="1162977" y="2298342"/>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2" name="Google Shape;562;p2"/>
            <p:cNvSpPr/>
            <p:nvPr/>
          </p:nvSpPr>
          <p:spPr>
            <a:xfrm rot="-28588" flipH="1">
              <a:off x="1162875" y="228012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3" name="Google Shape;563;p2"/>
            <p:cNvSpPr/>
            <p:nvPr/>
          </p:nvSpPr>
          <p:spPr>
            <a:xfrm rot="-28588" flipH="1">
              <a:off x="1162164" y="220366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4" name="Google Shape;564;p2"/>
            <p:cNvSpPr/>
            <p:nvPr/>
          </p:nvSpPr>
          <p:spPr>
            <a:xfrm rot="-28588" flipH="1">
              <a:off x="1162351" y="221819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5" name="Google Shape;565;p2"/>
            <p:cNvSpPr/>
            <p:nvPr/>
          </p:nvSpPr>
          <p:spPr>
            <a:xfrm rot="-28588" flipH="1">
              <a:off x="1162440" y="223289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6" name="Google Shape;566;p2"/>
            <p:cNvSpPr/>
            <p:nvPr/>
          </p:nvSpPr>
          <p:spPr>
            <a:xfrm rot="-28588" flipH="1">
              <a:off x="1162656" y="225111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7" name="Google Shape;567;p2"/>
            <p:cNvSpPr/>
            <p:nvPr/>
          </p:nvSpPr>
          <p:spPr>
            <a:xfrm rot="-28588" flipH="1">
              <a:off x="1162284" y="2185210"/>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8" name="Google Shape;568;p2"/>
            <p:cNvSpPr/>
            <p:nvPr/>
          </p:nvSpPr>
          <p:spPr>
            <a:xfrm rot="-28588" flipH="1">
              <a:off x="1161483" y="2108997"/>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69" name="Google Shape;569;p2"/>
            <p:cNvSpPr/>
            <p:nvPr/>
          </p:nvSpPr>
          <p:spPr>
            <a:xfrm rot="-28588" flipH="1">
              <a:off x="1162032" y="217096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0" name="Google Shape;570;p2"/>
            <p:cNvSpPr/>
            <p:nvPr/>
          </p:nvSpPr>
          <p:spPr>
            <a:xfrm rot="-28588" flipH="1">
              <a:off x="1161829" y="2156377"/>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1" name="Google Shape;571;p2"/>
            <p:cNvSpPr/>
            <p:nvPr/>
          </p:nvSpPr>
          <p:spPr>
            <a:xfrm rot="-28588" flipH="1">
              <a:off x="1161700" y="214194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2" name="Google Shape;572;p2"/>
            <p:cNvSpPr/>
            <p:nvPr/>
          </p:nvSpPr>
          <p:spPr>
            <a:xfrm rot="-28588" flipH="1">
              <a:off x="1161539" y="212363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3" name="Google Shape;573;p2"/>
            <p:cNvSpPr/>
            <p:nvPr/>
          </p:nvSpPr>
          <p:spPr>
            <a:xfrm rot="-28588" flipH="1">
              <a:off x="1160986" y="204721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4" name="Google Shape;574;p2"/>
            <p:cNvSpPr/>
            <p:nvPr/>
          </p:nvSpPr>
          <p:spPr>
            <a:xfrm rot="-28588" flipH="1">
              <a:off x="1161074" y="206180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5" name="Google Shape;575;p2"/>
            <p:cNvSpPr/>
            <p:nvPr/>
          </p:nvSpPr>
          <p:spPr>
            <a:xfrm rot="-28588" flipH="1">
              <a:off x="1161291" y="208001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6" name="Google Shape;576;p2"/>
            <p:cNvSpPr/>
            <p:nvPr/>
          </p:nvSpPr>
          <p:spPr>
            <a:xfrm rot="-28588" flipH="1">
              <a:off x="1161421" y="209444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7" name="Google Shape;577;p2"/>
            <p:cNvSpPr/>
            <p:nvPr/>
          </p:nvSpPr>
          <p:spPr>
            <a:xfrm rot="-28588" flipH="1">
              <a:off x="1164732" y="2028742"/>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8" name="Google Shape;578;p2"/>
            <p:cNvSpPr/>
            <p:nvPr/>
          </p:nvSpPr>
          <p:spPr>
            <a:xfrm rot="-28588" flipH="1">
              <a:off x="1159757" y="1868636"/>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79" name="Google Shape;579;p2"/>
            <p:cNvSpPr/>
            <p:nvPr/>
          </p:nvSpPr>
          <p:spPr>
            <a:xfrm rot="-28588" flipH="1">
              <a:off x="1163932" y="1952415"/>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0" name="Google Shape;580;p2"/>
            <p:cNvSpPr/>
            <p:nvPr/>
          </p:nvSpPr>
          <p:spPr>
            <a:xfrm rot="-28588" flipH="1">
              <a:off x="1164365" y="2014497"/>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1" name="Google Shape;581;p2"/>
            <p:cNvSpPr/>
            <p:nvPr/>
          </p:nvSpPr>
          <p:spPr>
            <a:xfrm rot="-28588" flipH="1">
              <a:off x="1164277" y="1999909"/>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2" name="Google Shape;582;p2"/>
            <p:cNvSpPr/>
            <p:nvPr/>
          </p:nvSpPr>
          <p:spPr>
            <a:xfrm rot="-28588" flipH="1">
              <a:off x="1164175" y="198169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3" name="Google Shape;583;p2"/>
            <p:cNvSpPr/>
            <p:nvPr/>
          </p:nvSpPr>
          <p:spPr>
            <a:xfrm rot="-28588" flipH="1">
              <a:off x="1163972" y="196711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4" name="Google Shape;584;p2"/>
            <p:cNvSpPr/>
            <p:nvPr/>
          </p:nvSpPr>
          <p:spPr>
            <a:xfrm rot="-28588" flipH="1">
              <a:off x="1163434" y="189074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5" name="Google Shape;585;p2"/>
            <p:cNvSpPr/>
            <p:nvPr/>
          </p:nvSpPr>
          <p:spPr>
            <a:xfrm rot="-28588" flipH="1">
              <a:off x="1163464" y="190523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6" name="Google Shape;586;p2"/>
            <p:cNvSpPr/>
            <p:nvPr/>
          </p:nvSpPr>
          <p:spPr>
            <a:xfrm rot="-28588" flipH="1">
              <a:off x="1163652" y="1919763"/>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7" name="Google Shape;587;p2"/>
            <p:cNvSpPr/>
            <p:nvPr/>
          </p:nvSpPr>
          <p:spPr>
            <a:xfrm rot="-28588" flipH="1">
              <a:off x="1163739" y="193435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8" name="Google Shape;588;p2"/>
            <p:cNvSpPr/>
            <p:nvPr/>
          </p:nvSpPr>
          <p:spPr>
            <a:xfrm rot="-28588" flipH="1">
              <a:off x="1171157" y="3607707"/>
              <a:ext cx="116259" cy="7215"/>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89" name="Google Shape;589;p2"/>
            <p:cNvSpPr/>
            <p:nvPr/>
          </p:nvSpPr>
          <p:spPr>
            <a:xfrm rot="-28588" flipH="1">
              <a:off x="1170356" y="3531494"/>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0" name="Google Shape;590;p2"/>
            <p:cNvSpPr/>
            <p:nvPr/>
          </p:nvSpPr>
          <p:spPr>
            <a:xfrm rot="-28588" flipH="1">
              <a:off x="1170846" y="3593361"/>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1" name="Google Shape;591;p2"/>
            <p:cNvSpPr/>
            <p:nvPr/>
          </p:nvSpPr>
          <p:spPr>
            <a:xfrm rot="-28588" flipH="1">
              <a:off x="1170816" y="3578873"/>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2" name="Google Shape;592;p2"/>
            <p:cNvSpPr/>
            <p:nvPr/>
          </p:nvSpPr>
          <p:spPr>
            <a:xfrm rot="-28588" flipH="1">
              <a:off x="1170613" y="356428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3" name="Google Shape;593;p2"/>
            <p:cNvSpPr/>
            <p:nvPr/>
          </p:nvSpPr>
          <p:spPr>
            <a:xfrm rot="-28588" flipH="1">
              <a:off x="1170511" y="3546072"/>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4" name="Google Shape;594;p2"/>
            <p:cNvSpPr/>
            <p:nvPr/>
          </p:nvSpPr>
          <p:spPr>
            <a:xfrm rot="-28588" flipH="1">
              <a:off x="1169800" y="346961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5" name="Google Shape;595;p2"/>
            <p:cNvSpPr/>
            <p:nvPr/>
          </p:nvSpPr>
          <p:spPr>
            <a:xfrm rot="-28588" flipH="1">
              <a:off x="1169989" y="3484254"/>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6" name="Google Shape;596;p2"/>
            <p:cNvSpPr/>
            <p:nvPr/>
          </p:nvSpPr>
          <p:spPr>
            <a:xfrm rot="-28588" flipH="1">
              <a:off x="1170205" y="3502352"/>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7" name="Google Shape;597;p2"/>
            <p:cNvSpPr/>
            <p:nvPr/>
          </p:nvSpPr>
          <p:spPr>
            <a:xfrm rot="-28588" flipH="1">
              <a:off x="1170294" y="3517054"/>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8" name="Google Shape;598;p2"/>
            <p:cNvSpPr/>
            <p:nvPr/>
          </p:nvSpPr>
          <p:spPr>
            <a:xfrm rot="-28588" flipH="1">
              <a:off x="1169907" y="3447644"/>
              <a:ext cx="116259" cy="7215"/>
            </a:xfrm>
            <a:custGeom>
              <a:avLst/>
              <a:gdLst/>
              <a:ahLst/>
              <a:cxnLst/>
              <a:rect l="l" t="t" r="r" b="b"/>
              <a:pathLst>
                <a:path w="96678" h="6000" extrusionOk="0">
                  <a:moveTo>
                    <a:pt x="-227" y="-10"/>
                  </a:moveTo>
                  <a:lnTo>
                    <a:pt x="96452" y="-10"/>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99" name="Google Shape;599;p2"/>
            <p:cNvSpPr/>
            <p:nvPr/>
          </p:nvSpPr>
          <p:spPr>
            <a:xfrm rot="-28588" flipH="1">
              <a:off x="1169106" y="3371315"/>
              <a:ext cx="83615" cy="3665"/>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0" name="Google Shape;600;p2"/>
            <p:cNvSpPr/>
            <p:nvPr/>
          </p:nvSpPr>
          <p:spPr>
            <a:xfrm rot="-28588" flipH="1">
              <a:off x="1169483" y="343329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1" name="Google Shape;601;p2"/>
            <p:cNvSpPr/>
            <p:nvPr/>
          </p:nvSpPr>
          <p:spPr>
            <a:xfrm rot="-28588" flipH="1">
              <a:off x="1169452" y="341881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2" name="Google Shape;602;p2"/>
            <p:cNvSpPr/>
            <p:nvPr/>
          </p:nvSpPr>
          <p:spPr>
            <a:xfrm rot="-28588" flipH="1">
              <a:off x="1169363" y="3404109"/>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3" name="Google Shape;603;p2"/>
            <p:cNvSpPr/>
            <p:nvPr/>
          </p:nvSpPr>
          <p:spPr>
            <a:xfrm rot="-28588" flipH="1">
              <a:off x="1169176" y="3389578"/>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4" name="Google Shape;604;p2"/>
            <p:cNvSpPr/>
            <p:nvPr/>
          </p:nvSpPr>
          <p:spPr>
            <a:xfrm rot="-28588" flipH="1">
              <a:off x="1168551" y="3309546"/>
              <a:ext cx="58187" cy="3665"/>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5" name="Google Shape;605;p2"/>
            <p:cNvSpPr/>
            <p:nvPr/>
          </p:nvSpPr>
          <p:spPr>
            <a:xfrm rot="-28588" flipH="1">
              <a:off x="1168738" y="3324076"/>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6" name="Google Shape;606;p2"/>
            <p:cNvSpPr/>
            <p:nvPr/>
          </p:nvSpPr>
          <p:spPr>
            <a:xfrm rot="-28588" flipH="1">
              <a:off x="1168842" y="3342290"/>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07" name="Google Shape;607;p2"/>
            <p:cNvSpPr/>
            <p:nvPr/>
          </p:nvSpPr>
          <p:spPr>
            <a:xfrm rot="-28588" flipH="1">
              <a:off x="1169044" y="3356875"/>
              <a:ext cx="58187" cy="3665"/>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608" name="Google Shape;608;p2"/>
          <p:cNvGrpSpPr/>
          <p:nvPr/>
        </p:nvGrpSpPr>
        <p:grpSpPr>
          <a:xfrm>
            <a:off x="2699445" y="3377917"/>
            <a:ext cx="1010273" cy="1008143"/>
            <a:chOff x="5558303" y="2891005"/>
            <a:chExt cx="1078430" cy="1076156"/>
          </a:xfrm>
        </p:grpSpPr>
        <p:sp>
          <p:nvSpPr>
            <p:cNvPr id="609" name="Google Shape;609;p2"/>
            <p:cNvSpPr/>
            <p:nvPr/>
          </p:nvSpPr>
          <p:spPr>
            <a:xfrm>
              <a:off x="5558303" y="2891005"/>
              <a:ext cx="1078430" cy="1076156"/>
            </a:xfrm>
            <a:custGeom>
              <a:avLst/>
              <a:gdLst/>
              <a:ahLst/>
              <a:cxnLst/>
              <a:rect l="l" t="t" r="r" b="b"/>
              <a:pathLst>
                <a:path w="1078430" h="1076156" extrusionOk="0">
                  <a:moveTo>
                    <a:pt x="786670" y="36493"/>
                  </a:moveTo>
                  <a:cubicBezTo>
                    <a:pt x="774506" y="6575"/>
                    <a:pt x="740578" y="-8055"/>
                    <a:pt x="710470" y="3632"/>
                  </a:cubicBezTo>
                  <a:lnTo>
                    <a:pt x="36671" y="272618"/>
                  </a:lnTo>
                  <a:cubicBezTo>
                    <a:pt x="6715" y="284743"/>
                    <a:pt x="-7963" y="318681"/>
                    <a:pt x="3714" y="348818"/>
                  </a:cubicBezTo>
                  <a:lnTo>
                    <a:pt x="294037" y="1075766"/>
                  </a:lnTo>
                  <a:cubicBezTo>
                    <a:pt x="309943" y="1059193"/>
                    <a:pt x="326612" y="1043190"/>
                    <a:pt x="343662" y="1028141"/>
                  </a:cubicBezTo>
                  <a:lnTo>
                    <a:pt x="350139" y="1022426"/>
                  </a:lnTo>
                  <a:lnTo>
                    <a:pt x="434340" y="955275"/>
                  </a:lnTo>
                  <a:cubicBezTo>
                    <a:pt x="436530" y="953656"/>
                    <a:pt x="438626" y="952132"/>
                    <a:pt x="440912" y="950607"/>
                  </a:cubicBezTo>
                  <a:cubicBezTo>
                    <a:pt x="448722" y="945083"/>
                    <a:pt x="456533" y="939749"/>
                    <a:pt x="464439" y="934510"/>
                  </a:cubicBezTo>
                  <a:lnTo>
                    <a:pt x="471106" y="930129"/>
                  </a:lnTo>
                  <a:cubicBezTo>
                    <a:pt x="500224" y="911155"/>
                    <a:pt x="530295" y="893705"/>
                    <a:pt x="561213" y="877837"/>
                  </a:cubicBezTo>
                  <a:lnTo>
                    <a:pt x="568547" y="874122"/>
                  </a:lnTo>
                  <a:cubicBezTo>
                    <a:pt x="576929" y="869931"/>
                    <a:pt x="585216" y="865835"/>
                    <a:pt x="593788" y="861835"/>
                  </a:cubicBezTo>
                  <a:lnTo>
                    <a:pt x="600456" y="858787"/>
                  </a:lnTo>
                  <a:cubicBezTo>
                    <a:pt x="631679" y="844442"/>
                    <a:pt x="663635" y="831716"/>
                    <a:pt x="696182" y="820687"/>
                  </a:cubicBezTo>
                  <a:lnTo>
                    <a:pt x="704278" y="817924"/>
                  </a:lnTo>
                  <a:cubicBezTo>
                    <a:pt x="713137" y="814972"/>
                    <a:pt x="721995" y="812209"/>
                    <a:pt x="730948" y="809542"/>
                  </a:cubicBezTo>
                  <a:lnTo>
                    <a:pt x="737711" y="807447"/>
                  </a:lnTo>
                  <a:cubicBezTo>
                    <a:pt x="771030" y="797608"/>
                    <a:pt x="804824" y="789473"/>
                    <a:pt x="838962" y="783063"/>
                  </a:cubicBezTo>
                  <a:lnTo>
                    <a:pt x="838962" y="783063"/>
                  </a:lnTo>
                  <a:lnTo>
                    <a:pt x="847820" y="781444"/>
                  </a:lnTo>
                  <a:lnTo>
                    <a:pt x="876395" y="776872"/>
                  </a:lnTo>
                  <a:lnTo>
                    <a:pt x="883253" y="775919"/>
                  </a:lnTo>
                  <a:lnTo>
                    <a:pt x="990505" y="766394"/>
                  </a:lnTo>
                  <a:lnTo>
                    <a:pt x="1000030" y="766394"/>
                  </a:lnTo>
                  <a:cubicBezTo>
                    <a:pt x="1008412" y="766394"/>
                    <a:pt x="1016889" y="766394"/>
                    <a:pt x="1025366" y="766394"/>
                  </a:cubicBezTo>
                  <a:lnTo>
                    <a:pt x="1078134" y="766394"/>
                  </a:lnTo>
                  <a:close/>
                </a:path>
              </a:pathLst>
            </a:custGeom>
            <a:solidFill>
              <a:srgbClr val="4D4D4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0" name="Google Shape;610;p2"/>
            <p:cNvSpPr/>
            <p:nvPr/>
          </p:nvSpPr>
          <p:spPr>
            <a:xfrm rot="-1304888">
              <a:off x="5625583" y="3074194"/>
              <a:ext cx="705654" cy="171206"/>
            </a:xfrm>
            <a:custGeom>
              <a:avLst/>
              <a:gdLst/>
              <a:ahLst/>
              <a:cxnLst/>
              <a:rect l="l" t="t" r="r" b="b"/>
              <a:pathLst>
                <a:path w="706659" h="171450" extrusionOk="0">
                  <a:moveTo>
                    <a:pt x="-296" y="-391"/>
                  </a:moveTo>
                  <a:lnTo>
                    <a:pt x="706364" y="-391"/>
                  </a:lnTo>
                  <a:lnTo>
                    <a:pt x="706364" y="171060"/>
                  </a:lnTo>
                  <a:lnTo>
                    <a:pt x="-296" y="171060"/>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1" name="Google Shape;611;p2"/>
            <p:cNvSpPr/>
            <p:nvPr/>
          </p:nvSpPr>
          <p:spPr>
            <a:xfrm rot="-1304888">
              <a:off x="5634988" y="3085943"/>
              <a:ext cx="686726" cy="148093"/>
            </a:xfrm>
            <a:custGeom>
              <a:avLst/>
              <a:gdLst/>
              <a:ahLst/>
              <a:cxnLst/>
              <a:rect l="l" t="t" r="r" b="b"/>
              <a:pathLst>
                <a:path w="687705" h="148304" extrusionOk="0">
                  <a:moveTo>
                    <a:pt x="-296" y="-390"/>
                  </a:moveTo>
                  <a:lnTo>
                    <a:pt x="687410" y="-390"/>
                  </a:lnTo>
                  <a:lnTo>
                    <a:pt x="687410" y="147914"/>
                  </a:lnTo>
                  <a:lnTo>
                    <a:pt x="-296" y="147914"/>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2" name="Google Shape;612;p2"/>
            <p:cNvSpPr/>
            <p:nvPr/>
          </p:nvSpPr>
          <p:spPr>
            <a:xfrm rot="-1304888">
              <a:off x="5719793" y="3392597"/>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3" name="Google Shape;613;p2"/>
            <p:cNvSpPr/>
            <p:nvPr/>
          </p:nvSpPr>
          <p:spPr>
            <a:xfrm rot="-1304888">
              <a:off x="5856183" y="3338104"/>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4" name="Google Shape;614;p2"/>
            <p:cNvSpPr/>
            <p:nvPr/>
          </p:nvSpPr>
          <p:spPr>
            <a:xfrm rot="-1304888">
              <a:off x="5992661" y="3283670"/>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5" name="Google Shape;615;p2"/>
            <p:cNvSpPr/>
            <p:nvPr/>
          </p:nvSpPr>
          <p:spPr>
            <a:xfrm rot="-1304888">
              <a:off x="6129050" y="3229175"/>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6" name="Google Shape;616;p2"/>
            <p:cNvSpPr/>
            <p:nvPr/>
          </p:nvSpPr>
          <p:spPr>
            <a:xfrm rot="-1304888">
              <a:off x="6265528" y="3174647"/>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7" name="Google Shape;617;p2"/>
            <p:cNvSpPr/>
            <p:nvPr/>
          </p:nvSpPr>
          <p:spPr>
            <a:xfrm rot="-1304888">
              <a:off x="5777346" y="3536825"/>
              <a:ext cx="118893" cy="118893"/>
            </a:xfrm>
            <a:custGeom>
              <a:avLst/>
              <a:gdLst/>
              <a:ahLst/>
              <a:cxnLst/>
              <a:rect l="l" t="t" r="r" b="b"/>
              <a:pathLst>
                <a:path w="119062" h="119062" extrusionOk="0">
                  <a:moveTo>
                    <a:pt x="-296" y="-391"/>
                  </a:moveTo>
                  <a:lnTo>
                    <a:pt x="118767" y="-391"/>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8" name="Google Shape;618;p2"/>
            <p:cNvSpPr/>
            <p:nvPr/>
          </p:nvSpPr>
          <p:spPr>
            <a:xfrm rot="-1304888">
              <a:off x="5913824" y="3482297"/>
              <a:ext cx="118893" cy="118893"/>
            </a:xfrm>
            <a:custGeom>
              <a:avLst/>
              <a:gdLst/>
              <a:ahLst/>
              <a:cxnLst/>
              <a:rect l="l" t="t" r="r" b="b"/>
              <a:pathLst>
                <a:path w="119062" h="119062" extrusionOk="0">
                  <a:moveTo>
                    <a:pt x="-296" y="-391"/>
                  </a:moveTo>
                  <a:lnTo>
                    <a:pt x="118767" y="-391"/>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19" name="Google Shape;619;p2"/>
            <p:cNvSpPr/>
            <p:nvPr/>
          </p:nvSpPr>
          <p:spPr>
            <a:xfrm rot="-1304888">
              <a:off x="6050249" y="3427986"/>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0" name="Google Shape;620;p2"/>
            <p:cNvSpPr/>
            <p:nvPr/>
          </p:nvSpPr>
          <p:spPr>
            <a:xfrm rot="-1304888">
              <a:off x="6186727" y="3373457"/>
              <a:ext cx="118893" cy="118893"/>
            </a:xfrm>
            <a:custGeom>
              <a:avLst/>
              <a:gdLst/>
              <a:ahLst/>
              <a:cxnLst/>
              <a:rect l="l" t="t" r="r" b="b"/>
              <a:pathLst>
                <a:path w="119062" h="119062" extrusionOk="0">
                  <a:moveTo>
                    <a:pt x="-296" y="-391"/>
                  </a:moveTo>
                  <a:lnTo>
                    <a:pt x="118767" y="-391"/>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1" name="Google Shape;621;p2"/>
            <p:cNvSpPr/>
            <p:nvPr/>
          </p:nvSpPr>
          <p:spPr>
            <a:xfrm rot="-1304888">
              <a:off x="6323117" y="3318963"/>
              <a:ext cx="118893" cy="118893"/>
            </a:xfrm>
            <a:custGeom>
              <a:avLst/>
              <a:gdLst/>
              <a:ahLst/>
              <a:cxnLst/>
              <a:rect l="l" t="t" r="r" b="b"/>
              <a:pathLst>
                <a:path w="119062" h="119062" extrusionOk="0">
                  <a:moveTo>
                    <a:pt x="-296" y="-391"/>
                  </a:moveTo>
                  <a:lnTo>
                    <a:pt x="118767" y="-391"/>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2" name="Google Shape;622;p2"/>
            <p:cNvSpPr/>
            <p:nvPr/>
          </p:nvSpPr>
          <p:spPr>
            <a:xfrm rot="-1304888">
              <a:off x="5834928" y="3681106"/>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3" name="Google Shape;623;p2"/>
            <p:cNvSpPr/>
            <p:nvPr/>
          </p:nvSpPr>
          <p:spPr>
            <a:xfrm rot="-1304888">
              <a:off x="5971317" y="3626613"/>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4" name="Google Shape;624;p2"/>
            <p:cNvSpPr/>
            <p:nvPr/>
          </p:nvSpPr>
          <p:spPr>
            <a:xfrm rot="-1304888">
              <a:off x="6107795" y="3572179"/>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5" name="Google Shape;625;p2"/>
            <p:cNvSpPr/>
            <p:nvPr/>
          </p:nvSpPr>
          <p:spPr>
            <a:xfrm rot="-1304888">
              <a:off x="6244185" y="3517686"/>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6" name="Google Shape;626;p2"/>
            <p:cNvSpPr/>
            <p:nvPr/>
          </p:nvSpPr>
          <p:spPr>
            <a:xfrm rot="-1304888">
              <a:off x="6380758" y="3463156"/>
              <a:ext cx="118893" cy="118893"/>
            </a:xfrm>
            <a:custGeom>
              <a:avLst/>
              <a:gdLst/>
              <a:ahLst/>
              <a:cxnLst/>
              <a:rect l="l" t="t" r="r" b="b"/>
              <a:pathLst>
                <a:path w="119062" h="119062" extrusionOk="0">
                  <a:moveTo>
                    <a:pt x="-296" y="-390"/>
                  </a:moveTo>
                  <a:lnTo>
                    <a:pt x="118767" y="-390"/>
                  </a:lnTo>
                  <a:lnTo>
                    <a:pt x="118767" y="118672"/>
                  </a:lnTo>
                  <a:lnTo>
                    <a:pt x="-296" y="11867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7" name="Google Shape;627;p2"/>
            <p:cNvSpPr/>
            <p:nvPr/>
          </p:nvSpPr>
          <p:spPr>
            <a:xfrm>
              <a:off x="5874733" y="3807332"/>
              <a:ext cx="124396" cy="112204"/>
            </a:xfrm>
            <a:custGeom>
              <a:avLst/>
              <a:gdLst/>
              <a:ahLst/>
              <a:cxnLst/>
              <a:rect l="l" t="t" r="r" b="b"/>
              <a:pathLst>
                <a:path w="124396" h="112204" extrusionOk="0">
                  <a:moveTo>
                    <a:pt x="124101" y="34280"/>
                  </a:moveTo>
                  <a:cubicBezTo>
                    <a:pt x="121815" y="35804"/>
                    <a:pt x="119719" y="37328"/>
                    <a:pt x="117529" y="38948"/>
                  </a:cubicBezTo>
                  <a:lnTo>
                    <a:pt x="33328" y="106099"/>
                  </a:lnTo>
                  <a:lnTo>
                    <a:pt x="26850" y="111814"/>
                  </a:lnTo>
                  <a:lnTo>
                    <a:pt x="-296" y="43710"/>
                  </a:lnTo>
                  <a:lnTo>
                    <a:pt x="7229" y="40662"/>
                  </a:lnTo>
                  <a:lnTo>
                    <a:pt x="110194" y="-390"/>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8" name="Google Shape;628;p2"/>
            <p:cNvSpPr/>
            <p:nvPr/>
          </p:nvSpPr>
          <p:spPr>
            <a:xfrm>
              <a:off x="6010750" y="3753135"/>
              <a:ext cx="115633" cy="72580"/>
            </a:xfrm>
            <a:custGeom>
              <a:avLst/>
              <a:gdLst/>
              <a:ahLst/>
              <a:cxnLst/>
              <a:rect l="l" t="t" r="r" b="b"/>
              <a:pathLst>
                <a:path w="115633" h="72580" extrusionOk="0">
                  <a:moveTo>
                    <a:pt x="110289" y="-390"/>
                  </a:moveTo>
                  <a:lnTo>
                    <a:pt x="102669" y="2658"/>
                  </a:lnTo>
                  <a:lnTo>
                    <a:pt x="6943" y="40758"/>
                  </a:lnTo>
                  <a:lnTo>
                    <a:pt x="-296" y="43615"/>
                  </a:lnTo>
                  <a:lnTo>
                    <a:pt x="11229" y="72190"/>
                  </a:lnTo>
                  <a:lnTo>
                    <a:pt x="17897" y="67809"/>
                  </a:lnTo>
                  <a:cubicBezTo>
                    <a:pt x="47015" y="48835"/>
                    <a:pt x="77085" y="31385"/>
                    <a:pt x="108003" y="15516"/>
                  </a:cubicBezTo>
                  <a:lnTo>
                    <a:pt x="115338" y="11802"/>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29" name="Google Shape;629;p2"/>
            <p:cNvSpPr/>
            <p:nvPr/>
          </p:nvSpPr>
          <p:spPr>
            <a:xfrm>
              <a:off x="6147625" y="3698366"/>
              <a:ext cx="114871" cy="54673"/>
            </a:xfrm>
            <a:custGeom>
              <a:avLst/>
              <a:gdLst/>
              <a:ahLst/>
              <a:cxnLst/>
              <a:rect l="l" t="t" r="r" b="b"/>
              <a:pathLst>
                <a:path w="114871" h="54673" extrusionOk="0">
                  <a:moveTo>
                    <a:pt x="110289" y="-390"/>
                  </a:moveTo>
                  <a:lnTo>
                    <a:pt x="102384" y="2753"/>
                  </a:lnTo>
                  <a:lnTo>
                    <a:pt x="6562" y="40853"/>
                  </a:lnTo>
                  <a:lnTo>
                    <a:pt x="-296" y="43615"/>
                  </a:lnTo>
                  <a:lnTo>
                    <a:pt x="4086" y="54283"/>
                  </a:lnTo>
                  <a:lnTo>
                    <a:pt x="10753" y="51235"/>
                  </a:lnTo>
                  <a:cubicBezTo>
                    <a:pt x="41976" y="36890"/>
                    <a:pt x="73932" y="24165"/>
                    <a:pt x="106479" y="13135"/>
                  </a:cubicBezTo>
                  <a:lnTo>
                    <a:pt x="114576" y="10373"/>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0" name="Google Shape;630;p2"/>
            <p:cNvSpPr/>
            <p:nvPr/>
          </p:nvSpPr>
          <p:spPr>
            <a:xfrm>
              <a:off x="6284118" y="3643883"/>
              <a:ext cx="122300" cy="56768"/>
            </a:xfrm>
            <a:custGeom>
              <a:avLst/>
              <a:gdLst/>
              <a:ahLst/>
              <a:cxnLst/>
              <a:rect l="l" t="t" r="r" b="b"/>
              <a:pathLst>
                <a:path w="122300" h="56768" extrusionOk="0">
                  <a:moveTo>
                    <a:pt x="110194" y="-390"/>
                  </a:moveTo>
                  <a:lnTo>
                    <a:pt x="102003" y="2943"/>
                  </a:lnTo>
                  <a:lnTo>
                    <a:pt x="6276" y="41043"/>
                  </a:lnTo>
                  <a:lnTo>
                    <a:pt x="-296" y="43710"/>
                  </a:lnTo>
                  <a:lnTo>
                    <a:pt x="4752" y="56378"/>
                  </a:lnTo>
                  <a:lnTo>
                    <a:pt x="11515" y="54283"/>
                  </a:lnTo>
                  <a:cubicBezTo>
                    <a:pt x="44958" y="44529"/>
                    <a:pt x="78886" y="36490"/>
                    <a:pt x="113147" y="30185"/>
                  </a:cubicBezTo>
                  <a:lnTo>
                    <a:pt x="113147" y="30185"/>
                  </a:lnTo>
                  <a:lnTo>
                    <a:pt x="122005" y="28566"/>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1" name="Google Shape;631;p2"/>
            <p:cNvSpPr/>
            <p:nvPr/>
          </p:nvSpPr>
          <p:spPr>
            <a:xfrm>
              <a:off x="6420802" y="3589590"/>
              <a:ext cx="137541" cy="78771"/>
            </a:xfrm>
            <a:custGeom>
              <a:avLst/>
              <a:gdLst/>
              <a:ahLst/>
              <a:cxnLst/>
              <a:rect l="l" t="t" r="r" b="b"/>
              <a:pathLst>
                <a:path w="137541" h="78771" extrusionOk="0">
                  <a:moveTo>
                    <a:pt x="137245" y="67904"/>
                  </a:moveTo>
                  <a:lnTo>
                    <a:pt x="127720" y="67904"/>
                  </a:lnTo>
                  <a:lnTo>
                    <a:pt x="20469" y="77429"/>
                  </a:lnTo>
                  <a:lnTo>
                    <a:pt x="13611" y="78381"/>
                  </a:lnTo>
                  <a:lnTo>
                    <a:pt x="-296" y="43710"/>
                  </a:lnTo>
                  <a:lnTo>
                    <a:pt x="5991" y="41139"/>
                  </a:lnTo>
                  <a:lnTo>
                    <a:pt x="101717" y="3039"/>
                  </a:lnTo>
                  <a:lnTo>
                    <a:pt x="110289" y="-390"/>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2" name="Google Shape;632;p2"/>
            <p:cNvSpPr/>
            <p:nvPr/>
          </p:nvSpPr>
          <p:spPr>
            <a:xfrm rot="-1301707">
              <a:off x="5726680" y="3400118"/>
              <a:ext cx="103246" cy="103246"/>
            </a:xfrm>
            <a:custGeom>
              <a:avLst/>
              <a:gdLst/>
              <a:ahLst/>
              <a:cxnLst/>
              <a:rect l="l" t="t" r="r" b="b"/>
              <a:pathLst>
                <a:path w="103153" h="103153" extrusionOk="0">
                  <a:moveTo>
                    <a:pt x="-296" y="-390"/>
                  </a:moveTo>
                  <a:lnTo>
                    <a:pt x="102858" y="-390"/>
                  </a:lnTo>
                  <a:lnTo>
                    <a:pt x="102858" y="102764"/>
                  </a:lnTo>
                  <a:lnTo>
                    <a:pt x="-296" y="102764"/>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3" name="Google Shape;633;p2"/>
            <p:cNvSpPr/>
            <p:nvPr/>
          </p:nvSpPr>
          <p:spPr>
            <a:xfrm rot="-1304888">
              <a:off x="5862197" y="3338346"/>
              <a:ext cx="102913" cy="102913"/>
            </a:xfrm>
            <a:custGeom>
              <a:avLst/>
              <a:gdLst/>
              <a:ahLst/>
              <a:cxnLst/>
              <a:rect l="l" t="t" r="r" b="b"/>
              <a:pathLst>
                <a:path w="103060" h="103060" extrusionOk="0">
                  <a:moveTo>
                    <a:pt x="-296" y="-391"/>
                  </a:moveTo>
                  <a:lnTo>
                    <a:pt x="102765" y="-391"/>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4" name="Google Shape;634;p2"/>
            <p:cNvSpPr/>
            <p:nvPr/>
          </p:nvSpPr>
          <p:spPr>
            <a:xfrm rot="-1304888">
              <a:off x="5998296" y="3284040"/>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5" name="Google Shape;635;p2"/>
            <p:cNvSpPr/>
            <p:nvPr/>
          </p:nvSpPr>
          <p:spPr>
            <a:xfrm rot="-1304888">
              <a:off x="6134456" y="3229645"/>
              <a:ext cx="102913" cy="102913"/>
            </a:xfrm>
            <a:custGeom>
              <a:avLst/>
              <a:gdLst/>
              <a:ahLst/>
              <a:cxnLst/>
              <a:rect l="l" t="t" r="r" b="b"/>
              <a:pathLst>
                <a:path w="103060" h="103060" extrusionOk="0">
                  <a:moveTo>
                    <a:pt x="-296" y="-391"/>
                  </a:moveTo>
                  <a:lnTo>
                    <a:pt x="102765" y="-391"/>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6" name="Google Shape;636;p2"/>
            <p:cNvSpPr/>
            <p:nvPr/>
          </p:nvSpPr>
          <p:spPr>
            <a:xfrm rot="-1304888">
              <a:off x="6270520" y="3175251"/>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7" name="Google Shape;637;p2"/>
            <p:cNvSpPr/>
            <p:nvPr/>
          </p:nvSpPr>
          <p:spPr>
            <a:xfrm rot="-1304888">
              <a:off x="5783590" y="3536874"/>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8" name="Google Shape;638;p2"/>
            <p:cNvSpPr/>
            <p:nvPr/>
          </p:nvSpPr>
          <p:spPr>
            <a:xfrm rot="-1304888">
              <a:off x="5919655" y="3482574"/>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39" name="Google Shape;639;p2"/>
            <p:cNvSpPr/>
            <p:nvPr/>
          </p:nvSpPr>
          <p:spPr>
            <a:xfrm rot="-1304888">
              <a:off x="6055849" y="3428268"/>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0" name="Google Shape;640;p2"/>
            <p:cNvSpPr/>
            <p:nvPr/>
          </p:nvSpPr>
          <p:spPr>
            <a:xfrm rot="-1301707">
              <a:off x="6193332" y="3381587"/>
              <a:ext cx="103246" cy="103246"/>
            </a:xfrm>
            <a:custGeom>
              <a:avLst/>
              <a:gdLst/>
              <a:ahLst/>
              <a:cxnLst/>
              <a:rect l="l" t="t" r="r" b="b"/>
              <a:pathLst>
                <a:path w="103153" h="103153" extrusionOk="0">
                  <a:moveTo>
                    <a:pt x="-296" y="-390"/>
                  </a:moveTo>
                  <a:lnTo>
                    <a:pt x="102858" y="-390"/>
                  </a:lnTo>
                  <a:lnTo>
                    <a:pt x="102858" y="102764"/>
                  </a:lnTo>
                  <a:lnTo>
                    <a:pt x="-296" y="102764"/>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1" name="Google Shape;641;p2"/>
            <p:cNvSpPr/>
            <p:nvPr/>
          </p:nvSpPr>
          <p:spPr>
            <a:xfrm rot="-1304888">
              <a:off x="6328197" y="3319532"/>
              <a:ext cx="102913" cy="102913"/>
            </a:xfrm>
            <a:custGeom>
              <a:avLst/>
              <a:gdLst/>
              <a:ahLst/>
              <a:cxnLst/>
              <a:rect l="l" t="t" r="r" b="b"/>
              <a:pathLst>
                <a:path w="103060" h="103060" extrusionOk="0">
                  <a:moveTo>
                    <a:pt x="-296" y="-391"/>
                  </a:moveTo>
                  <a:lnTo>
                    <a:pt x="102765" y="-391"/>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2" name="Google Shape;642;p2"/>
            <p:cNvSpPr/>
            <p:nvPr/>
          </p:nvSpPr>
          <p:spPr>
            <a:xfrm rot="-1304888">
              <a:off x="5839973" y="3681587"/>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3" name="Google Shape;643;p2"/>
            <p:cNvSpPr/>
            <p:nvPr/>
          </p:nvSpPr>
          <p:spPr>
            <a:xfrm rot="-1304888">
              <a:off x="5976161" y="3627341"/>
              <a:ext cx="102913" cy="102913"/>
            </a:xfrm>
            <a:custGeom>
              <a:avLst/>
              <a:gdLst/>
              <a:ahLst/>
              <a:cxnLst/>
              <a:rect l="l" t="t" r="r" b="b"/>
              <a:pathLst>
                <a:path w="103060" h="103060" extrusionOk="0">
                  <a:moveTo>
                    <a:pt x="-296" y="-391"/>
                  </a:moveTo>
                  <a:lnTo>
                    <a:pt x="102765" y="-391"/>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4" name="Google Shape;644;p2"/>
            <p:cNvSpPr/>
            <p:nvPr/>
          </p:nvSpPr>
          <p:spPr>
            <a:xfrm rot="-1304888">
              <a:off x="6112320" y="3572946"/>
              <a:ext cx="102913" cy="102913"/>
            </a:xfrm>
            <a:custGeom>
              <a:avLst/>
              <a:gdLst/>
              <a:ahLst/>
              <a:cxnLst/>
              <a:rect l="l" t="t" r="r" b="b"/>
              <a:pathLst>
                <a:path w="103060" h="103060" extrusionOk="0">
                  <a:moveTo>
                    <a:pt x="-296" y="-390"/>
                  </a:moveTo>
                  <a:lnTo>
                    <a:pt x="102765" y="-390"/>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5" name="Google Shape;645;p2"/>
            <p:cNvSpPr/>
            <p:nvPr/>
          </p:nvSpPr>
          <p:spPr>
            <a:xfrm rot="-1301707">
              <a:off x="6249681" y="3526522"/>
              <a:ext cx="103246" cy="103246"/>
            </a:xfrm>
            <a:custGeom>
              <a:avLst/>
              <a:gdLst/>
              <a:ahLst/>
              <a:cxnLst/>
              <a:rect l="l" t="t" r="r" b="b"/>
              <a:pathLst>
                <a:path w="103153" h="103153" extrusionOk="0">
                  <a:moveTo>
                    <a:pt x="-296" y="-390"/>
                  </a:moveTo>
                  <a:lnTo>
                    <a:pt x="102858" y="-390"/>
                  </a:lnTo>
                  <a:lnTo>
                    <a:pt x="102858" y="102764"/>
                  </a:lnTo>
                  <a:lnTo>
                    <a:pt x="-296" y="102764"/>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6" name="Google Shape;646;p2"/>
            <p:cNvSpPr/>
            <p:nvPr/>
          </p:nvSpPr>
          <p:spPr>
            <a:xfrm rot="-1304888">
              <a:off x="6384668" y="3464210"/>
              <a:ext cx="102913" cy="102913"/>
            </a:xfrm>
            <a:custGeom>
              <a:avLst/>
              <a:gdLst/>
              <a:ahLst/>
              <a:cxnLst/>
              <a:rect l="l" t="t" r="r" b="b"/>
              <a:pathLst>
                <a:path w="103060" h="103060" extrusionOk="0">
                  <a:moveTo>
                    <a:pt x="-296" y="-391"/>
                  </a:moveTo>
                  <a:lnTo>
                    <a:pt x="102765" y="-391"/>
                  </a:lnTo>
                  <a:lnTo>
                    <a:pt x="102765" y="102670"/>
                  </a:lnTo>
                  <a:lnTo>
                    <a:pt x="-296" y="10267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7" name="Google Shape;647;p2"/>
            <p:cNvSpPr/>
            <p:nvPr/>
          </p:nvSpPr>
          <p:spPr>
            <a:xfrm>
              <a:off x="5882258" y="3810285"/>
              <a:ext cx="110299" cy="103536"/>
            </a:xfrm>
            <a:custGeom>
              <a:avLst/>
              <a:gdLst/>
              <a:ahLst/>
              <a:cxnLst/>
              <a:rect l="l" t="t" r="r" b="b"/>
              <a:pathLst>
                <a:path w="110299" h="103536" extrusionOk="0">
                  <a:moveTo>
                    <a:pt x="110299" y="36385"/>
                  </a:moveTo>
                  <a:lnTo>
                    <a:pt x="26098" y="103537"/>
                  </a:lnTo>
                  <a:lnTo>
                    <a:pt x="0" y="38100"/>
                  </a:lnTo>
                  <a:lnTo>
                    <a:pt x="95821" y="0"/>
                  </a:lnTo>
                  <a:lnTo>
                    <a:pt x="110299" y="36385"/>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8" name="Google Shape;648;p2"/>
            <p:cNvSpPr/>
            <p:nvPr/>
          </p:nvSpPr>
          <p:spPr>
            <a:xfrm>
              <a:off x="6018370" y="3755992"/>
              <a:ext cx="101060" cy="65532"/>
            </a:xfrm>
            <a:custGeom>
              <a:avLst/>
              <a:gdLst/>
              <a:ahLst/>
              <a:cxnLst/>
              <a:rect l="l" t="t" r="r" b="b"/>
              <a:pathLst>
                <a:path w="101060" h="65532" extrusionOk="0">
                  <a:moveTo>
                    <a:pt x="100764" y="12849"/>
                  </a:moveTo>
                  <a:cubicBezTo>
                    <a:pt x="69846" y="28718"/>
                    <a:pt x="39776" y="46168"/>
                    <a:pt x="10658" y="65142"/>
                  </a:cubicBezTo>
                  <a:lnTo>
                    <a:pt x="-296" y="37710"/>
                  </a:lnTo>
                  <a:lnTo>
                    <a:pt x="95430" y="-39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49" name="Google Shape;649;p2"/>
            <p:cNvSpPr/>
            <p:nvPr/>
          </p:nvSpPr>
          <p:spPr>
            <a:xfrm>
              <a:off x="6154768" y="3701509"/>
              <a:ext cx="99917" cy="48482"/>
            </a:xfrm>
            <a:custGeom>
              <a:avLst/>
              <a:gdLst/>
              <a:ahLst/>
              <a:cxnLst/>
              <a:rect l="l" t="t" r="r" b="b"/>
              <a:pathLst>
                <a:path w="99917" h="48482" extrusionOk="0">
                  <a:moveTo>
                    <a:pt x="99621" y="9992"/>
                  </a:moveTo>
                  <a:cubicBezTo>
                    <a:pt x="67074" y="21022"/>
                    <a:pt x="35118" y="33747"/>
                    <a:pt x="3895" y="48092"/>
                  </a:cubicBezTo>
                  <a:lnTo>
                    <a:pt x="-296" y="37710"/>
                  </a:lnTo>
                  <a:lnTo>
                    <a:pt x="95526" y="-39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0" name="Google Shape;650;p2"/>
            <p:cNvSpPr/>
            <p:nvPr/>
          </p:nvSpPr>
          <p:spPr>
            <a:xfrm>
              <a:off x="6290976" y="3647312"/>
              <a:ext cx="106584" cy="51339"/>
            </a:xfrm>
            <a:custGeom>
              <a:avLst/>
              <a:gdLst/>
              <a:ahLst/>
              <a:cxnLst/>
              <a:rect l="l" t="t" r="r" b="b"/>
              <a:pathLst>
                <a:path w="106584" h="51339" extrusionOk="0">
                  <a:moveTo>
                    <a:pt x="106289" y="26756"/>
                  </a:moveTo>
                  <a:cubicBezTo>
                    <a:pt x="72123" y="33099"/>
                    <a:pt x="38290" y="41176"/>
                    <a:pt x="4943" y="50949"/>
                  </a:cubicBezTo>
                  <a:lnTo>
                    <a:pt x="-296" y="37710"/>
                  </a:lnTo>
                  <a:lnTo>
                    <a:pt x="95430" y="-390"/>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1" name="Google Shape;651;p2"/>
            <p:cNvSpPr/>
            <p:nvPr/>
          </p:nvSpPr>
          <p:spPr>
            <a:xfrm>
              <a:off x="6426802" y="3592829"/>
              <a:ext cx="121824" cy="74485"/>
            </a:xfrm>
            <a:custGeom>
              <a:avLst/>
              <a:gdLst/>
              <a:ahLst/>
              <a:cxnLst/>
              <a:rect l="l" t="t" r="r" b="b"/>
              <a:pathLst>
                <a:path w="121824" h="74485" extrusionOk="0">
                  <a:moveTo>
                    <a:pt x="121825" y="65151"/>
                  </a:moveTo>
                  <a:lnTo>
                    <a:pt x="14478" y="74486"/>
                  </a:lnTo>
                  <a:lnTo>
                    <a:pt x="0" y="38195"/>
                  </a:lnTo>
                  <a:lnTo>
                    <a:pt x="95726" y="0"/>
                  </a:lnTo>
                  <a:lnTo>
                    <a:pt x="121825" y="65151"/>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2" name="Google Shape;652;p2"/>
            <p:cNvSpPr/>
            <p:nvPr/>
          </p:nvSpPr>
          <p:spPr>
            <a:xfrm>
              <a:off x="6019894" y="2963131"/>
              <a:ext cx="306228" cy="259937"/>
            </a:xfrm>
            <a:custGeom>
              <a:avLst/>
              <a:gdLst/>
              <a:ahLst/>
              <a:cxnLst/>
              <a:rect l="l" t="t" r="r" b="b"/>
              <a:pathLst>
                <a:path w="306228" h="259937" extrusionOk="0">
                  <a:moveTo>
                    <a:pt x="46482" y="81725"/>
                  </a:moveTo>
                  <a:lnTo>
                    <a:pt x="251270" y="0"/>
                  </a:lnTo>
                  <a:lnTo>
                    <a:pt x="306229" y="137731"/>
                  </a:lnTo>
                  <a:lnTo>
                    <a:pt x="0" y="259937"/>
                  </a:lnTo>
                  <a:lnTo>
                    <a:pt x="46482" y="81725"/>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653" name="Google Shape;653;p2"/>
          <p:cNvGrpSpPr/>
          <p:nvPr/>
        </p:nvGrpSpPr>
        <p:grpSpPr>
          <a:xfrm>
            <a:off x="2646245" y="4093304"/>
            <a:ext cx="1977877" cy="2663075"/>
            <a:chOff x="9306019" y="3257883"/>
            <a:chExt cx="2111311" cy="2842736"/>
          </a:xfrm>
        </p:grpSpPr>
        <p:sp>
          <p:nvSpPr>
            <p:cNvPr id="654" name="Google Shape;654;p2"/>
            <p:cNvSpPr/>
            <p:nvPr/>
          </p:nvSpPr>
          <p:spPr>
            <a:xfrm>
              <a:off x="9308115" y="3476672"/>
              <a:ext cx="2106929" cy="2623946"/>
            </a:xfrm>
            <a:custGeom>
              <a:avLst/>
              <a:gdLst/>
              <a:ahLst/>
              <a:cxnLst/>
              <a:rect l="l" t="t" r="r" b="b"/>
              <a:pathLst>
                <a:path w="2106929" h="2623946" extrusionOk="0">
                  <a:moveTo>
                    <a:pt x="1053465" y="0"/>
                  </a:moveTo>
                  <a:lnTo>
                    <a:pt x="1053465" y="0"/>
                  </a:lnTo>
                  <a:cubicBezTo>
                    <a:pt x="1635281" y="0"/>
                    <a:pt x="2106930" y="471652"/>
                    <a:pt x="2106930" y="1053465"/>
                  </a:cubicBezTo>
                  <a:lnTo>
                    <a:pt x="2106930" y="2486501"/>
                  </a:lnTo>
                  <a:cubicBezTo>
                    <a:pt x="2106930" y="2562406"/>
                    <a:pt x="2045389" y="2623947"/>
                    <a:pt x="1969484" y="2623947"/>
                  </a:cubicBezTo>
                  <a:lnTo>
                    <a:pt x="137446" y="2623947"/>
                  </a:lnTo>
                  <a:cubicBezTo>
                    <a:pt x="61536" y="2623947"/>
                    <a:pt x="0" y="2562406"/>
                    <a:pt x="0" y="2486501"/>
                  </a:cubicBezTo>
                  <a:lnTo>
                    <a:pt x="0" y="1053560"/>
                  </a:lnTo>
                  <a:cubicBezTo>
                    <a:pt x="-52" y="471748"/>
                    <a:pt x="471554" y="52"/>
                    <a:pt x="1053370" y="0"/>
                  </a:cubicBezTo>
                  <a:cubicBezTo>
                    <a:pt x="1053398" y="0"/>
                    <a:pt x="1053436" y="0"/>
                    <a:pt x="1053465" y="0"/>
                  </a:cubicBez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5" name="Google Shape;655;p2"/>
            <p:cNvSpPr/>
            <p:nvPr/>
          </p:nvSpPr>
          <p:spPr>
            <a:xfrm>
              <a:off x="9306019" y="3476672"/>
              <a:ext cx="1114520" cy="2623947"/>
            </a:xfrm>
            <a:custGeom>
              <a:avLst/>
              <a:gdLst/>
              <a:ahLst/>
              <a:cxnLst/>
              <a:rect l="l" t="t" r="r" b="b"/>
              <a:pathLst>
                <a:path w="1114520" h="2623947" extrusionOk="0">
                  <a:moveTo>
                    <a:pt x="121772" y="1053115"/>
                  </a:moveTo>
                  <a:lnTo>
                    <a:pt x="121772" y="2486056"/>
                  </a:lnTo>
                  <a:cubicBezTo>
                    <a:pt x="121772" y="2561932"/>
                    <a:pt x="183247" y="2623454"/>
                    <a:pt x="259123" y="2623501"/>
                  </a:cubicBezTo>
                  <a:lnTo>
                    <a:pt x="137203" y="2623501"/>
                  </a:lnTo>
                  <a:cubicBezTo>
                    <a:pt x="61346" y="2623558"/>
                    <a:pt x="-186" y="2562103"/>
                    <a:pt x="-243" y="2486246"/>
                  </a:cubicBezTo>
                  <a:cubicBezTo>
                    <a:pt x="-243" y="2486179"/>
                    <a:pt x="-243" y="2486122"/>
                    <a:pt x="-243" y="2486056"/>
                  </a:cubicBezTo>
                  <a:lnTo>
                    <a:pt x="-243" y="1053115"/>
                  </a:lnTo>
                  <a:cubicBezTo>
                    <a:pt x="-243" y="473613"/>
                    <a:pt x="473817" y="-446"/>
                    <a:pt x="1053222" y="-446"/>
                  </a:cubicBezTo>
                  <a:cubicBezTo>
                    <a:pt x="1073701" y="-446"/>
                    <a:pt x="1093989" y="126"/>
                    <a:pt x="1114278" y="1364"/>
                  </a:cubicBezTo>
                  <a:cubicBezTo>
                    <a:pt x="562970" y="33177"/>
                    <a:pt x="121772" y="494092"/>
                    <a:pt x="121772" y="1053115"/>
                  </a:cubicBezTo>
                  <a:close/>
                </a:path>
              </a:pathLst>
            </a:custGeom>
            <a:solidFill>
              <a:srgbClr val="FFFFFF">
                <a:alpha val="16079"/>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6" name="Google Shape;656;p2"/>
            <p:cNvSpPr/>
            <p:nvPr/>
          </p:nvSpPr>
          <p:spPr>
            <a:xfrm>
              <a:off x="10302810" y="3476672"/>
              <a:ext cx="1114520" cy="2623947"/>
            </a:xfrm>
            <a:custGeom>
              <a:avLst/>
              <a:gdLst/>
              <a:ahLst/>
              <a:cxnLst/>
              <a:rect l="l" t="t" r="r" b="b"/>
              <a:pathLst>
                <a:path w="1114520" h="2623947" extrusionOk="0">
                  <a:moveTo>
                    <a:pt x="1114278" y="1053115"/>
                  </a:moveTo>
                  <a:lnTo>
                    <a:pt x="1114278" y="2486056"/>
                  </a:lnTo>
                  <a:cubicBezTo>
                    <a:pt x="1114278" y="2561960"/>
                    <a:pt x="1052737" y="2623501"/>
                    <a:pt x="976832" y="2623501"/>
                  </a:cubicBezTo>
                  <a:lnTo>
                    <a:pt x="854817" y="2623501"/>
                  </a:lnTo>
                  <a:cubicBezTo>
                    <a:pt x="930693" y="2623454"/>
                    <a:pt x="992167" y="2561932"/>
                    <a:pt x="992167" y="2486056"/>
                  </a:cubicBezTo>
                  <a:lnTo>
                    <a:pt x="992167" y="1053115"/>
                  </a:lnTo>
                  <a:cubicBezTo>
                    <a:pt x="992167" y="494188"/>
                    <a:pt x="551064" y="33273"/>
                    <a:pt x="-243" y="1364"/>
                  </a:cubicBezTo>
                  <a:cubicBezTo>
                    <a:pt x="19855" y="126"/>
                    <a:pt x="40238" y="-446"/>
                    <a:pt x="60717" y="-446"/>
                  </a:cubicBezTo>
                  <a:cubicBezTo>
                    <a:pt x="640123" y="-446"/>
                    <a:pt x="1114278" y="473613"/>
                    <a:pt x="1114278" y="1053115"/>
                  </a:cubicBezTo>
                  <a:close/>
                </a:path>
              </a:pathLst>
            </a:custGeom>
            <a:solidFill>
              <a:srgbClr val="0C0C0C">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7" name="Google Shape;657;p2"/>
            <p:cNvSpPr/>
            <p:nvPr/>
          </p:nvSpPr>
          <p:spPr>
            <a:xfrm>
              <a:off x="9580816" y="4611957"/>
              <a:ext cx="1518000" cy="1269300"/>
            </a:xfrm>
            <a:prstGeom prst="roundRect">
              <a:avLst>
                <a:gd name="adj" fmla="val 13029"/>
              </a:avLst>
            </a:prstGeom>
            <a:solidFill>
              <a:schemeClr val="accent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8" name="Google Shape;658;p2"/>
            <p:cNvSpPr/>
            <p:nvPr/>
          </p:nvSpPr>
          <p:spPr>
            <a:xfrm>
              <a:off x="9600913" y="4622816"/>
              <a:ext cx="1504188" cy="1257871"/>
            </a:xfrm>
            <a:custGeom>
              <a:avLst/>
              <a:gdLst/>
              <a:ahLst/>
              <a:cxnLst/>
              <a:rect l="l" t="t" r="r" b="b"/>
              <a:pathLst>
                <a:path w="1504188" h="1257871" extrusionOk="0">
                  <a:moveTo>
                    <a:pt x="1503945" y="141572"/>
                  </a:moveTo>
                  <a:lnTo>
                    <a:pt x="1503945" y="1103597"/>
                  </a:lnTo>
                  <a:cubicBezTo>
                    <a:pt x="1503736" y="1188427"/>
                    <a:pt x="1435041" y="1257169"/>
                    <a:pt x="1350212" y="1257426"/>
                  </a:cubicBezTo>
                  <a:lnTo>
                    <a:pt x="139679" y="1257426"/>
                  </a:lnTo>
                  <a:cubicBezTo>
                    <a:pt x="79424" y="1257255"/>
                    <a:pt x="24789" y="1222031"/>
                    <a:pt x="-243" y="1167224"/>
                  </a:cubicBezTo>
                  <a:cubicBezTo>
                    <a:pt x="18359" y="1174939"/>
                    <a:pt x="38295" y="1178883"/>
                    <a:pt x="58431" y="1178844"/>
                  </a:cubicBezTo>
                  <a:lnTo>
                    <a:pt x="1268963" y="1178844"/>
                  </a:lnTo>
                  <a:cubicBezTo>
                    <a:pt x="1353784" y="1178635"/>
                    <a:pt x="1422487" y="1109931"/>
                    <a:pt x="1422697" y="1025111"/>
                  </a:cubicBezTo>
                  <a:lnTo>
                    <a:pt x="1422697" y="63086"/>
                  </a:lnTo>
                  <a:cubicBezTo>
                    <a:pt x="1422716" y="41160"/>
                    <a:pt x="1418001" y="19490"/>
                    <a:pt x="1408886" y="-446"/>
                  </a:cubicBezTo>
                  <a:cubicBezTo>
                    <a:pt x="1466303" y="23405"/>
                    <a:pt x="1503783" y="79402"/>
                    <a:pt x="1503945" y="141572"/>
                  </a:cubicBezTo>
                  <a:close/>
                </a:path>
              </a:pathLst>
            </a:custGeom>
            <a:solidFill>
              <a:srgbClr val="0C0C0C">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59" name="Google Shape;659;p2"/>
            <p:cNvSpPr/>
            <p:nvPr/>
          </p:nvSpPr>
          <p:spPr>
            <a:xfrm>
              <a:off x="9587674" y="4610338"/>
              <a:ext cx="1504378" cy="1257871"/>
            </a:xfrm>
            <a:custGeom>
              <a:avLst/>
              <a:gdLst/>
              <a:ahLst/>
              <a:cxnLst/>
              <a:rect l="l" t="t" r="r" b="b"/>
              <a:pathLst>
                <a:path w="1504378" h="1257871" extrusionOk="0">
                  <a:moveTo>
                    <a:pt x="1504136" y="89661"/>
                  </a:moveTo>
                  <a:cubicBezTo>
                    <a:pt x="1485543" y="81917"/>
                    <a:pt x="1465598" y="77935"/>
                    <a:pt x="1445462" y="77945"/>
                  </a:cubicBezTo>
                  <a:lnTo>
                    <a:pt x="234929" y="77945"/>
                  </a:lnTo>
                  <a:cubicBezTo>
                    <a:pt x="150100" y="78202"/>
                    <a:pt x="81405" y="146944"/>
                    <a:pt x="81196" y="231774"/>
                  </a:cubicBezTo>
                  <a:lnTo>
                    <a:pt x="81196" y="1193799"/>
                  </a:lnTo>
                  <a:cubicBezTo>
                    <a:pt x="81177" y="1215754"/>
                    <a:pt x="85892" y="1237452"/>
                    <a:pt x="95007" y="1257426"/>
                  </a:cubicBezTo>
                  <a:cubicBezTo>
                    <a:pt x="37514" y="1233585"/>
                    <a:pt x="-33" y="1177549"/>
                    <a:pt x="-243" y="1115313"/>
                  </a:cubicBezTo>
                  <a:lnTo>
                    <a:pt x="-243" y="153288"/>
                  </a:lnTo>
                  <a:cubicBezTo>
                    <a:pt x="-33" y="68468"/>
                    <a:pt x="68670" y="-236"/>
                    <a:pt x="153490" y="-446"/>
                  </a:cubicBezTo>
                  <a:lnTo>
                    <a:pt x="1364213" y="-446"/>
                  </a:lnTo>
                  <a:cubicBezTo>
                    <a:pt x="1424440" y="-293"/>
                    <a:pt x="1479075" y="34892"/>
                    <a:pt x="1504136" y="89661"/>
                  </a:cubicBezTo>
                  <a:close/>
                </a:path>
              </a:pathLst>
            </a:custGeom>
            <a:solidFill>
              <a:srgbClr val="FFFFFF">
                <a:alpha val="2682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0" name="Google Shape;660;p2"/>
            <p:cNvSpPr/>
            <p:nvPr/>
          </p:nvSpPr>
          <p:spPr>
            <a:xfrm>
              <a:off x="9577577" y="4955524"/>
              <a:ext cx="1524666" cy="66294"/>
            </a:xfrm>
            <a:custGeom>
              <a:avLst/>
              <a:gdLst/>
              <a:ahLst/>
              <a:cxnLst/>
              <a:rect l="l" t="t" r="r" b="b"/>
              <a:pathLst>
                <a:path w="1524666" h="66294" extrusionOk="0">
                  <a:moveTo>
                    <a:pt x="0" y="0"/>
                  </a:moveTo>
                  <a:lnTo>
                    <a:pt x="1524667" y="0"/>
                  </a:lnTo>
                  <a:lnTo>
                    <a:pt x="1524667" y="66294"/>
                  </a:lnTo>
                  <a:lnTo>
                    <a:pt x="0" y="66294"/>
                  </a:lnTo>
                  <a:close/>
                </a:path>
              </a:pathLst>
            </a:custGeom>
            <a:solidFill>
              <a:srgbClr val="AE6A1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1" name="Google Shape;661;p2"/>
            <p:cNvSpPr/>
            <p:nvPr/>
          </p:nvSpPr>
          <p:spPr>
            <a:xfrm>
              <a:off x="9577577" y="5021818"/>
              <a:ext cx="1524666" cy="66294"/>
            </a:xfrm>
            <a:custGeom>
              <a:avLst/>
              <a:gdLst/>
              <a:ahLst/>
              <a:cxnLst/>
              <a:rect l="l" t="t" r="r" b="b"/>
              <a:pathLst>
                <a:path w="1524666" h="66294" extrusionOk="0">
                  <a:moveTo>
                    <a:pt x="0" y="0"/>
                  </a:moveTo>
                  <a:lnTo>
                    <a:pt x="1524667" y="0"/>
                  </a:lnTo>
                  <a:lnTo>
                    <a:pt x="1524667" y="66294"/>
                  </a:lnTo>
                  <a:lnTo>
                    <a:pt x="0" y="66294"/>
                  </a:lnTo>
                  <a:close/>
                </a:path>
              </a:pathLst>
            </a:custGeom>
            <a:solidFill>
              <a:srgbClr val="A140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2" name="Google Shape;662;p2"/>
            <p:cNvSpPr/>
            <p:nvPr/>
          </p:nvSpPr>
          <p:spPr>
            <a:xfrm>
              <a:off x="9561766" y="5029724"/>
              <a:ext cx="48006" cy="105822"/>
            </a:xfrm>
            <a:custGeom>
              <a:avLst/>
              <a:gdLst/>
              <a:ahLst/>
              <a:cxnLst/>
              <a:rect l="l" t="t" r="r" b="b"/>
              <a:pathLst>
                <a:path w="48006" h="105822" extrusionOk="0">
                  <a:moveTo>
                    <a:pt x="24003" y="0"/>
                  </a:moveTo>
                  <a:cubicBezTo>
                    <a:pt x="37259" y="0"/>
                    <a:pt x="48006" y="0"/>
                    <a:pt x="48006" y="0"/>
                  </a:cubicBezTo>
                  <a:lnTo>
                    <a:pt x="48006" y="105823"/>
                  </a:lnTo>
                  <a:cubicBezTo>
                    <a:pt x="48006" y="105823"/>
                    <a:pt x="37259" y="105823"/>
                    <a:pt x="24003" y="105823"/>
                  </a:cubicBezTo>
                  <a:lnTo>
                    <a:pt x="24003" y="105823"/>
                  </a:lnTo>
                  <a:cubicBezTo>
                    <a:pt x="10747" y="105823"/>
                    <a:pt x="0" y="105823"/>
                    <a:pt x="0" y="105823"/>
                  </a:cubicBezTo>
                  <a:lnTo>
                    <a:pt x="0" y="0"/>
                  </a:lnTo>
                  <a:cubicBezTo>
                    <a:pt x="0" y="0"/>
                    <a:pt x="10747" y="0"/>
                    <a:pt x="24003" y="0"/>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3" name="Google Shape;663;p2"/>
            <p:cNvSpPr/>
            <p:nvPr/>
          </p:nvSpPr>
          <p:spPr>
            <a:xfrm>
              <a:off x="9554431" y="5023931"/>
              <a:ext cx="62769" cy="118854"/>
            </a:xfrm>
            <a:custGeom>
              <a:avLst/>
              <a:gdLst/>
              <a:ahLst/>
              <a:cxnLst/>
              <a:rect l="l" t="t" r="r" b="b"/>
              <a:pathLst>
                <a:path w="62769" h="118854" extrusionOk="0">
                  <a:moveTo>
                    <a:pt x="31094" y="118409"/>
                  </a:moveTo>
                  <a:cubicBezTo>
                    <a:pt x="13787" y="118409"/>
                    <a:pt x="-243" y="104378"/>
                    <a:pt x="-243" y="87072"/>
                  </a:cubicBezTo>
                  <a:lnTo>
                    <a:pt x="-243" y="29255"/>
                  </a:lnTo>
                  <a:cubicBezTo>
                    <a:pt x="709" y="11919"/>
                    <a:pt x="15540" y="-1358"/>
                    <a:pt x="32875" y="-397"/>
                  </a:cubicBezTo>
                  <a:cubicBezTo>
                    <a:pt x="48868" y="480"/>
                    <a:pt x="61641" y="13253"/>
                    <a:pt x="62527" y="29255"/>
                  </a:cubicBezTo>
                  <a:lnTo>
                    <a:pt x="62527" y="87072"/>
                  </a:lnTo>
                  <a:cubicBezTo>
                    <a:pt x="62527" y="104378"/>
                    <a:pt x="48496" y="118409"/>
                    <a:pt x="31189" y="118409"/>
                  </a:cubicBezTo>
                  <a:cubicBezTo>
                    <a:pt x="31161" y="118409"/>
                    <a:pt x="31123" y="118409"/>
                    <a:pt x="31094" y="118409"/>
                  </a:cubicBezTo>
                  <a:close/>
                  <a:moveTo>
                    <a:pt x="31094" y="12681"/>
                  </a:moveTo>
                  <a:cubicBezTo>
                    <a:pt x="21941" y="12681"/>
                    <a:pt x="14521" y="20101"/>
                    <a:pt x="14521" y="29255"/>
                  </a:cubicBezTo>
                  <a:lnTo>
                    <a:pt x="14521" y="87072"/>
                  </a:lnTo>
                  <a:cubicBezTo>
                    <a:pt x="13825" y="96254"/>
                    <a:pt x="20702" y="104254"/>
                    <a:pt x="29885" y="104950"/>
                  </a:cubicBezTo>
                  <a:cubicBezTo>
                    <a:pt x="39067" y="105645"/>
                    <a:pt x="47068" y="98768"/>
                    <a:pt x="47763" y="89586"/>
                  </a:cubicBezTo>
                  <a:cubicBezTo>
                    <a:pt x="47830" y="88748"/>
                    <a:pt x="47830" y="87909"/>
                    <a:pt x="47763" y="87072"/>
                  </a:cubicBezTo>
                  <a:lnTo>
                    <a:pt x="47763" y="29255"/>
                  </a:lnTo>
                  <a:cubicBezTo>
                    <a:pt x="47763" y="20101"/>
                    <a:pt x="40343" y="12681"/>
                    <a:pt x="31189" y="12681"/>
                  </a:cubicBezTo>
                  <a:cubicBezTo>
                    <a:pt x="31161" y="12681"/>
                    <a:pt x="31123" y="12681"/>
                    <a:pt x="31094" y="12681"/>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4" name="Google Shape;664;p2"/>
            <p:cNvSpPr/>
            <p:nvPr/>
          </p:nvSpPr>
          <p:spPr>
            <a:xfrm>
              <a:off x="9561766" y="5138785"/>
              <a:ext cx="48006" cy="213740"/>
            </a:xfrm>
            <a:custGeom>
              <a:avLst/>
              <a:gdLst/>
              <a:ahLst/>
              <a:cxnLst/>
              <a:rect l="l" t="t" r="r" b="b"/>
              <a:pathLst>
                <a:path w="48006" h="213740" extrusionOk="0">
                  <a:moveTo>
                    <a:pt x="24003" y="0"/>
                  </a:moveTo>
                  <a:cubicBezTo>
                    <a:pt x="37259" y="0"/>
                    <a:pt x="48006" y="0"/>
                    <a:pt x="48006" y="0"/>
                  </a:cubicBezTo>
                  <a:lnTo>
                    <a:pt x="48006" y="213741"/>
                  </a:lnTo>
                  <a:cubicBezTo>
                    <a:pt x="48006" y="213741"/>
                    <a:pt x="37259" y="213741"/>
                    <a:pt x="24003" y="213741"/>
                  </a:cubicBezTo>
                  <a:lnTo>
                    <a:pt x="24003" y="213741"/>
                  </a:lnTo>
                  <a:cubicBezTo>
                    <a:pt x="10747" y="213741"/>
                    <a:pt x="0" y="213741"/>
                    <a:pt x="0" y="213741"/>
                  </a:cubicBezTo>
                  <a:lnTo>
                    <a:pt x="0" y="0"/>
                  </a:lnTo>
                  <a:cubicBezTo>
                    <a:pt x="0" y="0"/>
                    <a:pt x="10747" y="0"/>
                    <a:pt x="24003" y="0"/>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5" name="Google Shape;665;p2"/>
            <p:cNvSpPr/>
            <p:nvPr/>
          </p:nvSpPr>
          <p:spPr>
            <a:xfrm>
              <a:off x="9554431" y="5132992"/>
              <a:ext cx="62769" cy="226867"/>
            </a:xfrm>
            <a:custGeom>
              <a:avLst/>
              <a:gdLst/>
              <a:ahLst/>
              <a:cxnLst/>
              <a:rect l="l" t="t" r="r" b="b"/>
              <a:pathLst>
                <a:path w="62769" h="226867" extrusionOk="0">
                  <a:moveTo>
                    <a:pt x="31094" y="226422"/>
                  </a:moveTo>
                  <a:cubicBezTo>
                    <a:pt x="13806" y="226365"/>
                    <a:pt x="-196" y="212373"/>
                    <a:pt x="-243" y="195085"/>
                  </a:cubicBezTo>
                  <a:lnTo>
                    <a:pt x="-243" y="29255"/>
                  </a:lnTo>
                  <a:cubicBezTo>
                    <a:pt x="709" y="11919"/>
                    <a:pt x="15540" y="-1359"/>
                    <a:pt x="32875" y="-397"/>
                  </a:cubicBezTo>
                  <a:cubicBezTo>
                    <a:pt x="48868" y="479"/>
                    <a:pt x="61641" y="13252"/>
                    <a:pt x="62527" y="29255"/>
                  </a:cubicBezTo>
                  <a:lnTo>
                    <a:pt x="62527" y="195085"/>
                  </a:lnTo>
                  <a:cubicBezTo>
                    <a:pt x="62470" y="212411"/>
                    <a:pt x="48420" y="226422"/>
                    <a:pt x="31094" y="226422"/>
                  </a:cubicBezTo>
                  <a:close/>
                  <a:moveTo>
                    <a:pt x="31094" y="12681"/>
                  </a:moveTo>
                  <a:cubicBezTo>
                    <a:pt x="21941" y="12681"/>
                    <a:pt x="14521" y="20101"/>
                    <a:pt x="14521" y="29255"/>
                  </a:cubicBezTo>
                  <a:lnTo>
                    <a:pt x="14521" y="195085"/>
                  </a:lnTo>
                  <a:cubicBezTo>
                    <a:pt x="15216" y="204267"/>
                    <a:pt x="23217" y="211144"/>
                    <a:pt x="32399" y="210449"/>
                  </a:cubicBezTo>
                  <a:cubicBezTo>
                    <a:pt x="40610" y="209820"/>
                    <a:pt x="47144" y="203295"/>
                    <a:pt x="47763" y="195085"/>
                  </a:cubicBezTo>
                  <a:lnTo>
                    <a:pt x="47763" y="29255"/>
                  </a:lnTo>
                  <a:cubicBezTo>
                    <a:pt x="47763" y="20101"/>
                    <a:pt x="40343" y="12681"/>
                    <a:pt x="31189" y="12681"/>
                  </a:cubicBezTo>
                  <a:cubicBezTo>
                    <a:pt x="31161" y="12681"/>
                    <a:pt x="31123" y="12681"/>
                    <a:pt x="31094" y="12681"/>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6" name="Google Shape;666;p2"/>
            <p:cNvSpPr/>
            <p:nvPr/>
          </p:nvSpPr>
          <p:spPr>
            <a:xfrm>
              <a:off x="10361675" y="5671995"/>
              <a:ext cx="8667" cy="9525"/>
            </a:xfrm>
            <a:custGeom>
              <a:avLst/>
              <a:gdLst/>
              <a:ahLst/>
              <a:cxnLst/>
              <a:rect l="l" t="t" r="r" b="b"/>
              <a:pathLst>
                <a:path w="8667" h="9525" extrusionOk="0">
                  <a:moveTo>
                    <a:pt x="-243" y="-446"/>
                  </a:moveTo>
                  <a:lnTo>
                    <a:pt x="8425" y="-446"/>
                  </a:lnTo>
                  <a:lnTo>
                    <a:pt x="8425" y="-446"/>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7" name="Google Shape;667;p2"/>
            <p:cNvSpPr/>
            <p:nvPr/>
          </p:nvSpPr>
          <p:spPr>
            <a:xfrm>
              <a:off x="10353007" y="5671328"/>
              <a:ext cx="8667" cy="9525"/>
            </a:xfrm>
            <a:custGeom>
              <a:avLst/>
              <a:gdLst/>
              <a:ahLst/>
              <a:cxnLst/>
              <a:rect l="l" t="t" r="r" b="b"/>
              <a:pathLst>
                <a:path w="8667" h="9525" extrusionOk="0">
                  <a:moveTo>
                    <a:pt x="-243" y="-446"/>
                  </a:moveTo>
                  <a:lnTo>
                    <a:pt x="8425" y="-446"/>
                  </a:lnTo>
                  <a:lnTo>
                    <a:pt x="-243" y="-446"/>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8" name="Google Shape;668;p2"/>
            <p:cNvSpPr/>
            <p:nvPr/>
          </p:nvSpPr>
          <p:spPr>
            <a:xfrm>
              <a:off x="9396611" y="3257883"/>
              <a:ext cx="1930679" cy="674465"/>
            </a:xfrm>
            <a:custGeom>
              <a:avLst/>
              <a:gdLst/>
              <a:ahLst/>
              <a:cxnLst/>
              <a:rect l="l" t="t" r="r" b="b"/>
              <a:pathLst>
                <a:path w="1930679" h="674465" extrusionOk="0">
                  <a:moveTo>
                    <a:pt x="1911606" y="657827"/>
                  </a:moveTo>
                  <a:cubicBezTo>
                    <a:pt x="1895718" y="665218"/>
                    <a:pt x="1876859" y="658332"/>
                    <a:pt x="1869467" y="642444"/>
                  </a:cubicBezTo>
                  <a:cubicBezTo>
                    <a:pt x="1869420" y="642339"/>
                    <a:pt x="1869363" y="642225"/>
                    <a:pt x="1869315" y="642111"/>
                  </a:cubicBezTo>
                  <a:cubicBezTo>
                    <a:pt x="1707295" y="289876"/>
                    <a:pt x="1355384" y="63886"/>
                    <a:pt x="967678" y="63086"/>
                  </a:cubicBezTo>
                  <a:lnTo>
                    <a:pt x="964821" y="63086"/>
                  </a:lnTo>
                  <a:cubicBezTo>
                    <a:pt x="797314" y="63600"/>
                    <a:pt x="632684" y="106663"/>
                    <a:pt x="486380" y="188244"/>
                  </a:cubicBezTo>
                  <a:lnTo>
                    <a:pt x="486380" y="188244"/>
                  </a:lnTo>
                  <a:cubicBezTo>
                    <a:pt x="297537" y="293400"/>
                    <a:pt x="148128" y="457249"/>
                    <a:pt x="60803" y="654969"/>
                  </a:cubicBezTo>
                  <a:cubicBezTo>
                    <a:pt x="55755" y="666562"/>
                    <a:pt x="44296" y="674048"/>
                    <a:pt x="31657" y="674019"/>
                  </a:cubicBezTo>
                  <a:cubicBezTo>
                    <a:pt x="14083" y="674067"/>
                    <a:pt x="-195" y="659866"/>
                    <a:pt x="-243" y="642292"/>
                  </a:cubicBezTo>
                  <a:cubicBezTo>
                    <a:pt x="-262" y="637805"/>
                    <a:pt x="681" y="633357"/>
                    <a:pt x="2510" y="629252"/>
                  </a:cubicBezTo>
                  <a:cubicBezTo>
                    <a:pt x="171131" y="247899"/>
                    <a:pt x="548140" y="1278"/>
                    <a:pt x="965107" y="-446"/>
                  </a:cubicBezTo>
                  <a:lnTo>
                    <a:pt x="968059" y="-446"/>
                  </a:lnTo>
                  <a:cubicBezTo>
                    <a:pt x="1380701" y="430"/>
                    <a:pt x="1755243" y="240946"/>
                    <a:pt x="1927703" y="615822"/>
                  </a:cubicBezTo>
                  <a:cubicBezTo>
                    <a:pt x="1934799" y="631871"/>
                    <a:pt x="1927608" y="650636"/>
                    <a:pt x="1911606" y="657827"/>
                  </a:cubicBezTo>
                  <a:close/>
                </a:path>
              </a:pathLst>
            </a:custGeom>
            <a:solidFill>
              <a:srgbClr val="A140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69" name="Google Shape;669;p2"/>
            <p:cNvSpPr/>
            <p:nvPr/>
          </p:nvSpPr>
          <p:spPr>
            <a:xfrm>
              <a:off x="10323289" y="3617643"/>
              <a:ext cx="9525" cy="1904"/>
            </a:xfrm>
            <a:custGeom>
              <a:avLst/>
              <a:gdLst/>
              <a:ahLst/>
              <a:cxnLst/>
              <a:rect l="l" t="t" r="r" b="b"/>
              <a:pathLst>
                <a:path w="9525" h="1904" extrusionOk="0">
                  <a:moveTo>
                    <a:pt x="-243" y="-65"/>
                  </a:moveTo>
                  <a:lnTo>
                    <a:pt x="-243" y="-65"/>
                  </a:lnTo>
                  <a:cubicBezTo>
                    <a:pt x="-243" y="411"/>
                    <a:pt x="-243" y="983"/>
                    <a:pt x="-243" y="1459"/>
                  </a:cubicBezTo>
                  <a:lnTo>
                    <a:pt x="-243" y="-446"/>
                  </a:lnTo>
                  <a:lnTo>
                    <a:pt x="-243" y="-44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0" name="Google Shape;670;p2"/>
            <p:cNvSpPr/>
            <p:nvPr/>
          </p:nvSpPr>
          <p:spPr>
            <a:xfrm>
              <a:off x="10414824" y="3640598"/>
              <a:ext cx="42" cy="666"/>
            </a:xfrm>
            <a:custGeom>
              <a:avLst/>
              <a:gdLst/>
              <a:ahLst/>
              <a:cxnLst/>
              <a:rect l="l" t="t" r="r" b="b"/>
              <a:pathLst>
                <a:path w="42" h="666" extrusionOk="0">
                  <a:moveTo>
                    <a:pt x="-243" y="-446"/>
                  </a:moveTo>
                  <a:cubicBezTo>
                    <a:pt x="-186" y="-227"/>
                    <a:pt x="-186" y="2"/>
                    <a:pt x="-243" y="221"/>
                  </a:cubicBezTo>
                  <a:lnTo>
                    <a:pt x="-243" y="22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1" name="Google Shape;671;p2"/>
            <p:cNvSpPr/>
            <p:nvPr/>
          </p:nvSpPr>
          <p:spPr>
            <a:xfrm>
              <a:off x="10413777" y="3641264"/>
              <a:ext cx="952" cy="2000"/>
            </a:xfrm>
            <a:custGeom>
              <a:avLst/>
              <a:gdLst/>
              <a:ahLst/>
              <a:cxnLst/>
              <a:rect l="l" t="t" r="r" b="b"/>
              <a:pathLst>
                <a:path w="952" h="2000" extrusionOk="0">
                  <a:moveTo>
                    <a:pt x="709" y="-446"/>
                  </a:moveTo>
                  <a:lnTo>
                    <a:pt x="709" y="-446"/>
                  </a:lnTo>
                  <a:lnTo>
                    <a:pt x="-243" y="155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2" name="Google Shape;672;p2"/>
            <p:cNvSpPr/>
            <p:nvPr/>
          </p:nvSpPr>
          <p:spPr>
            <a:xfrm>
              <a:off x="10414824" y="3639169"/>
              <a:ext cx="666" cy="1428"/>
            </a:xfrm>
            <a:custGeom>
              <a:avLst/>
              <a:gdLst/>
              <a:ahLst/>
              <a:cxnLst/>
              <a:rect l="l" t="t" r="r" b="b"/>
              <a:pathLst>
                <a:path w="666" h="1428" extrusionOk="0">
                  <a:moveTo>
                    <a:pt x="424" y="-351"/>
                  </a:moveTo>
                  <a:lnTo>
                    <a:pt x="-243" y="983"/>
                  </a:lnTo>
                  <a:lnTo>
                    <a:pt x="-243" y="316"/>
                  </a:lnTo>
                  <a:cubicBezTo>
                    <a:pt x="-243" y="316"/>
                    <a:pt x="-243" y="-255"/>
                    <a:pt x="-243" y="-446"/>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3" name="Google Shape;673;p2"/>
            <p:cNvSpPr/>
            <p:nvPr/>
          </p:nvSpPr>
          <p:spPr>
            <a:xfrm>
              <a:off x="9731596" y="3773472"/>
              <a:ext cx="857" cy="1714"/>
            </a:xfrm>
            <a:custGeom>
              <a:avLst/>
              <a:gdLst/>
              <a:ahLst/>
              <a:cxnLst/>
              <a:rect l="l" t="t" r="r" b="b"/>
              <a:pathLst>
                <a:path w="857" h="1714" extrusionOk="0">
                  <a:moveTo>
                    <a:pt x="857" y="1715"/>
                  </a:moveTo>
                  <a:lnTo>
                    <a:pt x="286" y="952"/>
                  </a:lnTo>
                  <a:lnTo>
                    <a:pt x="0" y="0"/>
                  </a:lnTo>
                  <a:lnTo>
                    <a:pt x="571" y="762"/>
                  </a:lnTo>
                  <a:lnTo>
                    <a:pt x="857" y="17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4" name="Google Shape;674;p2"/>
            <p:cNvSpPr/>
            <p:nvPr/>
          </p:nvSpPr>
          <p:spPr>
            <a:xfrm>
              <a:off x="11275408" y="3868245"/>
              <a:ext cx="48006" cy="105822"/>
            </a:xfrm>
            <a:custGeom>
              <a:avLst/>
              <a:gdLst/>
              <a:ahLst/>
              <a:cxnLst/>
              <a:rect l="l" t="t" r="r" b="b"/>
              <a:pathLst>
                <a:path w="48006" h="105822" extrusionOk="0">
                  <a:moveTo>
                    <a:pt x="24003" y="0"/>
                  </a:moveTo>
                  <a:cubicBezTo>
                    <a:pt x="37260" y="0"/>
                    <a:pt x="48006" y="0"/>
                    <a:pt x="48006" y="0"/>
                  </a:cubicBezTo>
                  <a:lnTo>
                    <a:pt x="48006" y="105823"/>
                  </a:lnTo>
                  <a:cubicBezTo>
                    <a:pt x="48006" y="105823"/>
                    <a:pt x="37260" y="105823"/>
                    <a:pt x="24003" y="105823"/>
                  </a:cubicBezTo>
                  <a:lnTo>
                    <a:pt x="24003" y="105823"/>
                  </a:lnTo>
                  <a:cubicBezTo>
                    <a:pt x="10747" y="105823"/>
                    <a:pt x="0" y="105823"/>
                    <a:pt x="0" y="105823"/>
                  </a:cubicBezTo>
                  <a:lnTo>
                    <a:pt x="0" y="0"/>
                  </a:lnTo>
                  <a:cubicBezTo>
                    <a:pt x="0" y="0"/>
                    <a:pt x="10747" y="0"/>
                    <a:pt x="24003" y="0"/>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5" name="Google Shape;675;p2"/>
            <p:cNvSpPr/>
            <p:nvPr/>
          </p:nvSpPr>
          <p:spPr>
            <a:xfrm>
              <a:off x="11268169" y="3860911"/>
              <a:ext cx="62674" cy="120491"/>
            </a:xfrm>
            <a:custGeom>
              <a:avLst/>
              <a:gdLst/>
              <a:ahLst/>
              <a:cxnLst/>
              <a:rect l="l" t="t" r="r" b="b"/>
              <a:pathLst>
                <a:path w="62674" h="120491" extrusionOk="0">
                  <a:moveTo>
                    <a:pt x="31094" y="120046"/>
                  </a:moveTo>
                  <a:cubicBezTo>
                    <a:pt x="13787" y="120046"/>
                    <a:pt x="-243" y="106015"/>
                    <a:pt x="-243" y="88708"/>
                  </a:cubicBezTo>
                  <a:cubicBezTo>
                    <a:pt x="-243" y="88679"/>
                    <a:pt x="-243" y="88642"/>
                    <a:pt x="-243" y="88613"/>
                  </a:cubicBezTo>
                  <a:lnTo>
                    <a:pt x="-243" y="30892"/>
                  </a:lnTo>
                  <a:cubicBezTo>
                    <a:pt x="-243" y="13585"/>
                    <a:pt x="13787" y="-446"/>
                    <a:pt x="31094" y="-446"/>
                  </a:cubicBezTo>
                  <a:cubicBezTo>
                    <a:pt x="48401" y="-446"/>
                    <a:pt x="62432" y="13585"/>
                    <a:pt x="62432" y="30892"/>
                  </a:cubicBezTo>
                  <a:lnTo>
                    <a:pt x="62432" y="88613"/>
                  </a:lnTo>
                  <a:cubicBezTo>
                    <a:pt x="62432" y="105939"/>
                    <a:pt x="48420" y="119998"/>
                    <a:pt x="31094" y="120046"/>
                  </a:cubicBezTo>
                  <a:close/>
                  <a:moveTo>
                    <a:pt x="31094" y="14223"/>
                  </a:moveTo>
                  <a:cubicBezTo>
                    <a:pt x="21893" y="14223"/>
                    <a:pt x="14426" y="21691"/>
                    <a:pt x="14426" y="30892"/>
                  </a:cubicBezTo>
                  <a:lnTo>
                    <a:pt x="14426" y="88613"/>
                  </a:lnTo>
                  <a:cubicBezTo>
                    <a:pt x="13730" y="97795"/>
                    <a:pt x="20607" y="105796"/>
                    <a:pt x="29790" y="106491"/>
                  </a:cubicBezTo>
                  <a:cubicBezTo>
                    <a:pt x="38972" y="107186"/>
                    <a:pt x="46973" y="100310"/>
                    <a:pt x="47668" y="91128"/>
                  </a:cubicBezTo>
                  <a:cubicBezTo>
                    <a:pt x="47735" y="90289"/>
                    <a:pt x="47735" y="89451"/>
                    <a:pt x="47668" y="88613"/>
                  </a:cubicBezTo>
                  <a:lnTo>
                    <a:pt x="47668" y="30892"/>
                  </a:lnTo>
                  <a:cubicBezTo>
                    <a:pt x="47725" y="21738"/>
                    <a:pt x="40343" y="14280"/>
                    <a:pt x="31190" y="14223"/>
                  </a:cubicBezTo>
                  <a:cubicBezTo>
                    <a:pt x="31161" y="14223"/>
                    <a:pt x="31123" y="14223"/>
                    <a:pt x="31094" y="14223"/>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6" name="Google Shape;676;p2"/>
            <p:cNvSpPr/>
            <p:nvPr/>
          </p:nvSpPr>
          <p:spPr>
            <a:xfrm>
              <a:off x="11275408" y="3977307"/>
              <a:ext cx="48006" cy="213740"/>
            </a:xfrm>
            <a:custGeom>
              <a:avLst/>
              <a:gdLst/>
              <a:ahLst/>
              <a:cxnLst/>
              <a:rect l="l" t="t" r="r" b="b"/>
              <a:pathLst>
                <a:path w="48006" h="213740" extrusionOk="0">
                  <a:moveTo>
                    <a:pt x="24003" y="0"/>
                  </a:moveTo>
                  <a:cubicBezTo>
                    <a:pt x="37260" y="0"/>
                    <a:pt x="48006" y="0"/>
                    <a:pt x="48006" y="0"/>
                  </a:cubicBezTo>
                  <a:lnTo>
                    <a:pt x="48006" y="213741"/>
                  </a:lnTo>
                  <a:cubicBezTo>
                    <a:pt x="48006" y="213741"/>
                    <a:pt x="37260" y="213741"/>
                    <a:pt x="24003" y="213741"/>
                  </a:cubicBezTo>
                  <a:lnTo>
                    <a:pt x="24003" y="213741"/>
                  </a:lnTo>
                  <a:cubicBezTo>
                    <a:pt x="10747" y="213741"/>
                    <a:pt x="0" y="213741"/>
                    <a:pt x="0" y="213741"/>
                  </a:cubicBezTo>
                  <a:lnTo>
                    <a:pt x="0" y="0"/>
                  </a:lnTo>
                  <a:cubicBezTo>
                    <a:pt x="0" y="0"/>
                    <a:pt x="10747" y="0"/>
                    <a:pt x="24003" y="0"/>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677" name="Google Shape;677;p2"/>
            <p:cNvSpPr/>
            <p:nvPr/>
          </p:nvSpPr>
          <p:spPr>
            <a:xfrm>
              <a:off x="11268169" y="3969877"/>
              <a:ext cx="62674" cy="228504"/>
            </a:xfrm>
            <a:custGeom>
              <a:avLst/>
              <a:gdLst/>
              <a:ahLst/>
              <a:cxnLst/>
              <a:rect l="l" t="t" r="r" b="b"/>
              <a:pathLst>
                <a:path w="62674" h="228504" extrusionOk="0">
                  <a:moveTo>
                    <a:pt x="31094" y="228059"/>
                  </a:moveTo>
                  <a:cubicBezTo>
                    <a:pt x="13787" y="228059"/>
                    <a:pt x="-243" y="214029"/>
                    <a:pt x="-243" y="196722"/>
                  </a:cubicBezTo>
                  <a:lnTo>
                    <a:pt x="-243" y="30892"/>
                  </a:lnTo>
                  <a:cubicBezTo>
                    <a:pt x="-243" y="13585"/>
                    <a:pt x="13787" y="-446"/>
                    <a:pt x="31094" y="-446"/>
                  </a:cubicBezTo>
                  <a:cubicBezTo>
                    <a:pt x="48401" y="-446"/>
                    <a:pt x="62432" y="13585"/>
                    <a:pt x="62432" y="30892"/>
                  </a:cubicBezTo>
                  <a:lnTo>
                    <a:pt x="62432" y="196722"/>
                  </a:lnTo>
                  <a:cubicBezTo>
                    <a:pt x="62384" y="214010"/>
                    <a:pt x="48382" y="228002"/>
                    <a:pt x="31094" y="228059"/>
                  </a:cubicBezTo>
                  <a:close/>
                  <a:moveTo>
                    <a:pt x="31094" y="14318"/>
                  </a:moveTo>
                  <a:cubicBezTo>
                    <a:pt x="21922" y="14318"/>
                    <a:pt x="14473" y="21719"/>
                    <a:pt x="14426" y="30892"/>
                  </a:cubicBezTo>
                  <a:lnTo>
                    <a:pt x="14426" y="196722"/>
                  </a:lnTo>
                  <a:cubicBezTo>
                    <a:pt x="15121" y="205904"/>
                    <a:pt x="23122" y="212781"/>
                    <a:pt x="32304" y="212085"/>
                  </a:cubicBezTo>
                  <a:cubicBezTo>
                    <a:pt x="40515" y="211457"/>
                    <a:pt x="47049" y="204932"/>
                    <a:pt x="47668" y="196722"/>
                  </a:cubicBezTo>
                  <a:lnTo>
                    <a:pt x="47668" y="30892"/>
                  </a:lnTo>
                  <a:cubicBezTo>
                    <a:pt x="47668" y="21738"/>
                    <a:pt x="40248" y="14318"/>
                    <a:pt x="31094" y="14318"/>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678" name="Google Shape;678;p2"/>
          <p:cNvSpPr txBox="1">
            <a:spLocks noGrp="1"/>
          </p:cNvSpPr>
          <p:nvPr>
            <p:ph type="subTitle" idx="1"/>
          </p:nvPr>
        </p:nvSpPr>
        <p:spPr>
          <a:xfrm>
            <a:off x="6597750" y="1965450"/>
            <a:ext cx="5102700" cy="364800"/>
          </a:xfrm>
          <a:prstGeom prst="rect">
            <a:avLst/>
          </a:prstGeom>
        </p:spPr>
        <p:txBody>
          <a:bodyPr spcFirstLastPara="1" wrap="square" lIns="121900" tIns="121900" rIns="121900" bIns="121900" anchor="t" anchorCtr="0">
            <a:noAutofit/>
          </a:bodyPr>
          <a:lstStyle>
            <a:lvl1pPr lvl="0">
              <a:spcBef>
                <a:spcPts val="0"/>
              </a:spcBef>
              <a:spcAft>
                <a:spcPts val="0"/>
              </a:spcAft>
              <a:buClr>
                <a:schemeClr val="lt2"/>
              </a:buClr>
              <a:buSzPts val="1900"/>
              <a:buNone/>
              <a:defRPr>
                <a:solidFill>
                  <a:schemeClr val="lt2"/>
                </a:solidFill>
              </a:defRPr>
            </a:lvl1pPr>
            <a:lvl2pPr lvl="1">
              <a:spcBef>
                <a:spcPts val="2100"/>
              </a:spcBef>
              <a:spcAft>
                <a:spcPts val="0"/>
              </a:spcAft>
              <a:buClr>
                <a:schemeClr val="lt2"/>
              </a:buClr>
              <a:buSzPts val="1900"/>
              <a:buNone/>
              <a:defRPr>
                <a:solidFill>
                  <a:schemeClr val="lt2"/>
                </a:solidFill>
              </a:defRPr>
            </a:lvl2pPr>
            <a:lvl3pPr lvl="2">
              <a:spcBef>
                <a:spcPts val="2100"/>
              </a:spcBef>
              <a:spcAft>
                <a:spcPts val="0"/>
              </a:spcAft>
              <a:buClr>
                <a:schemeClr val="lt2"/>
              </a:buClr>
              <a:buSzPts val="1900"/>
              <a:buNone/>
              <a:defRPr>
                <a:solidFill>
                  <a:schemeClr val="lt2"/>
                </a:solidFill>
              </a:defRPr>
            </a:lvl3pPr>
            <a:lvl4pPr lvl="3">
              <a:spcBef>
                <a:spcPts val="2100"/>
              </a:spcBef>
              <a:spcAft>
                <a:spcPts val="0"/>
              </a:spcAft>
              <a:buClr>
                <a:schemeClr val="lt2"/>
              </a:buClr>
              <a:buSzPts val="1900"/>
              <a:buNone/>
              <a:defRPr>
                <a:solidFill>
                  <a:schemeClr val="lt2"/>
                </a:solidFill>
              </a:defRPr>
            </a:lvl4pPr>
            <a:lvl5pPr lvl="4">
              <a:spcBef>
                <a:spcPts val="2100"/>
              </a:spcBef>
              <a:spcAft>
                <a:spcPts val="0"/>
              </a:spcAft>
              <a:buClr>
                <a:schemeClr val="lt2"/>
              </a:buClr>
              <a:buSzPts val="1900"/>
              <a:buNone/>
              <a:defRPr>
                <a:solidFill>
                  <a:schemeClr val="lt2"/>
                </a:solidFill>
              </a:defRPr>
            </a:lvl5pPr>
            <a:lvl6pPr lvl="5">
              <a:spcBef>
                <a:spcPts val="2100"/>
              </a:spcBef>
              <a:spcAft>
                <a:spcPts val="0"/>
              </a:spcAft>
              <a:buClr>
                <a:schemeClr val="lt2"/>
              </a:buClr>
              <a:buSzPts val="1900"/>
              <a:buNone/>
              <a:defRPr>
                <a:solidFill>
                  <a:schemeClr val="lt2"/>
                </a:solidFill>
              </a:defRPr>
            </a:lvl6pPr>
            <a:lvl7pPr lvl="6">
              <a:spcBef>
                <a:spcPts val="2100"/>
              </a:spcBef>
              <a:spcAft>
                <a:spcPts val="0"/>
              </a:spcAft>
              <a:buClr>
                <a:schemeClr val="lt2"/>
              </a:buClr>
              <a:buSzPts val="1900"/>
              <a:buNone/>
              <a:defRPr>
                <a:solidFill>
                  <a:schemeClr val="lt2"/>
                </a:solidFill>
              </a:defRPr>
            </a:lvl7pPr>
            <a:lvl8pPr lvl="7">
              <a:spcBef>
                <a:spcPts val="2100"/>
              </a:spcBef>
              <a:spcAft>
                <a:spcPts val="0"/>
              </a:spcAft>
              <a:buClr>
                <a:schemeClr val="lt2"/>
              </a:buClr>
              <a:buSzPts val="1900"/>
              <a:buNone/>
              <a:defRPr>
                <a:solidFill>
                  <a:schemeClr val="lt2"/>
                </a:solidFill>
              </a:defRPr>
            </a:lvl8pPr>
            <a:lvl9pPr lvl="8">
              <a:spcBef>
                <a:spcPts val="2100"/>
              </a:spcBef>
              <a:spcAft>
                <a:spcPts val="2100"/>
              </a:spcAft>
              <a:buClr>
                <a:schemeClr val="lt2"/>
              </a:buClr>
              <a:buSzPts val="1900"/>
              <a:buNone/>
              <a:defRPr>
                <a:solidFill>
                  <a:schemeClr val="lt2"/>
                </a:solidFill>
              </a:defRPr>
            </a:lvl9pPr>
          </a:lstStyle>
          <a:p>
            <a:endParaRPr/>
          </a:p>
        </p:txBody>
      </p:sp>
      <p:grpSp>
        <p:nvGrpSpPr>
          <p:cNvPr id="679" name="Google Shape;679;p2"/>
          <p:cNvGrpSpPr/>
          <p:nvPr/>
        </p:nvGrpSpPr>
        <p:grpSpPr>
          <a:xfrm>
            <a:off x="7332906" y="5338665"/>
            <a:ext cx="4925970" cy="1710276"/>
            <a:chOff x="7332906" y="5338665"/>
            <a:chExt cx="4925970" cy="1710276"/>
          </a:xfrm>
        </p:grpSpPr>
        <p:grpSp>
          <p:nvGrpSpPr>
            <p:cNvPr id="680" name="Google Shape;680;p2"/>
            <p:cNvGrpSpPr/>
            <p:nvPr/>
          </p:nvGrpSpPr>
          <p:grpSpPr>
            <a:xfrm>
              <a:off x="9381196" y="5338665"/>
              <a:ext cx="2707325" cy="1707379"/>
              <a:chOff x="6723350" y="566875"/>
              <a:chExt cx="1552188" cy="1732500"/>
            </a:xfrm>
          </p:grpSpPr>
          <p:cxnSp>
            <p:nvCxnSpPr>
              <p:cNvPr id="681" name="Google Shape;681;p2"/>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2" name="Google Shape;682;p2"/>
              <p:cNvCxnSpPr/>
              <p:nvPr/>
            </p:nvCxnSpPr>
            <p:spPr>
              <a:xfrm>
                <a:off x="6945091"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3" name="Google Shape;683;p2"/>
              <p:cNvCxnSpPr/>
              <p:nvPr/>
            </p:nvCxnSpPr>
            <p:spPr>
              <a:xfrm>
                <a:off x="7166832"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4" name="Google Shape;684;p2"/>
              <p:cNvCxnSpPr/>
              <p:nvPr/>
            </p:nvCxnSpPr>
            <p:spPr>
              <a:xfrm>
                <a:off x="7388573"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5" name="Google Shape;685;p2"/>
              <p:cNvCxnSpPr/>
              <p:nvPr/>
            </p:nvCxnSpPr>
            <p:spPr>
              <a:xfrm>
                <a:off x="7610314"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6" name="Google Shape;686;p2"/>
              <p:cNvCxnSpPr/>
              <p:nvPr/>
            </p:nvCxnSpPr>
            <p:spPr>
              <a:xfrm>
                <a:off x="7832055"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7" name="Google Shape;687;p2"/>
              <p:cNvCxnSpPr/>
              <p:nvPr/>
            </p:nvCxnSpPr>
            <p:spPr>
              <a:xfrm>
                <a:off x="8053796"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88" name="Google Shape;688;p2"/>
              <p:cNvCxnSpPr/>
              <p:nvPr/>
            </p:nvCxnSpPr>
            <p:spPr>
              <a:xfrm>
                <a:off x="8275538" y="566875"/>
                <a:ext cx="0" cy="1732500"/>
              </a:xfrm>
              <a:prstGeom prst="straightConnector1">
                <a:avLst/>
              </a:prstGeom>
              <a:noFill/>
              <a:ln w="9525" cap="flat" cmpd="sng">
                <a:solidFill>
                  <a:schemeClr val="lt1"/>
                </a:solidFill>
                <a:prstDash val="solid"/>
                <a:round/>
                <a:headEnd type="none" w="med" len="med"/>
                <a:tailEnd type="none" w="med" len="med"/>
              </a:ln>
            </p:spPr>
          </p:cxnSp>
        </p:grpSp>
        <p:grpSp>
          <p:nvGrpSpPr>
            <p:cNvPr id="689" name="Google Shape;689;p2"/>
            <p:cNvGrpSpPr/>
            <p:nvPr/>
          </p:nvGrpSpPr>
          <p:grpSpPr>
            <a:xfrm rot="5400000">
              <a:off x="9215748" y="3613047"/>
              <a:ext cx="1160286" cy="4925970"/>
              <a:chOff x="6723350" y="566874"/>
              <a:chExt cx="665225" cy="2824200"/>
            </a:xfrm>
          </p:grpSpPr>
          <p:cxnSp>
            <p:nvCxnSpPr>
              <p:cNvPr id="690" name="Google Shape;690;p2"/>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691" name="Google Shape;691;p2"/>
              <p:cNvCxnSpPr/>
              <p:nvPr/>
            </p:nvCxnSpPr>
            <p:spPr>
              <a:xfrm rot="-5400000" flipH="1">
                <a:off x="5972191" y="1539775"/>
                <a:ext cx="1957200" cy="11400"/>
              </a:xfrm>
              <a:prstGeom prst="straightConnector1">
                <a:avLst/>
              </a:prstGeom>
              <a:noFill/>
              <a:ln w="9525" cap="flat" cmpd="sng">
                <a:solidFill>
                  <a:schemeClr val="lt1"/>
                </a:solidFill>
                <a:prstDash val="solid"/>
                <a:round/>
                <a:headEnd type="none" w="med" len="med"/>
                <a:tailEnd type="none" w="med" len="med"/>
              </a:ln>
            </p:spPr>
          </p:cxnSp>
          <p:cxnSp>
            <p:nvCxnSpPr>
              <p:cNvPr id="692" name="Google Shape;692;p2"/>
              <p:cNvCxnSpPr/>
              <p:nvPr/>
            </p:nvCxnSpPr>
            <p:spPr>
              <a:xfrm rot="-5400000" flipH="1">
                <a:off x="5842182" y="1891525"/>
                <a:ext cx="2658300" cy="9000"/>
              </a:xfrm>
              <a:prstGeom prst="straightConnector1">
                <a:avLst/>
              </a:prstGeom>
              <a:noFill/>
              <a:ln w="9525" cap="flat" cmpd="sng">
                <a:solidFill>
                  <a:schemeClr val="lt1"/>
                </a:solidFill>
                <a:prstDash val="solid"/>
                <a:round/>
                <a:headEnd type="none" w="med" len="med"/>
                <a:tailEnd type="none" w="med" len="med"/>
              </a:ln>
            </p:spPr>
          </p:cxnSp>
          <p:cxnSp>
            <p:nvCxnSpPr>
              <p:cNvPr id="693" name="Google Shape;693;p2"/>
              <p:cNvCxnSpPr/>
              <p:nvPr/>
            </p:nvCxnSpPr>
            <p:spPr>
              <a:xfrm rot="5400000">
                <a:off x="5976475" y="1978974"/>
                <a:ext cx="2824200" cy="0"/>
              </a:xfrm>
              <a:prstGeom prst="straightConnector1">
                <a:avLst/>
              </a:prstGeom>
              <a:noFill/>
              <a:ln w="9525" cap="flat" cmpd="sng">
                <a:solidFill>
                  <a:schemeClr val="lt1"/>
                </a:solidFill>
                <a:prstDash val="solid"/>
                <a:round/>
                <a:headEnd type="none" w="med" len="med"/>
                <a:tailEnd type="none" w="med" len="med"/>
              </a:ln>
            </p:spPr>
          </p:cxnSp>
        </p:grpSp>
        <p:cxnSp>
          <p:nvCxnSpPr>
            <p:cNvPr id="694" name="Google Shape;694;p2"/>
            <p:cNvCxnSpPr/>
            <p:nvPr/>
          </p:nvCxnSpPr>
          <p:spPr>
            <a:xfrm>
              <a:off x="8969752" y="5726507"/>
              <a:ext cx="0" cy="1319400"/>
            </a:xfrm>
            <a:prstGeom prst="straightConnector1">
              <a:avLst/>
            </a:prstGeom>
            <a:noFill/>
            <a:ln w="9525" cap="flat" cmpd="sng">
              <a:solidFill>
                <a:schemeClr val="lt1"/>
              </a:solidFill>
              <a:prstDash val="solid"/>
              <a:round/>
              <a:headEnd type="none" w="med" len="med"/>
              <a:tailEnd type="none" w="med" len="med"/>
            </a:ln>
          </p:spPr>
        </p:cxnSp>
        <p:cxnSp>
          <p:nvCxnSpPr>
            <p:cNvPr id="695" name="Google Shape;695;p2"/>
            <p:cNvCxnSpPr/>
            <p:nvPr/>
          </p:nvCxnSpPr>
          <p:spPr>
            <a:xfrm>
              <a:off x="8577275" y="6017475"/>
              <a:ext cx="600" cy="1028400"/>
            </a:xfrm>
            <a:prstGeom prst="straightConnector1">
              <a:avLst/>
            </a:prstGeom>
            <a:noFill/>
            <a:ln w="9525" cap="flat" cmpd="sng">
              <a:solidFill>
                <a:schemeClr val="lt1"/>
              </a:solidFill>
              <a:prstDash val="solid"/>
              <a:round/>
              <a:headEnd type="none" w="med" len="med"/>
              <a:tailEnd type="none" w="med" len="med"/>
            </a:ln>
          </p:spPr>
        </p:cxnSp>
        <p:cxnSp>
          <p:nvCxnSpPr>
            <p:cNvPr id="696" name="Google Shape;696;p2"/>
            <p:cNvCxnSpPr/>
            <p:nvPr/>
          </p:nvCxnSpPr>
          <p:spPr>
            <a:xfrm>
              <a:off x="8185950" y="5723541"/>
              <a:ext cx="0" cy="1325400"/>
            </a:xfrm>
            <a:prstGeom prst="straightConnector1">
              <a:avLst/>
            </a:prstGeom>
            <a:noFill/>
            <a:ln w="9525" cap="flat" cmpd="sng">
              <a:solidFill>
                <a:schemeClr val="lt1"/>
              </a:solidFill>
              <a:prstDash val="solid"/>
              <a:round/>
              <a:headEnd type="none" w="med" len="med"/>
              <a:tailEnd type="none" w="med" len="med"/>
            </a:ln>
          </p:spPr>
        </p:cxnSp>
        <p:cxnSp>
          <p:nvCxnSpPr>
            <p:cNvPr id="697" name="Google Shape;697;p2"/>
            <p:cNvCxnSpPr/>
            <p:nvPr/>
          </p:nvCxnSpPr>
          <p:spPr>
            <a:xfrm>
              <a:off x="7794050" y="6019875"/>
              <a:ext cx="9600" cy="1010100"/>
            </a:xfrm>
            <a:prstGeom prst="straightConnector1">
              <a:avLst/>
            </a:prstGeom>
            <a:noFill/>
            <a:ln w="9525" cap="flat" cmpd="sng">
              <a:solidFill>
                <a:schemeClr val="lt1"/>
              </a:solidFill>
              <a:prstDash val="solid"/>
              <a:round/>
              <a:headEnd type="none" w="med" len="med"/>
              <a:tailEnd type="none" w="med" len="med"/>
            </a:ln>
          </p:spPr>
        </p:cxnSp>
        <p:cxnSp>
          <p:nvCxnSpPr>
            <p:cNvPr id="698" name="Google Shape;698;p2"/>
            <p:cNvCxnSpPr/>
            <p:nvPr/>
          </p:nvCxnSpPr>
          <p:spPr>
            <a:xfrm>
              <a:off x="7402150" y="6298675"/>
              <a:ext cx="0" cy="567000"/>
            </a:xfrm>
            <a:prstGeom prst="straightConnector1">
              <a:avLst/>
            </a:prstGeom>
            <a:noFill/>
            <a:ln w="9525" cap="flat" cmpd="sng">
              <a:solidFill>
                <a:schemeClr val="lt1"/>
              </a:solidFill>
              <a:prstDash val="solid"/>
              <a:round/>
              <a:headEnd type="none" w="med" len="med"/>
              <a:tailEnd type="none" w="med" len="med"/>
            </a:ln>
          </p:spPr>
        </p:cxnSp>
      </p:grpSp>
      <p:sp>
        <p:nvSpPr>
          <p:cNvPr id="699" name="Google Shape;699;p2"/>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latin typeface="Barlow Condensed"/>
                <a:ea typeface="Barlow Condensed"/>
                <a:cs typeface="Barlow Condensed"/>
                <a:sym typeface="Barlow Condensed"/>
              </a:rPr>
              <a:t>SLIDESMANIA.COM</a:t>
            </a:r>
            <a:endParaRPr>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ustom Layout 1">
  <p:cSld name="CUSTOM_21">
    <p:spTree>
      <p:nvGrpSpPr>
        <p:cNvPr id="1" name="Shape 1578"/>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02 Intro">
  <p:cSld name="CUSTOM_1">
    <p:bg>
      <p:bgPr>
        <a:solidFill>
          <a:schemeClr val="dk1"/>
        </a:solidFill>
        <a:effectLst/>
      </p:bgPr>
    </p:bg>
    <p:spTree>
      <p:nvGrpSpPr>
        <p:cNvPr id="1" name="Shape 1579"/>
        <p:cNvGrpSpPr/>
        <p:nvPr/>
      </p:nvGrpSpPr>
      <p:grpSpPr>
        <a:xfrm>
          <a:off x="0" y="0"/>
          <a:ext cx="0" cy="0"/>
          <a:chOff x="0" y="0"/>
          <a:chExt cx="0" cy="0"/>
        </a:xfrm>
      </p:grpSpPr>
      <p:sp>
        <p:nvSpPr>
          <p:cNvPr id="1580" name="Google Shape;1580;p6"/>
          <p:cNvSpPr txBox="1">
            <a:spLocks noGrp="1"/>
          </p:cNvSpPr>
          <p:nvPr>
            <p:ph type="title"/>
          </p:nvPr>
        </p:nvSpPr>
        <p:spPr>
          <a:xfrm>
            <a:off x="668250" y="1608900"/>
            <a:ext cx="5322600" cy="13248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7000"/>
              <a:buFont typeface="Aldrich"/>
              <a:buNone/>
              <a:defRPr sz="7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a:endParaRPr/>
          </a:p>
        </p:txBody>
      </p:sp>
      <p:sp>
        <p:nvSpPr>
          <p:cNvPr id="1581" name="Google Shape;1581;p6"/>
          <p:cNvSpPr txBox="1">
            <a:spLocks noGrp="1"/>
          </p:cNvSpPr>
          <p:nvPr>
            <p:ph type="body" idx="1"/>
          </p:nvPr>
        </p:nvSpPr>
        <p:spPr>
          <a:xfrm>
            <a:off x="668225" y="3013200"/>
            <a:ext cx="5322600" cy="22359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1582" name="Google Shape;1582;p6"/>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latin typeface="Barlow Condensed"/>
                <a:ea typeface="Barlow Condensed"/>
                <a:cs typeface="Barlow Condensed"/>
                <a:sym typeface="Barlow Condensed"/>
              </a:rPr>
              <a:t>SLIDESMANIA.COM</a:t>
            </a:r>
            <a:endParaRPr>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03 Talking Points">
  <p:cSld name="CUSTOM_2">
    <p:spTree>
      <p:nvGrpSpPr>
        <p:cNvPr id="1" name="Shape 1583"/>
        <p:cNvGrpSpPr/>
        <p:nvPr/>
      </p:nvGrpSpPr>
      <p:grpSpPr>
        <a:xfrm>
          <a:off x="0" y="0"/>
          <a:ext cx="0" cy="0"/>
          <a:chOff x="0" y="0"/>
          <a:chExt cx="0" cy="0"/>
        </a:xfrm>
      </p:grpSpPr>
      <p:grpSp>
        <p:nvGrpSpPr>
          <p:cNvPr id="1584" name="Google Shape;1584;p7"/>
          <p:cNvGrpSpPr/>
          <p:nvPr/>
        </p:nvGrpSpPr>
        <p:grpSpPr>
          <a:xfrm flipH="1">
            <a:off x="286757" y="3773463"/>
            <a:ext cx="1160282" cy="3021827"/>
            <a:chOff x="6723350" y="566875"/>
            <a:chExt cx="665223" cy="1732500"/>
          </a:xfrm>
        </p:grpSpPr>
        <p:cxnSp>
          <p:nvCxnSpPr>
            <p:cNvPr id="1585" name="Google Shape;1585;p7"/>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86" name="Google Shape;1586;p7"/>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87" name="Google Shape;1587;p7"/>
            <p:cNvCxnSpPr/>
            <p:nvPr/>
          </p:nvCxnSpPr>
          <p:spPr>
            <a:xfrm>
              <a:off x="7166832"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88" name="Google Shape;1588;p7"/>
            <p:cNvCxnSpPr/>
            <p:nvPr/>
          </p:nvCxnSpPr>
          <p:spPr>
            <a:xfrm>
              <a:off x="7388573" y="566875"/>
              <a:ext cx="0" cy="1732500"/>
            </a:xfrm>
            <a:prstGeom prst="straightConnector1">
              <a:avLst/>
            </a:prstGeom>
            <a:noFill/>
            <a:ln w="9525" cap="flat" cmpd="sng">
              <a:solidFill>
                <a:schemeClr val="dk1"/>
              </a:solidFill>
              <a:prstDash val="solid"/>
              <a:round/>
              <a:headEnd type="none" w="med" len="med"/>
              <a:tailEnd type="none" w="med" len="med"/>
            </a:ln>
          </p:spPr>
        </p:cxnSp>
      </p:grpSp>
      <p:grpSp>
        <p:nvGrpSpPr>
          <p:cNvPr id="1589" name="Google Shape;1589;p7"/>
          <p:cNvGrpSpPr/>
          <p:nvPr/>
        </p:nvGrpSpPr>
        <p:grpSpPr>
          <a:xfrm rot="-5400000" flipH="1">
            <a:off x="452508" y="3595287"/>
            <a:ext cx="2707336" cy="3378308"/>
            <a:chOff x="6723350" y="566874"/>
            <a:chExt cx="1552194" cy="2824200"/>
          </a:xfrm>
        </p:grpSpPr>
        <p:cxnSp>
          <p:nvCxnSpPr>
            <p:cNvPr id="1590" name="Google Shape;1590;p7"/>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91" name="Google Shape;1591;p7"/>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592" name="Google Shape;1592;p7"/>
            <p:cNvCxnSpPr/>
            <p:nvPr/>
          </p:nvCxnSpPr>
          <p:spPr>
            <a:xfrm rot="5400000">
              <a:off x="5882832" y="1850875"/>
              <a:ext cx="2568000" cy="0"/>
            </a:xfrm>
            <a:prstGeom prst="straightConnector1">
              <a:avLst/>
            </a:prstGeom>
            <a:noFill/>
            <a:ln w="9525" cap="flat" cmpd="sng">
              <a:solidFill>
                <a:schemeClr val="dk1"/>
              </a:solidFill>
              <a:prstDash val="solid"/>
              <a:round/>
              <a:headEnd type="none" w="med" len="med"/>
              <a:tailEnd type="none" w="med" len="med"/>
            </a:ln>
          </p:spPr>
        </p:cxnSp>
        <p:cxnSp>
          <p:nvCxnSpPr>
            <p:cNvPr id="1593" name="Google Shape;1593;p7"/>
            <p:cNvCxnSpPr/>
            <p:nvPr/>
          </p:nvCxnSpPr>
          <p:spPr>
            <a:xfrm rot="5400000">
              <a:off x="5976475" y="1978974"/>
              <a:ext cx="2824200" cy="0"/>
            </a:xfrm>
            <a:prstGeom prst="straightConnector1">
              <a:avLst/>
            </a:prstGeom>
            <a:noFill/>
            <a:ln w="9525" cap="flat" cmpd="sng">
              <a:solidFill>
                <a:schemeClr val="dk1"/>
              </a:solidFill>
              <a:prstDash val="solid"/>
              <a:round/>
              <a:headEnd type="none" w="med" len="med"/>
              <a:tailEnd type="none" w="med" len="med"/>
            </a:ln>
          </p:spPr>
        </p:cxnSp>
        <p:cxnSp>
          <p:nvCxnSpPr>
            <p:cNvPr id="1594" name="Google Shape;1594;p7"/>
            <p:cNvCxnSpPr/>
            <p:nvPr/>
          </p:nvCxnSpPr>
          <p:spPr>
            <a:xfrm rot="5400000">
              <a:off x="6222667" y="1954524"/>
              <a:ext cx="2775300" cy="0"/>
            </a:xfrm>
            <a:prstGeom prst="straightConnector1">
              <a:avLst/>
            </a:prstGeom>
            <a:noFill/>
            <a:ln w="9525" cap="flat" cmpd="sng">
              <a:solidFill>
                <a:schemeClr val="dk1"/>
              </a:solidFill>
              <a:prstDash val="solid"/>
              <a:round/>
              <a:headEnd type="none" w="med" len="med"/>
              <a:tailEnd type="none" w="med" len="med"/>
            </a:ln>
          </p:spPr>
        </p:cxnSp>
        <p:cxnSp>
          <p:nvCxnSpPr>
            <p:cNvPr id="1595" name="Google Shape;1595;p7"/>
            <p:cNvCxnSpPr/>
            <p:nvPr/>
          </p:nvCxnSpPr>
          <p:spPr>
            <a:xfrm rot="5400000">
              <a:off x="6606109" y="1792824"/>
              <a:ext cx="2451900" cy="0"/>
            </a:xfrm>
            <a:prstGeom prst="straightConnector1">
              <a:avLst/>
            </a:prstGeom>
            <a:noFill/>
            <a:ln w="9525" cap="flat" cmpd="sng">
              <a:solidFill>
                <a:schemeClr val="dk1"/>
              </a:solidFill>
              <a:prstDash val="solid"/>
              <a:round/>
              <a:headEnd type="none" w="med" len="med"/>
              <a:tailEnd type="none" w="med" len="med"/>
            </a:ln>
          </p:spPr>
        </p:cxnSp>
        <p:cxnSp>
          <p:nvCxnSpPr>
            <p:cNvPr id="1596" name="Google Shape;1596;p7"/>
            <p:cNvCxnSpPr/>
            <p:nvPr/>
          </p:nvCxnSpPr>
          <p:spPr>
            <a:xfrm rot="5400000">
              <a:off x="6943652" y="1677024"/>
              <a:ext cx="2220300" cy="0"/>
            </a:xfrm>
            <a:prstGeom prst="straightConnector1">
              <a:avLst/>
            </a:prstGeom>
            <a:noFill/>
            <a:ln w="9525" cap="flat" cmpd="sng">
              <a:solidFill>
                <a:schemeClr val="dk1"/>
              </a:solidFill>
              <a:prstDash val="solid"/>
              <a:round/>
              <a:headEnd type="none" w="med" len="med"/>
              <a:tailEnd type="none" w="med" len="med"/>
            </a:ln>
          </p:spPr>
        </p:cxnSp>
        <p:cxnSp>
          <p:nvCxnSpPr>
            <p:cNvPr id="1597" name="Google Shape;1597;p7"/>
            <p:cNvCxnSpPr/>
            <p:nvPr/>
          </p:nvCxnSpPr>
          <p:spPr>
            <a:xfrm rot="5400000">
              <a:off x="7092194" y="1750224"/>
              <a:ext cx="2366700" cy="0"/>
            </a:xfrm>
            <a:prstGeom prst="straightConnector1">
              <a:avLst/>
            </a:prstGeom>
            <a:noFill/>
            <a:ln w="9525" cap="flat" cmpd="sng">
              <a:solidFill>
                <a:schemeClr val="dk1"/>
              </a:solidFill>
              <a:prstDash val="solid"/>
              <a:round/>
              <a:headEnd type="none" w="med" len="med"/>
              <a:tailEnd type="none" w="med" len="med"/>
            </a:ln>
          </p:spPr>
        </p:cxnSp>
      </p:grpSp>
      <p:cxnSp>
        <p:nvCxnSpPr>
          <p:cNvPr id="1598" name="Google Shape;1598;p7"/>
          <p:cNvCxnSpPr/>
          <p:nvPr/>
        </p:nvCxnSpPr>
        <p:spPr>
          <a:xfrm>
            <a:off x="1858507" y="4459950"/>
            <a:ext cx="0" cy="2335500"/>
          </a:xfrm>
          <a:prstGeom prst="straightConnector1">
            <a:avLst/>
          </a:prstGeom>
          <a:noFill/>
          <a:ln w="9525" cap="flat" cmpd="sng">
            <a:solidFill>
              <a:schemeClr val="dk1"/>
            </a:solidFill>
            <a:prstDash val="solid"/>
            <a:round/>
            <a:headEnd type="none" w="med" len="med"/>
            <a:tailEnd type="none" w="med" len="med"/>
          </a:ln>
        </p:spPr>
      </p:cxnSp>
      <p:cxnSp>
        <p:nvCxnSpPr>
          <p:cNvPr id="1599" name="Google Shape;1599;p7"/>
          <p:cNvCxnSpPr/>
          <p:nvPr/>
        </p:nvCxnSpPr>
        <p:spPr>
          <a:xfrm>
            <a:off x="2250407" y="4449325"/>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1600" name="Google Shape;1600;p7"/>
          <p:cNvCxnSpPr/>
          <p:nvPr/>
        </p:nvCxnSpPr>
        <p:spPr>
          <a:xfrm>
            <a:off x="2642307" y="4454700"/>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1601" name="Google Shape;1601;p7"/>
          <p:cNvCxnSpPr/>
          <p:nvPr/>
        </p:nvCxnSpPr>
        <p:spPr>
          <a:xfrm>
            <a:off x="3034207" y="4454700"/>
            <a:ext cx="0" cy="1239300"/>
          </a:xfrm>
          <a:prstGeom prst="straightConnector1">
            <a:avLst/>
          </a:prstGeom>
          <a:noFill/>
          <a:ln w="9525" cap="flat" cmpd="sng">
            <a:solidFill>
              <a:schemeClr val="dk1"/>
            </a:solidFill>
            <a:prstDash val="solid"/>
            <a:round/>
            <a:headEnd type="none" w="med" len="med"/>
            <a:tailEnd type="none" w="med" len="med"/>
          </a:ln>
        </p:spPr>
      </p:cxnSp>
      <p:cxnSp>
        <p:nvCxnSpPr>
          <p:cNvPr id="1602" name="Google Shape;1602;p7"/>
          <p:cNvCxnSpPr/>
          <p:nvPr/>
        </p:nvCxnSpPr>
        <p:spPr>
          <a:xfrm>
            <a:off x="3426107" y="4733500"/>
            <a:ext cx="0" cy="567000"/>
          </a:xfrm>
          <a:prstGeom prst="straightConnector1">
            <a:avLst/>
          </a:prstGeom>
          <a:noFill/>
          <a:ln w="9525" cap="flat" cmpd="sng">
            <a:solidFill>
              <a:schemeClr val="dk1"/>
            </a:solidFill>
            <a:prstDash val="solid"/>
            <a:round/>
            <a:headEnd type="none" w="med" len="med"/>
            <a:tailEnd type="none" w="med" len="med"/>
          </a:ln>
        </p:spPr>
      </p:cxnSp>
      <p:sp>
        <p:nvSpPr>
          <p:cNvPr id="1603" name="Google Shape;1603;p7"/>
          <p:cNvSpPr/>
          <p:nvPr/>
        </p:nvSpPr>
        <p:spPr>
          <a:xfrm rot="-2633079" flipH="1">
            <a:off x="-2591459" y="-317537"/>
            <a:ext cx="8122693" cy="5678153"/>
          </a:xfrm>
          <a:custGeom>
            <a:avLst/>
            <a:gdLst/>
            <a:ahLst/>
            <a:cxnLst/>
            <a:rect l="l" t="t" r="r" b="b"/>
            <a:pathLst>
              <a:path w="8131006" h="5683964" extrusionOk="0">
                <a:moveTo>
                  <a:pt x="0" y="3247195"/>
                </a:moveTo>
                <a:lnTo>
                  <a:pt x="3379262" y="0"/>
                </a:lnTo>
                <a:lnTo>
                  <a:pt x="8131006" y="4945003"/>
                </a:lnTo>
                <a:lnTo>
                  <a:pt x="7361990" y="5683964"/>
                </a:lnTo>
                <a:lnTo>
                  <a:pt x="7331136" y="5659164"/>
                </a:lnTo>
                <a:cubicBezTo>
                  <a:pt x="7157637" y="5504327"/>
                  <a:pt x="6993343" y="5325411"/>
                  <a:pt x="6846957" y="5125144"/>
                </a:cubicBezTo>
                <a:cubicBezTo>
                  <a:pt x="6791434" y="5049169"/>
                  <a:pt x="6724678" y="4936109"/>
                  <a:pt x="6649127" y="4793591"/>
                </a:cubicBezTo>
                <a:cubicBezTo>
                  <a:pt x="6632174" y="4761590"/>
                  <a:pt x="6614691" y="4728000"/>
                  <a:pt x="6596783" y="4693033"/>
                </a:cubicBezTo>
                <a:cubicBezTo>
                  <a:pt x="6429468" y="4365930"/>
                  <a:pt x="6225175" y="3916229"/>
                  <a:pt x="6006153" y="3416726"/>
                </a:cubicBezTo>
                <a:cubicBezTo>
                  <a:pt x="5707765" y="2736241"/>
                  <a:pt x="5550200" y="2516053"/>
                  <a:pt x="5292502" y="2494650"/>
                </a:cubicBezTo>
                <a:cubicBezTo>
                  <a:pt x="4797344" y="2453536"/>
                  <a:pt x="4854987" y="2961622"/>
                  <a:pt x="4434955" y="3139849"/>
                </a:cubicBezTo>
                <a:cubicBezTo>
                  <a:pt x="4090580" y="3285969"/>
                  <a:pt x="3705728" y="3139849"/>
                  <a:pt x="3476640" y="2949436"/>
                </a:cubicBezTo>
                <a:cubicBezTo>
                  <a:pt x="3136821" y="2666837"/>
                  <a:pt x="3137138" y="2362091"/>
                  <a:pt x="2495012" y="2362090"/>
                </a:cubicBezTo>
                <a:cubicBezTo>
                  <a:pt x="1946449" y="2362091"/>
                  <a:pt x="1582295" y="3598784"/>
                  <a:pt x="401106" y="3401468"/>
                </a:cubicBezTo>
                <a:cubicBezTo>
                  <a:pt x="276622" y="3380673"/>
                  <a:pt x="159616" y="3338474"/>
                  <a:pt x="50823" y="3278632"/>
                </a:cubicBezTo>
                <a:close/>
              </a:path>
            </a:pathLst>
          </a:custGeom>
          <a:solidFill>
            <a:schemeClr val="dk1"/>
          </a:solidFill>
          <a:ln>
            <a:noFill/>
          </a:ln>
          <a:effectLst>
            <a:outerShdw blurRad="127000" dist="127000" dir="702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a:solidFill>
                <a:srgbClr val="FFFFFF"/>
              </a:solidFill>
            </a:endParaRPr>
          </a:p>
        </p:txBody>
      </p:sp>
      <p:sp>
        <p:nvSpPr>
          <p:cNvPr id="1604" name="Google Shape;1604;p7"/>
          <p:cNvSpPr txBox="1">
            <a:spLocks noGrp="1"/>
          </p:cNvSpPr>
          <p:nvPr>
            <p:ph type="title"/>
          </p:nvPr>
        </p:nvSpPr>
        <p:spPr>
          <a:xfrm>
            <a:off x="3702275" y="669575"/>
            <a:ext cx="7372500" cy="763500"/>
          </a:xfrm>
          <a:prstGeom prst="rect">
            <a:avLst/>
          </a:prstGeom>
        </p:spPr>
        <p:txBody>
          <a:bodyPr spcFirstLastPara="1" wrap="square" lIns="121900" tIns="121900" rIns="121900" bIns="121900" anchor="t" anchorCtr="0">
            <a:noAutofit/>
          </a:bodyPr>
          <a:lstStyle>
            <a:lvl1pPr marL="0" marR="0" lvl="0" indent="0" algn="r" rtl="0">
              <a:lnSpc>
                <a:spcPct val="100000"/>
              </a:lnSpc>
              <a:spcBef>
                <a:spcPts val="0"/>
              </a:spcBef>
              <a:spcAft>
                <a:spcPts val="0"/>
              </a:spcAft>
              <a:buClr>
                <a:schemeClr val="dk1"/>
              </a:buClr>
              <a:buSzPts val="4000"/>
              <a:buFont typeface="Aldrich"/>
              <a:buNone/>
              <a:defRPr/>
            </a:lvl1pPr>
            <a:lvl2pPr lvl="1"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605" name="Google Shape;1605;p7"/>
          <p:cNvSpPr txBox="1">
            <a:spLocks noGrp="1"/>
          </p:cNvSpPr>
          <p:nvPr>
            <p:ph type="body" idx="1"/>
          </p:nvPr>
        </p:nvSpPr>
        <p:spPr>
          <a:xfrm>
            <a:off x="3822250" y="2809670"/>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606" name="Google Shape;1606;p7"/>
          <p:cNvSpPr txBox="1">
            <a:spLocks noGrp="1"/>
          </p:cNvSpPr>
          <p:nvPr>
            <p:ph type="body" idx="2"/>
          </p:nvPr>
        </p:nvSpPr>
        <p:spPr>
          <a:xfrm>
            <a:off x="7780175" y="2809670"/>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607" name="Google Shape;1607;p7"/>
          <p:cNvSpPr txBox="1">
            <a:spLocks noGrp="1"/>
          </p:cNvSpPr>
          <p:nvPr>
            <p:ph type="body" idx="3"/>
          </p:nvPr>
        </p:nvSpPr>
        <p:spPr>
          <a:xfrm>
            <a:off x="3822250" y="4850729"/>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608" name="Google Shape;1608;p7"/>
          <p:cNvSpPr txBox="1">
            <a:spLocks noGrp="1"/>
          </p:cNvSpPr>
          <p:nvPr>
            <p:ph type="body" idx="4"/>
          </p:nvPr>
        </p:nvSpPr>
        <p:spPr>
          <a:xfrm>
            <a:off x="7780175" y="4850729"/>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609" name="Google Shape;1609;p7"/>
          <p:cNvSpPr txBox="1">
            <a:spLocks noGrp="1"/>
          </p:cNvSpPr>
          <p:nvPr>
            <p:ph type="title" idx="5"/>
          </p:nvPr>
        </p:nvSpPr>
        <p:spPr>
          <a:xfrm>
            <a:off x="3822250" y="2113900"/>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610" name="Google Shape;1610;p7"/>
          <p:cNvSpPr txBox="1">
            <a:spLocks noGrp="1"/>
          </p:cNvSpPr>
          <p:nvPr>
            <p:ph type="title" idx="6"/>
          </p:nvPr>
        </p:nvSpPr>
        <p:spPr>
          <a:xfrm>
            <a:off x="7780175" y="2113900"/>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611" name="Google Shape;1611;p7"/>
          <p:cNvSpPr txBox="1">
            <a:spLocks noGrp="1"/>
          </p:cNvSpPr>
          <p:nvPr>
            <p:ph type="title" idx="7"/>
          </p:nvPr>
        </p:nvSpPr>
        <p:spPr>
          <a:xfrm>
            <a:off x="3822250" y="4154959"/>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612" name="Google Shape;1612;p7"/>
          <p:cNvSpPr txBox="1">
            <a:spLocks noGrp="1"/>
          </p:cNvSpPr>
          <p:nvPr>
            <p:ph type="title" idx="8"/>
          </p:nvPr>
        </p:nvSpPr>
        <p:spPr>
          <a:xfrm>
            <a:off x="7780175" y="4154959"/>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613" name="Google Shape;1613;p7"/>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latin typeface="Barlow Condensed"/>
                <a:ea typeface="Barlow Condensed"/>
                <a:cs typeface="Barlow Condensed"/>
                <a:sym typeface="Barlow Condensed"/>
              </a:rPr>
              <a:t>SLIDESMANIA.COM</a:t>
            </a:r>
            <a:endParaRPr>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04 Section Title">
  <p:cSld name="CUSTOM_3">
    <p:spTree>
      <p:nvGrpSpPr>
        <p:cNvPr id="1" name="Shape 1614"/>
        <p:cNvGrpSpPr/>
        <p:nvPr/>
      </p:nvGrpSpPr>
      <p:grpSpPr>
        <a:xfrm>
          <a:off x="0" y="0"/>
          <a:ext cx="0" cy="0"/>
          <a:chOff x="0" y="0"/>
          <a:chExt cx="0" cy="0"/>
        </a:xfrm>
      </p:grpSpPr>
      <p:grpSp>
        <p:nvGrpSpPr>
          <p:cNvPr id="1615" name="Google Shape;1615;p8"/>
          <p:cNvGrpSpPr/>
          <p:nvPr/>
        </p:nvGrpSpPr>
        <p:grpSpPr>
          <a:xfrm flipH="1">
            <a:off x="6972131" y="3480213"/>
            <a:ext cx="4925970" cy="3027237"/>
            <a:chOff x="7106606" y="3675388"/>
            <a:chExt cx="4925970" cy="3027237"/>
          </a:xfrm>
        </p:grpSpPr>
        <p:grpSp>
          <p:nvGrpSpPr>
            <p:cNvPr id="1616" name="Google Shape;1616;p8"/>
            <p:cNvGrpSpPr/>
            <p:nvPr/>
          </p:nvGrpSpPr>
          <p:grpSpPr>
            <a:xfrm>
              <a:off x="7106606" y="3675388"/>
              <a:ext cx="4925970" cy="3021827"/>
              <a:chOff x="5548994" y="566875"/>
              <a:chExt cx="2824200" cy="1732500"/>
            </a:xfrm>
          </p:grpSpPr>
          <p:grpSp>
            <p:nvGrpSpPr>
              <p:cNvPr id="1617" name="Google Shape;1617;p8"/>
              <p:cNvGrpSpPr/>
              <p:nvPr/>
            </p:nvGrpSpPr>
            <p:grpSpPr>
              <a:xfrm>
                <a:off x="6723350" y="566875"/>
                <a:ext cx="1552188" cy="1732500"/>
                <a:chOff x="6723350" y="566875"/>
                <a:chExt cx="1552188" cy="1732500"/>
              </a:xfrm>
            </p:grpSpPr>
            <p:cxnSp>
              <p:nvCxnSpPr>
                <p:cNvPr id="1618" name="Google Shape;1618;p8"/>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19" name="Google Shape;1619;p8"/>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0" name="Google Shape;1620;p8"/>
                <p:cNvCxnSpPr/>
                <p:nvPr/>
              </p:nvCxnSpPr>
              <p:spPr>
                <a:xfrm>
                  <a:off x="7166832"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1" name="Google Shape;1621;p8"/>
                <p:cNvCxnSpPr/>
                <p:nvPr/>
              </p:nvCxnSpPr>
              <p:spPr>
                <a:xfrm>
                  <a:off x="7388573"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2" name="Google Shape;1622;p8"/>
                <p:cNvCxnSpPr/>
                <p:nvPr/>
              </p:nvCxnSpPr>
              <p:spPr>
                <a:xfrm>
                  <a:off x="7610314"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3" name="Google Shape;1623;p8"/>
                <p:cNvCxnSpPr/>
                <p:nvPr/>
              </p:nvCxnSpPr>
              <p:spPr>
                <a:xfrm>
                  <a:off x="7832055"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4" name="Google Shape;1624;p8"/>
                <p:cNvCxnSpPr/>
                <p:nvPr/>
              </p:nvCxnSpPr>
              <p:spPr>
                <a:xfrm>
                  <a:off x="8053796"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5" name="Google Shape;1625;p8"/>
                <p:cNvCxnSpPr/>
                <p:nvPr/>
              </p:nvCxnSpPr>
              <p:spPr>
                <a:xfrm>
                  <a:off x="8275538" y="566875"/>
                  <a:ext cx="0" cy="1732500"/>
                </a:xfrm>
                <a:prstGeom prst="straightConnector1">
                  <a:avLst/>
                </a:prstGeom>
                <a:noFill/>
                <a:ln w="9525" cap="flat" cmpd="sng">
                  <a:solidFill>
                    <a:schemeClr val="dk1"/>
                  </a:solidFill>
                  <a:prstDash val="solid"/>
                  <a:round/>
                  <a:headEnd type="none" w="med" len="med"/>
                  <a:tailEnd type="none" w="med" len="med"/>
                </a:ln>
              </p:spPr>
            </p:cxnSp>
          </p:grpSp>
          <p:grpSp>
            <p:nvGrpSpPr>
              <p:cNvPr id="1626" name="Google Shape;1626;p8"/>
              <p:cNvGrpSpPr/>
              <p:nvPr/>
            </p:nvGrpSpPr>
            <p:grpSpPr>
              <a:xfrm rot="5400000">
                <a:off x="6184998" y="21028"/>
                <a:ext cx="1552194" cy="2824200"/>
                <a:chOff x="6723350" y="566874"/>
                <a:chExt cx="1552194" cy="2824200"/>
              </a:xfrm>
            </p:grpSpPr>
            <p:cxnSp>
              <p:nvCxnSpPr>
                <p:cNvPr id="1627" name="Google Shape;1627;p8"/>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8" name="Google Shape;1628;p8"/>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1629" name="Google Shape;1629;p8"/>
                <p:cNvCxnSpPr/>
                <p:nvPr/>
              </p:nvCxnSpPr>
              <p:spPr>
                <a:xfrm rot="5400000">
                  <a:off x="5882832" y="1850875"/>
                  <a:ext cx="2568000" cy="0"/>
                </a:xfrm>
                <a:prstGeom prst="straightConnector1">
                  <a:avLst/>
                </a:prstGeom>
                <a:noFill/>
                <a:ln w="9525" cap="flat" cmpd="sng">
                  <a:solidFill>
                    <a:schemeClr val="dk1"/>
                  </a:solidFill>
                  <a:prstDash val="solid"/>
                  <a:round/>
                  <a:headEnd type="none" w="med" len="med"/>
                  <a:tailEnd type="none" w="med" len="med"/>
                </a:ln>
              </p:spPr>
            </p:cxnSp>
            <p:cxnSp>
              <p:nvCxnSpPr>
                <p:cNvPr id="1630" name="Google Shape;1630;p8"/>
                <p:cNvCxnSpPr/>
                <p:nvPr/>
              </p:nvCxnSpPr>
              <p:spPr>
                <a:xfrm rot="5400000">
                  <a:off x="5976475" y="1978974"/>
                  <a:ext cx="2824200" cy="0"/>
                </a:xfrm>
                <a:prstGeom prst="straightConnector1">
                  <a:avLst/>
                </a:prstGeom>
                <a:noFill/>
                <a:ln w="9525" cap="flat" cmpd="sng">
                  <a:solidFill>
                    <a:schemeClr val="dk1"/>
                  </a:solidFill>
                  <a:prstDash val="solid"/>
                  <a:round/>
                  <a:headEnd type="none" w="med" len="med"/>
                  <a:tailEnd type="none" w="med" len="med"/>
                </a:ln>
              </p:spPr>
            </p:cxnSp>
            <p:cxnSp>
              <p:nvCxnSpPr>
                <p:cNvPr id="1631" name="Google Shape;1631;p8"/>
                <p:cNvCxnSpPr/>
                <p:nvPr/>
              </p:nvCxnSpPr>
              <p:spPr>
                <a:xfrm rot="5400000">
                  <a:off x="6222667" y="1954524"/>
                  <a:ext cx="2775300" cy="0"/>
                </a:xfrm>
                <a:prstGeom prst="straightConnector1">
                  <a:avLst/>
                </a:prstGeom>
                <a:noFill/>
                <a:ln w="9525" cap="flat" cmpd="sng">
                  <a:solidFill>
                    <a:schemeClr val="dk1"/>
                  </a:solidFill>
                  <a:prstDash val="solid"/>
                  <a:round/>
                  <a:headEnd type="none" w="med" len="med"/>
                  <a:tailEnd type="none" w="med" len="med"/>
                </a:ln>
              </p:spPr>
            </p:cxnSp>
            <p:cxnSp>
              <p:nvCxnSpPr>
                <p:cNvPr id="1632" name="Google Shape;1632;p8"/>
                <p:cNvCxnSpPr/>
                <p:nvPr/>
              </p:nvCxnSpPr>
              <p:spPr>
                <a:xfrm rot="5400000">
                  <a:off x="6606109" y="1792824"/>
                  <a:ext cx="2451900" cy="0"/>
                </a:xfrm>
                <a:prstGeom prst="straightConnector1">
                  <a:avLst/>
                </a:prstGeom>
                <a:noFill/>
                <a:ln w="9525" cap="flat" cmpd="sng">
                  <a:solidFill>
                    <a:schemeClr val="dk1"/>
                  </a:solidFill>
                  <a:prstDash val="solid"/>
                  <a:round/>
                  <a:headEnd type="none" w="med" len="med"/>
                  <a:tailEnd type="none" w="med" len="med"/>
                </a:ln>
              </p:spPr>
            </p:cxnSp>
            <p:cxnSp>
              <p:nvCxnSpPr>
                <p:cNvPr id="1633" name="Google Shape;1633;p8"/>
                <p:cNvCxnSpPr/>
                <p:nvPr/>
              </p:nvCxnSpPr>
              <p:spPr>
                <a:xfrm rot="5400000">
                  <a:off x="6943652" y="1677024"/>
                  <a:ext cx="2220300" cy="0"/>
                </a:xfrm>
                <a:prstGeom prst="straightConnector1">
                  <a:avLst/>
                </a:prstGeom>
                <a:noFill/>
                <a:ln w="9525" cap="flat" cmpd="sng">
                  <a:solidFill>
                    <a:schemeClr val="dk1"/>
                  </a:solidFill>
                  <a:prstDash val="solid"/>
                  <a:round/>
                  <a:headEnd type="none" w="med" len="med"/>
                  <a:tailEnd type="none" w="med" len="med"/>
                </a:ln>
              </p:spPr>
            </p:cxnSp>
            <p:cxnSp>
              <p:nvCxnSpPr>
                <p:cNvPr id="1634" name="Google Shape;1634;p8"/>
                <p:cNvCxnSpPr/>
                <p:nvPr/>
              </p:nvCxnSpPr>
              <p:spPr>
                <a:xfrm rot="5400000">
                  <a:off x="7092194" y="1750224"/>
                  <a:ext cx="2366700" cy="0"/>
                </a:xfrm>
                <a:prstGeom prst="straightConnector1">
                  <a:avLst/>
                </a:prstGeom>
                <a:noFill/>
                <a:ln w="9525" cap="flat" cmpd="sng">
                  <a:solidFill>
                    <a:schemeClr val="dk1"/>
                  </a:solidFill>
                  <a:prstDash val="solid"/>
                  <a:round/>
                  <a:headEnd type="none" w="med" len="med"/>
                  <a:tailEnd type="none" w="med" len="med"/>
                </a:ln>
              </p:spPr>
            </p:cxnSp>
          </p:grpSp>
        </p:grpSp>
        <p:cxnSp>
          <p:nvCxnSpPr>
            <p:cNvPr id="1635" name="Google Shape;1635;p8"/>
            <p:cNvCxnSpPr/>
            <p:nvPr/>
          </p:nvCxnSpPr>
          <p:spPr>
            <a:xfrm>
              <a:off x="8743450" y="4361875"/>
              <a:ext cx="0" cy="2335500"/>
            </a:xfrm>
            <a:prstGeom prst="straightConnector1">
              <a:avLst/>
            </a:prstGeom>
            <a:noFill/>
            <a:ln w="9525" cap="flat" cmpd="sng">
              <a:solidFill>
                <a:schemeClr val="dk1"/>
              </a:solidFill>
              <a:prstDash val="solid"/>
              <a:round/>
              <a:headEnd type="none" w="med" len="med"/>
              <a:tailEnd type="none" w="med" len="med"/>
            </a:ln>
          </p:spPr>
        </p:cxnSp>
        <p:cxnSp>
          <p:nvCxnSpPr>
            <p:cNvPr id="1636" name="Google Shape;1636;p8"/>
            <p:cNvCxnSpPr/>
            <p:nvPr/>
          </p:nvCxnSpPr>
          <p:spPr>
            <a:xfrm>
              <a:off x="8351550" y="4351250"/>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1637" name="Google Shape;1637;p8"/>
            <p:cNvCxnSpPr/>
            <p:nvPr/>
          </p:nvCxnSpPr>
          <p:spPr>
            <a:xfrm>
              <a:off x="7959650" y="4356625"/>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1638" name="Google Shape;1638;p8"/>
            <p:cNvCxnSpPr/>
            <p:nvPr/>
          </p:nvCxnSpPr>
          <p:spPr>
            <a:xfrm>
              <a:off x="7567750" y="4356625"/>
              <a:ext cx="0" cy="1239300"/>
            </a:xfrm>
            <a:prstGeom prst="straightConnector1">
              <a:avLst/>
            </a:prstGeom>
            <a:noFill/>
            <a:ln w="9525" cap="flat" cmpd="sng">
              <a:solidFill>
                <a:schemeClr val="dk1"/>
              </a:solidFill>
              <a:prstDash val="solid"/>
              <a:round/>
              <a:headEnd type="none" w="med" len="med"/>
              <a:tailEnd type="none" w="med" len="med"/>
            </a:ln>
          </p:spPr>
        </p:cxnSp>
        <p:cxnSp>
          <p:nvCxnSpPr>
            <p:cNvPr id="1639" name="Google Shape;1639;p8"/>
            <p:cNvCxnSpPr/>
            <p:nvPr/>
          </p:nvCxnSpPr>
          <p:spPr>
            <a:xfrm>
              <a:off x="7175850" y="4635425"/>
              <a:ext cx="0" cy="567000"/>
            </a:xfrm>
            <a:prstGeom prst="straightConnector1">
              <a:avLst/>
            </a:prstGeom>
            <a:noFill/>
            <a:ln w="9525" cap="flat" cmpd="sng">
              <a:solidFill>
                <a:schemeClr val="dk1"/>
              </a:solidFill>
              <a:prstDash val="solid"/>
              <a:round/>
              <a:headEnd type="none" w="med" len="med"/>
              <a:tailEnd type="none" w="med" len="med"/>
            </a:ln>
          </p:spPr>
        </p:cxnSp>
      </p:grpSp>
      <p:grpSp>
        <p:nvGrpSpPr>
          <p:cNvPr id="1640" name="Google Shape;1640;p8"/>
          <p:cNvGrpSpPr/>
          <p:nvPr/>
        </p:nvGrpSpPr>
        <p:grpSpPr>
          <a:xfrm>
            <a:off x="431448" y="403434"/>
            <a:ext cx="3396139" cy="2723082"/>
            <a:chOff x="5353050" y="2833686"/>
            <a:chExt cx="1488947" cy="1193863"/>
          </a:xfrm>
        </p:grpSpPr>
        <p:sp>
          <p:nvSpPr>
            <p:cNvPr id="1641" name="Google Shape;1641;p8"/>
            <p:cNvSpPr/>
            <p:nvPr/>
          </p:nvSpPr>
          <p:spPr>
            <a:xfrm>
              <a:off x="5353050" y="3293077"/>
              <a:ext cx="201072" cy="99060"/>
            </a:xfrm>
            <a:custGeom>
              <a:avLst/>
              <a:gdLst/>
              <a:ahLst/>
              <a:cxnLst/>
              <a:rect l="l" t="t" r="r" b="b"/>
              <a:pathLst>
                <a:path w="201072" h="99060" extrusionOk="0">
                  <a:moveTo>
                    <a:pt x="0" y="0"/>
                  </a:moveTo>
                  <a:lnTo>
                    <a:pt x="201073" y="99060"/>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2" name="Google Shape;1642;p8"/>
            <p:cNvSpPr/>
            <p:nvPr/>
          </p:nvSpPr>
          <p:spPr>
            <a:xfrm>
              <a:off x="5353145" y="2833686"/>
              <a:ext cx="1488852" cy="1193863"/>
            </a:xfrm>
            <a:custGeom>
              <a:avLst/>
              <a:gdLst/>
              <a:ahLst/>
              <a:cxnLst/>
              <a:rect l="l" t="t" r="r" b="b"/>
              <a:pathLst>
                <a:path w="1488852" h="1193863" extrusionOk="0">
                  <a:moveTo>
                    <a:pt x="-227" y="460715"/>
                  </a:moveTo>
                  <a:lnTo>
                    <a:pt x="434970" y="675027"/>
                  </a:lnTo>
                  <a:lnTo>
                    <a:pt x="1488626" y="1193854"/>
                  </a:lnTo>
                  <a:lnTo>
                    <a:pt x="807589" y="-9"/>
                  </a:lnTo>
                  <a:close/>
                  <a:moveTo>
                    <a:pt x="911411" y="645500"/>
                  </a:moveTo>
                  <a:lnTo>
                    <a:pt x="506979" y="446332"/>
                  </a:lnTo>
                  <a:lnTo>
                    <a:pt x="726054" y="321174"/>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3" name="Google Shape;1643;p8"/>
            <p:cNvSpPr/>
            <p:nvPr/>
          </p:nvSpPr>
          <p:spPr>
            <a:xfrm>
              <a:off x="5648515" y="3438429"/>
              <a:ext cx="139827" cy="68865"/>
            </a:xfrm>
            <a:custGeom>
              <a:avLst/>
              <a:gdLst/>
              <a:ahLst/>
              <a:cxnLst/>
              <a:rect l="l" t="t" r="r" b="b"/>
              <a:pathLst>
                <a:path w="139827" h="68865" extrusionOk="0">
                  <a:moveTo>
                    <a:pt x="0" y="0"/>
                  </a:moveTo>
                  <a:lnTo>
                    <a:pt x="139827" y="6886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4" name="Google Shape;1644;p8"/>
            <p:cNvSpPr/>
            <p:nvPr/>
          </p:nvSpPr>
          <p:spPr>
            <a:xfrm rot="-1782558">
              <a:off x="6668011" y="3902047"/>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5" name="Google Shape;1645;p8"/>
            <p:cNvSpPr/>
            <p:nvPr/>
          </p:nvSpPr>
          <p:spPr>
            <a:xfrm rot="-1782558">
              <a:off x="6661325" y="3840396"/>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6" name="Google Shape;1646;p8"/>
            <p:cNvSpPr/>
            <p:nvPr/>
          </p:nvSpPr>
          <p:spPr>
            <a:xfrm rot="-1782558">
              <a:off x="6706466" y="3879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7" name="Google Shape;1647;p8"/>
            <p:cNvSpPr/>
            <p:nvPr/>
          </p:nvSpPr>
          <p:spPr>
            <a:xfrm rot="-1782558">
              <a:off x="6700444" y="38693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8" name="Google Shape;1648;p8"/>
            <p:cNvSpPr/>
            <p:nvPr/>
          </p:nvSpPr>
          <p:spPr>
            <a:xfrm rot="-1782558">
              <a:off x="6694505" y="385874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49" name="Google Shape;1649;p8"/>
            <p:cNvSpPr/>
            <p:nvPr/>
          </p:nvSpPr>
          <p:spPr>
            <a:xfrm rot="-1782558">
              <a:off x="6686980" y="384562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0" name="Google Shape;1650;p8"/>
            <p:cNvSpPr/>
            <p:nvPr/>
          </p:nvSpPr>
          <p:spPr>
            <a:xfrm rot="-1782558">
              <a:off x="6655594" y="379043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1" name="Google Shape;1651;p8"/>
            <p:cNvSpPr/>
            <p:nvPr/>
          </p:nvSpPr>
          <p:spPr>
            <a:xfrm rot="-1782558">
              <a:off x="6661568" y="38010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2" name="Google Shape;1652;p8"/>
            <p:cNvSpPr/>
            <p:nvPr/>
          </p:nvSpPr>
          <p:spPr>
            <a:xfrm rot="-1782558">
              <a:off x="6668962" y="38141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3" name="Google Shape;1653;p8"/>
            <p:cNvSpPr/>
            <p:nvPr/>
          </p:nvSpPr>
          <p:spPr>
            <a:xfrm rot="-1782558">
              <a:off x="6675031" y="382470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4" name="Google Shape;1654;p8"/>
            <p:cNvSpPr/>
            <p:nvPr/>
          </p:nvSpPr>
          <p:spPr>
            <a:xfrm rot="-1782558">
              <a:off x="6602138" y="3786612"/>
              <a:ext cx="96561" cy="5993"/>
            </a:xfrm>
            <a:custGeom>
              <a:avLst/>
              <a:gdLst/>
              <a:ahLst/>
              <a:cxnLst/>
              <a:rect l="l" t="t" r="r" b="b"/>
              <a:pathLst>
                <a:path w="96678" h="6000" extrusionOk="0">
                  <a:moveTo>
                    <a:pt x="-227" y="-10"/>
                  </a:moveTo>
                  <a:lnTo>
                    <a:pt x="96452" y="-10"/>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5" name="Google Shape;1655;p8"/>
            <p:cNvSpPr/>
            <p:nvPr/>
          </p:nvSpPr>
          <p:spPr>
            <a:xfrm rot="-1782558">
              <a:off x="6595403" y="372487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6" name="Google Shape;1656;p8"/>
            <p:cNvSpPr/>
            <p:nvPr/>
          </p:nvSpPr>
          <p:spPr>
            <a:xfrm rot="-1782558">
              <a:off x="6640675" y="376423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7" name="Google Shape;1657;p8"/>
            <p:cNvSpPr/>
            <p:nvPr/>
          </p:nvSpPr>
          <p:spPr>
            <a:xfrm rot="-1782558">
              <a:off x="6634653" y="37538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8" name="Google Shape;1658;p8"/>
            <p:cNvSpPr/>
            <p:nvPr/>
          </p:nvSpPr>
          <p:spPr>
            <a:xfrm rot="-1782558">
              <a:off x="6628584" y="37432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59" name="Google Shape;1659;p8"/>
            <p:cNvSpPr/>
            <p:nvPr/>
          </p:nvSpPr>
          <p:spPr>
            <a:xfrm rot="-1782558">
              <a:off x="6622657" y="373272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0" name="Google Shape;1660;p8"/>
            <p:cNvSpPr/>
            <p:nvPr/>
          </p:nvSpPr>
          <p:spPr>
            <a:xfrm rot="-1782558">
              <a:off x="6589720" y="36750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1" name="Google Shape;1661;p8"/>
            <p:cNvSpPr/>
            <p:nvPr/>
          </p:nvSpPr>
          <p:spPr>
            <a:xfrm rot="-1782558">
              <a:off x="6595648" y="36855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2" name="Google Shape;1662;p8"/>
            <p:cNvSpPr/>
            <p:nvPr/>
          </p:nvSpPr>
          <p:spPr>
            <a:xfrm rot="-1782558">
              <a:off x="6603171" y="369863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3" name="Google Shape;1663;p8"/>
            <p:cNvSpPr/>
            <p:nvPr/>
          </p:nvSpPr>
          <p:spPr>
            <a:xfrm rot="-1782558">
              <a:off x="6609110" y="37091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4" name="Google Shape;1664;p8"/>
            <p:cNvSpPr/>
            <p:nvPr/>
          </p:nvSpPr>
          <p:spPr>
            <a:xfrm rot="-1782558">
              <a:off x="6536216" y="367109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5" name="Google Shape;1665;p8"/>
            <p:cNvSpPr/>
            <p:nvPr/>
          </p:nvSpPr>
          <p:spPr>
            <a:xfrm rot="-1782558">
              <a:off x="6530985" y="3611968"/>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6" name="Google Shape;1666;p8"/>
            <p:cNvSpPr/>
            <p:nvPr/>
          </p:nvSpPr>
          <p:spPr>
            <a:xfrm rot="-1782558">
              <a:off x="6576256" y="36514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7" name="Google Shape;1667;p8"/>
            <p:cNvSpPr/>
            <p:nvPr/>
          </p:nvSpPr>
          <p:spPr>
            <a:xfrm rot="-1782558">
              <a:off x="6568732" y="36383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8" name="Google Shape;1668;p8"/>
            <p:cNvSpPr/>
            <p:nvPr/>
          </p:nvSpPr>
          <p:spPr>
            <a:xfrm rot="-1782558">
              <a:off x="6562710" y="36277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69" name="Google Shape;1669;p8"/>
            <p:cNvSpPr/>
            <p:nvPr/>
          </p:nvSpPr>
          <p:spPr>
            <a:xfrm rot="-1782558">
              <a:off x="6556736" y="36172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0" name="Google Shape;1670;p8"/>
            <p:cNvSpPr/>
            <p:nvPr/>
          </p:nvSpPr>
          <p:spPr>
            <a:xfrm rot="-1782558">
              <a:off x="6523799" y="35594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1" name="Google Shape;1671;p8"/>
            <p:cNvSpPr/>
            <p:nvPr/>
          </p:nvSpPr>
          <p:spPr>
            <a:xfrm rot="-1782558">
              <a:off x="6531323" y="35726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2" name="Google Shape;1672;p8"/>
            <p:cNvSpPr/>
            <p:nvPr/>
          </p:nvSpPr>
          <p:spPr>
            <a:xfrm rot="-1782558">
              <a:off x="6537250" y="35831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3" name="Google Shape;1673;p8"/>
            <p:cNvSpPr/>
            <p:nvPr/>
          </p:nvSpPr>
          <p:spPr>
            <a:xfrm rot="-1782558">
              <a:off x="6543272" y="359362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4" name="Google Shape;1674;p8"/>
            <p:cNvSpPr/>
            <p:nvPr/>
          </p:nvSpPr>
          <p:spPr>
            <a:xfrm rot="-1782558">
              <a:off x="6471798" y="355818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5" name="Google Shape;1675;p8"/>
            <p:cNvSpPr/>
            <p:nvPr/>
          </p:nvSpPr>
          <p:spPr>
            <a:xfrm rot="-1782558">
              <a:off x="6465111" y="3496532"/>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6" name="Google Shape;1676;p8"/>
            <p:cNvSpPr/>
            <p:nvPr/>
          </p:nvSpPr>
          <p:spPr>
            <a:xfrm rot="-1782558">
              <a:off x="6510335" y="3535904"/>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7" name="Google Shape;1677;p8"/>
            <p:cNvSpPr/>
            <p:nvPr/>
          </p:nvSpPr>
          <p:spPr>
            <a:xfrm rot="-1782558">
              <a:off x="6504313" y="3525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8" name="Google Shape;1678;p8"/>
            <p:cNvSpPr/>
            <p:nvPr/>
          </p:nvSpPr>
          <p:spPr>
            <a:xfrm rot="-1782558">
              <a:off x="6496789" y="351227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9" name="Google Shape;1679;p8"/>
            <p:cNvSpPr/>
            <p:nvPr/>
          </p:nvSpPr>
          <p:spPr>
            <a:xfrm rot="-1782558">
              <a:off x="6490944" y="3501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0" name="Google Shape;1680;p8"/>
            <p:cNvSpPr/>
            <p:nvPr/>
          </p:nvSpPr>
          <p:spPr>
            <a:xfrm rot="-1782558">
              <a:off x="6459380" y="34466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1" name="Google Shape;1681;p8"/>
            <p:cNvSpPr/>
            <p:nvPr/>
          </p:nvSpPr>
          <p:spPr>
            <a:xfrm rot="-1782558">
              <a:off x="6465402" y="3457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2" name="Google Shape;1682;p8"/>
            <p:cNvSpPr/>
            <p:nvPr/>
          </p:nvSpPr>
          <p:spPr>
            <a:xfrm rot="-1782558">
              <a:off x="6471376" y="346767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3" name="Google Shape;1683;p8"/>
            <p:cNvSpPr/>
            <p:nvPr/>
          </p:nvSpPr>
          <p:spPr>
            <a:xfrm rot="-1782558">
              <a:off x="6477398" y="34781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4" name="Google Shape;1684;p8"/>
            <p:cNvSpPr/>
            <p:nvPr/>
          </p:nvSpPr>
          <p:spPr>
            <a:xfrm rot="-1782558">
              <a:off x="6407473" y="3445369"/>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5" name="Google Shape;1685;p8"/>
            <p:cNvSpPr/>
            <p:nvPr/>
          </p:nvSpPr>
          <p:spPr>
            <a:xfrm rot="-1782558">
              <a:off x="6400645" y="33835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6" name="Google Shape;1686;p8"/>
            <p:cNvSpPr/>
            <p:nvPr/>
          </p:nvSpPr>
          <p:spPr>
            <a:xfrm rot="-1782558">
              <a:off x="6445916" y="34229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7" name="Google Shape;1687;p8"/>
            <p:cNvSpPr/>
            <p:nvPr/>
          </p:nvSpPr>
          <p:spPr>
            <a:xfrm rot="-1782558">
              <a:off x="6439989" y="34124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8" name="Google Shape;1688;p8"/>
            <p:cNvSpPr/>
            <p:nvPr/>
          </p:nvSpPr>
          <p:spPr>
            <a:xfrm rot="-1782558">
              <a:off x="6432548" y="33993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89" name="Google Shape;1689;p8"/>
            <p:cNvSpPr/>
            <p:nvPr/>
          </p:nvSpPr>
          <p:spPr>
            <a:xfrm rot="-1782558">
              <a:off x="6426526" y="33889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0" name="Google Shape;1690;p8"/>
            <p:cNvSpPr/>
            <p:nvPr/>
          </p:nvSpPr>
          <p:spPr>
            <a:xfrm rot="-1782558">
              <a:off x="6395044" y="33337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1" name="Google Shape;1691;p8"/>
            <p:cNvSpPr/>
            <p:nvPr/>
          </p:nvSpPr>
          <p:spPr>
            <a:xfrm rot="-1782558">
              <a:off x="6400983" y="33442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2" name="Google Shape;1692;p8"/>
            <p:cNvSpPr/>
            <p:nvPr/>
          </p:nvSpPr>
          <p:spPr>
            <a:xfrm rot="-1782558">
              <a:off x="6407005" y="33546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3" name="Google Shape;1693;p8"/>
            <p:cNvSpPr/>
            <p:nvPr/>
          </p:nvSpPr>
          <p:spPr>
            <a:xfrm rot="-1782558">
              <a:off x="6414529" y="33678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4" name="Google Shape;1694;p8"/>
            <p:cNvSpPr/>
            <p:nvPr/>
          </p:nvSpPr>
          <p:spPr>
            <a:xfrm rot="-1782558">
              <a:off x="6341635" y="332980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5" name="Google Shape;1695;p8"/>
            <p:cNvSpPr/>
            <p:nvPr/>
          </p:nvSpPr>
          <p:spPr>
            <a:xfrm rot="-1782558">
              <a:off x="6334853" y="326805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6" name="Google Shape;1696;p8"/>
            <p:cNvSpPr/>
            <p:nvPr/>
          </p:nvSpPr>
          <p:spPr>
            <a:xfrm rot="-1782558">
              <a:off x="6381592" y="33100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7" name="Google Shape;1697;p8"/>
            <p:cNvSpPr/>
            <p:nvPr/>
          </p:nvSpPr>
          <p:spPr>
            <a:xfrm rot="-1782558">
              <a:off x="6374068" y="329696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8" name="Google Shape;1698;p8"/>
            <p:cNvSpPr/>
            <p:nvPr/>
          </p:nvSpPr>
          <p:spPr>
            <a:xfrm rot="-1782558">
              <a:off x="6368129" y="328650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9" name="Google Shape;1699;p8"/>
            <p:cNvSpPr/>
            <p:nvPr/>
          </p:nvSpPr>
          <p:spPr>
            <a:xfrm rot="-1782558">
              <a:off x="6362107" y="327599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0" name="Google Shape;1700;p8"/>
            <p:cNvSpPr/>
            <p:nvPr/>
          </p:nvSpPr>
          <p:spPr>
            <a:xfrm rot="-1782558">
              <a:off x="6329122" y="32181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1" name="Google Shape;1701;p8"/>
            <p:cNvSpPr/>
            <p:nvPr/>
          </p:nvSpPr>
          <p:spPr>
            <a:xfrm rot="-1782558">
              <a:off x="6336564" y="32313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2" name="Google Shape;1702;p8"/>
            <p:cNvSpPr/>
            <p:nvPr/>
          </p:nvSpPr>
          <p:spPr>
            <a:xfrm rot="-1782558">
              <a:off x="6342586" y="32418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3" name="Google Shape;1703;p8"/>
            <p:cNvSpPr/>
            <p:nvPr/>
          </p:nvSpPr>
          <p:spPr>
            <a:xfrm rot="-1782558">
              <a:off x="6348655" y="32523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4" name="Google Shape;1704;p8"/>
            <p:cNvSpPr/>
            <p:nvPr/>
          </p:nvSpPr>
          <p:spPr>
            <a:xfrm rot="-1782558">
              <a:off x="6277216" y="3216894"/>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5" name="Google Shape;1705;p8"/>
            <p:cNvSpPr/>
            <p:nvPr/>
          </p:nvSpPr>
          <p:spPr>
            <a:xfrm rot="-1782558">
              <a:off x="6270530" y="3155243"/>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6" name="Google Shape;1706;p8"/>
            <p:cNvSpPr/>
            <p:nvPr/>
          </p:nvSpPr>
          <p:spPr>
            <a:xfrm rot="-1782558">
              <a:off x="6315671" y="31945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7" name="Google Shape;1707;p8"/>
            <p:cNvSpPr/>
            <p:nvPr/>
          </p:nvSpPr>
          <p:spPr>
            <a:xfrm rot="-1782558">
              <a:off x="6309649" y="318415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8" name="Google Shape;1708;p8"/>
            <p:cNvSpPr/>
            <p:nvPr/>
          </p:nvSpPr>
          <p:spPr>
            <a:xfrm rot="-1782558">
              <a:off x="6303710" y="31735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9" name="Google Shape;1709;p8"/>
            <p:cNvSpPr/>
            <p:nvPr/>
          </p:nvSpPr>
          <p:spPr>
            <a:xfrm rot="-1782558">
              <a:off x="6296185" y="316047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0" name="Google Shape;1710;p8"/>
            <p:cNvSpPr/>
            <p:nvPr/>
          </p:nvSpPr>
          <p:spPr>
            <a:xfrm rot="-1782558">
              <a:off x="6264799" y="31052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1" name="Google Shape;1711;p8"/>
            <p:cNvSpPr/>
            <p:nvPr/>
          </p:nvSpPr>
          <p:spPr>
            <a:xfrm rot="-1782558">
              <a:off x="6270726" y="31157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2" name="Google Shape;1712;p8"/>
            <p:cNvSpPr/>
            <p:nvPr/>
          </p:nvSpPr>
          <p:spPr>
            <a:xfrm rot="-1782558">
              <a:off x="6276795" y="31263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3" name="Google Shape;1713;p8"/>
            <p:cNvSpPr/>
            <p:nvPr/>
          </p:nvSpPr>
          <p:spPr>
            <a:xfrm rot="-1782558">
              <a:off x="6284237" y="31395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4" name="Google Shape;1714;p8"/>
            <p:cNvSpPr/>
            <p:nvPr/>
          </p:nvSpPr>
          <p:spPr>
            <a:xfrm rot="-1782558">
              <a:off x="6212798" y="3103985"/>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5" name="Google Shape;1715;p8"/>
            <p:cNvSpPr/>
            <p:nvPr/>
          </p:nvSpPr>
          <p:spPr>
            <a:xfrm rot="-1782558">
              <a:off x="6206111" y="3042334"/>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6" name="Google Shape;1716;p8"/>
            <p:cNvSpPr/>
            <p:nvPr/>
          </p:nvSpPr>
          <p:spPr>
            <a:xfrm rot="-1782558">
              <a:off x="6251252" y="30817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7" name="Google Shape;1717;p8"/>
            <p:cNvSpPr/>
            <p:nvPr/>
          </p:nvSpPr>
          <p:spPr>
            <a:xfrm rot="-1782558">
              <a:off x="6245313" y="30711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8" name="Google Shape;1718;p8"/>
            <p:cNvSpPr/>
            <p:nvPr/>
          </p:nvSpPr>
          <p:spPr>
            <a:xfrm rot="-1782558">
              <a:off x="6239386" y="306078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19" name="Google Shape;1719;p8"/>
            <p:cNvSpPr/>
            <p:nvPr/>
          </p:nvSpPr>
          <p:spPr>
            <a:xfrm rot="-1782558">
              <a:off x="6231862" y="304756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0" name="Google Shape;1720;p8"/>
            <p:cNvSpPr/>
            <p:nvPr/>
          </p:nvSpPr>
          <p:spPr>
            <a:xfrm rot="-1782558">
              <a:off x="6200380" y="299247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1" name="Google Shape;1721;p8"/>
            <p:cNvSpPr/>
            <p:nvPr/>
          </p:nvSpPr>
          <p:spPr>
            <a:xfrm rot="-1782558">
              <a:off x="6206402" y="300298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2" name="Google Shape;1722;p8"/>
            <p:cNvSpPr/>
            <p:nvPr/>
          </p:nvSpPr>
          <p:spPr>
            <a:xfrm rot="-1782558">
              <a:off x="6213844" y="301614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3" name="Google Shape;1723;p8"/>
            <p:cNvSpPr/>
            <p:nvPr/>
          </p:nvSpPr>
          <p:spPr>
            <a:xfrm rot="-1782558">
              <a:off x="6219770" y="30265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4" name="Google Shape;1724;p8"/>
            <p:cNvSpPr/>
            <p:nvPr/>
          </p:nvSpPr>
          <p:spPr>
            <a:xfrm rot="-1782558">
              <a:off x="6145769" y="299267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5" name="Google Shape;1725;p8"/>
            <p:cNvSpPr/>
            <p:nvPr/>
          </p:nvSpPr>
          <p:spPr>
            <a:xfrm rot="-1782558">
              <a:off x="6082552" y="287565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6" name="Google Shape;1726;p8"/>
            <p:cNvSpPr/>
            <p:nvPr/>
          </p:nvSpPr>
          <p:spPr>
            <a:xfrm rot="-1782558">
              <a:off x="6139035" y="29309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7" name="Google Shape;1727;p8"/>
            <p:cNvSpPr/>
            <p:nvPr/>
          </p:nvSpPr>
          <p:spPr>
            <a:xfrm rot="-1782558">
              <a:off x="6184307" y="2970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8" name="Google Shape;1728;p8"/>
            <p:cNvSpPr/>
            <p:nvPr/>
          </p:nvSpPr>
          <p:spPr>
            <a:xfrm rot="-1782558">
              <a:off x="6178285" y="29598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29" name="Google Shape;1729;p8"/>
            <p:cNvSpPr/>
            <p:nvPr/>
          </p:nvSpPr>
          <p:spPr>
            <a:xfrm rot="-1782558">
              <a:off x="6170760" y="294676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0" name="Google Shape;1730;p8"/>
            <p:cNvSpPr/>
            <p:nvPr/>
          </p:nvSpPr>
          <p:spPr>
            <a:xfrm rot="-1782558">
              <a:off x="6164821" y="293620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1" name="Google Shape;1731;p8"/>
            <p:cNvSpPr/>
            <p:nvPr/>
          </p:nvSpPr>
          <p:spPr>
            <a:xfrm rot="-1782558">
              <a:off x="6133352" y="288116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2" name="Google Shape;1732;p8"/>
            <p:cNvSpPr/>
            <p:nvPr/>
          </p:nvSpPr>
          <p:spPr>
            <a:xfrm rot="-1782558">
              <a:off x="6139374" y="289157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3" name="Google Shape;1733;p8"/>
            <p:cNvSpPr/>
            <p:nvPr/>
          </p:nvSpPr>
          <p:spPr>
            <a:xfrm rot="-1782558">
              <a:off x="6145301" y="2902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4" name="Google Shape;1734;p8"/>
            <p:cNvSpPr/>
            <p:nvPr/>
          </p:nvSpPr>
          <p:spPr>
            <a:xfrm rot="-1782558">
              <a:off x="6151323" y="291259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735" name="Google Shape;1735;p8"/>
          <p:cNvGrpSpPr/>
          <p:nvPr/>
        </p:nvGrpSpPr>
        <p:grpSpPr>
          <a:xfrm rot="-3257908">
            <a:off x="1814466" y="2493793"/>
            <a:ext cx="2088696" cy="2686432"/>
            <a:chOff x="1315459" y="2611103"/>
            <a:chExt cx="1345200" cy="1730100"/>
          </a:xfrm>
        </p:grpSpPr>
        <p:sp>
          <p:nvSpPr>
            <p:cNvPr id="1736" name="Google Shape;1736;p8"/>
            <p:cNvSpPr/>
            <p:nvPr/>
          </p:nvSpPr>
          <p:spPr>
            <a:xfrm>
              <a:off x="1315459" y="2611103"/>
              <a:ext cx="1345200" cy="1730100"/>
            </a:xfrm>
            <a:prstGeom prst="roundRect">
              <a:avLst>
                <a:gd name="adj" fmla="val 6170"/>
              </a:avLst>
            </a:prstGeom>
            <a:solidFill>
              <a:srgbClr val="4D4D4D"/>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7" name="Google Shape;1737;p8"/>
            <p:cNvSpPr/>
            <p:nvPr/>
          </p:nvSpPr>
          <p:spPr>
            <a:xfrm>
              <a:off x="1417522" y="2694930"/>
              <a:ext cx="1127083" cy="273474"/>
            </a:xfrm>
            <a:custGeom>
              <a:avLst/>
              <a:gdLst/>
              <a:ahLst/>
              <a:cxnLst/>
              <a:rect l="l" t="t" r="r" b="b"/>
              <a:pathLst>
                <a:path w="1127083" h="273474" extrusionOk="0">
                  <a:moveTo>
                    <a:pt x="0" y="0"/>
                  </a:moveTo>
                  <a:lnTo>
                    <a:pt x="1127084" y="0"/>
                  </a:lnTo>
                  <a:lnTo>
                    <a:pt x="1127084" y="273474"/>
                  </a:lnTo>
                  <a:lnTo>
                    <a:pt x="0" y="27347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8" name="Google Shape;1738;p8"/>
            <p:cNvSpPr/>
            <p:nvPr/>
          </p:nvSpPr>
          <p:spPr>
            <a:xfrm>
              <a:off x="1432315" y="2713402"/>
              <a:ext cx="1096793" cy="236531"/>
            </a:xfrm>
            <a:custGeom>
              <a:avLst/>
              <a:gdLst/>
              <a:ahLst/>
              <a:cxnLst/>
              <a:rect l="l" t="t" r="r" b="b"/>
              <a:pathLst>
                <a:path w="1096793" h="236531" extrusionOk="0">
                  <a:moveTo>
                    <a:pt x="0" y="0"/>
                  </a:moveTo>
                  <a:lnTo>
                    <a:pt x="1096793" y="0"/>
                  </a:lnTo>
                  <a:lnTo>
                    <a:pt x="1096793" y="236531"/>
                  </a:lnTo>
                  <a:lnTo>
                    <a:pt x="0" y="236531"/>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39" name="Google Shape;1739;p8"/>
            <p:cNvSpPr/>
            <p:nvPr/>
          </p:nvSpPr>
          <p:spPr>
            <a:xfrm>
              <a:off x="1417522"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0" name="Google Shape;1740;p8"/>
            <p:cNvSpPr/>
            <p:nvPr/>
          </p:nvSpPr>
          <p:spPr>
            <a:xfrm>
              <a:off x="165178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1" name="Google Shape;1741;p8"/>
            <p:cNvSpPr/>
            <p:nvPr/>
          </p:nvSpPr>
          <p:spPr>
            <a:xfrm>
              <a:off x="188612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2" name="Google Shape;1742;p8"/>
            <p:cNvSpPr/>
            <p:nvPr/>
          </p:nvSpPr>
          <p:spPr>
            <a:xfrm>
              <a:off x="2120462"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3" name="Google Shape;1743;p8"/>
            <p:cNvSpPr/>
            <p:nvPr/>
          </p:nvSpPr>
          <p:spPr>
            <a:xfrm>
              <a:off x="235472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4" name="Google Shape;1744;p8"/>
            <p:cNvSpPr/>
            <p:nvPr/>
          </p:nvSpPr>
          <p:spPr>
            <a:xfrm>
              <a:off x="1417522"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5" name="Google Shape;1745;p8"/>
            <p:cNvSpPr/>
            <p:nvPr/>
          </p:nvSpPr>
          <p:spPr>
            <a:xfrm>
              <a:off x="165178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6" name="Google Shape;1746;p8"/>
            <p:cNvSpPr/>
            <p:nvPr/>
          </p:nvSpPr>
          <p:spPr>
            <a:xfrm>
              <a:off x="188612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7" name="Google Shape;1747;p8"/>
            <p:cNvSpPr/>
            <p:nvPr/>
          </p:nvSpPr>
          <p:spPr>
            <a:xfrm>
              <a:off x="2120462"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8" name="Google Shape;1748;p8"/>
            <p:cNvSpPr/>
            <p:nvPr/>
          </p:nvSpPr>
          <p:spPr>
            <a:xfrm>
              <a:off x="235472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49" name="Google Shape;1749;p8"/>
            <p:cNvSpPr/>
            <p:nvPr/>
          </p:nvSpPr>
          <p:spPr>
            <a:xfrm>
              <a:off x="1417522"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0" name="Google Shape;1750;p8"/>
            <p:cNvSpPr/>
            <p:nvPr/>
          </p:nvSpPr>
          <p:spPr>
            <a:xfrm>
              <a:off x="165178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1" name="Google Shape;1751;p8"/>
            <p:cNvSpPr/>
            <p:nvPr/>
          </p:nvSpPr>
          <p:spPr>
            <a:xfrm>
              <a:off x="188612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2" name="Google Shape;1752;p8"/>
            <p:cNvSpPr/>
            <p:nvPr/>
          </p:nvSpPr>
          <p:spPr>
            <a:xfrm>
              <a:off x="2120462"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3" name="Google Shape;1753;p8"/>
            <p:cNvSpPr/>
            <p:nvPr/>
          </p:nvSpPr>
          <p:spPr>
            <a:xfrm>
              <a:off x="235472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4" name="Google Shape;1754;p8"/>
            <p:cNvSpPr/>
            <p:nvPr/>
          </p:nvSpPr>
          <p:spPr>
            <a:xfrm>
              <a:off x="1417522"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5" name="Google Shape;1755;p8"/>
            <p:cNvSpPr/>
            <p:nvPr/>
          </p:nvSpPr>
          <p:spPr>
            <a:xfrm>
              <a:off x="165178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6" name="Google Shape;1756;p8"/>
            <p:cNvSpPr/>
            <p:nvPr/>
          </p:nvSpPr>
          <p:spPr>
            <a:xfrm>
              <a:off x="188612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7" name="Google Shape;1757;p8"/>
            <p:cNvSpPr/>
            <p:nvPr/>
          </p:nvSpPr>
          <p:spPr>
            <a:xfrm>
              <a:off x="2120462"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8" name="Google Shape;1758;p8"/>
            <p:cNvSpPr/>
            <p:nvPr/>
          </p:nvSpPr>
          <p:spPr>
            <a:xfrm>
              <a:off x="235472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59" name="Google Shape;1759;p8"/>
            <p:cNvSpPr/>
            <p:nvPr/>
          </p:nvSpPr>
          <p:spPr>
            <a:xfrm>
              <a:off x="1432315"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0" name="Google Shape;1760;p8"/>
            <p:cNvSpPr/>
            <p:nvPr/>
          </p:nvSpPr>
          <p:spPr>
            <a:xfrm>
              <a:off x="1666107"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1" name="Google Shape;1761;p8"/>
            <p:cNvSpPr/>
            <p:nvPr/>
          </p:nvSpPr>
          <p:spPr>
            <a:xfrm>
              <a:off x="1899898"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2" name="Google Shape;1762;p8"/>
            <p:cNvSpPr/>
            <p:nvPr/>
          </p:nvSpPr>
          <p:spPr>
            <a:xfrm>
              <a:off x="2133690"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3" name="Google Shape;1763;p8"/>
            <p:cNvSpPr/>
            <p:nvPr/>
          </p:nvSpPr>
          <p:spPr>
            <a:xfrm>
              <a:off x="2367481"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4" name="Google Shape;1764;p8"/>
            <p:cNvSpPr/>
            <p:nvPr/>
          </p:nvSpPr>
          <p:spPr>
            <a:xfrm>
              <a:off x="1432315"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5" name="Google Shape;1765;p8"/>
            <p:cNvSpPr/>
            <p:nvPr/>
          </p:nvSpPr>
          <p:spPr>
            <a:xfrm>
              <a:off x="1666107"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6" name="Google Shape;1766;p8"/>
            <p:cNvSpPr/>
            <p:nvPr/>
          </p:nvSpPr>
          <p:spPr>
            <a:xfrm>
              <a:off x="1899898"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7" name="Google Shape;1767;p8"/>
            <p:cNvSpPr/>
            <p:nvPr/>
          </p:nvSpPr>
          <p:spPr>
            <a:xfrm>
              <a:off x="2133690"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8" name="Google Shape;1768;p8"/>
            <p:cNvSpPr/>
            <p:nvPr/>
          </p:nvSpPr>
          <p:spPr>
            <a:xfrm>
              <a:off x="2367481"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9" name="Google Shape;1769;p8"/>
            <p:cNvSpPr/>
            <p:nvPr/>
          </p:nvSpPr>
          <p:spPr>
            <a:xfrm>
              <a:off x="1430437"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0" name="Google Shape;1770;p8"/>
            <p:cNvSpPr/>
            <p:nvPr/>
          </p:nvSpPr>
          <p:spPr>
            <a:xfrm>
              <a:off x="1664228"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1" name="Google Shape;1771;p8"/>
            <p:cNvSpPr/>
            <p:nvPr/>
          </p:nvSpPr>
          <p:spPr>
            <a:xfrm>
              <a:off x="1898020"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2" name="Google Shape;1772;p8"/>
            <p:cNvSpPr/>
            <p:nvPr/>
          </p:nvSpPr>
          <p:spPr>
            <a:xfrm>
              <a:off x="2131733"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3" name="Google Shape;1773;p8"/>
            <p:cNvSpPr/>
            <p:nvPr/>
          </p:nvSpPr>
          <p:spPr>
            <a:xfrm>
              <a:off x="2365525"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4" name="Google Shape;1774;p8"/>
            <p:cNvSpPr/>
            <p:nvPr/>
          </p:nvSpPr>
          <p:spPr>
            <a:xfrm>
              <a:off x="1430437"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5" name="Google Shape;1775;p8"/>
            <p:cNvSpPr/>
            <p:nvPr/>
          </p:nvSpPr>
          <p:spPr>
            <a:xfrm>
              <a:off x="1664228"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6" name="Google Shape;1776;p8"/>
            <p:cNvSpPr/>
            <p:nvPr/>
          </p:nvSpPr>
          <p:spPr>
            <a:xfrm>
              <a:off x="1898020"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7" name="Google Shape;1777;p8"/>
            <p:cNvSpPr/>
            <p:nvPr/>
          </p:nvSpPr>
          <p:spPr>
            <a:xfrm>
              <a:off x="2131733"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8" name="Google Shape;1778;p8"/>
            <p:cNvSpPr/>
            <p:nvPr/>
          </p:nvSpPr>
          <p:spPr>
            <a:xfrm>
              <a:off x="2365525"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79" name="Google Shape;1779;p8"/>
            <p:cNvSpPr/>
            <p:nvPr/>
          </p:nvSpPr>
          <p:spPr>
            <a:xfrm>
              <a:off x="2003997" y="2713402"/>
              <a:ext cx="525894" cy="236531"/>
            </a:xfrm>
            <a:custGeom>
              <a:avLst/>
              <a:gdLst/>
              <a:ahLst/>
              <a:cxnLst/>
              <a:rect l="l" t="t" r="r" b="b"/>
              <a:pathLst>
                <a:path w="525894" h="236531" extrusionOk="0">
                  <a:moveTo>
                    <a:pt x="174228" y="0"/>
                  </a:moveTo>
                  <a:lnTo>
                    <a:pt x="525894" y="0"/>
                  </a:lnTo>
                  <a:lnTo>
                    <a:pt x="525894" y="236531"/>
                  </a:lnTo>
                  <a:lnTo>
                    <a:pt x="0" y="236531"/>
                  </a:lnTo>
                  <a:lnTo>
                    <a:pt x="174228" y="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0" name="Google Shape;1780;p8"/>
            <p:cNvSpPr/>
            <p:nvPr/>
          </p:nvSpPr>
          <p:spPr>
            <a:xfrm>
              <a:off x="1417522"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1" name="Google Shape;1781;p8"/>
            <p:cNvSpPr/>
            <p:nvPr/>
          </p:nvSpPr>
          <p:spPr>
            <a:xfrm>
              <a:off x="165178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2" name="Google Shape;1782;p8"/>
            <p:cNvSpPr/>
            <p:nvPr/>
          </p:nvSpPr>
          <p:spPr>
            <a:xfrm>
              <a:off x="188612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3" name="Google Shape;1783;p8"/>
            <p:cNvSpPr/>
            <p:nvPr/>
          </p:nvSpPr>
          <p:spPr>
            <a:xfrm>
              <a:off x="2120462"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4" name="Google Shape;1784;p8"/>
            <p:cNvSpPr/>
            <p:nvPr/>
          </p:nvSpPr>
          <p:spPr>
            <a:xfrm>
              <a:off x="235472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5" name="Google Shape;1785;p8"/>
            <p:cNvSpPr/>
            <p:nvPr/>
          </p:nvSpPr>
          <p:spPr>
            <a:xfrm>
              <a:off x="1430437"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6" name="Google Shape;1786;p8"/>
            <p:cNvSpPr/>
            <p:nvPr/>
          </p:nvSpPr>
          <p:spPr>
            <a:xfrm>
              <a:off x="1664228"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7" name="Google Shape;1787;p8"/>
            <p:cNvSpPr/>
            <p:nvPr/>
          </p:nvSpPr>
          <p:spPr>
            <a:xfrm>
              <a:off x="1898020"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8" name="Google Shape;1788;p8"/>
            <p:cNvSpPr/>
            <p:nvPr/>
          </p:nvSpPr>
          <p:spPr>
            <a:xfrm>
              <a:off x="2131733"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89" name="Google Shape;1789;p8"/>
            <p:cNvSpPr/>
            <p:nvPr/>
          </p:nvSpPr>
          <p:spPr>
            <a:xfrm>
              <a:off x="2365525"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790" name="Google Shape;1790;p8"/>
          <p:cNvGrpSpPr/>
          <p:nvPr/>
        </p:nvGrpSpPr>
        <p:grpSpPr>
          <a:xfrm rot="-10132101">
            <a:off x="3930351" y="4490021"/>
            <a:ext cx="1350503" cy="2176552"/>
            <a:chOff x="5781734" y="2919412"/>
            <a:chExt cx="632081" cy="1018700"/>
          </a:xfrm>
        </p:grpSpPr>
        <p:sp>
          <p:nvSpPr>
            <p:cNvPr id="1791" name="Google Shape;1791;p8"/>
            <p:cNvSpPr/>
            <p:nvPr/>
          </p:nvSpPr>
          <p:spPr>
            <a:xfrm>
              <a:off x="6257067" y="2919412"/>
              <a:ext cx="130016" cy="123825"/>
            </a:xfrm>
            <a:custGeom>
              <a:avLst/>
              <a:gdLst/>
              <a:ahLst/>
              <a:cxnLst/>
              <a:rect l="l" t="t" r="r" b="b"/>
              <a:pathLst>
                <a:path w="130016" h="123825" extrusionOk="0">
                  <a:moveTo>
                    <a:pt x="71723" y="123825"/>
                  </a:moveTo>
                  <a:lnTo>
                    <a:pt x="130016" y="0"/>
                  </a:lnTo>
                  <a:lnTo>
                    <a:pt x="36004" y="13907"/>
                  </a:lnTo>
                  <a:lnTo>
                    <a:pt x="0" y="90297"/>
                  </a:lnTo>
                  <a:lnTo>
                    <a:pt x="71723" y="123825"/>
                  </a:lnTo>
                  <a:lnTo>
                    <a:pt x="71723" y="123825"/>
                  </a:lnTo>
                  <a:close/>
                </a:path>
              </a:pathLst>
            </a:custGeom>
            <a:solidFill>
              <a:srgbClr val="1D69B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2" name="Google Shape;1792;p8"/>
            <p:cNvSpPr/>
            <p:nvPr/>
          </p:nvSpPr>
          <p:spPr>
            <a:xfrm>
              <a:off x="6186963" y="2976657"/>
              <a:ext cx="184785" cy="152400"/>
            </a:xfrm>
            <a:custGeom>
              <a:avLst/>
              <a:gdLst/>
              <a:ahLst/>
              <a:cxnLst/>
              <a:rect l="l" t="t" r="r" b="b"/>
              <a:pathLst>
                <a:path w="184785" h="152400" extrusionOk="0">
                  <a:moveTo>
                    <a:pt x="184785" y="68294"/>
                  </a:moveTo>
                  <a:lnTo>
                    <a:pt x="145256" y="152400"/>
                  </a:lnTo>
                  <a:lnTo>
                    <a:pt x="0" y="84106"/>
                  </a:lnTo>
                  <a:lnTo>
                    <a:pt x="39529" y="0"/>
                  </a:lnTo>
                  <a:lnTo>
                    <a:pt x="184785" y="68294"/>
                  </a:lnTo>
                  <a:lnTo>
                    <a:pt x="184785" y="68294"/>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3" name="Google Shape;1793;p8"/>
            <p:cNvSpPr/>
            <p:nvPr/>
          </p:nvSpPr>
          <p:spPr>
            <a:xfrm>
              <a:off x="6307645" y="2919888"/>
              <a:ext cx="80390" cy="109727"/>
            </a:xfrm>
            <a:custGeom>
              <a:avLst/>
              <a:gdLst/>
              <a:ahLst/>
              <a:cxnLst/>
              <a:rect l="l" t="t" r="r" b="b"/>
              <a:pathLst>
                <a:path w="80390" h="109727" extrusionOk="0">
                  <a:moveTo>
                    <a:pt x="0" y="93726"/>
                  </a:moveTo>
                  <a:lnTo>
                    <a:pt x="38576" y="6001"/>
                  </a:lnTo>
                  <a:lnTo>
                    <a:pt x="80391" y="0"/>
                  </a:lnTo>
                  <a:lnTo>
                    <a:pt x="32004" y="109728"/>
                  </a:lnTo>
                  <a:lnTo>
                    <a:pt x="0" y="93726"/>
                  </a:lnTo>
                  <a:lnTo>
                    <a:pt x="0" y="93726"/>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4" name="Google Shape;1794;p8"/>
            <p:cNvSpPr/>
            <p:nvPr/>
          </p:nvSpPr>
          <p:spPr>
            <a:xfrm>
              <a:off x="6284023" y="3014662"/>
              <a:ext cx="84581" cy="113156"/>
            </a:xfrm>
            <a:custGeom>
              <a:avLst/>
              <a:gdLst/>
              <a:ahLst/>
              <a:cxnLst/>
              <a:rect l="l" t="t" r="r" b="b"/>
              <a:pathLst>
                <a:path w="84581" h="113156" extrusionOk="0">
                  <a:moveTo>
                    <a:pt x="84582" y="27337"/>
                  </a:moveTo>
                  <a:lnTo>
                    <a:pt x="50101" y="113157"/>
                  </a:lnTo>
                  <a:lnTo>
                    <a:pt x="0" y="85820"/>
                  </a:lnTo>
                  <a:lnTo>
                    <a:pt x="34480" y="0"/>
                  </a:lnTo>
                  <a:lnTo>
                    <a:pt x="84582" y="27337"/>
                  </a:lnTo>
                  <a:lnTo>
                    <a:pt x="84582" y="27337"/>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5" name="Google Shape;1795;p8"/>
            <p:cNvSpPr/>
            <p:nvPr/>
          </p:nvSpPr>
          <p:spPr>
            <a:xfrm>
              <a:off x="6064377" y="3012090"/>
              <a:ext cx="327945" cy="248316"/>
            </a:xfrm>
            <a:custGeom>
              <a:avLst/>
              <a:gdLst/>
              <a:ahLst/>
              <a:cxnLst/>
              <a:rect l="l" t="t" r="r" b="b"/>
              <a:pathLst>
                <a:path w="327945" h="248316" extrusionOk="0">
                  <a:moveTo>
                    <a:pt x="308705" y="248317"/>
                  </a:moveTo>
                  <a:lnTo>
                    <a:pt x="327946" y="108109"/>
                  </a:lnTo>
                  <a:lnTo>
                    <a:pt x="97822" y="0"/>
                  </a:lnTo>
                  <a:lnTo>
                    <a:pt x="0" y="103346"/>
                  </a:lnTo>
                  <a:lnTo>
                    <a:pt x="308705" y="248317"/>
                  </a:lnTo>
                  <a:lnTo>
                    <a:pt x="308705" y="248317"/>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6" name="Google Shape;1796;p8"/>
            <p:cNvSpPr/>
            <p:nvPr/>
          </p:nvSpPr>
          <p:spPr>
            <a:xfrm>
              <a:off x="5781734" y="3104485"/>
              <a:ext cx="625778" cy="825503"/>
            </a:xfrm>
            <a:custGeom>
              <a:avLst/>
              <a:gdLst/>
              <a:ahLst/>
              <a:cxnLst/>
              <a:rect l="l" t="t" r="r" b="b"/>
              <a:pathLst>
                <a:path w="625778" h="825503" extrusionOk="0">
                  <a:moveTo>
                    <a:pt x="152620" y="214419"/>
                  </a:moveTo>
                  <a:lnTo>
                    <a:pt x="225010" y="17251"/>
                  </a:lnTo>
                  <a:cubicBezTo>
                    <a:pt x="232144" y="2192"/>
                    <a:pt x="250108" y="-4285"/>
                    <a:pt x="265206" y="2773"/>
                  </a:cubicBezTo>
                  <a:lnTo>
                    <a:pt x="608106" y="163841"/>
                  </a:lnTo>
                  <a:cubicBezTo>
                    <a:pt x="623174" y="170975"/>
                    <a:pt x="629613" y="188968"/>
                    <a:pt x="622488" y="204037"/>
                  </a:cubicBezTo>
                  <a:lnTo>
                    <a:pt x="309307" y="742961"/>
                  </a:lnTo>
                  <a:cubicBezTo>
                    <a:pt x="265968" y="817285"/>
                    <a:pt x="173051" y="846212"/>
                    <a:pt x="95184" y="809636"/>
                  </a:cubicBezTo>
                  <a:lnTo>
                    <a:pt x="95184" y="809636"/>
                  </a:lnTo>
                  <a:cubicBezTo>
                    <a:pt x="17279" y="773146"/>
                    <a:pt x="-19811" y="683163"/>
                    <a:pt x="9745" y="602372"/>
                  </a:cubicBezTo>
                  <a:lnTo>
                    <a:pt x="125188" y="288047"/>
                  </a:lnTo>
                </a:path>
              </a:pathLst>
            </a:custGeom>
            <a:solidFill>
              <a:srgbClr val="30AEE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7" name="Google Shape;1797;p8"/>
            <p:cNvSpPr/>
            <p:nvPr/>
          </p:nvSpPr>
          <p:spPr>
            <a:xfrm>
              <a:off x="5902802" y="3312652"/>
              <a:ext cx="285996" cy="484112"/>
            </a:xfrm>
            <a:custGeom>
              <a:avLst/>
              <a:gdLst/>
              <a:ahLst/>
              <a:cxnLst/>
              <a:rect l="l" t="t" r="r" b="b"/>
              <a:pathLst>
                <a:path w="285996" h="484112" extrusionOk="0">
                  <a:moveTo>
                    <a:pt x="254057" y="5108"/>
                  </a:moveTo>
                  <a:lnTo>
                    <a:pt x="254057" y="5108"/>
                  </a:lnTo>
                  <a:cubicBezTo>
                    <a:pt x="281451" y="18005"/>
                    <a:pt x="293243" y="50638"/>
                    <a:pt x="280441" y="78070"/>
                  </a:cubicBezTo>
                  <a:lnTo>
                    <a:pt x="104324" y="452497"/>
                  </a:lnTo>
                  <a:cubicBezTo>
                    <a:pt x="91303" y="479872"/>
                    <a:pt x="58661" y="491645"/>
                    <a:pt x="31172" y="478882"/>
                  </a:cubicBezTo>
                  <a:lnTo>
                    <a:pt x="31172" y="478882"/>
                  </a:lnTo>
                  <a:cubicBezTo>
                    <a:pt x="3768" y="465937"/>
                    <a:pt x="-8024" y="433285"/>
                    <a:pt x="4787" y="405825"/>
                  </a:cubicBezTo>
                  <a:lnTo>
                    <a:pt x="181000" y="31397"/>
                  </a:lnTo>
                  <a:cubicBezTo>
                    <a:pt x="193973" y="4032"/>
                    <a:pt x="226615" y="-7712"/>
                    <a:pt x="254057" y="5108"/>
                  </a:cubicBezTo>
                  <a:close/>
                </a:path>
              </a:pathLst>
            </a:custGeom>
            <a:solidFill>
              <a:srgbClr val="2B9FD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8" name="Google Shape;1798;p8"/>
            <p:cNvSpPr/>
            <p:nvPr/>
          </p:nvSpPr>
          <p:spPr>
            <a:xfrm>
              <a:off x="6313455" y="3087432"/>
              <a:ext cx="80390" cy="169449"/>
            </a:xfrm>
            <a:custGeom>
              <a:avLst/>
              <a:gdLst/>
              <a:ahLst/>
              <a:cxnLst/>
              <a:rect l="l" t="t" r="r" b="b"/>
              <a:pathLst>
                <a:path w="80390" h="169449" extrusionOk="0">
                  <a:moveTo>
                    <a:pt x="19145" y="0"/>
                  </a:moveTo>
                  <a:lnTo>
                    <a:pt x="80391" y="28861"/>
                  </a:lnTo>
                  <a:lnTo>
                    <a:pt x="61150" y="169450"/>
                  </a:lnTo>
                  <a:lnTo>
                    <a:pt x="0" y="140684"/>
                  </a:lnTo>
                  <a:lnTo>
                    <a:pt x="19145" y="0"/>
                  </a:lnTo>
                  <a:lnTo>
                    <a:pt x="19145"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99" name="Google Shape;1799;p8"/>
            <p:cNvSpPr/>
            <p:nvPr/>
          </p:nvSpPr>
          <p:spPr>
            <a:xfrm>
              <a:off x="5848064" y="3239832"/>
              <a:ext cx="565751" cy="698280"/>
            </a:xfrm>
            <a:custGeom>
              <a:avLst/>
              <a:gdLst/>
              <a:ahLst/>
              <a:cxnLst/>
              <a:rect l="l" t="t" r="r" b="b"/>
              <a:pathLst>
                <a:path w="565751" h="698280" extrusionOk="0">
                  <a:moveTo>
                    <a:pt x="-387" y="659239"/>
                  </a:moveTo>
                  <a:cubicBezTo>
                    <a:pt x="68498" y="672069"/>
                    <a:pt x="138002" y="640094"/>
                    <a:pt x="173063" y="579419"/>
                  </a:cubicBezTo>
                  <a:lnTo>
                    <a:pt x="486341" y="40114"/>
                  </a:lnTo>
                  <a:cubicBezTo>
                    <a:pt x="493399" y="25017"/>
                    <a:pt x="486922" y="7053"/>
                    <a:pt x="471863" y="-82"/>
                  </a:cubicBezTo>
                  <a:lnTo>
                    <a:pt x="548063" y="35923"/>
                  </a:lnTo>
                  <a:cubicBezTo>
                    <a:pt x="563084" y="43095"/>
                    <a:pt x="569541" y="61012"/>
                    <a:pt x="562541" y="76118"/>
                  </a:cubicBezTo>
                  <a:lnTo>
                    <a:pt x="249644" y="615710"/>
                  </a:lnTo>
                  <a:cubicBezTo>
                    <a:pt x="206334" y="690071"/>
                    <a:pt x="113389" y="719008"/>
                    <a:pt x="35523" y="682385"/>
                  </a:cubicBezTo>
                  <a:cubicBezTo>
                    <a:pt x="22578" y="676374"/>
                    <a:pt x="10500" y="668659"/>
                    <a:pt x="-387" y="659429"/>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0" name="Google Shape;1800;p8"/>
            <p:cNvSpPr/>
            <p:nvPr/>
          </p:nvSpPr>
          <p:spPr>
            <a:xfrm>
              <a:off x="5929026" y="3320485"/>
              <a:ext cx="262069" cy="480298"/>
            </a:xfrm>
            <a:custGeom>
              <a:avLst/>
              <a:gdLst/>
              <a:ahLst/>
              <a:cxnLst/>
              <a:rect l="l" t="t" r="r" b="b"/>
              <a:pathLst>
                <a:path w="262069" h="480298" extrusionOk="0">
                  <a:moveTo>
                    <a:pt x="213926" y="1657"/>
                  </a:moveTo>
                  <a:cubicBezTo>
                    <a:pt x="222508" y="-1105"/>
                    <a:pt x="231823" y="-562"/>
                    <a:pt x="240024" y="3181"/>
                  </a:cubicBezTo>
                  <a:cubicBezTo>
                    <a:pt x="261265" y="12706"/>
                    <a:pt x="268028" y="43472"/>
                    <a:pt x="255169" y="70904"/>
                  </a:cubicBezTo>
                  <a:lnTo>
                    <a:pt x="79147" y="445427"/>
                  </a:lnTo>
                  <a:cubicBezTo>
                    <a:pt x="66288" y="472859"/>
                    <a:pt x="38475" y="486956"/>
                    <a:pt x="17330" y="477050"/>
                  </a:cubicBezTo>
                  <a:cubicBezTo>
                    <a:pt x="9290" y="473088"/>
                    <a:pt x="2985" y="466306"/>
                    <a:pt x="-387" y="458000"/>
                  </a:cubicBezTo>
                  <a:cubicBezTo>
                    <a:pt x="15606" y="452504"/>
                    <a:pt x="28569" y="440550"/>
                    <a:pt x="35332" y="425044"/>
                  </a:cubicBezTo>
                  <a:lnTo>
                    <a:pt x="211354" y="50425"/>
                  </a:lnTo>
                  <a:cubicBezTo>
                    <a:pt x="218964" y="35300"/>
                    <a:pt x="219888" y="17688"/>
                    <a:pt x="213926" y="1848"/>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01" name="Google Shape;1801;p8"/>
          <p:cNvGrpSpPr/>
          <p:nvPr/>
        </p:nvGrpSpPr>
        <p:grpSpPr>
          <a:xfrm rot="-3072723">
            <a:off x="4041881" y="3263421"/>
            <a:ext cx="3510686" cy="2651481"/>
            <a:chOff x="5102217" y="2695575"/>
            <a:chExt cx="1971523" cy="1489013"/>
          </a:xfrm>
        </p:grpSpPr>
        <p:sp>
          <p:nvSpPr>
            <p:cNvPr id="1802" name="Google Shape;1802;p8"/>
            <p:cNvSpPr/>
            <p:nvPr/>
          </p:nvSpPr>
          <p:spPr>
            <a:xfrm rot="-7581239">
              <a:off x="5112820" y="4076055"/>
              <a:ext cx="108725" cy="81306"/>
            </a:xfrm>
            <a:custGeom>
              <a:avLst/>
              <a:gdLst/>
              <a:ahLst/>
              <a:cxnLst/>
              <a:rect l="l" t="t" r="r" b="b"/>
              <a:pathLst>
                <a:path w="108775" h="81343" extrusionOk="0">
                  <a:moveTo>
                    <a:pt x="53781" y="-51"/>
                  </a:moveTo>
                  <a:lnTo>
                    <a:pt x="53781" y="-51"/>
                  </a:lnTo>
                  <a:cubicBezTo>
                    <a:pt x="83823" y="-51"/>
                    <a:pt x="108169" y="24295"/>
                    <a:pt x="108169" y="54337"/>
                  </a:cubicBezTo>
                  <a:lnTo>
                    <a:pt x="108169" y="81292"/>
                  </a:lnTo>
                  <a:lnTo>
                    <a:pt x="108169" y="81292"/>
                  </a:lnTo>
                  <a:lnTo>
                    <a:pt x="-606" y="81292"/>
                  </a:lnTo>
                  <a:lnTo>
                    <a:pt x="-606" y="81292"/>
                  </a:lnTo>
                  <a:lnTo>
                    <a:pt x="-606" y="54337"/>
                  </a:lnTo>
                  <a:cubicBezTo>
                    <a:pt x="-606" y="24295"/>
                    <a:pt x="23740" y="-51"/>
                    <a:pt x="53781" y="-51"/>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3" name="Google Shape;1803;p8"/>
            <p:cNvSpPr/>
            <p:nvPr/>
          </p:nvSpPr>
          <p:spPr>
            <a:xfrm>
              <a:off x="5114864" y="4046981"/>
              <a:ext cx="66735" cy="93630"/>
            </a:xfrm>
            <a:custGeom>
              <a:avLst/>
              <a:gdLst/>
              <a:ahLst/>
              <a:cxnLst/>
              <a:rect l="l" t="t" r="r" b="b"/>
              <a:pathLst>
                <a:path w="66735" h="93630" extrusionOk="0">
                  <a:moveTo>
                    <a:pt x="17456" y="24904"/>
                  </a:moveTo>
                  <a:lnTo>
                    <a:pt x="51365" y="-51"/>
                  </a:lnTo>
                  <a:lnTo>
                    <a:pt x="66130" y="20047"/>
                  </a:lnTo>
                  <a:lnTo>
                    <a:pt x="32221" y="45002"/>
                  </a:lnTo>
                  <a:cubicBezTo>
                    <a:pt x="14790" y="57861"/>
                    <a:pt x="8980" y="79578"/>
                    <a:pt x="19266" y="93580"/>
                  </a:cubicBezTo>
                  <a:lnTo>
                    <a:pt x="4503" y="73577"/>
                  </a:lnTo>
                  <a:cubicBezTo>
                    <a:pt x="-5785" y="59575"/>
                    <a:pt x="-69" y="37477"/>
                    <a:pt x="17456" y="24904"/>
                  </a:cubicBezTo>
                  <a:close/>
                </a:path>
              </a:pathLst>
            </a:custGeom>
            <a:solidFill>
              <a:srgbClr val="D92E0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4" name="Google Shape;1804;p8"/>
            <p:cNvSpPr/>
            <p:nvPr/>
          </p:nvSpPr>
          <p:spPr>
            <a:xfrm rot="-7581239">
              <a:off x="5167396" y="4104782"/>
              <a:ext cx="36463" cy="62073"/>
            </a:xfrm>
            <a:custGeom>
              <a:avLst/>
              <a:gdLst/>
              <a:ahLst/>
              <a:cxnLst/>
              <a:rect l="l" t="t" r="r" b="b"/>
              <a:pathLst>
                <a:path w="36480" h="62102" extrusionOk="0">
                  <a:moveTo>
                    <a:pt x="17682" y="-51"/>
                  </a:moveTo>
                  <a:lnTo>
                    <a:pt x="17682" y="-51"/>
                  </a:lnTo>
                  <a:cubicBezTo>
                    <a:pt x="27674" y="-4"/>
                    <a:pt x="35770" y="8055"/>
                    <a:pt x="35875" y="18046"/>
                  </a:cubicBezTo>
                  <a:lnTo>
                    <a:pt x="35875" y="62052"/>
                  </a:lnTo>
                  <a:lnTo>
                    <a:pt x="35875" y="62052"/>
                  </a:lnTo>
                  <a:lnTo>
                    <a:pt x="-606" y="62052"/>
                  </a:lnTo>
                  <a:lnTo>
                    <a:pt x="-606" y="62052"/>
                  </a:lnTo>
                  <a:lnTo>
                    <a:pt x="-606" y="18046"/>
                  </a:lnTo>
                  <a:cubicBezTo>
                    <a:pt x="-501" y="8017"/>
                    <a:pt x="7652" y="-51"/>
                    <a:pt x="17682" y="-51"/>
                  </a:cubicBezTo>
                  <a:close/>
                </a:path>
              </a:pathLst>
            </a:custGeom>
            <a:solidFill>
              <a:srgbClr val="FF795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5" name="Google Shape;1805;p8"/>
            <p:cNvSpPr/>
            <p:nvPr/>
          </p:nvSpPr>
          <p:spPr>
            <a:xfrm rot="-7581239">
              <a:off x="5171823" y="4030375"/>
              <a:ext cx="112247" cy="82162"/>
            </a:xfrm>
            <a:custGeom>
              <a:avLst/>
              <a:gdLst/>
              <a:ahLst/>
              <a:cxnLst/>
              <a:rect l="l" t="t" r="r" b="b"/>
              <a:pathLst>
                <a:path w="112299" h="82200" extrusionOk="0">
                  <a:moveTo>
                    <a:pt x="-606" y="-51"/>
                  </a:moveTo>
                  <a:lnTo>
                    <a:pt x="111693" y="-51"/>
                  </a:lnTo>
                  <a:lnTo>
                    <a:pt x="111693" y="82150"/>
                  </a:lnTo>
                  <a:lnTo>
                    <a:pt x="-606" y="8215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6" name="Google Shape;1806;p8"/>
            <p:cNvSpPr/>
            <p:nvPr/>
          </p:nvSpPr>
          <p:spPr>
            <a:xfrm rot="-7581239">
              <a:off x="5232294" y="4060981"/>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7" name="Google Shape;1807;p8"/>
            <p:cNvSpPr/>
            <p:nvPr/>
          </p:nvSpPr>
          <p:spPr>
            <a:xfrm rot="-7581239">
              <a:off x="5187223" y="3999708"/>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8" name="Google Shape;1808;p8"/>
            <p:cNvSpPr/>
            <p:nvPr/>
          </p:nvSpPr>
          <p:spPr>
            <a:xfrm>
              <a:off x="5200173" y="4050792"/>
              <a:ext cx="52959" cy="72009"/>
            </a:xfrm>
            <a:custGeom>
              <a:avLst/>
              <a:gdLst/>
              <a:ahLst/>
              <a:cxnLst/>
              <a:rect l="l" t="t" r="r" b="b"/>
              <a:pathLst>
                <a:path w="52959" h="72009" extrusionOk="0">
                  <a:moveTo>
                    <a:pt x="52959"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09" name="Google Shape;1809;p8"/>
            <p:cNvSpPr/>
            <p:nvPr/>
          </p:nvSpPr>
          <p:spPr>
            <a:xfrm>
              <a:off x="5224081" y="4033170"/>
              <a:ext cx="53054" cy="72009"/>
            </a:xfrm>
            <a:custGeom>
              <a:avLst/>
              <a:gdLst/>
              <a:ahLst/>
              <a:cxnLst/>
              <a:rect l="l" t="t" r="r" b="b"/>
              <a:pathLst>
                <a:path w="53054" h="72009" extrusionOk="0">
                  <a:moveTo>
                    <a:pt x="53054"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0" name="Google Shape;1810;p8"/>
            <p:cNvSpPr/>
            <p:nvPr/>
          </p:nvSpPr>
          <p:spPr>
            <a:xfrm>
              <a:off x="6844664" y="2732521"/>
              <a:ext cx="169677" cy="153839"/>
            </a:xfrm>
            <a:custGeom>
              <a:avLst/>
              <a:gdLst/>
              <a:ahLst/>
              <a:cxnLst/>
              <a:rect l="l" t="t" r="r" b="b"/>
              <a:pathLst>
                <a:path w="169677" h="153839" extrusionOk="0">
                  <a:moveTo>
                    <a:pt x="66069" y="153788"/>
                  </a:moveTo>
                  <a:lnTo>
                    <a:pt x="-606" y="64920"/>
                  </a:lnTo>
                  <a:lnTo>
                    <a:pt x="62354" y="36345"/>
                  </a:lnTo>
                  <a:lnTo>
                    <a:pt x="135601" y="3579"/>
                  </a:lnTo>
                  <a:lnTo>
                    <a:pt x="142745" y="436"/>
                  </a:lnTo>
                  <a:cubicBezTo>
                    <a:pt x="145622" y="-661"/>
                    <a:pt x="148889" y="134"/>
                    <a:pt x="150937" y="2436"/>
                  </a:cubicBezTo>
                  <a:cubicBezTo>
                    <a:pt x="153413" y="5865"/>
                    <a:pt x="150937" y="11961"/>
                    <a:pt x="144936" y="16724"/>
                  </a:cubicBezTo>
                  <a:cubicBezTo>
                    <a:pt x="148784" y="13101"/>
                    <a:pt x="154290" y="11860"/>
                    <a:pt x="159319" y="13485"/>
                  </a:cubicBezTo>
                  <a:cubicBezTo>
                    <a:pt x="162748" y="15866"/>
                    <a:pt x="160938" y="23010"/>
                    <a:pt x="153699" y="29106"/>
                  </a:cubicBezTo>
                  <a:cubicBezTo>
                    <a:pt x="157271" y="25974"/>
                    <a:pt x="162090" y="24673"/>
                    <a:pt x="166748" y="25582"/>
                  </a:cubicBezTo>
                  <a:cubicBezTo>
                    <a:pt x="169701" y="27011"/>
                    <a:pt x="169987" y="31678"/>
                    <a:pt x="166748" y="36726"/>
                  </a:cubicBezTo>
                  <a:lnTo>
                    <a:pt x="161605" y="42822"/>
                  </a:lnTo>
                  <a:cubicBezTo>
                    <a:pt x="161081" y="43322"/>
                    <a:pt x="160604" y="43863"/>
                    <a:pt x="160176" y="44441"/>
                  </a:cubicBezTo>
                  <a:lnTo>
                    <a:pt x="135316" y="73016"/>
                  </a:lnTo>
                  <a:lnTo>
                    <a:pt x="131315" y="77684"/>
                  </a:lnTo>
                  <a:cubicBezTo>
                    <a:pt x="127315" y="82256"/>
                    <a:pt x="123219" y="87209"/>
                    <a:pt x="119028" y="92066"/>
                  </a:cubicBezTo>
                  <a:lnTo>
                    <a:pt x="114837" y="97019"/>
                  </a:lnTo>
                  <a:lnTo>
                    <a:pt x="112646" y="99401"/>
                  </a:lnTo>
                  <a:lnTo>
                    <a:pt x="67403" y="15216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1" name="Google Shape;1811;p8"/>
            <p:cNvSpPr/>
            <p:nvPr/>
          </p:nvSpPr>
          <p:spPr>
            <a:xfrm>
              <a:off x="6842379" y="2728436"/>
              <a:ext cx="162401" cy="106679"/>
            </a:xfrm>
            <a:custGeom>
              <a:avLst/>
              <a:gdLst/>
              <a:ahLst/>
              <a:cxnLst/>
              <a:rect l="l" t="t" r="r" b="b"/>
              <a:pathLst>
                <a:path w="162401" h="106679" extrusionOk="0">
                  <a:moveTo>
                    <a:pt x="158115" y="0"/>
                  </a:moveTo>
                  <a:lnTo>
                    <a:pt x="162401" y="10668"/>
                  </a:lnTo>
                  <a:lnTo>
                    <a:pt x="14954" y="106680"/>
                  </a:lnTo>
                  <a:lnTo>
                    <a:pt x="0" y="70580"/>
                  </a:lnTo>
                  <a:lnTo>
                    <a:pt x="1581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2" name="Google Shape;1812;p8"/>
            <p:cNvSpPr/>
            <p:nvPr/>
          </p:nvSpPr>
          <p:spPr>
            <a:xfrm>
              <a:off x="6877526" y="2753010"/>
              <a:ext cx="143160" cy="136588"/>
            </a:xfrm>
            <a:custGeom>
              <a:avLst/>
              <a:gdLst/>
              <a:ahLst/>
              <a:cxnLst/>
              <a:rect l="l" t="t" r="r" b="b"/>
              <a:pathLst>
                <a:path w="143160" h="136588" extrusionOk="0">
                  <a:moveTo>
                    <a:pt x="143161" y="6667"/>
                  </a:moveTo>
                  <a:lnTo>
                    <a:pt x="134302" y="0"/>
                  </a:lnTo>
                  <a:lnTo>
                    <a:pt x="0" y="113443"/>
                  </a:lnTo>
                  <a:lnTo>
                    <a:pt x="29813" y="136589"/>
                  </a:lnTo>
                  <a:lnTo>
                    <a:pt x="143161" y="6667"/>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3" name="Google Shape;1813;p8"/>
            <p:cNvSpPr/>
            <p:nvPr/>
          </p:nvSpPr>
          <p:spPr>
            <a:xfrm>
              <a:off x="6984396" y="2695575"/>
              <a:ext cx="89344" cy="76295"/>
            </a:xfrm>
            <a:custGeom>
              <a:avLst/>
              <a:gdLst/>
              <a:ahLst/>
              <a:cxnLst/>
              <a:rect l="l" t="t" r="r" b="b"/>
              <a:pathLst>
                <a:path w="89344" h="76295" extrusionOk="0">
                  <a:moveTo>
                    <a:pt x="23302" y="76244"/>
                  </a:moveTo>
                  <a:cubicBezTo>
                    <a:pt x="26636" y="71196"/>
                    <a:pt x="26445" y="66719"/>
                    <a:pt x="23302" y="65100"/>
                  </a:cubicBezTo>
                  <a:cubicBezTo>
                    <a:pt x="18644" y="64205"/>
                    <a:pt x="13824" y="65506"/>
                    <a:pt x="10253" y="68624"/>
                  </a:cubicBezTo>
                  <a:cubicBezTo>
                    <a:pt x="17587" y="62909"/>
                    <a:pt x="19778" y="55384"/>
                    <a:pt x="15873" y="53003"/>
                  </a:cubicBezTo>
                  <a:cubicBezTo>
                    <a:pt x="10872" y="51394"/>
                    <a:pt x="5405" y="52635"/>
                    <a:pt x="1585" y="56242"/>
                  </a:cubicBezTo>
                  <a:cubicBezTo>
                    <a:pt x="7395" y="51765"/>
                    <a:pt x="10062" y="45383"/>
                    <a:pt x="7586" y="41954"/>
                  </a:cubicBezTo>
                  <a:cubicBezTo>
                    <a:pt x="5528" y="39666"/>
                    <a:pt x="2299" y="38839"/>
                    <a:pt x="-606" y="39859"/>
                  </a:cubicBezTo>
                  <a:lnTo>
                    <a:pt x="88739" y="-51"/>
                  </a:lnTo>
                  <a:close/>
                </a:path>
              </a:pathLst>
            </a:custGeom>
            <a:solidFill>
              <a:srgbClr val="0F0F0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4" name="Google Shape;1814;p8"/>
            <p:cNvSpPr/>
            <p:nvPr/>
          </p:nvSpPr>
          <p:spPr>
            <a:xfrm>
              <a:off x="5223605" y="2791926"/>
              <a:ext cx="1696478" cy="1302585"/>
            </a:xfrm>
            <a:custGeom>
              <a:avLst/>
              <a:gdLst/>
              <a:ahLst/>
              <a:cxnLst/>
              <a:rect l="l" t="t" r="r" b="b"/>
              <a:pathLst>
                <a:path w="1696478" h="1302585" extrusionOk="0">
                  <a:moveTo>
                    <a:pt x="1681795" y="98289"/>
                  </a:moveTo>
                  <a:lnTo>
                    <a:pt x="1681795" y="98289"/>
                  </a:lnTo>
                  <a:lnTo>
                    <a:pt x="66640" y="1302534"/>
                  </a:lnTo>
                  <a:lnTo>
                    <a:pt x="-606" y="1213285"/>
                  </a:lnTo>
                  <a:lnTo>
                    <a:pt x="1614548" y="9325"/>
                  </a:lnTo>
                  <a:lnTo>
                    <a:pt x="1614548" y="9325"/>
                  </a:lnTo>
                  <a:cubicBezTo>
                    <a:pt x="1615511" y="8339"/>
                    <a:pt x="1616558" y="7447"/>
                    <a:pt x="1617692" y="6658"/>
                  </a:cubicBezTo>
                  <a:cubicBezTo>
                    <a:pt x="1629217" y="-2010"/>
                    <a:pt x="1643599" y="-2295"/>
                    <a:pt x="1649791" y="5896"/>
                  </a:cubicBezTo>
                  <a:cubicBezTo>
                    <a:pt x="1655982" y="14088"/>
                    <a:pt x="1652362" y="24946"/>
                    <a:pt x="1643028" y="33900"/>
                  </a:cubicBezTo>
                  <a:lnTo>
                    <a:pt x="1643028" y="33900"/>
                  </a:lnTo>
                  <a:cubicBezTo>
                    <a:pt x="1651591" y="27287"/>
                    <a:pt x="1663688" y="27852"/>
                    <a:pt x="1671603" y="35233"/>
                  </a:cubicBezTo>
                  <a:cubicBezTo>
                    <a:pt x="1677223" y="42758"/>
                    <a:pt x="1674175" y="54283"/>
                    <a:pt x="1664841" y="63237"/>
                  </a:cubicBezTo>
                  <a:lnTo>
                    <a:pt x="1664841" y="63237"/>
                  </a:lnTo>
                  <a:cubicBezTo>
                    <a:pt x="1675699" y="56760"/>
                    <a:pt x="1688081" y="57141"/>
                    <a:pt x="1693416" y="64570"/>
                  </a:cubicBezTo>
                  <a:cubicBezTo>
                    <a:pt x="1698750" y="72000"/>
                    <a:pt x="1695320" y="86478"/>
                    <a:pt x="1683891" y="95050"/>
                  </a:cubicBezTo>
                  <a:cubicBezTo>
                    <a:pt x="1683281" y="96185"/>
                    <a:pt x="1682576" y="97268"/>
                    <a:pt x="1681795" y="98289"/>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5" name="Google Shape;1815;p8"/>
            <p:cNvSpPr/>
            <p:nvPr/>
          </p:nvSpPr>
          <p:spPr>
            <a:xfrm>
              <a:off x="5224558" y="2791830"/>
              <a:ext cx="1653540" cy="1241530"/>
            </a:xfrm>
            <a:custGeom>
              <a:avLst/>
              <a:gdLst/>
              <a:ahLst/>
              <a:cxnLst/>
              <a:rect l="l" t="t" r="r" b="b"/>
              <a:pathLst>
                <a:path w="1653540" h="1241530" extrusionOk="0">
                  <a:moveTo>
                    <a:pt x="1648552" y="28089"/>
                  </a:moveTo>
                  <a:lnTo>
                    <a:pt x="20635" y="1241479"/>
                  </a:lnTo>
                  <a:lnTo>
                    <a:pt x="-606" y="1212904"/>
                  </a:lnTo>
                  <a:lnTo>
                    <a:pt x="1614738" y="9325"/>
                  </a:lnTo>
                  <a:lnTo>
                    <a:pt x="1614738" y="9325"/>
                  </a:lnTo>
                  <a:cubicBezTo>
                    <a:pt x="1615758" y="8362"/>
                    <a:pt x="1616834" y="7471"/>
                    <a:pt x="1617977" y="6658"/>
                  </a:cubicBezTo>
                  <a:cubicBezTo>
                    <a:pt x="1629502" y="-2010"/>
                    <a:pt x="1643885" y="-2295"/>
                    <a:pt x="1650076" y="5896"/>
                  </a:cubicBezTo>
                  <a:cubicBezTo>
                    <a:pt x="1654391" y="12853"/>
                    <a:pt x="1653772" y="21788"/>
                    <a:pt x="1648552" y="28089"/>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6" name="Google Shape;1816;p8"/>
            <p:cNvSpPr/>
            <p:nvPr/>
          </p:nvSpPr>
          <p:spPr>
            <a:xfrm>
              <a:off x="5268277" y="2851392"/>
              <a:ext cx="1654641" cy="1243119"/>
            </a:xfrm>
            <a:custGeom>
              <a:avLst/>
              <a:gdLst/>
              <a:ahLst/>
              <a:cxnLst/>
              <a:rect l="l" t="t" r="r" b="b"/>
              <a:pathLst>
                <a:path w="1654641" h="1243119" extrusionOk="0">
                  <a:moveTo>
                    <a:pt x="1649886" y="29679"/>
                  </a:moveTo>
                  <a:lnTo>
                    <a:pt x="21968" y="1243069"/>
                  </a:lnTo>
                  <a:lnTo>
                    <a:pt x="-606" y="1213065"/>
                  </a:lnTo>
                  <a:lnTo>
                    <a:pt x="1614644" y="9105"/>
                  </a:lnTo>
                  <a:lnTo>
                    <a:pt x="1614644" y="9105"/>
                  </a:lnTo>
                  <a:cubicBezTo>
                    <a:pt x="1615606" y="8088"/>
                    <a:pt x="1616653" y="7164"/>
                    <a:pt x="1617787" y="6343"/>
                  </a:cubicBezTo>
                  <a:cubicBezTo>
                    <a:pt x="1629312" y="-2230"/>
                    <a:pt x="1644076" y="-2135"/>
                    <a:pt x="1650648" y="6343"/>
                  </a:cubicBezTo>
                  <a:cubicBezTo>
                    <a:pt x="1655430" y="13478"/>
                    <a:pt x="1655125" y="22870"/>
                    <a:pt x="1649886" y="29679"/>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17" name="Google Shape;1817;p8"/>
          <p:cNvGrpSpPr/>
          <p:nvPr/>
        </p:nvGrpSpPr>
        <p:grpSpPr>
          <a:xfrm rot="6356396">
            <a:off x="5946515" y="3288270"/>
            <a:ext cx="1251787" cy="3095320"/>
            <a:chOff x="5662611" y="2352674"/>
            <a:chExt cx="869442" cy="2149888"/>
          </a:xfrm>
        </p:grpSpPr>
        <p:sp>
          <p:nvSpPr>
            <p:cNvPr id="1818" name="Google Shape;1818;p8"/>
            <p:cNvSpPr/>
            <p:nvPr/>
          </p:nvSpPr>
          <p:spPr>
            <a:xfrm>
              <a:off x="6372986" y="2425677"/>
              <a:ext cx="154972" cy="183600"/>
            </a:xfrm>
            <a:custGeom>
              <a:avLst/>
              <a:gdLst/>
              <a:ahLst/>
              <a:cxnLst/>
              <a:rect l="l" t="t" r="r" b="b"/>
              <a:pathLst>
                <a:path w="154972" h="183600" extrusionOk="0">
                  <a:moveTo>
                    <a:pt x="145501" y="183561"/>
                  </a:moveTo>
                  <a:lnTo>
                    <a:pt x="-518" y="128793"/>
                  </a:lnTo>
                  <a:lnTo>
                    <a:pt x="42821" y="73357"/>
                  </a:lnTo>
                  <a:lnTo>
                    <a:pt x="93399" y="8587"/>
                  </a:lnTo>
                  <a:lnTo>
                    <a:pt x="98256" y="2396"/>
                  </a:lnTo>
                  <a:cubicBezTo>
                    <a:pt x="101152" y="6"/>
                    <a:pt x="105105" y="-682"/>
                    <a:pt x="108639" y="586"/>
                  </a:cubicBezTo>
                  <a:cubicBezTo>
                    <a:pt x="114582" y="3718"/>
                    <a:pt x="117087" y="10924"/>
                    <a:pt x="114354" y="17064"/>
                  </a:cubicBezTo>
                  <a:cubicBezTo>
                    <a:pt x="116002" y="11518"/>
                    <a:pt x="121050" y="7671"/>
                    <a:pt x="126831" y="7539"/>
                  </a:cubicBezTo>
                  <a:cubicBezTo>
                    <a:pt x="132547" y="8206"/>
                    <a:pt x="136928" y="16302"/>
                    <a:pt x="133975" y="25065"/>
                  </a:cubicBezTo>
                  <a:cubicBezTo>
                    <a:pt x="135566" y="20098"/>
                    <a:pt x="139786" y="16427"/>
                    <a:pt x="144929" y="15540"/>
                  </a:cubicBezTo>
                  <a:cubicBezTo>
                    <a:pt x="150387" y="16172"/>
                    <a:pt x="154492" y="20812"/>
                    <a:pt x="154454" y="26304"/>
                  </a:cubicBezTo>
                  <a:lnTo>
                    <a:pt x="154454" y="34495"/>
                  </a:lnTo>
                  <a:cubicBezTo>
                    <a:pt x="154454" y="35067"/>
                    <a:pt x="154454" y="35829"/>
                    <a:pt x="154454" y="36686"/>
                  </a:cubicBezTo>
                  <a:lnTo>
                    <a:pt x="152264" y="75643"/>
                  </a:lnTo>
                  <a:lnTo>
                    <a:pt x="152264" y="81834"/>
                  </a:lnTo>
                  <a:cubicBezTo>
                    <a:pt x="152264" y="88121"/>
                    <a:pt x="151597" y="94693"/>
                    <a:pt x="151215" y="100884"/>
                  </a:cubicBezTo>
                  <a:lnTo>
                    <a:pt x="151215" y="107552"/>
                  </a:lnTo>
                  <a:cubicBezTo>
                    <a:pt x="151215" y="108695"/>
                    <a:pt x="151215" y="109743"/>
                    <a:pt x="151215" y="110886"/>
                  </a:cubicBezTo>
                  <a:lnTo>
                    <a:pt x="145596" y="182799"/>
                  </a:lnTo>
                  <a:cubicBezTo>
                    <a:pt x="145596" y="182799"/>
                    <a:pt x="145501" y="183276"/>
                    <a:pt x="145501" y="183561"/>
                  </a:cubicBez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9" name="Google Shape;1819;p8"/>
            <p:cNvSpPr/>
            <p:nvPr/>
          </p:nvSpPr>
          <p:spPr>
            <a:xfrm>
              <a:off x="6372224" y="2417445"/>
              <a:ext cx="122491" cy="167259"/>
            </a:xfrm>
            <a:custGeom>
              <a:avLst/>
              <a:gdLst/>
              <a:ahLst/>
              <a:cxnLst/>
              <a:rect l="l" t="t" r="r" b="b"/>
              <a:pathLst>
                <a:path w="122491" h="167259" extrusionOk="0">
                  <a:moveTo>
                    <a:pt x="108966" y="0"/>
                  </a:moveTo>
                  <a:lnTo>
                    <a:pt x="122492" y="8287"/>
                  </a:lnTo>
                  <a:lnTo>
                    <a:pt x="46292" y="167259"/>
                  </a:lnTo>
                  <a:lnTo>
                    <a:pt x="0" y="139351"/>
                  </a:lnTo>
                  <a:lnTo>
                    <a:pt x="108966" y="0"/>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0" name="Google Shape;1820;p8"/>
            <p:cNvSpPr/>
            <p:nvPr/>
          </p:nvSpPr>
          <p:spPr>
            <a:xfrm>
              <a:off x="6466331" y="2435828"/>
              <a:ext cx="62674" cy="178403"/>
            </a:xfrm>
            <a:custGeom>
              <a:avLst/>
              <a:gdLst/>
              <a:ahLst/>
              <a:cxnLst/>
              <a:rect l="l" t="t" r="r" b="b"/>
              <a:pathLst>
                <a:path w="62674" h="178403" extrusionOk="0">
                  <a:moveTo>
                    <a:pt x="62675" y="2477"/>
                  </a:moveTo>
                  <a:lnTo>
                    <a:pt x="47625" y="0"/>
                  </a:lnTo>
                  <a:lnTo>
                    <a:pt x="0" y="169736"/>
                  </a:lnTo>
                  <a:lnTo>
                    <a:pt x="51149" y="178403"/>
                  </a:lnTo>
                  <a:lnTo>
                    <a:pt x="62675" y="2477"/>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1" name="Google Shape;1821;p8"/>
            <p:cNvSpPr/>
            <p:nvPr/>
          </p:nvSpPr>
          <p:spPr>
            <a:xfrm>
              <a:off x="6469855" y="2352674"/>
              <a:ext cx="62198" cy="103441"/>
            </a:xfrm>
            <a:custGeom>
              <a:avLst/>
              <a:gdLst/>
              <a:ahLst/>
              <a:cxnLst/>
              <a:rect l="l" t="t" r="r" b="b"/>
              <a:pathLst>
                <a:path w="62198" h="103441" extrusionOk="0">
                  <a:moveTo>
                    <a:pt x="55680" y="103402"/>
                  </a:moveTo>
                  <a:cubicBezTo>
                    <a:pt x="55718" y="97889"/>
                    <a:pt x="51622" y="93221"/>
                    <a:pt x="46155" y="92544"/>
                  </a:cubicBezTo>
                  <a:cubicBezTo>
                    <a:pt x="41021" y="93401"/>
                    <a:pt x="36811" y="97091"/>
                    <a:pt x="35296" y="102069"/>
                  </a:cubicBezTo>
                  <a:cubicBezTo>
                    <a:pt x="38154" y="93306"/>
                    <a:pt x="33868" y="85210"/>
                    <a:pt x="28057" y="84543"/>
                  </a:cubicBezTo>
                  <a:cubicBezTo>
                    <a:pt x="22276" y="84674"/>
                    <a:pt x="17228" y="88521"/>
                    <a:pt x="15580" y="94068"/>
                  </a:cubicBezTo>
                  <a:cubicBezTo>
                    <a:pt x="18323" y="87952"/>
                    <a:pt x="15866" y="80754"/>
                    <a:pt x="9960" y="77590"/>
                  </a:cubicBezTo>
                  <a:cubicBezTo>
                    <a:pt x="6388" y="76325"/>
                    <a:pt x="2416" y="77010"/>
                    <a:pt x="-518" y="79399"/>
                  </a:cubicBezTo>
                  <a:lnTo>
                    <a:pt x="61681" y="-39"/>
                  </a:lnTo>
                  <a:close/>
                </a:path>
              </a:pathLst>
            </a:custGeom>
            <a:solidFill>
              <a:srgbClr val="CB31D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2" name="Google Shape;1822;p8"/>
            <p:cNvSpPr/>
            <p:nvPr/>
          </p:nvSpPr>
          <p:spPr>
            <a:xfrm>
              <a:off x="5662611" y="2540273"/>
              <a:ext cx="857868" cy="1962289"/>
            </a:xfrm>
            <a:custGeom>
              <a:avLst/>
              <a:gdLst/>
              <a:ahLst/>
              <a:cxnLst/>
              <a:rect l="l" t="t" r="r" b="b"/>
              <a:pathLst>
                <a:path w="857868" h="1962289" extrusionOk="0">
                  <a:moveTo>
                    <a:pt x="853494" y="75157"/>
                  </a:moveTo>
                  <a:lnTo>
                    <a:pt x="853494" y="75157"/>
                  </a:lnTo>
                  <a:lnTo>
                    <a:pt x="145977" y="1962250"/>
                  </a:lnTo>
                  <a:lnTo>
                    <a:pt x="-518" y="1907291"/>
                  </a:lnTo>
                  <a:lnTo>
                    <a:pt x="707000" y="20579"/>
                  </a:lnTo>
                  <a:lnTo>
                    <a:pt x="707000" y="20579"/>
                  </a:lnTo>
                  <a:cubicBezTo>
                    <a:pt x="707200" y="19211"/>
                    <a:pt x="707552" y="17870"/>
                    <a:pt x="708047" y="16578"/>
                  </a:cubicBezTo>
                  <a:cubicBezTo>
                    <a:pt x="713286" y="3151"/>
                    <a:pt x="728422" y="-3486"/>
                    <a:pt x="741852" y="1753"/>
                  </a:cubicBezTo>
                  <a:cubicBezTo>
                    <a:pt x="753634" y="6353"/>
                    <a:pt x="760425" y="18742"/>
                    <a:pt x="757958" y="31151"/>
                  </a:cubicBezTo>
                  <a:lnTo>
                    <a:pt x="758625" y="31151"/>
                  </a:lnTo>
                  <a:cubicBezTo>
                    <a:pt x="763597" y="17658"/>
                    <a:pt x="778561" y="10750"/>
                    <a:pt x="792058" y="15721"/>
                  </a:cubicBezTo>
                  <a:cubicBezTo>
                    <a:pt x="805555" y="20692"/>
                    <a:pt x="812461" y="35661"/>
                    <a:pt x="807488" y="49154"/>
                  </a:cubicBezTo>
                  <a:lnTo>
                    <a:pt x="808060" y="49154"/>
                  </a:lnTo>
                  <a:cubicBezTo>
                    <a:pt x="814413" y="37758"/>
                    <a:pt x="828272" y="32894"/>
                    <a:pt x="840350" y="37819"/>
                  </a:cubicBezTo>
                  <a:cubicBezTo>
                    <a:pt x="853856" y="42845"/>
                    <a:pt x="860733" y="57872"/>
                    <a:pt x="855704" y="71380"/>
                  </a:cubicBezTo>
                  <a:cubicBezTo>
                    <a:pt x="855704" y="71401"/>
                    <a:pt x="855695" y="71422"/>
                    <a:pt x="855685" y="71442"/>
                  </a:cubicBezTo>
                  <a:cubicBezTo>
                    <a:pt x="855075" y="72748"/>
                    <a:pt x="854342" y="73992"/>
                    <a:pt x="853494" y="75157"/>
                  </a:cubicBezTo>
                  <a:close/>
                </a:path>
              </a:pathLst>
            </a:custGeom>
            <a:solidFill>
              <a:srgbClr val="DE47E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3" name="Google Shape;1823;p8"/>
            <p:cNvSpPr/>
            <p:nvPr/>
          </p:nvSpPr>
          <p:spPr>
            <a:xfrm>
              <a:off x="5662802" y="2539968"/>
              <a:ext cx="759714" cy="1925065"/>
            </a:xfrm>
            <a:custGeom>
              <a:avLst/>
              <a:gdLst/>
              <a:ahLst/>
              <a:cxnLst/>
              <a:rect l="l" t="t" r="r" b="b"/>
              <a:pathLst>
                <a:path w="759714" h="1925065" extrusionOk="0">
                  <a:moveTo>
                    <a:pt x="759196" y="23360"/>
                  </a:moveTo>
                  <a:lnTo>
                    <a:pt x="45774" y="1925026"/>
                  </a:lnTo>
                  <a:lnTo>
                    <a:pt x="-518" y="1907691"/>
                  </a:lnTo>
                  <a:lnTo>
                    <a:pt x="707380" y="20883"/>
                  </a:lnTo>
                  <a:lnTo>
                    <a:pt x="707380" y="20883"/>
                  </a:lnTo>
                  <a:cubicBezTo>
                    <a:pt x="707600" y="19518"/>
                    <a:pt x="707943" y="18178"/>
                    <a:pt x="708428" y="16883"/>
                  </a:cubicBezTo>
                  <a:cubicBezTo>
                    <a:pt x="713496" y="3391"/>
                    <a:pt x="728545" y="-3435"/>
                    <a:pt x="742042" y="1637"/>
                  </a:cubicBezTo>
                  <a:cubicBezTo>
                    <a:pt x="751300" y="5116"/>
                    <a:pt x="757787" y="13526"/>
                    <a:pt x="758816" y="23360"/>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4" name="Google Shape;1824;p8"/>
            <p:cNvSpPr/>
            <p:nvPr/>
          </p:nvSpPr>
          <p:spPr>
            <a:xfrm>
              <a:off x="5759862" y="2576409"/>
              <a:ext cx="762666" cy="1926153"/>
            </a:xfrm>
            <a:custGeom>
              <a:avLst/>
              <a:gdLst/>
              <a:ahLst/>
              <a:cxnLst/>
              <a:rect l="l" t="t" r="r" b="b"/>
              <a:pathLst>
                <a:path w="762666" h="1926153" extrusionOk="0">
                  <a:moveTo>
                    <a:pt x="762149" y="24448"/>
                  </a:moveTo>
                  <a:lnTo>
                    <a:pt x="48726" y="1926115"/>
                  </a:lnTo>
                  <a:lnTo>
                    <a:pt x="-518" y="1907636"/>
                  </a:lnTo>
                  <a:lnTo>
                    <a:pt x="707285" y="20733"/>
                  </a:lnTo>
                  <a:lnTo>
                    <a:pt x="707285" y="20733"/>
                  </a:lnTo>
                  <a:cubicBezTo>
                    <a:pt x="707485" y="19355"/>
                    <a:pt x="707876" y="18010"/>
                    <a:pt x="708428" y="16733"/>
                  </a:cubicBezTo>
                  <a:cubicBezTo>
                    <a:pt x="714057" y="2950"/>
                    <a:pt x="729793" y="-3659"/>
                    <a:pt x="743575" y="1968"/>
                  </a:cubicBezTo>
                  <a:cubicBezTo>
                    <a:pt x="743575" y="1969"/>
                    <a:pt x="743575" y="1969"/>
                    <a:pt x="743575" y="1969"/>
                  </a:cubicBezTo>
                  <a:cubicBezTo>
                    <a:pt x="753510" y="5356"/>
                    <a:pt x="760702" y="14050"/>
                    <a:pt x="762149" y="2444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25" name="Google Shape;1825;p8"/>
          <p:cNvGrpSpPr/>
          <p:nvPr/>
        </p:nvGrpSpPr>
        <p:grpSpPr>
          <a:xfrm rot="6676291">
            <a:off x="5351535" y="3842414"/>
            <a:ext cx="2344233" cy="2428569"/>
            <a:chOff x="5281612" y="2586132"/>
            <a:chExt cx="1628298" cy="1686877"/>
          </a:xfrm>
        </p:grpSpPr>
        <p:sp>
          <p:nvSpPr>
            <p:cNvPr id="1826" name="Google Shape;1826;p8"/>
            <p:cNvSpPr/>
            <p:nvPr/>
          </p:nvSpPr>
          <p:spPr>
            <a:xfrm>
              <a:off x="6684549" y="2631083"/>
              <a:ext cx="183883" cy="185458"/>
            </a:xfrm>
            <a:custGeom>
              <a:avLst/>
              <a:gdLst/>
              <a:ahLst/>
              <a:cxnLst/>
              <a:rect l="l" t="t" r="r" b="b"/>
              <a:pathLst>
                <a:path w="183883" h="185458" extrusionOk="0">
                  <a:moveTo>
                    <a:pt x="111814" y="185351"/>
                  </a:moveTo>
                  <a:lnTo>
                    <a:pt x="-486" y="77242"/>
                  </a:lnTo>
                  <a:lnTo>
                    <a:pt x="61332" y="43523"/>
                  </a:lnTo>
                  <a:lnTo>
                    <a:pt x="133341" y="4090"/>
                  </a:lnTo>
                  <a:lnTo>
                    <a:pt x="140294" y="280"/>
                  </a:lnTo>
                  <a:cubicBezTo>
                    <a:pt x="143923" y="-711"/>
                    <a:pt x="147800" y="223"/>
                    <a:pt x="150581" y="2756"/>
                  </a:cubicBezTo>
                  <a:cubicBezTo>
                    <a:pt x="154763" y="8024"/>
                    <a:pt x="154181" y="15615"/>
                    <a:pt x="149247" y="20187"/>
                  </a:cubicBezTo>
                  <a:cubicBezTo>
                    <a:pt x="152971" y="15691"/>
                    <a:pt x="159163" y="14110"/>
                    <a:pt x="164582" y="16282"/>
                  </a:cubicBezTo>
                  <a:cubicBezTo>
                    <a:pt x="169840" y="20892"/>
                    <a:pt x="170365" y="28903"/>
                    <a:pt x="165754" y="34160"/>
                  </a:cubicBezTo>
                  <a:cubicBezTo>
                    <a:pt x="165392" y="34579"/>
                    <a:pt x="165001" y="34970"/>
                    <a:pt x="164582" y="35332"/>
                  </a:cubicBezTo>
                  <a:cubicBezTo>
                    <a:pt x="168021" y="31484"/>
                    <a:pt x="173288" y="29836"/>
                    <a:pt x="178298" y="31046"/>
                  </a:cubicBezTo>
                  <a:cubicBezTo>
                    <a:pt x="182861" y="33932"/>
                    <a:pt x="184642" y="39713"/>
                    <a:pt x="182489" y="44666"/>
                  </a:cubicBezTo>
                  <a:lnTo>
                    <a:pt x="178870" y="51905"/>
                  </a:lnTo>
                  <a:lnTo>
                    <a:pt x="177822" y="53906"/>
                  </a:lnTo>
                  <a:lnTo>
                    <a:pt x="160391" y="88862"/>
                  </a:lnTo>
                  <a:lnTo>
                    <a:pt x="157629" y="94387"/>
                  </a:lnTo>
                  <a:cubicBezTo>
                    <a:pt x="154772" y="100007"/>
                    <a:pt x="151914" y="105817"/>
                    <a:pt x="148962" y="111818"/>
                  </a:cubicBezTo>
                  <a:lnTo>
                    <a:pt x="146009" y="117723"/>
                  </a:lnTo>
                  <a:cubicBezTo>
                    <a:pt x="146009" y="118771"/>
                    <a:pt x="145056" y="119723"/>
                    <a:pt x="144485" y="120771"/>
                  </a:cubicBezTo>
                  <a:lnTo>
                    <a:pt x="112766" y="18439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7" name="Google Shape;1827;p8"/>
            <p:cNvSpPr/>
            <p:nvPr/>
          </p:nvSpPr>
          <p:spPr>
            <a:xfrm>
              <a:off x="6682929" y="2625470"/>
              <a:ext cx="164401" cy="128587"/>
            </a:xfrm>
            <a:custGeom>
              <a:avLst/>
              <a:gdLst/>
              <a:ahLst/>
              <a:cxnLst/>
              <a:rect l="l" t="t" r="r" b="b"/>
              <a:pathLst>
                <a:path w="164401" h="128587" extrusionOk="0">
                  <a:moveTo>
                    <a:pt x="155353" y="0"/>
                  </a:moveTo>
                  <a:lnTo>
                    <a:pt x="164402" y="12954"/>
                  </a:lnTo>
                  <a:lnTo>
                    <a:pt x="31433" y="128587"/>
                  </a:lnTo>
                  <a:lnTo>
                    <a:pt x="0" y="84677"/>
                  </a:lnTo>
                  <a:lnTo>
                    <a:pt x="155353" y="0"/>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8" name="Google Shape;1828;p8"/>
            <p:cNvSpPr/>
            <p:nvPr/>
          </p:nvSpPr>
          <p:spPr>
            <a:xfrm>
              <a:off x="6749986" y="2655379"/>
              <a:ext cx="123920" cy="165163"/>
            </a:xfrm>
            <a:custGeom>
              <a:avLst/>
              <a:gdLst/>
              <a:ahLst/>
              <a:cxnLst/>
              <a:rect l="l" t="t" r="r" b="b"/>
              <a:pathLst>
                <a:path w="123920" h="165163" extrusionOk="0">
                  <a:moveTo>
                    <a:pt x="123920" y="8192"/>
                  </a:moveTo>
                  <a:lnTo>
                    <a:pt x="110966" y="0"/>
                  </a:lnTo>
                  <a:lnTo>
                    <a:pt x="0" y="136779"/>
                  </a:lnTo>
                  <a:lnTo>
                    <a:pt x="43529" y="165164"/>
                  </a:lnTo>
                  <a:lnTo>
                    <a:pt x="123920" y="8192"/>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29" name="Google Shape;1829;p8"/>
            <p:cNvSpPr/>
            <p:nvPr/>
          </p:nvSpPr>
          <p:spPr>
            <a:xfrm>
              <a:off x="6822090" y="2586132"/>
              <a:ext cx="87820" cy="91916"/>
            </a:xfrm>
            <a:custGeom>
              <a:avLst/>
              <a:gdLst/>
              <a:ahLst/>
              <a:cxnLst/>
              <a:rect l="l" t="t" r="r" b="b"/>
              <a:pathLst>
                <a:path w="87820" h="91916" extrusionOk="0">
                  <a:moveTo>
                    <a:pt x="41710" y="91808"/>
                  </a:moveTo>
                  <a:cubicBezTo>
                    <a:pt x="43939" y="86893"/>
                    <a:pt x="42139" y="81083"/>
                    <a:pt x="37519" y="78282"/>
                  </a:cubicBezTo>
                  <a:cubicBezTo>
                    <a:pt x="32528" y="77006"/>
                    <a:pt x="27232" y="78625"/>
                    <a:pt x="23803" y="82473"/>
                  </a:cubicBezTo>
                  <a:cubicBezTo>
                    <a:pt x="29061" y="77863"/>
                    <a:pt x="29585" y="69853"/>
                    <a:pt x="24975" y="64595"/>
                  </a:cubicBezTo>
                  <a:cubicBezTo>
                    <a:pt x="24613" y="64176"/>
                    <a:pt x="24222" y="63785"/>
                    <a:pt x="23803" y="63423"/>
                  </a:cubicBezTo>
                  <a:cubicBezTo>
                    <a:pt x="18412" y="61271"/>
                    <a:pt x="12249" y="62852"/>
                    <a:pt x="8563" y="67329"/>
                  </a:cubicBezTo>
                  <a:cubicBezTo>
                    <a:pt x="13497" y="62785"/>
                    <a:pt x="14040" y="55184"/>
                    <a:pt x="9801" y="49993"/>
                  </a:cubicBezTo>
                  <a:cubicBezTo>
                    <a:pt x="7067" y="47374"/>
                    <a:pt x="3143" y="46421"/>
                    <a:pt x="-486" y="47517"/>
                  </a:cubicBezTo>
                  <a:lnTo>
                    <a:pt x="87335" y="-108"/>
                  </a:lnTo>
                  <a:close/>
                </a:path>
              </a:pathLst>
            </a:custGeom>
            <a:solidFill>
              <a:srgbClr val="3D26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0" name="Google Shape;1830;p8"/>
            <p:cNvSpPr/>
            <p:nvPr/>
          </p:nvSpPr>
          <p:spPr>
            <a:xfrm>
              <a:off x="5281612" y="2701874"/>
              <a:ext cx="1520627" cy="1571135"/>
            </a:xfrm>
            <a:custGeom>
              <a:avLst/>
              <a:gdLst/>
              <a:ahLst/>
              <a:cxnLst/>
              <a:rect l="l" t="t" r="r" b="b"/>
              <a:pathLst>
                <a:path w="1520627" h="1571135" extrusionOk="0">
                  <a:moveTo>
                    <a:pt x="1510084" y="118941"/>
                  </a:moveTo>
                  <a:lnTo>
                    <a:pt x="1510084" y="118941"/>
                  </a:lnTo>
                  <a:lnTo>
                    <a:pt x="112195" y="1571027"/>
                  </a:lnTo>
                  <a:lnTo>
                    <a:pt x="-486" y="1462442"/>
                  </a:lnTo>
                  <a:lnTo>
                    <a:pt x="1397689" y="11023"/>
                  </a:lnTo>
                  <a:lnTo>
                    <a:pt x="1397689" y="11023"/>
                  </a:lnTo>
                  <a:cubicBezTo>
                    <a:pt x="1398432" y="9832"/>
                    <a:pt x="1399289" y="8708"/>
                    <a:pt x="1400261" y="7689"/>
                  </a:cubicBezTo>
                  <a:cubicBezTo>
                    <a:pt x="1410367" y="-2589"/>
                    <a:pt x="1426893" y="-2722"/>
                    <a:pt x="1437170" y="7384"/>
                  </a:cubicBezTo>
                  <a:cubicBezTo>
                    <a:pt x="1446247" y="16309"/>
                    <a:pt x="1447553" y="30492"/>
                    <a:pt x="1440266" y="40931"/>
                  </a:cubicBezTo>
                  <a:lnTo>
                    <a:pt x="1440266" y="40931"/>
                  </a:lnTo>
                  <a:cubicBezTo>
                    <a:pt x="1451620" y="32130"/>
                    <a:pt x="1467946" y="34206"/>
                    <a:pt x="1476747" y="45551"/>
                  </a:cubicBezTo>
                  <a:cubicBezTo>
                    <a:pt x="1483795" y="54647"/>
                    <a:pt x="1484034" y="67296"/>
                    <a:pt x="1477318" y="76650"/>
                  </a:cubicBezTo>
                  <a:lnTo>
                    <a:pt x="1477794" y="77126"/>
                  </a:lnTo>
                  <a:cubicBezTo>
                    <a:pt x="1488968" y="68096"/>
                    <a:pt x="1505341" y="69839"/>
                    <a:pt x="1514361" y="81012"/>
                  </a:cubicBezTo>
                  <a:cubicBezTo>
                    <a:pt x="1522743" y="91375"/>
                    <a:pt x="1521924" y="106406"/>
                    <a:pt x="1512465" y="115798"/>
                  </a:cubicBezTo>
                  <a:cubicBezTo>
                    <a:pt x="1511799" y="116931"/>
                    <a:pt x="1510999" y="117988"/>
                    <a:pt x="1510084" y="118941"/>
                  </a:cubicBezTo>
                  <a:close/>
                </a:path>
              </a:pathLst>
            </a:custGeom>
            <a:solidFill>
              <a:srgbClr val="6449E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1" name="Google Shape;1831;p8"/>
            <p:cNvSpPr/>
            <p:nvPr/>
          </p:nvSpPr>
          <p:spPr>
            <a:xfrm>
              <a:off x="5281802" y="2701938"/>
              <a:ext cx="1445571" cy="1496966"/>
            </a:xfrm>
            <a:custGeom>
              <a:avLst/>
              <a:gdLst/>
              <a:ahLst/>
              <a:cxnLst/>
              <a:rect l="l" t="t" r="r" b="b"/>
              <a:pathLst>
                <a:path w="1445571" h="1496966" extrusionOk="0">
                  <a:moveTo>
                    <a:pt x="1444171" y="34104"/>
                  </a:moveTo>
                  <a:lnTo>
                    <a:pt x="35043" y="1496858"/>
                  </a:lnTo>
                  <a:lnTo>
                    <a:pt x="-486" y="1462568"/>
                  </a:lnTo>
                  <a:lnTo>
                    <a:pt x="1397689" y="11148"/>
                  </a:lnTo>
                  <a:lnTo>
                    <a:pt x="1397689" y="11148"/>
                  </a:lnTo>
                  <a:cubicBezTo>
                    <a:pt x="1398432" y="9958"/>
                    <a:pt x="1399290" y="8834"/>
                    <a:pt x="1400261" y="7815"/>
                  </a:cubicBezTo>
                  <a:cubicBezTo>
                    <a:pt x="1410301" y="-2530"/>
                    <a:pt x="1426826" y="-2777"/>
                    <a:pt x="1437170" y="7262"/>
                  </a:cubicBezTo>
                  <a:cubicBezTo>
                    <a:pt x="1444247" y="14139"/>
                    <a:pt x="1446838" y="24407"/>
                    <a:pt x="1443886" y="3381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2" name="Google Shape;1832;p8"/>
            <p:cNvSpPr/>
            <p:nvPr/>
          </p:nvSpPr>
          <p:spPr>
            <a:xfrm>
              <a:off x="5356192" y="2774086"/>
              <a:ext cx="1448237" cy="1498923"/>
            </a:xfrm>
            <a:custGeom>
              <a:avLst/>
              <a:gdLst/>
              <a:ahLst/>
              <a:cxnLst/>
              <a:rect l="l" t="t" r="r" b="b"/>
              <a:pathLst>
                <a:path w="1448237" h="1498923" extrusionOk="0">
                  <a:moveTo>
                    <a:pt x="1446743" y="36061"/>
                  </a:moveTo>
                  <a:lnTo>
                    <a:pt x="37614" y="1498815"/>
                  </a:lnTo>
                  <a:lnTo>
                    <a:pt x="-486" y="1462334"/>
                  </a:lnTo>
                  <a:lnTo>
                    <a:pt x="1397880" y="10915"/>
                  </a:lnTo>
                  <a:lnTo>
                    <a:pt x="1397880" y="10915"/>
                  </a:lnTo>
                  <a:cubicBezTo>
                    <a:pt x="1398632" y="9705"/>
                    <a:pt x="1399528" y="8581"/>
                    <a:pt x="1400547" y="7581"/>
                  </a:cubicBezTo>
                  <a:cubicBezTo>
                    <a:pt x="1411139" y="-2811"/>
                    <a:pt x="1428141" y="-2649"/>
                    <a:pt x="1438533" y="7943"/>
                  </a:cubicBezTo>
                  <a:cubicBezTo>
                    <a:pt x="1438571" y="7981"/>
                    <a:pt x="1438609" y="8019"/>
                    <a:pt x="1438647" y="8057"/>
                  </a:cubicBezTo>
                  <a:cubicBezTo>
                    <a:pt x="1446410" y="15115"/>
                    <a:pt x="1449543" y="25945"/>
                    <a:pt x="1446743" y="36061"/>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33" name="Google Shape;1833;p8"/>
          <p:cNvGrpSpPr/>
          <p:nvPr/>
        </p:nvGrpSpPr>
        <p:grpSpPr>
          <a:xfrm rot="10800000">
            <a:off x="5624782" y="3686348"/>
            <a:ext cx="1003255" cy="3171712"/>
            <a:chOff x="5747859" y="2329719"/>
            <a:chExt cx="696850" cy="2203037"/>
          </a:xfrm>
        </p:grpSpPr>
        <p:sp>
          <p:nvSpPr>
            <p:cNvPr id="1834" name="Google Shape;1834;p8"/>
            <p:cNvSpPr/>
            <p:nvPr/>
          </p:nvSpPr>
          <p:spPr>
            <a:xfrm>
              <a:off x="5749003" y="2405970"/>
              <a:ext cx="150399" cy="179495"/>
            </a:xfrm>
            <a:custGeom>
              <a:avLst/>
              <a:gdLst/>
              <a:ahLst/>
              <a:cxnLst/>
              <a:rect l="l" t="t" r="r" b="b"/>
              <a:pathLst>
                <a:path w="150399" h="179495" extrusionOk="0">
                  <a:moveTo>
                    <a:pt x="150167" y="137420"/>
                  </a:moveTo>
                  <a:lnTo>
                    <a:pt x="-233" y="179426"/>
                  </a:lnTo>
                  <a:lnTo>
                    <a:pt x="1958" y="109131"/>
                  </a:lnTo>
                  <a:lnTo>
                    <a:pt x="4434" y="27026"/>
                  </a:lnTo>
                  <a:lnTo>
                    <a:pt x="4434" y="19120"/>
                  </a:lnTo>
                  <a:cubicBezTo>
                    <a:pt x="5339" y="15452"/>
                    <a:pt x="8139" y="12547"/>
                    <a:pt x="11768" y="11500"/>
                  </a:cubicBezTo>
                  <a:cubicBezTo>
                    <a:pt x="18283" y="10470"/>
                    <a:pt x="24503" y="14615"/>
                    <a:pt x="26056" y="21025"/>
                  </a:cubicBezTo>
                  <a:cubicBezTo>
                    <a:pt x="24122" y="15560"/>
                    <a:pt x="25884" y="9467"/>
                    <a:pt x="30437" y="5880"/>
                  </a:cubicBezTo>
                  <a:cubicBezTo>
                    <a:pt x="35486" y="3118"/>
                    <a:pt x="43772" y="7023"/>
                    <a:pt x="46630" y="15405"/>
                  </a:cubicBezTo>
                  <a:cubicBezTo>
                    <a:pt x="45030" y="10482"/>
                    <a:pt x="46315" y="5077"/>
                    <a:pt x="49964" y="1404"/>
                  </a:cubicBezTo>
                  <a:cubicBezTo>
                    <a:pt x="54983" y="-1566"/>
                    <a:pt x="61470" y="97"/>
                    <a:pt x="64442" y="5118"/>
                  </a:cubicBezTo>
                  <a:lnTo>
                    <a:pt x="68918" y="11976"/>
                  </a:lnTo>
                  <a:lnTo>
                    <a:pt x="70157" y="13786"/>
                  </a:lnTo>
                  <a:lnTo>
                    <a:pt x="91397" y="46552"/>
                  </a:lnTo>
                  <a:lnTo>
                    <a:pt x="94826" y="51695"/>
                  </a:lnTo>
                  <a:lnTo>
                    <a:pt x="105399" y="67983"/>
                  </a:lnTo>
                  <a:lnTo>
                    <a:pt x="109114" y="73603"/>
                  </a:lnTo>
                  <a:lnTo>
                    <a:pt x="110924" y="76365"/>
                  </a:lnTo>
                  <a:lnTo>
                    <a:pt x="149690" y="135992"/>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5" name="Google Shape;1835;p8"/>
            <p:cNvSpPr/>
            <p:nvPr/>
          </p:nvSpPr>
          <p:spPr>
            <a:xfrm>
              <a:off x="5749575" y="2409729"/>
              <a:ext cx="53816" cy="178117"/>
            </a:xfrm>
            <a:custGeom>
              <a:avLst/>
              <a:gdLst/>
              <a:ahLst/>
              <a:cxnLst/>
              <a:rect l="l" t="t" r="r" b="b"/>
              <a:pathLst>
                <a:path w="53816" h="178117" extrusionOk="0">
                  <a:moveTo>
                    <a:pt x="5620" y="1238"/>
                  </a:moveTo>
                  <a:lnTo>
                    <a:pt x="21431" y="0"/>
                  </a:lnTo>
                  <a:lnTo>
                    <a:pt x="53816" y="173260"/>
                  </a:lnTo>
                  <a:lnTo>
                    <a:pt x="0" y="178118"/>
                  </a:lnTo>
                  <a:lnTo>
                    <a:pt x="5620" y="123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6" name="Google Shape;1836;p8"/>
            <p:cNvSpPr/>
            <p:nvPr/>
          </p:nvSpPr>
          <p:spPr>
            <a:xfrm>
              <a:off x="5792532" y="2399537"/>
              <a:ext cx="108204" cy="172021"/>
            </a:xfrm>
            <a:custGeom>
              <a:avLst/>
              <a:gdLst/>
              <a:ahLst/>
              <a:cxnLst/>
              <a:rect l="l" t="t" r="r" b="b"/>
              <a:pathLst>
                <a:path w="108204" h="172021" extrusionOk="0">
                  <a:moveTo>
                    <a:pt x="13621" y="0"/>
                  </a:moveTo>
                  <a:lnTo>
                    <a:pt x="0" y="6953"/>
                  </a:lnTo>
                  <a:lnTo>
                    <a:pt x="61722" y="172022"/>
                  </a:lnTo>
                  <a:lnTo>
                    <a:pt x="108204" y="148781"/>
                  </a:lnTo>
                  <a:lnTo>
                    <a:pt x="13621"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7" name="Google Shape;1837;p8"/>
            <p:cNvSpPr/>
            <p:nvPr/>
          </p:nvSpPr>
          <p:spPr>
            <a:xfrm>
              <a:off x="5754432" y="2329719"/>
              <a:ext cx="59245" cy="101917"/>
            </a:xfrm>
            <a:custGeom>
              <a:avLst/>
              <a:gdLst/>
              <a:ahLst/>
              <a:cxnLst/>
              <a:rect l="l" t="t" r="r" b="b"/>
              <a:pathLst>
                <a:path w="59245" h="101917" extrusionOk="0">
                  <a:moveTo>
                    <a:pt x="59012" y="85465"/>
                  </a:moveTo>
                  <a:cubicBezTo>
                    <a:pt x="55898" y="81038"/>
                    <a:pt x="49964" y="79645"/>
                    <a:pt x="45201" y="82227"/>
                  </a:cubicBezTo>
                  <a:cubicBezTo>
                    <a:pt x="41591" y="85920"/>
                    <a:pt x="40334" y="91323"/>
                    <a:pt x="41963" y="96228"/>
                  </a:cubicBezTo>
                  <a:cubicBezTo>
                    <a:pt x="39105" y="87370"/>
                    <a:pt x="30818" y="83465"/>
                    <a:pt x="25770" y="86703"/>
                  </a:cubicBezTo>
                  <a:cubicBezTo>
                    <a:pt x="21217" y="90291"/>
                    <a:pt x="19455" y="96383"/>
                    <a:pt x="21389" y="101848"/>
                  </a:cubicBezTo>
                  <a:cubicBezTo>
                    <a:pt x="19788" y="95465"/>
                    <a:pt x="13607" y="91341"/>
                    <a:pt x="7101" y="92323"/>
                  </a:cubicBezTo>
                  <a:cubicBezTo>
                    <a:pt x="3472" y="93370"/>
                    <a:pt x="672" y="96275"/>
                    <a:pt x="-233" y="99943"/>
                  </a:cubicBezTo>
                  <a:lnTo>
                    <a:pt x="2815" y="-69"/>
                  </a:lnTo>
                  <a:close/>
                </a:path>
              </a:pathLst>
            </a:custGeom>
            <a:solidFill>
              <a:srgbClr val="6A891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8" name="Google Shape;1838;p8"/>
            <p:cNvSpPr/>
            <p:nvPr/>
          </p:nvSpPr>
          <p:spPr>
            <a:xfrm>
              <a:off x="5747859" y="2527750"/>
              <a:ext cx="696850" cy="2004910"/>
            </a:xfrm>
            <a:custGeom>
              <a:avLst/>
              <a:gdLst/>
              <a:ahLst/>
              <a:cxnLst/>
              <a:rect l="l" t="t" r="r" b="b"/>
              <a:pathLst>
                <a:path w="696850" h="2004910" extrusionOk="0">
                  <a:moveTo>
                    <a:pt x="152740" y="22022"/>
                  </a:moveTo>
                  <a:lnTo>
                    <a:pt x="152740" y="22022"/>
                  </a:lnTo>
                  <a:lnTo>
                    <a:pt x="696617" y="1962646"/>
                  </a:lnTo>
                  <a:lnTo>
                    <a:pt x="545837" y="2004842"/>
                  </a:lnTo>
                  <a:lnTo>
                    <a:pt x="2340" y="64313"/>
                  </a:lnTo>
                  <a:lnTo>
                    <a:pt x="2340" y="64313"/>
                  </a:lnTo>
                  <a:cubicBezTo>
                    <a:pt x="1730" y="63062"/>
                    <a:pt x="1254" y="61754"/>
                    <a:pt x="911" y="60408"/>
                  </a:cubicBezTo>
                  <a:cubicBezTo>
                    <a:pt x="-3289" y="46675"/>
                    <a:pt x="4435" y="32137"/>
                    <a:pt x="18170" y="27935"/>
                  </a:cubicBezTo>
                  <a:cubicBezTo>
                    <a:pt x="30953" y="24023"/>
                    <a:pt x="44621" y="30447"/>
                    <a:pt x="49774" y="42787"/>
                  </a:cubicBezTo>
                  <a:lnTo>
                    <a:pt x="50441" y="42787"/>
                  </a:lnTo>
                  <a:cubicBezTo>
                    <a:pt x="48631" y="28540"/>
                    <a:pt x="58709" y="15521"/>
                    <a:pt x="72949" y="13707"/>
                  </a:cubicBezTo>
                  <a:cubicBezTo>
                    <a:pt x="84322" y="12259"/>
                    <a:pt x="95294" y="18422"/>
                    <a:pt x="99971" y="28880"/>
                  </a:cubicBezTo>
                  <a:lnTo>
                    <a:pt x="100638" y="28880"/>
                  </a:lnTo>
                  <a:cubicBezTo>
                    <a:pt x="99066" y="14553"/>
                    <a:pt x="109401" y="1661"/>
                    <a:pt x="123727" y="88"/>
                  </a:cubicBezTo>
                  <a:cubicBezTo>
                    <a:pt x="136271" y="-1289"/>
                    <a:pt x="148006" y="6501"/>
                    <a:pt x="151597" y="18593"/>
                  </a:cubicBezTo>
                  <a:cubicBezTo>
                    <a:pt x="152073" y="19701"/>
                    <a:pt x="152463" y="20848"/>
                    <a:pt x="152740" y="22022"/>
                  </a:cubicBezTo>
                  <a:close/>
                </a:path>
              </a:pathLst>
            </a:custGeom>
            <a:solidFill>
              <a:srgbClr val="7CAA2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39" name="Google Shape;1839;p8"/>
            <p:cNvSpPr/>
            <p:nvPr/>
          </p:nvSpPr>
          <p:spPr>
            <a:xfrm>
              <a:off x="5747976" y="2554087"/>
              <a:ext cx="593863" cy="1978669"/>
            </a:xfrm>
            <a:custGeom>
              <a:avLst/>
              <a:gdLst/>
              <a:ahLst/>
              <a:cxnLst/>
              <a:rect l="l" t="t" r="r" b="b"/>
              <a:pathLst>
                <a:path w="593863" h="1978669" extrusionOk="0">
                  <a:moveTo>
                    <a:pt x="45848" y="9401"/>
                  </a:moveTo>
                  <a:lnTo>
                    <a:pt x="593630" y="1965265"/>
                  </a:lnTo>
                  <a:lnTo>
                    <a:pt x="546005" y="1978600"/>
                  </a:lnTo>
                  <a:lnTo>
                    <a:pt x="2509" y="37976"/>
                  </a:lnTo>
                  <a:lnTo>
                    <a:pt x="2509" y="37976"/>
                  </a:lnTo>
                  <a:cubicBezTo>
                    <a:pt x="1899" y="36726"/>
                    <a:pt x="1423" y="35417"/>
                    <a:pt x="1080" y="34071"/>
                  </a:cubicBezTo>
                  <a:cubicBezTo>
                    <a:pt x="-3416" y="20431"/>
                    <a:pt x="4004" y="5731"/>
                    <a:pt x="17644" y="1238"/>
                  </a:cubicBezTo>
                  <a:cubicBezTo>
                    <a:pt x="27826" y="-2118"/>
                    <a:pt x="39028" y="1124"/>
                    <a:pt x="45848" y="9401"/>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0" name="Google Shape;1840;p8"/>
            <p:cNvSpPr/>
            <p:nvPr/>
          </p:nvSpPr>
          <p:spPr>
            <a:xfrm>
              <a:off x="5848236" y="2525897"/>
              <a:ext cx="596473" cy="1978760"/>
            </a:xfrm>
            <a:custGeom>
              <a:avLst/>
              <a:gdLst/>
              <a:ahLst/>
              <a:cxnLst/>
              <a:rect l="l" t="t" r="r" b="b"/>
              <a:pathLst>
                <a:path w="596473" h="1978760" extrusionOk="0">
                  <a:moveTo>
                    <a:pt x="48457" y="9016"/>
                  </a:moveTo>
                  <a:lnTo>
                    <a:pt x="596240" y="1964499"/>
                  </a:lnTo>
                  <a:lnTo>
                    <a:pt x="545567" y="1978691"/>
                  </a:lnTo>
                  <a:lnTo>
                    <a:pt x="2070" y="37591"/>
                  </a:lnTo>
                  <a:lnTo>
                    <a:pt x="2070" y="37591"/>
                  </a:lnTo>
                  <a:cubicBezTo>
                    <a:pt x="1423" y="36348"/>
                    <a:pt x="908" y="35038"/>
                    <a:pt x="547" y="33686"/>
                  </a:cubicBezTo>
                  <a:cubicBezTo>
                    <a:pt x="-2987" y="19226"/>
                    <a:pt x="5823" y="4625"/>
                    <a:pt x="20263" y="1015"/>
                  </a:cubicBezTo>
                  <a:cubicBezTo>
                    <a:pt x="30417" y="-1911"/>
                    <a:pt x="41352" y="1192"/>
                    <a:pt x="48457" y="9016"/>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41" name="Google Shape;1841;p8"/>
          <p:cNvGrpSpPr/>
          <p:nvPr/>
        </p:nvGrpSpPr>
        <p:grpSpPr>
          <a:xfrm rot="5915486">
            <a:off x="7159599" y="486320"/>
            <a:ext cx="4226227" cy="3887196"/>
            <a:chOff x="5252920" y="2652722"/>
            <a:chExt cx="1688542" cy="1553086"/>
          </a:xfrm>
        </p:grpSpPr>
        <p:sp>
          <p:nvSpPr>
            <p:cNvPr id="1842" name="Google Shape;1842;p8"/>
            <p:cNvSpPr/>
            <p:nvPr/>
          </p:nvSpPr>
          <p:spPr>
            <a:xfrm>
              <a:off x="5895212" y="3373278"/>
              <a:ext cx="1041117" cy="287641"/>
            </a:xfrm>
            <a:custGeom>
              <a:avLst/>
              <a:gdLst/>
              <a:ahLst/>
              <a:cxnLst/>
              <a:rect l="l" t="t" r="r" b="b"/>
              <a:pathLst>
                <a:path w="1041117" h="287641" extrusionOk="0">
                  <a:moveTo>
                    <a:pt x="1040695" y="251574"/>
                  </a:moveTo>
                  <a:cubicBezTo>
                    <a:pt x="1045934" y="211283"/>
                    <a:pt x="985736" y="199853"/>
                    <a:pt x="957352" y="194424"/>
                  </a:cubicBezTo>
                  <a:cubicBezTo>
                    <a:pt x="904298" y="183470"/>
                    <a:pt x="852577" y="167658"/>
                    <a:pt x="800570" y="153276"/>
                  </a:cubicBezTo>
                  <a:lnTo>
                    <a:pt x="552920" y="84886"/>
                  </a:lnTo>
                  <a:lnTo>
                    <a:pt x="414331" y="46786"/>
                  </a:lnTo>
                  <a:lnTo>
                    <a:pt x="244501" y="-267"/>
                  </a:lnTo>
                  <a:cubicBezTo>
                    <a:pt x="181064" y="18706"/>
                    <a:pt x="114408" y="24450"/>
                    <a:pt x="48667" y="16592"/>
                  </a:cubicBezTo>
                  <a:cubicBezTo>
                    <a:pt x="36665" y="14973"/>
                    <a:pt x="25902" y="13163"/>
                    <a:pt x="15615" y="10972"/>
                  </a:cubicBezTo>
                  <a:lnTo>
                    <a:pt x="-101" y="121272"/>
                  </a:lnTo>
                  <a:cubicBezTo>
                    <a:pt x="15710" y="126225"/>
                    <a:pt x="28474" y="131559"/>
                    <a:pt x="35617" y="134416"/>
                  </a:cubicBezTo>
                  <a:cubicBezTo>
                    <a:pt x="130867" y="172516"/>
                    <a:pt x="236404" y="187566"/>
                    <a:pt x="336798" y="204425"/>
                  </a:cubicBezTo>
                  <a:cubicBezTo>
                    <a:pt x="401473" y="215379"/>
                    <a:pt x="466433" y="225094"/>
                    <a:pt x="531489" y="234143"/>
                  </a:cubicBezTo>
                  <a:cubicBezTo>
                    <a:pt x="557111" y="237858"/>
                    <a:pt x="582733" y="241287"/>
                    <a:pt x="608356" y="244716"/>
                  </a:cubicBezTo>
                  <a:cubicBezTo>
                    <a:pt x="724084" y="260051"/>
                    <a:pt x="842290" y="280911"/>
                    <a:pt x="958971" y="287102"/>
                  </a:cubicBezTo>
                  <a:cubicBezTo>
                    <a:pt x="983545" y="288435"/>
                    <a:pt x="1036123" y="286054"/>
                    <a:pt x="1040600" y="252145"/>
                  </a:cubicBezTo>
                  <a:close/>
                </a:path>
              </a:pathLst>
            </a:custGeom>
            <a:solidFill>
              <a:srgbClr val="F2F2F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3" name="Google Shape;1843;p8"/>
            <p:cNvSpPr/>
            <p:nvPr/>
          </p:nvSpPr>
          <p:spPr>
            <a:xfrm>
              <a:off x="5252920" y="3285552"/>
              <a:ext cx="657817" cy="378668"/>
            </a:xfrm>
            <a:custGeom>
              <a:avLst/>
              <a:gdLst/>
              <a:ahLst/>
              <a:cxnLst/>
              <a:rect l="l" t="t" r="r" b="b"/>
              <a:pathLst>
                <a:path w="657817" h="378668" extrusionOk="0">
                  <a:moveTo>
                    <a:pt x="657716" y="96983"/>
                  </a:moveTo>
                  <a:cubicBezTo>
                    <a:pt x="622188" y="89458"/>
                    <a:pt x="592756" y="77933"/>
                    <a:pt x="535034" y="62979"/>
                  </a:cubicBezTo>
                  <a:cubicBezTo>
                    <a:pt x="472836" y="47167"/>
                    <a:pt x="230234" y="-6363"/>
                    <a:pt x="171179" y="304"/>
                  </a:cubicBezTo>
                  <a:cubicBezTo>
                    <a:pt x="116782" y="6286"/>
                    <a:pt x="67404" y="34833"/>
                    <a:pt x="35067" y="78981"/>
                  </a:cubicBezTo>
                  <a:cubicBezTo>
                    <a:pt x="-25828" y="164773"/>
                    <a:pt x="-5643" y="283692"/>
                    <a:pt x="80149" y="344585"/>
                  </a:cubicBezTo>
                  <a:cubicBezTo>
                    <a:pt x="80177" y="344605"/>
                    <a:pt x="80196" y="344614"/>
                    <a:pt x="80215" y="344633"/>
                  </a:cubicBezTo>
                  <a:cubicBezTo>
                    <a:pt x="147652" y="392258"/>
                    <a:pt x="235187" y="383876"/>
                    <a:pt x="308053" y="354158"/>
                  </a:cubicBezTo>
                  <a:cubicBezTo>
                    <a:pt x="345258" y="338890"/>
                    <a:pt x="380167" y="318535"/>
                    <a:pt x="411781" y="293674"/>
                  </a:cubicBezTo>
                  <a:cubicBezTo>
                    <a:pt x="444261" y="267766"/>
                    <a:pt x="463787" y="227761"/>
                    <a:pt x="502078" y="209188"/>
                  </a:cubicBezTo>
                  <a:cubicBezTo>
                    <a:pt x="550941" y="185375"/>
                    <a:pt x="605329" y="195757"/>
                    <a:pt x="642000" y="207473"/>
                  </a:cubicBezTo>
                  <a:lnTo>
                    <a:pt x="657716" y="96983"/>
                  </a:lnTo>
                  <a:close/>
                  <a:moveTo>
                    <a:pt x="159654" y="263671"/>
                  </a:moveTo>
                  <a:cubicBezTo>
                    <a:pt x="120659" y="236086"/>
                    <a:pt x="111410" y="182117"/>
                    <a:pt x="138994" y="143113"/>
                  </a:cubicBezTo>
                  <a:cubicBezTo>
                    <a:pt x="166579" y="104117"/>
                    <a:pt x="220547" y="94869"/>
                    <a:pt x="259542" y="122453"/>
                  </a:cubicBezTo>
                  <a:cubicBezTo>
                    <a:pt x="298538" y="150037"/>
                    <a:pt x="307787" y="204016"/>
                    <a:pt x="280212" y="243011"/>
                  </a:cubicBezTo>
                  <a:cubicBezTo>
                    <a:pt x="280183" y="243040"/>
                    <a:pt x="280164" y="243068"/>
                    <a:pt x="280145" y="243097"/>
                  </a:cubicBezTo>
                  <a:cubicBezTo>
                    <a:pt x="252532" y="282025"/>
                    <a:pt x="198611" y="291226"/>
                    <a:pt x="159654" y="263671"/>
                  </a:cubicBez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4" name="Google Shape;1844;p8"/>
            <p:cNvSpPr/>
            <p:nvPr/>
          </p:nvSpPr>
          <p:spPr>
            <a:xfrm>
              <a:off x="5899974" y="3438333"/>
              <a:ext cx="1041488" cy="222711"/>
            </a:xfrm>
            <a:custGeom>
              <a:avLst/>
              <a:gdLst/>
              <a:ahLst/>
              <a:cxnLst/>
              <a:rect l="l" t="t" r="r" b="b"/>
              <a:pathLst>
                <a:path w="1041488" h="222711" extrusionOk="0">
                  <a:moveTo>
                    <a:pt x="958971" y="222141"/>
                  </a:moveTo>
                  <a:cubicBezTo>
                    <a:pt x="842194" y="215855"/>
                    <a:pt x="723989" y="194995"/>
                    <a:pt x="608356" y="179565"/>
                  </a:cubicBezTo>
                  <a:cubicBezTo>
                    <a:pt x="582733" y="176136"/>
                    <a:pt x="557016" y="172707"/>
                    <a:pt x="531489" y="168992"/>
                  </a:cubicBezTo>
                  <a:cubicBezTo>
                    <a:pt x="466462" y="159915"/>
                    <a:pt x="401568" y="150009"/>
                    <a:pt x="336798" y="139274"/>
                  </a:cubicBezTo>
                  <a:cubicBezTo>
                    <a:pt x="236404" y="122129"/>
                    <a:pt x="130772" y="106699"/>
                    <a:pt x="35617" y="69075"/>
                  </a:cubicBezTo>
                  <a:cubicBezTo>
                    <a:pt x="28188" y="66027"/>
                    <a:pt x="15710" y="60788"/>
                    <a:pt x="-101" y="55930"/>
                  </a:cubicBezTo>
                  <a:lnTo>
                    <a:pt x="7900" y="-267"/>
                  </a:lnTo>
                  <a:cubicBezTo>
                    <a:pt x="17425" y="3066"/>
                    <a:pt x="25045" y="6305"/>
                    <a:pt x="30188" y="8305"/>
                  </a:cubicBezTo>
                  <a:cubicBezTo>
                    <a:pt x="125438" y="46405"/>
                    <a:pt x="230975" y="61550"/>
                    <a:pt x="331369" y="78505"/>
                  </a:cubicBezTo>
                  <a:cubicBezTo>
                    <a:pt x="396043" y="89458"/>
                    <a:pt x="461004" y="99174"/>
                    <a:pt x="526060" y="108223"/>
                  </a:cubicBezTo>
                  <a:cubicBezTo>
                    <a:pt x="551587" y="112032"/>
                    <a:pt x="577209" y="115366"/>
                    <a:pt x="602926" y="118795"/>
                  </a:cubicBezTo>
                  <a:cubicBezTo>
                    <a:pt x="718560" y="134226"/>
                    <a:pt x="836765" y="155181"/>
                    <a:pt x="953447" y="161372"/>
                  </a:cubicBezTo>
                  <a:cubicBezTo>
                    <a:pt x="970591" y="162324"/>
                    <a:pt x="1001072" y="161372"/>
                    <a:pt x="1020122" y="149561"/>
                  </a:cubicBezTo>
                  <a:cubicBezTo>
                    <a:pt x="1034418" y="156352"/>
                    <a:pt x="1042867" y="171440"/>
                    <a:pt x="1041172" y="187185"/>
                  </a:cubicBezTo>
                  <a:cubicBezTo>
                    <a:pt x="1036885" y="221189"/>
                    <a:pt x="984022" y="223570"/>
                    <a:pt x="959447" y="222141"/>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5" name="Google Shape;1845;p8"/>
            <p:cNvSpPr/>
            <p:nvPr/>
          </p:nvSpPr>
          <p:spPr>
            <a:xfrm>
              <a:off x="5257657" y="3421247"/>
              <a:ext cx="650509" cy="244044"/>
            </a:xfrm>
            <a:custGeom>
              <a:avLst/>
              <a:gdLst/>
              <a:ahLst/>
              <a:cxnLst/>
              <a:rect l="l" t="t" r="r" b="b"/>
              <a:pathLst>
                <a:path w="650509" h="244044" extrusionOk="0">
                  <a:moveTo>
                    <a:pt x="650408" y="16915"/>
                  </a:moveTo>
                  <a:cubicBezTo>
                    <a:pt x="646312" y="15295"/>
                    <a:pt x="641836" y="13866"/>
                    <a:pt x="636978" y="12342"/>
                  </a:cubicBezTo>
                  <a:lnTo>
                    <a:pt x="636978" y="12342"/>
                  </a:lnTo>
                  <a:cubicBezTo>
                    <a:pt x="600307" y="532"/>
                    <a:pt x="545728" y="-9565"/>
                    <a:pt x="496960" y="14057"/>
                  </a:cubicBezTo>
                  <a:cubicBezTo>
                    <a:pt x="458860" y="33107"/>
                    <a:pt x="439144" y="72731"/>
                    <a:pt x="406473" y="98448"/>
                  </a:cubicBezTo>
                  <a:cubicBezTo>
                    <a:pt x="374869" y="123299"/>
                    <a:pt x="339960" y="143616"/>
                    <a:pt x="302745" y="158837"/>
                  </a:cubicBezTo>
                  <a:cubicBezTo>
                    <a:pt x="229689" y="188174"/>
                    <a:pt x="142154" y="196937"/>
                    <a:pt x="74717" y="149312"/>
                  </a:cubicBezTo>
                  <a:cubicBezTo>
                    <a:pt x="37827" y="123233"/>
                    <a:pt x="11471" y="84818"/>
                    <a:pt x="422" y="41013"/>
                  </a:cubicBezTo>
                  <a:cubicBezTo>
                    <a:pt x="-4512" y="107431"/>
                    <a:pt x="25701" y="171582"/>
                    <a:pt x="80051" y="210082"/>
                  </a:cubicBezTo>
                  <a:cubicBezTo>
                    <a:pt x="147488" y="257707"/>
                    <a:pt x="235118" y="249134"/>
                    <a:pt x="308079" y="219607"/>
                  </a:cubicBezTo>
                  <a:cubicBezTo>
                    <a:pt x="345265" y="204348"/>
                    <a:pt x="380174" y="184021"/>
                    <a:pt x="411807" y="159218"/>
                  </a:cubicBezTo>
                  <a:cubicBezTo>
                    <a:pt x="444382" y="133310"/>
                    <a:pt x="463908" y="93400"/>
                    <a:pt x="502294" y="74827"/>
                  </a:cubicBezTo>
                  <a:cubicBezTo>
                    <a:pt x="551157" y="51014"/>
                    <a:pt x="605640" y="61301"/>
                    <a:pt x="642312" y="73112"/>
                  </a:cubicBezTo>
                  <a:lnTo>
                    <a:pt x="650313" y="17105"/>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6" name="Google Shape;1846;p8"/>
            <p:cNvSpPr/>
            <p:nvPr/>
          </p:nvSpPr>
          <p:spPr>
            <a:xfrm>
              <a:off x="5958934" y="3263169"/>
              <a:ext cx="586331" cy="942639"/>
            </a:xfrm>
            <a:custGeom>
              <a:avLst/>
              <a:gdLst/>
              <a:ahLst/>
              <a:cxnLst/>
              <a:rect l="l" t="t" r="r" b="b"/>
              <a:pathLst>
                <a:path w="586331" h="942639" extrusionOk="0">
                  <a:moveTo>
                    <a:pt x="573970" y="849744"/>
                  </a:moveTo>
                  <a:cubicBezTo>
                    <a:pt x="529393" y="741730"/>
                    <a:pt x="470434" y="637050"/>
                    <a:pt x="417570" y="533037"/>
                  </a:cubicBezTo>
                  <a:cubicBezTo>
                    <a:pt x="405854" y="509892"/>
                    <a:pt x="394138" y="486841"/>
                    <a:pt x="382137" y="463981"/>
                  </a:cubicBezTo>
                  <a:cubicBezTo>
                    <a:pt x="352038" y="405593"/>
                    <a:pt x="321177" y="347491"/>
                    <a:pt x="289554" y="290150"/>
                  </a:cubicBezTo>
                  <a:cubicBezTo>
                    <a:pt x="240119" y="200996"/>
                    <a:pt x="190494" y="106413"/>
                    <a:pt x="123343" y="29070"/>
                  </a:cubicBezTo>
                  <a:cubicBezTo>
                    <a:pt x="118104" y="23069"/>
                    <a:pt x="108960" y="13068"/>
                    <a:pt x="99054" y="-267"/>
                  </a:cubicBezTo>
                  <a:lnTo>
                    <a:pt x="-101" y="51168"/>
                  </a:lnTo>
                  <a:cubicBezTo>
                    <a:pt x="5518" y="60026"/>
                    <a:pt x="10662" y="69646"/>
                    <a:pt x="16186" y="80505"/>
                  </a:cubicBezTo>
                  <a:cubicBezTo>
                    <a:pt x="45542" y="139921"/>
                    <a:pt x="62211" y="204796"/>
                    <a:pt x="65145" y="271005"/>
                  </a:cubicBezTo>
                  <a:cubicBezTo>
                    <a:pt x="98673" y="319325"/>
                    <a:pt x="132268" y="367560"/>
                    <a:pt x="165919" y="415689"/>
                  </a:cubicBezTo>
                  <a:cubicBezTo>
                    <a:pt x="193256" y="455123"/>
                    <a:pt x="220783" y="494461"/>
                    <a:pt x="248120" y="533800"/>
                  </a:cubicBezTo>
                  <a:cubicBezTo>
                    <a:pt x="297079" y="604161"/>
                    <a:pt x="346009" y="674484"/>
                    <a:pt x="394900" y="744778"/>
                  </a:cubicBezTo>
                  <a:cubicBezTo>
                    <a:pt x="425857" y="789165"/>
                    <a:pt x="457861" y="832789"/>
                    <a:pt x="485769" y="879081"/>
                  </a:cubicBezTo>
                  <a:cubicBezTo>
                    <a:pt x="500723" y="903846"/>
                    <a:pt x="531489" y="956900"/>
                    <a:pt x="567970" y="938612"/>
                  </a:cubicBezTo>
                  <a:cubicBezTo>
                    <a:pt x="598640" y="923277"/>
                    <a:pt x="583495" y="872794"/>
                    <a:pt x="573970" y="849934"/>
                  </a:cubicBezTo>
                  <a:close/>
                </a:path>
              </a:pathLst>
            </a:custGeom>
            <a:solidFill>
              <a:srgbClr val="F2F2F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7" name="Google Shape;1847;p8"/>
            <p:cNvSpPr/>
            <p:nvPr/>
          </p:nvSpPr>
          <p:spPr>
            <a:xfrm>
              <a:off x="5702214" y="2652722"/>
              <a:ext cx="383206" cy="662072"/>
            </a:xfrm>
            <a:custGeom>
              <a:avLst/>
              <a:gdLst/>
              <a:ahLst/>
              <a:cxnLst/>
              <a:rect l="l" t="t" r="r" b="b"/>
              <a:pathLst>
                <a:path w="383206" h="662072" extrusionOk="0">
                  <a:moveTo>
                    <a:pt x="310530" y="477591"/>
                  </a:moveTo>
                  <a:cubicBezTo>
                    <a:pt x="315388" y="435205"/>
                    <a:pt x="346630" y="403582"/>
                    <a:pt x="360060" y="364339"/>
                  </a:cubicBezTo>
                  <a:cubicBezTo>
                    <a:pt x="373052" y="326344"/>
                    <a:pt x="380682" y="286720"/>
                    <a:pt x="382730" y="246610"/>
                  </a:cubicBezTo>
                  <a:cubicBezTo>
                    <a:pt x="386254" y="167934"/>
                    <a:pt x="365489" y="82590"/>
                    <a:pt x="298243" y="34774"/>
                  </a:cubicBezTo>
                  <a:cubicBezTo>
                    <a:pt x="212851" y="-25872"/>
                    <a:pt x="94465" y="-5812"/>
                    <a:pt x="33819" y="79580"/>
                  </a:cubicBezTo>
                  <a:cubicBezTo>
                    <a:pt x="33753" y="79656"/>
                    <a:pt x="33695" y="79742"/>
                    <a:pt x="33638" y="79828"/>
                  </a:cubicBezTo>
                  <a:cubicBezTo>
                    <a:pt x="2949" y="125071"/>
                    <a:pt x="-7414" y="181097"/>
                    <a:pt x="5063" y="234323"/>
                  </a:cubicBezTo>
                  <a:cubicBezTo>
                    <a:pt x="18208" y="292045"/>
                    <a:pt x="148700" y="503499"/>
                    <a:pt x="184133" y="557030"/>
                  </a:cubicBezTo>
                  <a:cubicBezTo>
                    <a:pt x="217090" y="606560"/>
                    <a:pt x="237759" y="630658"/>
                    <a:pt x="256619" y="661805"/>
                  </a:cubicBezTo>
                  <a:lnTo>
                    <a:pt x="355393" y="610465"/>
                  </a:lnTo>
                  <a:cubicBezTo>
                    <a:pt x="332342" y="579795"/>
                    <a:pt x="304625" y="531598"/>
                    <a:pt x="310911" y="477877"/>
                  </a:cubicBezTo>
                  <a:close/>
                  <a:moveTo>
                    <a:pt x="148605" y="277566"/>
                  </a:moveTo>
                  <a:cubicBezTo>
                    <a:pt x="109715" y="250011"/>
                    <a:pt x="100533" y="196147"/>
                    <a:pt x="128079" y="157266"/>
                  </a:cubicBezTo>
                  <a:cubicBezTo>
                    <a:pt x="155635" y="118375"/>
                    <a:pt x="209498" y="109184"/>
                    <a:pt x="248389" y="136739"/>
                  </a:cubicBezTo>
                  <a:cubicBezTo>
                    <a:pt x="287280" y="164295"/>
                    <a:pt x="296462" y="218159"/>
                    <a:pt x="268906" y="257040"/>
                  </a:cubicBezTo>
                  <a:cubicBezTo>
                    <a:pt x="268877" y="257088"/>
                    <a:pt x="268839" y="257135"/>
                    <a:pt x="268811" y="257183"/>
                  </a:cubicBezTo>
                  <a:cubicBezTo>
                    <a:pt x="241160" y="295864"/>
                    <a:pt x="187467" y="304970"/>
                    <a:pt x="148605" y="277566"/>
                  </a:cubicBez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8" name="Google Shape;1848;p8"/>
            <p:cNvSpPr/>
            <p:nvPr/>
          </p:nvSpPr>
          <p:spPr>
            <a:xfrm>
              <a:off x="5960268" y="3277932"/>
              <a:ext cx="570350" cy="913233"/>
            </a:xfrm>
            <a:custGeom>
              <a:avLst/>
              <a:gdLst/>
              <a:ahLst/>
              <a:cxnLst/>
              <a:rect l="l" t="t" r="r" b="b"/>
              <a:pathLst>
                <a:path w="570350" h="913233" extrusionOk="0">
                  <a:moveTo>
                    <a:pt x="555111" y="910418"/>
                  </a:moveTo>
                  <a:cubicBezTo>
                    <a:pt x="522535" y="924991"/>
                    <a:pt x="492341" y="873366"/>
                    <a:pt x="477577" y="849077"/>
                  </a:cubicBezTo>
                  <a:cubicBezTo>
                    <a:pt x="450145" y="803738"/>
                    <a:pt x="419094" y="760780"/>
                    <a:pt x="388995" y="717156"/>
                  </a:cubicBezTo>
                  <a:cubicBezTo>
                    <a:pt x="341370" y="647938"/>
                    <a:pt x="293745" y="578786"/>
                    <a:pt x="246120" y="509701"/>
                  </a:cubicBezTo>
                  <a:cubicBezTo>
                    <a:pt x="219517" y="471030"/>
                    <a:pt x="192904" y="432292"/>
                    <a:pt x="166300" y="393496"/>
                  </a:cubicBezTo>
                  <a:cubicBezTo>
                    <a:pt x="133534" y="346062"/>
                    <a:pt x="100892" y="298627"/>
                    <a:pt x="68383" y="251193"/>
                  </a:cubicBezTo>
                  <a:cubicBezTo>
                    <a:pt x="62544" y="188080"/>
                    <a:pt x="44733" y="126663"/>
                    <a:pt x="15901" y="70218"/>
                  </a:cubicBezTo>
                  <a:cubicBezTo>
                    <a:pt x="10471" y="59645"/>
                    <a:pt x="5328" y="50406"/>
                    <a:pt x="-101" y="41643"/>
                  </a:cubicBezTo>
                  <a:lnTo>
                    <a:pt x="-101" y="41643"/>
                  </a:lnTo>
                  <a:lnTo>
                    <a:pt x="59906" y="13068"/>
                  </a:lnTo>
                  <a:lnTo>
                    <a:pt x="88481" y="-267"/>
                  </a:lnTo>
                  <a:lnTo>
                    <a:pt x="88481" y="-267"/>
                  </a:lnTo>
                  <a:lnTo>
                    <a:pt x="59906" y="13163"/>
                  </a:lnTo>
                  <a:cubicBezTo>
                    <a:pt x="65431" y="21831"/>
                    <a:pt x="70574" y="31165"/>
                    <a:pt x="76099" y="41738"/>
                  </a:cubicBezTo>
                  <a:cubicBezTo>
                    <a:pt x="104921" y="98345"/>
                    <a:pt x="122704" y="159924"/>
                    <a:pt x="128486" y="223189"/>
                  </a:cubicBezTo>
                  <a:cubicBezTo>
                    <a:pt x="161062" y="270624"/>
                    <a:pt x="193704" y="318030"/>
                    <a:pt x="226403" y="365398"/>
                  </a:cubicBezTo>
                  <a:cubicBezTo>
                    <a:pt x="252978" y="404069"/>
                    <a:pt x="279743" y="442741"/>
                    <a:pt x="306318" y="481602"/>
                  </a:cubicBezTo>
                  <a:cubicBezTo>
                    <a:pt x="353752" y="550878"/>
                    <a:pt x="401377" y="620029"/>
                    <a:pt x="449193" y="689057"/>
                  </a:cubicBezTo>
                  <a:cubicBezTo>
                    <a:pt x="479197" y="732682"/>
                    <a:pt x="510343" y="775734"/>
                    <a:pt x="537680" y="820978"/>
                  </a:cubicBezTo>
                  <a:cubicBezTo>
                    <a:pt x="546500" y="836733"/>
                    <a:pt x="556902" y="851534"/>
                    <a:pt x="568732" y="865174"/>
                  </a:cubicBezTo>
                  <a:cubicBezTo>
                    <a:pt x="572161" y="884224"/>
                    <a:pt x="570637" y="903274"/>
                    <a:pt x="555111" y="91041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9" name="Google Shape;1849;p8"/>
            <p:cNvSpPr/>
            <p:nvPr/>
          </p:nvSpPr>
          <p:spPr>
            <a:xfrm>
              <a:off x="5705557" y="2674619"/>
              <a:ext cx="341483" cy="625316"/>
            </a:xfrm>
            <a:custGeom>
              <a:avLst/>
              <a:gdLst/>
              <a:ahLst/>
              <a:cxnLst/>
              <a:rect l="l" t="t" r="r" b="b"/>
              <a:pathLst>
                <a:path w="341483" h="625316" extrusionOk="0">
                  <a:moveTo>
                    <a:pt x="341382" y="586187"/>
                  </a:moveTo>
                  <a:lnTo>
                    <a:pt x="310426" y="598760"/>
                  </a:lnTo>
                  <a:cubicBezTo>
                    <a:pt x="292424" y="567899"/>
                    <a:pt x="272326" y="543420"/>
                    <a:pt x="241084" y="493985"/>
                  </a:cubicBezTo>
                  <a:cubicBezTo>
                    <a:pt x="207080" y="440455"/>
                    <a:pt x="82398" y="229571"/>
                    <a:pt x="69634" y="174135"/>
                  </a:cubicBezTo>
                  <a:cubicBezTo>
                    <a:pt x="57537" y="124901"/>
                    <a:pt x="68005" y="72837"/>
                    <a:pt x="98209" y="32118"/>
                  </a:cubicBezTo>
                  <a:cubicBezTo>
                    <a:pt x="108125" y="19621"/>
                    <a:pt x="119878" y="8705"/>
                    <a:pt x="133071" y="-267"/>
                  </a:cubicBezTo>
                  <a:cubicBezTo>
                    <a:pt x="93761" y="6295"/>
                    <a:pt x="58261" y="27117"/>
                    <a:pt x="33344" y="58216"/>
                  </a:cubicBezTo>
                  <a:cubicBezTo>
                    <a:pt x="3216" y="99078"/>
                    <a:pt x="-7242" y="151190"/>
                    <a:pt x="4769" y="200520"/>
                  </a:cubicBezTo>
                  <a:cubicBezTo>
                    <a:pt x="17151" y="255765"/>
                    <a:pt x="141834" y="467220"/>
                    <a:pt x="176219" y="520274"/>
                  </a:cubicBezTo>
                  <a:cubicBezTo>
                    <a:pt x="207651" y="569899"/>
                    <a:pt x="227559" y="594474"/>
                    <a:pt x="245561" y="625049"/>
                  </a:cubicBezTo>
                  <a:lnTo>
                    <a:pt x="245561" y="625049"/>
                  </a:lnTo>
                  <a:lnTo>
                    <a:pt x="310426" y="598760"/>
                  </a:lnTo>
                  <a:lnTo>
                    <a:pt x="341192" y="586092"/>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0" name="Google Shape;1850;p8"/>
            <p:cNvSpPr/>
            <p:nvPr/>
          </p:nvSpPr>
          <p:spPr>
            <a:xfrm>
              <a:off x="6062733" y="3421267"/>
              <a:ext cx="69351" cy="69353"/>
            </a:xfrm>
            <a:custGeom>
              <a:avLst/>
              <a:gdLst/>
              <a:ahLst/>
              <a:cxnLst/>
              <a:rect l="l" t="t" r="r" b="b"/>
              <a:pathLst>
                <a:path w="69351" h="69353" extrusionOk="0">
                  <a:moveTo>
                    <a:pt x="68788" y="28801"/>
                  </a:moveTo>
                  <a:cubicBezTo>
                    <a:pt x="71884" y="47698"/>
                    <a:pt x="59082" y="65529"/>
                    <a:pt x="40185" y="68625"/>
                  </a:cubicBezTo>
                  <a:cubicBezTo>
                    <a:pt x="21287" y="71720"/>
                    <a:pt x="3456" y="58919"/>
                    <a:pt x="361" y="40021"/>
                  </a:cubicBezTo>
                  <a:cubicBezTo>
                    <a:pt x="-2725" y="21190"/>
                    <a:pt x="9971" y="3407"/>
                    <a:pt x="28783" y="226"/>
                  </a:cubicBezTo>
                  <a:cubicBezTo>
                    <a:pt x="47662" y="-2975"/>
                    <a:pt x="65559" y="9741"/>
                    <a:pt x="68760" y="28620"/>
                  </a:cubicBezTo>
                  <a:cubicBezTo>
                    <a:pt x="68769" y="28677"/>
                    <a:pt x="68779" y="28744"/>
                    <a:pt x="68788" y="28801"/>
                  </a:cubicBezTo>
                  <a:close/>
                </a:path>
              </a:pathLst>
            </a:custGeom>
            <a:solidFill>
              <a:srgbClr val="8282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1" name="Google Shape;1851;p8"/>
            <p:cNvSpPr/>
            <p:nvPr/>
          </p:nvSpPr>
          <p:spPr>
            <a:xfrm>
              <a:off x="6091618" y="3421951"/>
              <a:ext cx="11620" cy="68389"/>
            </a:xfrm>
            <a:custGeom>
              <a:avLst/>
              <a:gdLst/>
              <a:ahLst/>
              <a:cxnLst/>
              <a:rect l="l" t="t" r="r" b="b"/>
              <a:pathLst>
                <a:path w="11620" h="68389" extrusionOk="0">
                  <a:moveTo>
                    <a:pt x="0" y="0"/>
                  </a:moveTo>
                  <a:lnTo>
                    <a:pt x="11621" y="68390"/>
                  </a:lnTo>
                </a:path>
              </a:pathLst>
            </a:custGeom>
            <a:noFill/>
            <a:ln w="9525" cap="flat" cmpd="sng">
              <a:solidFill>
                <a:srgbClr val="4D4D4D"/>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852" name="Google Shape;1852;p8"/>
          <p:cNvGrpSpPr/>
          <p:nvPr/>
        </p:nvGrpSpPr>
        <p:grpSpPr>
          <a:xfrm>
            <a:off x="7189220" y="3794676"/>
            <a:ext cx="2922376" cy="2955046"/>
            <a:chOff x="5529738" y="2852832"/>
            <a:chExt cx="1135168" cy="1147858"/>
          </a:xfrm>
        </p:grpSpPr>
        <p:sp>
          <p:nvSpPr>
            <p:cNvPr id="1853" name="Google Shape;1853;p8"/>
            <p:cNvSpPr/>
            <p:nvPr/>
          </p:nvSpPr>
          <p:spPr>
            <a:xfrm>
              <a:off x="5529738" y="2852996"/>
              <a:ext cx="1135168" cy="1147694"/>
            </a:xfrm>
            <a:custGeom>
              <a:avLst/>
              <a:gdLst/>
              <a:ahLst/>
              <a:cxnLst/>
              <a:rect l="l" t="t" r="r" b="b"/>
              <a:pathLst>
                <a:path w="1135168" h="1147694" extrusionOk="0">
                  <a:moveTo>
                    <a:pt x="969325" y="914780"/>
                  </a:moveTo>
                  <a:lnTo>
                    <a:pt x="971230" y="912971"/>
                  </a:lnTo>
                  <a:cubicBezTo>
                    <a:pt x="1182809" y="710622"/>
                    <a:pt x="1190295" y="375075"/>
                    <a:pt x="987946" y="163496"/>
                  </a:cubicBezTo>
                  <a:cubicBezTo>
                    <a:pt x="785597" y="-48083"/>
                    <a:pt x="450050" y="-55569"/>
                    <a:pt x="238472" y="146780"/>
                  </a:cubicBezTo>
                  <a:lnTo>
                    <a:pt x="236567" y="148590"/>
                  </a:lnTo>
                  <a:lnTo>
                    <a:pt x="171892" y="80962"/>
                  </a:lnTo>
                  <a:lnTo>
                    <a:pt x="-225" y="246126"/>
                  </a:lnTo>
                  <a:lnTo>
                    <a:pt x="861883" y="1147476"/>
                  </a:lnTo>
                  <a:lnTo>
                    <a:pt x="1034476" y="982313"/>
                  </a:lnTo>
                  <a:lnTo>
                    <a:pt x="969801" y="914780"/>
                  </a:lnTo>
                  <a:close/>
                  <a:moveTo>
                    <a:pt x="814829" y="752855"/>
                  </a:moveTo>
                  <a:lnTo>
                    <a:pt x="649475" y="579977"/>
                  </a:lnTo>
                  <a:cubicBezTo>
                    <a:pt x="674307" y="552221"/>
                    <a:pt x="671926" y="509587"/>
                    <a:pt x="644170" y="484755"/>
                  </a:cubicBezTo>
                  <a:cubicBezTo>
                    <a:pt x="619414" y="462610"/>
                    <a:pt x="582219" y="461791"/>
                    <a:pt x="556511" y="482822"/>
                  </a:cubicBezTo>
                  <a:lnTo>
                    <a:pt x="391062" y="309848"/>
                  </a:lnTo>
                  <a:lnTo>
                    <a:pt x="392872" y="308038"/>
                  </a:lnTo>
                  <a:cubicBezTo>
                    <a:pt x="516411" y="192233"/>
                    <a:pt x="710445" y="198501"/>
                    <a:pt x="826259" y="322040"/>
                  </a:cubicBezTo>
                  <a:cubicBezTo>
                    <a:pt x="940417" y="443826"/>
                    <a:pt x="936178" y="634545"/>
                    <a:pt x="816734" y="751141"/>
                  </a:cubicBezTo>
                  <a:cubicBezTo>
                    <a:pt x="816144" y="751760"/>
                    <a:pt x="815506" y="752332"/>
                    <a:pt x="814829" y="752855"/>
                  </a:cubicBez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4" name="Google Shape;1854;p8"/>
            <p:cNvSpPr/>
            <p:nvPr/>
          </p:nvSpPr>
          <p:spPr>
            <a:xfrm rot="-2620915">
              <a:off x="5536241" y="3081774"/>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5" name="Google Shape;1855;p8"/>
            <p:cNvSpPr/>
            <p:nvPr/>
          </p:nvSpPr>
          <p:spPr>
            <a:xfrm rot="-2620915">
              <a:off x="5585213" y="3139695"/>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6" name="Google Shape;1856;p8"/>
            <p:cNvSpPr/>
            <p:nvPr/>
          </p:nvSpPr>
          <p:spPr>
            <a:xfrm rot="-2620915">
              <a:off x="5552009" y="310924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7" name="Google Shape;1857;p8"/>
            <p:cNvSpPr/>
            <p:nvPr/>
          </p:nvSpPr>
          <p:spPr>
            <a:xfrm rot="-2620915">
              <a:off x="5561066" y="311866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8" name="Google Shape;1858;p8"/>
            <p:cNvSpPr/>
            <p:nvPr/>
          </p:nvSpPr>
          <p:spPr>
            <a:xfrm rot="-2620915">
              <a:off x="5570027" y="312817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59" name="Google Shape;1859;p8"/>
            <p:cNvSpPr/>
            <p:nvPr/>
          </p:nvSpPr>
          <p:spPr>
            <a:xfrm rot="-2620915">
              <a:off x="5579083" y="313759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0" name="Google Shape;1860;p8"/>
            <p:cNvSpPr/>
            <p:nvPr/>
          </p:nvSpPr>
          <p:spPr>
            <a:xfrm rot="-2620915">
              <a:off x="5624402" y="318492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1" name="Google Shape;1861;p8"/>
            <p:cNvSpPr/>
            <p:nvPr/>
          </p:nvSpPr>
          <p:spPr>
            <a:xfrm rot="-2620915">
              <a:off x="5615346" y="317541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2" name="Google Shape;1862;p8"/>
            <p:cNvSpPr/>
            <p:nvPr/>
          </p:nvSpPr>
          <p:spPr>
            <a:xfrm rot="-2620915">
              <a:off x="5606223" y="31659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3" name="Google Shape;1863;p8"/>
            <p:cNvSpPr/>
            <p:nvPr/>
          </p:nvSpPr>
          <p:spPr>
            <a:xfrm rot="-2620915">
              <a:off x="5597167" y="315650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4" name="Google Shape;1864;p8"/>
            <p:cNvSpPr/>
            <p:nvPr/>
          </p:nvSpPr>
          <p:spPr>
            <a:xfrm rot="-2620915">
              <a:off x="5628834" y="3178599"/>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5" name="Google Shape;1865;p8"/>
            <p:cNvSpPr/>
            <p:nvPr/>
          </p:nvSpPr>
          <p:spPr>
            <a:xfrm rot="-2620915">
              <a:off x="5677831" y="3236587"/>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6" name="Google Shape;1866;p8"/>
            <p:cNvSpPr/>
            <p:nvPr/>
          </p:nvSpPr>
          <p:spPr>
            <a:xfrm rot="-2620915">
              <a:off x="5644631" y="32059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7" name="Google Shape;1867;p8"/>
            <p:cNvSpPr/>
            <p:nvPr/>
          </p:nvSpPr>
          <p:spPr>
            <a:xfrm rot="-2620915">
              <a:off x="5653658" y="321558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8" name="Google Shape;1868;p8"/>
            <p:cNvSpPr/>
            <p:nvPr/>
          </p:nvSpPr>
          <p:spPr>
            <a:xfrm rot="-2620915">
              <a:off x="5662714" y="322500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69" name="Google Shape;1869;p8"/>
            <p:cNvSpPr/>
            <p:nvPr/>
          </p:nvSpPr>
          <p:spPr>
            <a:xfrm rot="-2620915">
              <a:off x="5671771" y="32344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0" name="Google Shape;1870;p8"/>
            <p:cNvSpPr/>
            <p:nvPr/>
          </p:nvSpPr>
          <p:spPr>
            <a:xfrm rot="-2620915">
              <a:off x="5716926" y="32818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1" name="Google Shape;1871;p8"/>
            <p:cNvSpPr/>
            <p:nvPr/>
          </p:nvSpPr>
          <p:spPr>
            <a:xfrm rot="-2620915">
              <a:off x="5707967" y="327226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2" name="Google Shape;1872;p8"/>
            <p:cNvSpPr/>
            <p:nvPr/>
          </p:nvSpPr>
          <p:spPr>
            <a:xfrm rot="-2620915">
              <a:off x="5698911" y="326274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3" name="Google Shape;1873;p8"/>
            <p:cNvSpPr/>
            <p:nvPr/>
          </p:nvSpPr>
          <p:spPr>
            <a:xfrm rot="-2620915">
              <a:off x="5689854" y="32533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4" name="Google Shape;1874;p8"/>
            <p:cNvSpPr/>
            <p:nvPr/>
          </p:nvSpPr>
          <p:spPr>
            <a:xfrm rot="-2620915">
              <a:off x="5721482" y="327532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5" name="Google Shape;1875;p8"/>
            <p:cNvSpPr/>
            <p:nvPr/>
          </p:nvSpPr>
          <p:spPr>
            <a:xfrm rot="-2620915">
              <a:off x="5770384" y="3333313"/>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6" name="Google Shape;1876;p8"/>
            <p:cNvSpPr/>
            <p:nvPr/>
          </p:nvSpPr>
          <p:spPr>
            <a:xfrm rot="-2620915">
              <a:off x="5737183" y="33028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7" name="Google Shape;1877;p8"/>
            <p:cNvSpPr/>
            <p:nvPr/>
          </p:nvSpPr>
          <p:spPr>
            <a:xfrm rot="-2620915">
              <a:off x="5746306" y="331230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8" name="Google Shape;1878;p8"/>
            <p:cNvSpPr/>
            <p:nvPr/>
          </p:nvSpPr>
          <p:spPr>
            <a:xfrm rot="-2620915">
              <a:off x="5755267" y="332172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79" name="Google Shape;1879;p8"/>
            <p:cNvSpPr/>
            <p:nvPr/>
          </p:nvSpPr>
          <p:spPr>
            <a:xfrm rot="-2620915">
              <a:off x="5764255" y="333121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0" name="Google Shape;1880;p8"/>
            <p:cNvSpPr/>
            <p:nvPr/>
          </p:nvSpPr>
          <p:spPr>
            <a:xfrm rot="-2620915">
              <a:off x="5809574" y="337854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1" name="Google Shape;1881;p8"/>
            <p:cNvSpPr/>
            <p:nvPr/>
          </p:nvSpPr>
          <p:spPr>
            <a:xfrm rot="-2620915">
              <a:off x="5800517" y="336912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2" name="Google Shape;1882;p8"/>
            <p:cNvSpPr/>
            <p:nvPr/>
          </p:nvSpPr>
          <p:spPr>
            <a:xfrm rot="-2620915">
              <a:off x="5791395" y="335963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3" name="Google Shape;1883;p8"/>
            <p:cNvSpPr/>
            <p:nvPr/>
          </p:nvSpPr>
          <p:spPr>
            <a:xfrm rot="-2620915">
              <a:off x="5782338" y="33502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4" name="Google Shape;1884;p8"/>
            <p:cNvSpPr/>
            <p:nvPr/>
          </p:nvSpPr>
          <p:spPr>
            <a:xfrm rot="-2620915">
              <a:off x="5814034" y="3372244"/>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5" name="Google Shape;1885;p8"/>
            <p:cNvSpPr/>
            <p:nvPr/>
          </p:nvSpPr>
          <p:spPr>
            <a:xfrm rot="-2620915">
              <a:off x="5863071" y="3430139"/>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6" name="Google Shape;1886;p8"/>
            <p:cNvSpPr/>
            <p:nvPr/>
          </p:nvSpPr>
          <p:spPr>
            <a:xfrm rot="-2620915">
              <a:off x="5829802" y="339971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7" name="Google Shape;1887;p8"/>
            <p:cNvSpPr/>
            <p:nvPr/>
          </p:nvSpPr>
          <p:spPr>
            <a:xfrm rot="-2620915">
              <a:off x="5838924" y="34091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8" name="Google Shape;1888;p8"/>
            <p:cNvSpPr/>
            <p:nvPr/>
          </p:nvSpPr>
          <p:spPr>
            <a:xfrm rot="-2620915">
              <a:off x="5847886" y="34186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89" name="Google Shape;1889;p8"/>
            <p:cNvSpPr/>
            <p:nvPr/>
          </p:nvSpPr>
          <p:spPr>
            <a:xfrm rot="-2620915">
              <a:off x="5856942" y="342813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0" name="Google Shape;1890;p8"/>
            <p:cNvSpPr/>
            <p:nvPr/>
          </p:nvSpPr>
          <p:spPr>
            <a:xfrm rot="-2620915">
              <a:off x="5902166" y="347537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1" name="Google Shape;1891;p8"/>
            <p:cNvSpPr/>
            <p:nvPr/>
          </p:nvSpPr>
          <p:spPr>
            <a:xfrm rot="-2620915">
              <a:off x="5893139" y="346588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2" name="Google Shape;1892;p8"/>
            <p:cNvSpPr/>
            <p:nvPr/>
          </p:nvSpPr>
          <p:spPr>
            <a:xfrm rot="-2620915">
              <a:off x="5884082" y="345646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3" name="Google Shape;1893;p8"/>
            <p:cNvSpPr/>
            <p:nvPr/>
          </p:nvSpPr>
          <p:spPr>
            <a:xfrm rot="-2620915">
              <a:off x="5875026" y="344704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4" name="Google Shape;1894;p8"/>
            <p:cNvSpPr/>
            <p:nvPr/>
          </p:nvSpPr>
          <p:spPr>
            <a:xfrm rot="-2620915">
              <a:off x="5904751" y="346700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5" name="Google Shape;1895;p8"/>
            <p:cNvSpPr/>
            <p:nvPr/>
          </p:nvSpPr>
          <p:spPr>
            <a:xfrm rot="-2620915">
              <a:off x="5953722" y="3524927"/>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6" name="Google Shape;1896;p8"/>
            <p:cNvSpPr/>
            <p:nvPr/>
          </p:nvSpPr>
          <p:spPr>
            <a:xfrm rot="-2620915">
              <a:off x="5920453" y="34944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7" name="Google Shape;1897;p8"/>
            <p:cNvSpPr/>
            <p:nvPr/>
          </p:nvSpPr>
          <p:spPr>
            <a:xfrm rot="-2620915">
              <a:off x="5929575" y="350398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8" name="Google Shape;1898;p8"/>
            <p:cNvSpPr/>
            <p:nvPr/>
          </p:nvSpPr>
          <p:spPr>
            <a:xfrm rot="-2620915">
              <a:off x="5938536" y="351340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99" name="Google Shape;1899;p8"/>
            <p:cNvSpPr/>
            <p:nvPr/>
          </p:nvSpPr>
          <p:spPr>
            <a:xfrm rot="-2620915">
              <a:off x="5947593" y="35228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0" name="Google Shape;1900;p8"/>
            <p:cNvSpPr/>
            <p:nvPr/>
          </p:nvSpPr>
          <p:spPr>
            <a:xfrm rot="-2620915">
              <a:off x="5992912" y="357015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1" name="Google Shape;1901;p8"/>
            <p:cNvSpPr/>
            <p:nvPr/>
          </p:nvSpPr>
          <p:spPr>
            <a:xfrm rot="-2620915">
              <a:off x="5983855" y="356073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2" name="Google Shape;1902;p8"/>
            <p:cNvSpPr/>
            <p:nvPr/>
          </p:nvSpPr>
          <p:spPr>
            <a:xfrm rot="-2620915">
              <a:off x="5974733" y="355124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3" name="Google Shape;1903;p8"/>
            <p:cNvSpPr/>
            <p:nvPr/>
          </p:nvSpPr>
          <p:spPr>
            <a:xfrm rot="-2620915">
              <a:off x="5965677" y="354183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4" name="Google Shape;1904;p8"/>
            <p:cNvSpPr/>
            <p:nvPr/>
          </p:nvSpPr>
          <p:spPr>
            <a:xfrm rot="-2620915">
              <a:off x="5996647" y="3563235"/>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5" name="Google Shape;1905;p8"/>
            <p:cNvSpPr/>
            <p:nvPr/>
          </p:nvSpPr>
          <p:spPr>
            <a:xfrm rot="-2620915">
              <a:off x="6045618" y="3621061"/>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6" name="Google Shape;1906;p8"/>
            <p:cNvSpPr/>
            <p:nvPr/>
          </p:nvSpPr>
          <p:spPr>
            <a:xfrm rot="-2620915">
              <a:off x="6012415" y="359070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7" name="Google Shape;1907;p8"/>
            <p:cNvSpPr/>
            <p:nvPr/>
          </p:nvSpPr>
          <p:spPr>
            <a:xfrm rot="-2620915">
              <a:off x="6021471" y="36001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8" name="Google Shape;1908;p8"/>
            <p:cNvSpPr/>
            <p:nvPr/>
          </p:nvSpPr>
          <p:spPr>
            <a:xfrm rot="-2620915">
              <a:off x="6030498" y="360970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09" name="Google Shape;1909;p8"/>
            <p:cNvSpPr/>
            <p:nvPr/>
          </p:nvSpPr>
          <p:spPr>
            <a:xfrm rot="-2620915">
              <a:off x="6039555" y="361912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0" name="Google Shape;1910;p8"/>
            <p:cNvSpPr/>
            <p:nvPr/>
          </p:nvSpPr>
          <p:spPr>
            <a:xfrm rot="-2620915">
              <a:off x="6084808" y="366638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1" name="Google Shape;1911;p8"/>
            <p:cNvSpPr/>
            <p:nvPr/>
          </p:nvSpPr>
          <p:spPr>
            <a:xfrm rot="-2620915">
              <a:off x="6075751" y="365687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2" name="Google Shape;1912;p8"/>
            <p:cNvSpPr/>
            <p:nvPr/>
          </p:nvSpPr>
          <p:spPr>
            <a:xfrm rot="-2620915">
              <a:off x="6066695" y="364745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3" name="Google Shape;1913;p8"/>
            <p:cNvSpPr/>
            <p:nvPr/>
          </p:nvSpPr>
          <p:spPr>
            <a:xfrm rot="-2620915">
              <a:off x="6057668" y="363796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4" name="Google Shape;1914;p8"/>
            <p:cNvSpPr/>
            <p:nvPr/>
          </p:nvSpPr>
          <p:spPr>
            <a:xfrm rot="-2620915">
              <a:off x="6088437" y="3659107"/>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5" name="Google Shape;1915;p8"/>
            <p:cNvSpPr/>
            <p:nvPr/>
          </p:nvSpPr>
          <p:spPr>
            <a:xfrm rot="-2620915">
              <a:off x="6137475" y="3717098"/>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6" name="Google Shape;1916;p8"/>
            <p:cNvSpPr/>
            <p:nvPr/>
          </p:nvSpPr>
          <p:spPr>
            <a:xfrm rot="-2620915">
              <a:off x="6104205" y="368657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7" name="Google Shape;1917;p8"/>
            <p:cNvSpPr/>
            <p:nvPr/>
          </p:nvSpPr>
          <p:spPr>
            <a:xfrm rot="-2620915">
              <a:off x="6113327" y="369615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8" name="Google Shape;1918;p8"/>
            <p:cNvSpPr/>
            <p:nvPr/>
          </p:nvSpPr>
          <p:spPr>
            <a:xfrm rot="-2620915">
              <a:off x="6122289" y="370557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19" name="Google Shape;1919;p8"/>
            <p:cNvSpPr/>
            <p:nvPr/>
          </p:nvSpPr>
          <p:spPr>
            <a:xfrm rot="-2620915">
              <a:off x="6131345" y="371499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0" name="Google Shape;1920;p8"/>
            <p:cNvSpPr/>
            <p:nvPr/>
          </p:nvSpPr>
          <p:spPr>
            <a:xfrm rot="-2620915">
              <a:off x="6176664" y="3762328"/>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1" name="Google Shape;1921;p8"/>
            <p:cNvSpPr/>
            <p:nvPr/>
          </p:nvSpPr>
          <p:spPr>
            <a:xfrm rot="-2620915">
              <a:off x="6167542" y="375284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2" name="Google Shape;1922;p8"/>
            <p:cNvSpPr/>
            <p:nvPr/>
          </p:nvSpPr>
          <p:spPr>
            <a:xfrm rot="-2620915">
              <a:off x="6158485" y="374342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3" name="Google Shape;1923;p8"/>
            <p:cNvSpPr/>
            <p:nvPr/>
          </p:nvSpPr>
          <p:spPr>
            <a:xfrm rot="-2620915">
              <a:off x="6149429" y="3733906"/>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4" name="Google Shape;1924;p8"/>
            <p:cNvSpPr/>
            <p:nvPr/>
          </p:nvSpPr>
          <p:spPr>
            <a:xfrm rot="-2620915">
              <a:off x="6179088" y="3753896"/>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5" name="Google Shape;1925;p8"/>
            <p:cNvSpPr/>
            <p:nvPr/>
          </p:nvSpPr>
          <p:spPr>
            <a:xfrm rot="-2620915">
              <a:off x="6228057" y="3811952"/>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6" name="Google Shape;1926;p8"/>
            <p:cNvSpPr/>
            <p:nvPr/>
          </p:nvSpPr>
          <p:spPr>
            <a:xfrm rot="-2620915">
              <a:off x="6194787" y="378142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7" name="Google Shape;1927;p8"/>
            <p:cNvSpPr/>
            <p:nvPr/>
          </p:nvSpPr>
          <p:spPr>
            <a:xfrm rot="-2620915">
              <a:off x="6203909" y="3790917"/>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8" name="Google Shape;1928;p8"/>
            <p:cNvSpPr/>
            <p:nvPr/>
          </p:nvSpPr>
          <p:spPr>
            <a:xfrm rot="-2620915">
              <a:off x="6212871" y="380043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29" name="Google Shape;1929;p8"/>
            <p:cNvSpPr/>
            <p:nvPr/>
          </p:nvSpPr>
          <p:spPr>
            <a:xfrm rot="-2620915">
              <a:off x="6221927" y="380985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0" name="Google Shape;1930;p8"/>
            <p:cNvSpPr/>
            <p:nvPr/>
          </p:nvSpPr>
          <p:spPr>
            <a:xfrm rot="-2620915">
              <a:off x="6267246" y="385718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1" name="Google Shape;1931;p8"/>
            <p:cNvSpPr/>
            <p:nvPr/>
          </p:nvSpPr>
          <p:spPr>
            <a:xfrm rot="-2620915">
              <a:off x="6258124" y="384759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2" name="Google Shape;1932;p8"/>
            <p:cNvSpPr/>
            <p:nvPr/>
          </p:nvSpPr>
          <p:spPr>
            <a:xfrm rot="-2620915">
              <a:off x="6249067" y="3838179"/>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3" name="Google Shape;1933;p8"/>
            <p:cNvSpPr/>
            <p:nvPr/>
          </p:nvSpPr>
          <p:spPr>
            <a:xfrm rot="-2620915">
              <a:off x="6240106" y="3828760"/>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4" name="Google Shape;1934;p8"/>
            <p:cNvSpPr/>
            <p:nvPr/>
          </p:nvSpPr>
          <p:spPr>
            <a:xfrm rot="-2620915">
              <a:off x="6272887" y="3848371"/>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5" name="Google Shape;1935;p8"/>
            <p:cNvSpPr/>
            <p:nvPr/>
          </p:nvSpPr>
          <p:spPr>
            <a:xfrm rot="-2620915">
              <a:off x="6362358" y="3945480"/>
              <a:ext cx="97348" cy="4948"/>
            </a:xfrm>
            <a:custGeom>
              <a:avLst/>
              <a:gdLst/>
              <a:ahLst/>
              <a:cxnLst/>
              <a:rect l="l" t="t" r="r" b="b"/>
              <a:pathLst>
                <a:path w="97440" h="4953" extrusionOk="0">
                  <a:moveTo>
                    <a:pt x="-225" y="-218"/>
                  </a:moveTo>
                  <a:lnTo>
                    <a:pt x="97216" y="-218"/>
                  </a:lnTo>
                  <a:lnTo>
                    <a:pt x="97216" y="4735"/>
                  </a:lnTo>
                  <a:lnTo>
                    <a:pt x="-225" y="473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6" name="Google Shape;1936;p8"/>
            <p:cNvSpPr/>
            <p:nvPr/>
          </p:nvSpPr>
          <p:spPr>
            <a:xfrm rot="-2620915">
              <a:off x="6321859" y="3906292"/>
              <a:ext cx="70038" cy="2474"/>
            </a:xfrm>
            <a:custGeom>
              <a:avLst/>
              <a:gdLst/>
              <a:ahLst/>
              <a:cxnLst/>
              <a:rect l="l" t="t" r="r" b="b"/>
              <a:pathLst>
                <a:path w="70104" h="2476" extrusionOk="0">
                  <a:moveTo>
                    <a:pt x="-225" y="-218"/>
                  </a:moveTo>
                  <a:lnTo>
                    <a:pt x="69879" y="-218"/>
                  </a:lnTo>
                  <a:lnTo>
                    <a:pt x="69879"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7" name="Google Shape;1937;p8"/>
            <p:cNvSpPr/>
            <p:nvPr/>
          </p:nvSpPr>
          <p:spPr>
            <a:xfrm rot="-2620915">
              <a:off x="6288655" y="3875933"/>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8" name="Google Shape;1938;p8"/>
            <p:cNvSpPr/>
            <p:nvPr/>
          </p:nvSpPr>
          <p:spPr>
            <a:xfrm rot="-2620915">
              <a:off x="6297712" y="388535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39" name="Google Shape;1939;p8"/>
            <p:cNvSpPr/>
            <p:nvPr/>
          </p:nvSpPr>
          <p:spPr>
            <a:xfrm rot="-2620915">
              <a:off x="6306673" y="389477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0" name="Google Shape;1940;p8"/>
            <p:cNvSpPr/>
            <p:nvPr/>
          </p:nvSpPr>
          <p:spPr>
            <a:xfrm rot="-2620915">
              <a:off x="6315729" y="390419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1" name="Google Shape;1941;p8"/>
            <p:cNvSpPr/>
            <p:nvPr/>
          </p:nvSpPr>
          <p:spPr>
            <a:xfrm rot="-2620915">
              <a:off x="6361048" y="3951522"/>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2" name="Google Shape;1942;p8"/>
            <p:cNvSpPr/>
            <p:nvPr/>
          </p:nvSpPr>
          <p:spPr>
            <a:xfrm rot="-2620915">
              <a:off x="6351992" y="3942104"/>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3" name="Google Shape;1943;p8"/>
            <p:cNvSpPr/>
            <p:nvPr/>
          </p:nvSpPr>
          <p:spPr>
            <a:xfrm rot="-2620915">
              <a:off x="6342869" y="3932615"/>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4" name="Google Shape;1944;p8"/>
            <p:cNvSpPr/>
            <p:nvPr/>
          </p:nvSpPr>
          <p:spPr>
            <a:xfrm rot="-2620915">
              <a:off x="6333813" y="3923101"/>
              <a:ext cx="48626" cy="2474"/>
            </a:xfrm>
            <a:custGeom>
              <a:avLst/>
              <a:gdLst/>
              <a:ahLst/>
              <a:cxnLst/>
              <a:rect l="l" t="t" r="r" b="b"/>
              <a:pathLst>
                <a:path w="48672" h="2476" extrusionOk="0">
                  <a:moveTo>
                    <a:pt x="-225" y="-218"/>
                  </a:moveTo>
                  <a:lnTo>
                    <a:pt x="48448" y="-218"/>
                  </a:lnTo>
                  <a:lnTo>
                    <a:pt x="48448" y="2259"/>
                  </a:lnTo>
                  <a:lnTo>
                    <a:pt x="-225" y="225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5" name="Google Shape;1945;p8"/>
            <p:cNvSpPr/>
            <p:nvPr/>
          </p:nvSpPr>
          <p:spPr>
            <a:xfrm>
              <a:off x="6465855" y="3015233"/>
              <a:ext cx="53435" cy="51149"/>
            </a:xfrm>
            <a:custGeom>
              <a:avLst/>
              <a:gdLst/>
              <a:ahLst/>
              <a:cxnLst/>
              <a:rect l="l" t="t" r="r" b="b"/>
              <a:pathLst>
                <a:path w="53435" h="51149" extrusionOk="0">
                  <a:moveTo>
                    <a:pt x="53210" y="3307"/>
                  </a:moveTo>
                  <a:lnTo>
                    <a:pt x="3204" y="50932"/>
                  </a:lnTo>
                  <a:lnTo>
                    <a:pt x="1585" y="49312"/>
                  </a:lnTo>
                  <a:lnTo>
                    <a:pt x="-225" y="47407"/>
                  </a:lnTo>
                  <a:lnTo>
                    <a:pt x="49781"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6" name="Google Shape;1946;p8"/>
            <p:cNvSpPr/>
            <p:nvPr/>
          </p:nvSpPr>
          <p:spPr>
            <a:xfrm>
              <a:off x="6142195" y="2853213"/>
              <a:ext cx="6667" cy="69246"/>
            </a:xfrm>
            <a:custGeom>
              <a:avLst/>
              <a:gdLst/>
              <a:ahLst/>
              <a:cxnLst/>
              <a:rect l="l" t="t" r="r" b="b"/>
              <a:pathLst>
                <a:path w="6667" h="69246" extrusionOk="0">
                  <a:moveTo>
                    <a:pt x="4633" y="69029"/>
                  </a:moveTo>
                  <a:lnTo>
                    <a:pt x="-225" y="69029"/>
                  </a:lnTo>
                  <a:lnTo>
                    <a:pt x="1299" y="-218"/>
                  </a:lnTo>
                  <a:lnTo>
                    <a:pt x="6443"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7" name="Google Shape;1947;p8"/>
            <p:cNvSpPr/>
            <p:nvPr/>
          </p:nvSpPr>
          <p:spPr>
            <a:xfrm>
              <a:off x="5765291" y="2999231"/>
              <a:ext cx="50196" cy="52101"/>
            </a:xfrm>
            <a:custGeom>
              <a:avLst/>
              <a:gdLst/>
              <a:ahLst/>
              <a:cxnLst/>
              <a:rect l="l" t="t" r="r" b="b"/>
              <a:pathLst>
                <a:path w="50196" h="52101" extrusionOk="0">
                  <a:moveTo>
                    <a:pt x="49972" y="48550"/>
                  </a:moveTo>
                  <a:lnTo>
                    <a:pt x="47400" y="50836"/>
                  </a:lnTo>
                  <a:lnTo>
                    <a:pt x="46352" y="51884"/>
                  </a:lnTo>
                  <a:lnTo>
                    <a:pt x="-225" y="3211"/>
                  </a:lnTo>
                  <a:lnTo>
                    <a:pt x="32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8" name="Google Shape;1948;p8"/>
            <p:cNvSpPr/>
            <p:nvPr/>
          </p:nvSpPr>
          <p:spPr>
            <a:xfrm>
              <a:off x="6315836" y="2895218"/>
              <a:ext cx="33051" cy="66008"/>
            </a:xfrm>
            <a:custGeom>
              <a:avLst/>
              <a:gdLst/>
              <a:ahLst/>
              <a:cxnLst/>
              <a:rect l="l" t="t" r="r" b="b"/>
              <a:pathLst>
                <a:path w="33051" h="66008" extrusionOk="0">
                  <a:moveTo>
                    <a:pt x="4252" y="65791"/>
                  </a:moveTo>
                  <a:lnTo>
                    <a:pt x="-225" y="63886"/>
                  </a:lnTo>
                  <a:lnTo>
                    <a:pt x="28350" y="-218"/>
                  </a:lnTo>
                  <a:lnTo>
                    <a:pt x="32827" y="1783"/>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49" name="Google Shape;1949;p8"/>
            <p:cNvSpPr/>
            <p:nvPr/>
          </p:nvSpPr>
          <p:spPr>
            <a:xfrm>
              <a:off x="6595681" y="3388423"/>
              <a:ext cx="67627" cy="6476"/>
            </a:xfrm>
            <a:custGeom>
              <a:avLst/>
              <a:gdLst/>
              <a:ahLst/>
              <a:cxnLst/>
              <a:rect l="l" t="t" r="r" b="b"/>
              <a:pathLst>
                <a:path w="67627" h="6476" extrusionOk="0">
                  <a:moveTo>
                    <a:pt x="67307" y="6259"/>
                  </a:moveTo>
                  <a:lnTo>
                    <a:pt x="-225" y="4735"/>
                  </a:lnTo>
                  <a:cubicBezTo>
                    <a:pt x="-225" y="3021"/>
                    <a:pt x="-225" y="1401"/>
                    <a:pt x="-225" y="-218"/>
                  </a:cubicBezTo>
                  <a:lnTo>
                    <a:pt x="67403" y="130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0" name="Google Shape;1950;p8"/>
            <p:cNvSpPr/>
            <p:nvPr/>
          </p:nvSpPr>
          <p:spPr>
            <a:xfrm>
              <a:off x="6452710" y="3716844"/>
              <a:ext cx="47910" cy="49339"/>
            </a:xfrm>
            <a:custGeom>
              <a:avLst/>
              <a:gdLst/>
              <a:ahLst/>
              <a:cxnLst/>
              <a:rect l="l" t="t" r="r" b="b"/>
              <a:pathLst>
                <a:path w="47910" h="49339" extrusionOk="0">
                  <a:moveTo>
                    <a:pt x="47686" y="45693"/>
                  </a:moveTo>
                  <a:lnTo>
                    <a:pt x="44066" y="49122"/>
                  </a:lnTo>
                  <a:lnTo>
                    <a:pt x="-225" y="2926"/>
                  </a:lnTo>
                  <a:lnTo>
                    <a:pt x="-225" y="2926"/>
                  </a:lnTo>
                  <a:lnTo>
                    <a:pt x="301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1" name="Google Shape;1951;p8"/>
            <p:cNvSpPr/>
            <p:nvPr/>
          </p:nvSpPr>
          <p:spPr>
            <a:xfrm>
              <a:off x="6563391" y="3188588"/>
              <a:ext cx="66579" cy="29717"/>
            </a:xfrm>
            <a:custGeom>
              <a:avLst/>
              <a:gdLst/>
              <a:ahLst/>
              <a:cxnLst/>
              <a:rect l="l" t="t" r="r" b="b"/>
              <a:pathLst>
                <a:path w="66579" h="29717" extrusionOk="0">
                  <a:moveTo>
                    <a:pt x="66355" y="4259"/>
                  </a:moveTo>
                  <a:lnTo>
                    <a:pt x="1490" y="29500"/>
                  </a:lnTo>
                  <a:cubicBezTo>
                    <a:pt x="1013" y="27938"/>
                    <a:pt x="442" y="26414"/>
                    <a:pt x="-225" y="24928"/>
                  </a:cubicBezTo>
                  <a:lnTo>
                    <a:pt x="6464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2" name="Google Shape;1952;p8"/>
            <p:cNvSpPr/>
            <p:nvPr/>
          </p:nvSpPr>
          <p:spPr>
            <a:xfrm>
              <a:off x="6556723" y="3567683"/>
              <a:ext cx="65436" cy="32385"/>
            </a:xfrm>
            <a:custGeom>
              <a:avLst/>
              <a:gdLst/>
              <a:ahLst/>
              <a:cxnLst/>
              <a:rect l="l" t="t" r="r" b="b"/>
              <a:pathLst>
                <a:path w="65436" h="32385" extrusionOk="0">
                  <a:moveTo>
                    <a:pt x="63212" y="32168"/>
                  </a:moveTo>
                  <a:lnTo>
                    <a:pt x="-225" y="4259"/>
                  </a:lnTo>
                  <a:lnTo>
                    <a:pt x="1775" y="-218"/>
                  </a:lnTo>
                  <a:lnTo>
                    <a:pt x="65212" y="276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3" name="Google Shape;1953;p8"/>
            <p:cNvSpPr/>
            <p:nvPr/>
          </p:nvSpPr>
          <p:spPr>
            <a:xfrm>
              <a:off x="5940075" y="2888646"/>
              <a:ext cx="30765" cy="69056"/>
            </a:xfrm>
            <a:custGeom>
              <a:avLst/>
              <a:gdLst/>
              <a:ahLst/>
              <a:cxnLst/>
              <a:rect l="l" t="t" r="r" b="b"/>
              <a:pathLst>
                <a:path w="30765" h="69056" extrusionOk="0">
                  <a:moveTo>
                    <a:pt x="4442" y="-218"/>
                  </a:moveTo>
                  <a:lnTo>
                    <a:pt x="30541" y="67029"/>
                  </a:lnTo>
                  <a:lnTo>
                    <a:pt x="25874" y="68839"/>
                  </a:lnTo>
                  <a:lnTo>
                    <a:pt x="-225" y="159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4" name="Google Shape;1954;p8"/>
            <p:cNvSpPr/>
            <p:nvPr/>
          </p:nvSpPr>
          <p:spPr>
            <a:xfrm>
              <a:off x="6142481" y="2852832"/>
              <a:ext cx="6381" cy="69341"/>
            </a:xfrm>
            <a:custGeom>
              <a:avLst/>
              <a:gdLst/>
              <a:ahLst/>
              <a:cxnLst/>
              <a:rect l="l" t="t" r="r" b="b"/>
              <a:pathLst>
                <a:path w="6381" h="69341" extrusionOk="0">
                  <a:moveTo>
                    <a:pt x="6157" y="-218"/>
                  </a:moveTo>
                  <a:lnTo>
                    <a:pt x="4633" y="69124"/>
                  </a:lnTo>
                  <a:lnTo>
                    <a:pt x="-225" y="69124"/>
                  </a:lnTo>
                  <a:lnTo>
                    <a:pt x="1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5" name="Google Shape;1955;p8"/>
            <p:cNvSpPr/>
            <p:nvPr/>
          </p:nvSpPr>
          <p:spPr>
            <a:xfrm>
              <a:off x="6315169" y="2895218"/>
              <a:ext cx="33051" cy="66008"/>
            </a:xfrm>
            <a:custGeom>
              <a:avLst/>
              <a:gdLst/>
              <a:ahLst/>
              <a:cxnLst/>
              <a:rect l="l" t="t" r="r" b="b"/>
              <a:pathLst>
                <a:path w="33051" h="66008" extrusionOk="0">
                  <a:moveTo>
                    <a:pt x="32827" y="1783"/>
                  </a:moveTo>
                  <a:lnTo>
                    <a:pt x="4252" y="65791"/>
                  </a:lnTo>
                  <a:lnTo>
                    <a:pt x="-225" y="63886"/>
                  </a:lnTo>
                  <a:lnTo>
                    <a:pt x="2835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6" name="Google Shape;1956;p8"/>
            <p:cNvSpPr/>
            <p:nvPr/>
          </p:nvSpPr>
          <p:spPr>
            <a:xfrm>
              <a:off x="6465855" y="3015805"/>
              <a:ext cx="53435" cy="51149"/>
            </a:xfrm>
            <a:custGeom>
              <a:avLst/>
              <a:gdLst/>
              <a:ahLst/>
              <a:cxnLst/>
              <a:rect l="l" t="t" r="r" b="b"/>
              <a:pathLst>
                <a:path w="53435" h="51149" extrusionOk="0">
                  <a:moveTo>
                    <a:pt x="1585" y="49312"/>
                  </a:moveTo>
                  <a:lnTo>
                    <a:pt x="-225" y="47407"/>
                  </a:lnTo>
                  <a:lnTo>
                    <a:pt x="49781" y="-218"/>
                  </a:lnTo>
                  <a:lnTo>
                    <a:pt x="53210" y="3307"/>
                  </a:lnTo>
                  <a:lnTo>
                    <a:pt x="3204" y="5093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7" name="Google Shape;1957;p8"/>
            <p:cNvSpPr/>
            <p:nvPr/>
          </p:nvSpPr>
          <p:spPr>
            <a:xfrm>
              <a:off x="6563391" y="3188588"/>
              <a:ext cx="66579" cy="29717"/>
            </a:xfrm>
            <a:custGeom>
              <a:avLst/>
              <a:gdLst/>
              <a:ahLst/>
              <a:cxnLst/>
              <a:rect l="l" t="t" r="r" b="b"/>
              <a:pathLst>
                <a:path w="66579" h="29717" extrusionOk="0">
                  <a:moveTo>
                    <a:pt x="64640" y="-218"/>
                  </a:moveTo>
                  <a:lnTo>
                    <a:pt x="66355" y="4259"/>
                  </a:lnTo>
                  <a:lnTo>
                    <a:pt x="1490" y="29500"/>
                  </a:lnTo>
                  <a:cubicBezTo>
                    <a:pt x="1013" y="27938"/>
                    <a:pt x="442" y="26414"/>
                    <a:pt x="-225" y="24928"/>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8" name="Google Shape;1958;p8"/>
            <p:cNvSpPr/>
            <p:nvPr/>
          </p:nvSpPr>
          <p:spPr>
            <a:xfrm>
              <a:off x="6596157" y="3388423"/>
              <a:ext cx="67532" cy="6476"/>
            </a:xfrm>
            <a:custGeom>
              <a:avLst/>
              <a:gdLst/>
              <a:ahLst/>
              <a:cxnLst/>
              <a:rect l="l" t="t" r="r" b="b"/>
              <a:pathLst>
                <a:path w="67532" h="6476" extrusionOk="0">
                  <a:moveTo>
                    <a:pt x="67307" y="1306"/>
                  </a:moveTo>
                  <a:lnTo>
                    <a:pt x="67307" y="6259"/>
                  </a:lnTo>
                  <a:lnTo>
                    <a:pt x="-225" y="4735"/>
                  </a:lnTo>
                  <a:cubicBezTo>
                    <a:pt x="-225" y="3021"/>
                    <a:pt x="-225" y="1401"/>
                    <a:pt x="-225" y="-218"/>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59" name="Google Shape;1959;p8"/>
            <p:cNvSpPr/>
            <p:nvPr/>
          </p:nvSpPr>
          <p:spPr>
            <a:xfrm>
              <a:off x="6556723" y="3567683"/>
              <a:ext cx="65436" cy="32385"/>
            </a:xfrm>
            <a:custGeom>
              <a:avLst/>
              <a:gdLst/>
              <a:ahLst/>
              <a:cxnLst/>
              <a:rect l="l" t="t" r="r" b="b"/>
              <a:pathLst>
                <a:path w="65436" h="32385" extrusionOk="0">
                  <a:moveTo>
                    <a:pt x="63212" y="32168"/>
                  </a:moveTo>
                  <a:lnTo>
                    <a:pt x="-225" y="4259"/>
                  </a:lnTo>
                  <a:lnTo>
                    <a:pt x="1775" y="-218"/>
                  </a:lnTo>
                  <a:lnTo>
                    <a:pt x="65212" y="276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0" name="Google Shape;1960;p8"/>
            <p:cNvSpPr/>
            <p:nvPr/>
          </p:nvSpPr>
          <p:spPr>
            <a:xfrm>
              <a:off x="6452710" y="3716844"/>
              <a:ext cx="47910" cy="49339"/>
            </a:xfrm>
            <a:custGeom>
              <a:avLst/>
              <a:gdLst/>
              <a:ahLst/>
              <a:cxnLst/>
              <a:rect l="l" t="t" r="r" b="b"/>
              <a:pathLst>
                <a:path w="47910" h="49339" extrusionOk="0">
                  <a:moveTo>
                    <a:pt x="47686" y="45693"/>
                  </a:moveTo>
                  <a:lnTo>
                    <a:pt x="44066" y="49122"/>
                  </a:lnTo>
                  <a:lnTo>
                    <a:pt x="-225" y="2926"/>
                  </a:lnTo>
                  <a:lnTo>
                    <a:pt x="-225" y="2926"/>
                  </a:lnTo>
                  <a:lnTo>
                    <a:pt x="301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1" name="Google Shape;1961;p8"/>
            <p:cNvSpPr/>
            <p:nvPr/>
          </p:nvSpPr>
          <p:spPr>
            <a:xfrm>
              <a:off x="5765291" y="2999231"/>
              <a:ext cx="50196" cy="52101"/>
            </a:xfrm>
            <a:custGeom>
              <a:avLst/>
              <a:gdLst/>
              <a:ahLst/>
              <a:cxnLst/>
              <a:rect l="l" t="t" r="r" b="b"/>
              <a:pathLst>
                <a:path w="50196" h="52101" extrusionOk="0">
                  <a:moveTo>
                    <a:pt x="49972" y="48550"/>
                  </a:moveTo>
                  <a:lnTo>
                    <a:pt x="47400" y="50836"/>
                  </a:lnTo>
                  <a:lnTo>
                    <a:pt x="46352" y="51884"/>
                  </a:lnTo>
                  <a:lnTo>
                    <a:pt x="-225" y="3211"/>
                  </a:lnTo>
                  <a:lnTo>
                    <a:pt x="32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2" name="Google Shape;1962;p8"/>
            <p:cNvSpPr/>
            <p:nvPr/>
          </p:nvSpPr>
          <p:spPr>
            <a:xfrm>
              <a:off x="6413467" y="2948177"/>
              <a:ext cx="25812" cy="34766"/>
            </a:xfrm>
            <a:custGeom>
              <a:avLst/>
              <a:gdLst/>
              <a:ahLst/>
              <a:cxnLst/>
              <a:rect l="l" t="t" r="r" b="b"/>
              <a:pathLst>
                <a:path w="25812" h="34766" extrusionOk="0">
                  <a:moveTo>
                    <a:pt x="25588" y="1211"/>
                  </a:moveTo>
                  <a:lnTo>
                    <a:pt x="1775" y="34549"/>
                  </a:lnTo>
                  <a:lnTo>
                    <a:pt x="-225" y="33215"/>
                  </a:lnTo>
                  <a:lnTo>
                    <a:pt x="23588"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3" name="Google Shape;1963;p8"/>
            <p:cNvSpPr/>
            <p:nvPr/>
          </p:nvSpPr>
          <p:spPr>
            <a:xfrm>
              <a:off x="6239446" y="2866548"/>
              <a:ext cx="11906" cy="39528"/>
            </a:xfrm>
            <a:custGeom>
              <a:avLst/>
              <a:gdLst/>
              <a:ahLst/>
              <a:cxnLst/>
              <a:rect l="l" t="t" r="r" b="b"/>
              <a:pathLst>
                <a:path w="11906" h="39528" extrusionOk="0">
                  <a:moveTo>
                    <a:pt x="11681" y="354"/>
                  </a:moveTo>
                  <a:lnTo>
                    <a:pt x="2156" y="39311"/>
                  </a:lnTo>
                  <a:lnTo>
                    <a:pt x="-225" y="38740"/>
                  </a:lnTo>
                  <a:lnTo>
                    <a:pt x="882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4" name="Google Shape;1964;p8"/>
            <p:cNvSpPr/>
            <p:nvPr/>
          </p:nvSpPr>
          <p:spPr>
            <a:xfrm>
              <a:off x="6048565" y="2858642"/>
              <a:ext cx="8763" cy="41433"/>
            </a:xfrm>
            <a:custGeom>
              <a:avLst/>
              <a:gdLst/>
              <a:ahLst/>
              <a:cxnLst/>
              <a:rect l="l" t="t" r="r" b="b"/>
              <a:pathLst>
                <a:path w="8763" h="41433" extrusionOk="0">
                  <a:moveTo>
                    <a:pt x="2156" y="-218"/>
                  </a:moveTo>
                  <a:lnTo>
                    <a:pt x="8538" y="41216"/>
                  </a:lnTo>
                  <a:cubicBezTo>
                    <a:pt x="7709" y="41168"/>
                    <a:pt x="6890" y="41168"/>
                    <a:pt x="6062" y="41216"/>
                  </a:cubicBezTo>
                  <a:lnTo>
                    <a:pt x="-225"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5" name="Google Shape;1965;p8"/>
            <p:cNvSpPr/>
            <p:nvPr/>
          </p:nvSpPr>
          <p:spPr>
            <a:xfrm>
              <a:off x="5853016" y="2932651"/>
              <a:ext cx="23336" cy="35909"/>
            </a:xfrm>
            <a:custGeom>
              <a:avLst/>
              <a:gdLst/>
              <a:ahLst/>
              <a:cxnLst/>
              <a:rect l="l" t="t" r="r" b="b"/>
              <a:pathLst>
                <a:path w="23336" h="35909" extrusionOk="0">
                  <a:moveTo>
                    <a:pt x="1871" y="-218"/>
                  </a:moveTo>
                  <a:lnTo>
                    <a:pt x="23111" y="34358"/>
                  </a:lnTo>
                  <a:lnTo>
                    <a:pt x="21016" y="35691"/>
                  </a:lnTo>
                  <a:lnTo>
                    <a:pt x="-225" y="111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6" name="Google Shape;1966;p8"/>
            <p:cNvSpPr/>
            <p:nvPr/>
          </p:nvSpPr>
          <p:spPr>
            <a:xfrm>
              <a:off x="6450520" y="2976847"/>
              <a:ext cx="30384" cy="34766"/>
            </a:xfrm>
            <a:custGeom>
              <a:avLst/>
              <a:gdLst/>
              <a:ahLst/>
              <a:cxnLst/>
              <a:rect l="l" t="t" r="r" b="b"/>
              <a:pathLst>
                <a:path w="30384" h="34766" extrusionOk="0">
                  <a:moveTo>
                    <a:pt x="30160" y="1402"/>
                  </a:moveTo>
                  <a:lnTo>
                    <a:pt x="1585" y="34549"/>
                  </a:lnTo>
                  <a:lnTo>
                    <a:pt x="-225" y="32929"/>
                  </a:lnTo>
                  <a:lnTo>
                    <a:pt x="2835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7" name="Google Shape;1967;p8"/>
            <p:cNvSpPr/>
            <p:nvPr/>
          </p:nvSpPr>
          <p:spPr>
            <a:xfrm>
              <a:off x="6371176" y="2919507"/>
              <a:ext cx="22479" cy="36957"/>
            </a:xfrm>
            <a:custGeom>
              <a:avLst/>
              <a:gdLst/>
              <a:ahLst/>
              <a:cxnLst/>
              <a:rect l="l" t="t" r="r" b="b"/>
              <a:pathLst>
                <a:path w="22479" h="36957" extrusionOk="0">
                  <a:moveTo>
                    <a:pt x="22254" y="1021"/>
                  </a:moveTo>
                  <a:lnTo>
                    <a:pt x="1966" y="36739"/>
                  </a:lnTo>
                  <a:lnTo>
                    <a:pt x="-225" y="35501"/>
                  </a:lnTo>
                  <a:lnTo>
                    <a:pt x="2015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8" name="Google Shape;1968;p8"/>
            <p:cNvSpPr/>
            <p:nvPr/>
          </p:nvSpPr>
          <p:spPr>
            <a:xfrm>
              <a:off x="6286690" y="2879597"/>
              <a:ext cx="15525" cy="39528"/>
            </a:xfrm>
            <a:custGeom>
              <a:avLst/>
              <a:gdLst/>
              <a:ahLst/>
              <a:cxnLst/>
              <a:rect l="l" t="t" r="r" b="b"/>
              <a:pathLst>
                <a:path w="15525" h="39528" extrusionOk="0">
                  <a:moveTo>
                    <a:pt x="15301" y="544"/>
                  </a:moveTo>
                  <a:lnTo>
                    <a:pt x="2061" y="39311"/>
                  </a:lnTo>
                  <a:lnTo>
                    <a:pt x="-225" y="38549"/>
                  </a:lnTo>
                  <a:lnTo>
                    <a:pt x="13015"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69" name="Google Shape;1969;p8"/>
            <p:cNvSpPr/>
            <p:nvPr/>
          </p:nvSpPr>
          <p:spPr>
            <a:xfrm>
              <a:off x="6190963" y="2855785"/>
              <a:ext cx="8000" cy="42291"/>
            </a:xfrm>
            <a:custGeom>
              <a:avLst/>
              <a:gdLst/>
              <a:ahLst/>
              <a:cxnLst/>
              <a:rect l="l" t="t" r="r" b="b"/>
              <a:pathLst>
                <a:path w="8000" h="42291" extrusionOk="0">
                  <a:moveTo>
                    <a:pt x="7776" y="-218"/>
                  </a:moveTo>
                  <a:lnTo>
                    <a:pt x="2251" y="42073"/>
                  </a:lnTo>
                  <a:lnTo>
                    <a:pt x="-225" y="42073"/>
                  </a:lnTo>
                  <a:lnTo>
                    <a:pt x="5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0" name="Google Shape;1970;p8"/>
            <p:cNvSpPr/>
            <p:nvPr/>
          </p:nvSpPr>
          <p:spPr>
            <a:xfrm>
              <a:off x="6190963" y="2855785"/>
              <a:ext cx="8000" cy="42291"/>
            </a:xfrm>
            <a:custGeom>
              <a:avLst/>
              <a:gdLst/>
              <a:ahLst/>
              <a:cxnLst/>
              <a:rect l="l" t="t" r="r" b="b"/>
              <a:pathLst>
                <a:path w="8000" h="42291" extrusionOk="0">
                  <a:moveTo>
                    <a:pt x="7776" y="-218"/>
                  </a:moveTo>
                  <a:lnTo>
                    <a:pt x="2251" y="42073"/>
                  </a:lnTo>
                  <a:lnTo>
                    <a:pt x="-225" y="42073"/>
                  </a:lnTo>
                  <a:lnTo>
                    <a:pt x="5299" y="-12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1" name="Google Shape;1971;p8"/>
            <p:cNvSpPr/>
            <p:nvPr/>
          </p:nvSpPr>
          <p:spPr>
            <a:xfrm>
              <a:off x="6101142" y="2854451"/>
              <a:ext cx="4476" cy="40290"/>
            </a:xfrm>
            <a:custGeom>
              <a:avLst/>
              <a:gdLst/>
              <a:ahLst/>
              <a:cxnLst/>
              <a:rect l="l" t="t" r="r" b="b"/>
              <a:pathLst>
                <a:path w="4476" h="40290" extrusionOk="0">
                  <a:moveTo>
                    <a:pt x="2156" y="-218"/>
                  </a:moveTo>
                  <a:lnTo>
                    <a:pt x="4252" y="40073"/>
                  </a:lnTo>
                  <a:lnTo>
                    <a:pt x="1871" y="40073"/>
                  </a:lnTo>
                  <a:lnTo>
                    <a:pt x="-225"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2" name="Google Shape;1972;p8"/>
            <p:cNvSpPr/>
            <p:nvPr/>
          </p:nvSpPr>
          <p:spPr>
            <a:xfrm>
              <a:off x="5994082" y="2872644"/>
              <a:ext cx="12477" cy="38766"/>
            </a:xfrm>
            <a:custGeom>
              <a:avLst/>
              <a:gdLst/>
              <a:ahLst/>
              <a:cxnLst/>
              <a:rect l="l" t="t" r="r" b="b"/>
              <a:pathLst>
                <a:path w="12477" h="38766" extrusionOk="0">
                  <a:moveTo>
                    <a:pt x="2156" y="-218"/>
                  </a:moveTo>
                  <a:lnTo>
                    <a:pt x="12253" y="37882"/>
                  </a:lnTo>
                  <a:lnTo>
                    <a:pt x="9872" y="38549"/>
                  </a:lnTo>
                  <a:lnTo>
                    <a:pt x="-225" y="44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3" name="Google Shape;1973;p8"/>
            <p:cNvSpPr/>
            <p:nvPr/>
          </p:nvSpPr>
          <p:spPr>
            <a:xfrm>
              <a:off x="5892355" y="2910458"/>
              <a:ext cx="20383" cy="37433"/>
            </a:xfrm>
            <a:custGeom>
              <a:avLst/>
              <a:gdLst/>
              <a:ahLst/>
              <a:cxnLst/>
              <a:rect l="l" t="t" r="r" b="b"/>
              <a:pathLst>
                <a:path w="20383" h="37433" extrusionOk="0">
                  <a:moveTo>
                    <a:pt x="1966" y="-218"/>
                  </a:moveTo>
                  <a:lnTo>
                    <a:pt x="20158" y="36073"/>
                  </a:lnTo>
                  <a:lnTo>
                    <a:pt x="17968" y="37216"/>
                  </a:lnTo>
                  <a:lnTo>
                    <a:pt x="-225" y="92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4" name="Google Shape;1974;p8"/>
            <p:cNvSpPr/>
            <p:nvPr/>
          </p:nvSpPr>
          <p:spPr>
            <a:xfrm>
              <a:off x="5803201" y="2962560"/>
              <a:ext cx="29337" cy="36766"/>
            </a:xfrm>
            <a:custGeom>
              <a:avLst/>
              <a:gdLst/>
              <a:ahLst/>
              <a:cxnLst/>
              <a:rect l="l" t="t" r="r" b="b"/>
              <a:pathLst>
                <a:path w="29337" h="36766" extrusionOk="0">
                  <a:moveTo>
                    <a:pt x="1680" y="-218"/>
                  </a:moveTo>
                  <a:lnTo>
                    <a:pt x="29112" y="35025"/>
                  </a:lnTo>
                  <a:cubicBezTo>
                    <a:pt x="28521" y="35587"/>
                    <a:pt x="27883" y="36092"/>
                    <a:pt x="27207" y="36549"/>
                  </a:cubicBezTo>
                  <a:lnTo>
                    <a:pt x="-225" y="121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5" name="Google Shape;1975;p8"/>
            <p:cNvSpPr/>
            <p:nvPr/>
          </p:nvSpPr>
          <p:spPr>
            <a:xfrm>
              <a:off x="6544055" y="3094481"/>
              <a:ext cx="35147" cy="24098"/>
            </a:xfrm>
            <a:custGeom>
              <a:avLst/>
              <a:gdLst/>
              <a:ahLst/>
              <a:cxnLst/>
              <a:rect l="l" t="t" r="r" b="b"/>
              <a:pathLst>
                <a:path w="35147" h="24098" extrusionOk="0">
                  <a:moveTo>
                    <a:pt x="34922" y="1878"/>
                  </a:moveTo>
                  <a:lnTo>
                    <a:pt x="1109" y="23881"/>
                  </a:lnTo>
                  <a:lnTo>
                    <a:pt x="-225" y="21690"/>
                  </a:lnTo>
                  <a:lnTo>
                    <a:pt x="3368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6" name="Google Shape;1976;p8"/>
            <p:cNvSpPr/>
            <p:nvPr/>
          </p:nvSpPr>
          <p:spPr>
            <a:xfrm>
              <a:off x="6614635" y="3285934"/>
              <a:ext cx="37718" cy="9429"/>
            </a:xfrm>
            <a:custGeom>
              <a:avLst/>
              <a:gdLst/>
              <a:ahLst/>
              <a:cxnLst/>
              <a:rect l="l" t="t" r="r" b="b"/>
              <a:pathLst>
                <a:path w="37718" h="9429" extrusionOk="0">
                  <a:moveTo>
                    <a:pt x="37494" y="2259"/>
                  </a:moveTo>
                  <a:lnTo>
                    <a:pt x="251" y="9212"/>
                  </a:lnTo>
                  <a:cubicBezTo>
                    <a:pt x="147" y="8412"/>
                    <a:pt x="-15" y="7612"/>
                    <a:pt x="-225" y="6831"/>
                  </a:cubicBezTo>
                  <a:lnTo>
                    <a:pt x="37113"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7" name="Google Shape;1977;p8"/>
            <p:cNvSpPr/>
            <p:nvPr/>
          </p:nvSpPr>
          <p:spPr>
            <a:xfrm>
              <a:off x="6612825" y="3479005"/>
              <a:ext cx="38671" cy="9906"/>
            </a:xfrm>
            <a:custGeom>
              <a:avLst/>
              <a:gdLst/>
              <a:ahLst/>
              <a:cxnLst/>
              <a:rect l="l" t="t" r="r" b="b"/>
              <a:pathLst>
                <a:path w="38671" h="9906" extrusionOk="0">
                  <a:moveTo>
                    <a:pt x="37875" y="9688"/>
                  </a:moveTo>
                  <a:lnTo>
                    <a:pt x="-225" y="2164"/>
                  </a:lnTo>
                  <a:lnTo>
                    <a:pt x="347" y="-218"/>
                  </a:lnTo>
                  <a:lnTo>
                    <a:pt x="38447" y="7307"/>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8" name="Google Shape;1978;p8"/>
            <p:cNvSpPr/>
            <p:nvPr/>
          </p:nvSpPr>
          <p:spPr>
            <a:xfrm>
              <a:off x="6536911" y="3658266"/>
              <a:ext cx="31908" cy="22574"/>
            </a:xfrm>
            <a:custGeom>
              <a:avLst/>
              <a:gdLst/>
              <a:ahLst/>
              <a:cxnLst/>
              <a:rect l="l" t="t" r="r" b="b"/>
              <a:pathLst>
                <a:path w="31908" h="22574" extrusionOk="0">
                  <a:moveTo>
                    <a:pt x="30255" y="22357"/>
                  </a:moveTo>
                  <a:lnTo>
                    <a:pt x="-225" y="1782"/>
                  </a:lnTo>
                  <a:lnTo>
                    <a:pt x="1204" y="-218"/>
                  </a:lnTo>
                  <a:lnTo>
                    <a:pt x="31684" y="2035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79" name="Google Shape;1979;p8"/>
            <p:cNvSpPr/>
            <p:nvPr/>
          </p:nvSpPr>
          <p:spPr>
            <a:xfrm>
              <a:off x="6516814" y="3051714"/>
              <a:ext cx="35623" cy="28860"/>
            </a:xfrm>
            <a:custGeom>
              <a:avLst/>
              <a:gdLst/>
              <a:ahLst/>
              <a:cxnLst/>
              <a:rect l="l" t="t" r="r" b="b"/>
              <a:pathLst>
                <a:path w="35623" h="28860" extrusionOk="0">
                  <a:moveTo>
                    <a:pt x="35398" y="1687"/>
                  </a:moveTo>
                  <a:lnTo>
                    <a:pt x="1299" y="28643"/>
                  </a:lnTo>
                  <a:lnTo>
                    <a:pt x="-225" y="26738"/>
                  </a:lnTo>
                  <a:lnTo>
                    <a:pt x="3387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0" name="Google Shape;1980;p8"/>
            <p:cNvSpPr/>
            <p:nvPr/>
          </p:nvSpPr>
          <p:spPr>
            <a:xfrm>
              <a:off x="6569391" y="3141439"/>
              <a:ext cx="36671" cy="20383"/>
            </a:xfrm>
            <a:custGeom>
              <a:avLst/>
              <a:gdLst/>
              <a:ahLst/>
              <a:cxnLst/>
              <a:rect l="l" t="t" r="r" b="b"/>
              <a:pathLst>
                <a:path w="36671" h="20383" extrusionOk="0">
                  <a:moveTo>
                    <a:pt x="36446" y="1878"/>
                  </a:moveTo>
                  <a:lnTo>
                    <a:pt x="918" y="20166"/>
                  </a:lnTo>
                  <a:cubicBezTo>
                    <a:pt x="594" y="19404"/>
                    <a:pt x="213" y="18670"/>
                    <a:pt x="-225" y="17975"/>
                  </a:cubicBezTo>
                  <a:lnTo>
                    <a:pt x="35399"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1" name="Google Shape;1981;p8"/>
            <p:cNvSpPr/>
            <p:nvPr/>
          </p:nvSpPr>
          <p:spPr>
            <a:xfrm>
              <a:off x="6603396" y="3234499"/>
              <a:ext cx="38195" cy="13334"/>
            </a:xfrm>
            <a:custGeom>
              <a:avLst/>
              <a:gdLst/>
              <a:ahLst/>
              <a:cxnLst/>
              <a:rect l="l" t="t" r="r" b="b"/>
              <a:pathLst>
                <a:path w="38195" h="13334" extrusionOk="0">
                  <a:moveTo>
                    <a:pt x="37970" y="2068"/>
                  </a:moveTo>
                  <a:lnTo>
                    <a:pt x="442" y="13117"/>
                  </a:lnTo>
                  <a:lnTo>
                    <a:pt x="-225" y="10736"/>
                  </a:lnTo>
                  <a:lnTo>
                    <a:pt x="37304"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2" name="Google Shape;1982;p8"/>
            <p:cNvSpPr/>
            <p:nvPr/>
          </p:nvSpPr>
          <p:spPr>
            <a:xfrm>
              <a:off x="6621493" y="3339083"/>
              <a:ext cx="40005" cy="5905"/>
            </a:xfrm>
            <a:custGeom>
              <a:avLst/>
              <a:gdLst/>
              <a:ahLst/>
              <a:cxnLst/>
              <a:rect l="l" t="t" r="r" b="b"/>
              <a:pathLst>
                <a:path w="40005" h="5905" extrusionOk="0">
                  <a:moveTo>
                    <a:pt x="39780" y="2259"/>
                  </a:moveTo>
                  <a:lnTo>
                    <a:pt x="-225" y="5688"/>
                  </a:lnTo>
                  <a:cubicBezTo>
                    <a:pt x="-177" y="4859"/>
                    <a:pt x="-177" y="4040"/>
                    <a:pt x="-225" y="3211"/>
                  </a:cubicBezTo>
                  <a:lnTo>
                    <a:pt x="39780" y="-21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3" name="Google Shape;1983;p8"/>
            <p:cNvSpPr/>
            <p:nvPr/>
          </p:nvSpPr>
          <p:spPr>
            <a:xfrm>
              <a:off x="6620446" y="3430713"/>
              <a:ext cx="37337" cy="6096"/>
            </a:xfrm>
            <a:custGeom>
              <a:avLst/>
              <a:gdLst/>
              <a:ahLst/>
              <a:cxnLst/>
              <a:rect l="l" t="t" r="r" b="b"/>
              <a:pathLst>
                <a:path w="37337" h="6096" extrusionOk="0">
                  <a:moveTo>
                    <a:pt x="37113" y="5878"/>
                  </a:moveTo>
                  <a:lnTo>
                    <a:pt x="-225" y="2259"/>
                  </a:lnTo>
                  <a:lnTo>
                    <a:pt x="-225" y="-218"/>
                  </a:lnTo>
                  <a:lnTo>
                    <a:pt x="37018" y="340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4" name="Google Shape;1984;p8"/>
            <p:cNvSpPr/>
            <p:nvPr/>
          </p:nvSpPr>
          <p:spPr>
            <a:xfrm>
              <a:off x="6599872" y="3529678"/>
              <a:ext cx="35242" cy="12953"/>
            </a:xfrm>
            <a:custGeom>
              <a:avLst/>
              <a:gdLst/>
              <a:ahLst/>
              <a:cxnLst/>
              <a:rect l="l" t="t" r="r" b="b"/>
              <a:pathLst>
                <a:path w="35242" h="12953" extrusionOk="0">
                  <a:moveTo>
                    <a:pt x="34541" y="12736"/>
                  </a:moveTo>
                  <a:lnTo>
                    <a:pt x="-225" y="2164"/>
                  </a:lnTo>
                  <a:cubicBezTo>
                    <a:pt x="89" y="1392"/>
                    <a:pt x="337" y="592"/>
                    <a:pt x="537" y="-218"/>
                  </a:cubicBezTo>
                  <a:lnTo>
                    <a:pt x="35017" y="10546"/>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5" name="Google Shape;1985;p8"/>
            <p:cNvSpPr/>
            <p:nvPr/>
          </p:nvSpPr>
          <p:spPr>
            <a:xfrm>
              <a:off x="6559295" y="3622452"/>
              <a:ext cx="33432" cy="20097"/>
            </a:xfrm>
            <a:custGeom>
              <a:avLst/>
              <a:gdLst/>
              <a:ahLst/>
              <a:cxnLst/>
              <a:rect l="l" t="t" r="r" b="b"/>
              <a:pathLst>
                <a:path w="33432" h="20097" extrusionOk="0">
                  <a:moveTo>
                    <a:pt x="32065" y="19880"/>
                  </a:moveTo>
                  <a:lnTo>
                    <a:pt x="-225" y="1878"/>
                  </a:lnTo>
                  <a:cubicBezTo>
                    <a:pt x="242" y="1211"/>
                    <a:pt x="661" y="516"/>
                    <a:pt x="1013" y="-218"/>
                  </a:cubicBezTo>
                  <a:lnTo>
                    <a:pt x="33208" y="1778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6" name="Google Shape;1986;p8"/>
            <p:cNvSpPr/>
            <p:nvPr/>
          </p:nvSpPr>
          <p:spPr>
            <a:xfrm>
              <a:off x="6503955" y="3700938"/>
              <a:ext cx="32861" cy="28479"/>
            </a:xfrm>
            <a:custGeom>
              <a:avLst/>
              <a:gdLst/>
              <a:ahLst/>
              <a:cxnLst/>
              <a:rect l="l" t="t" r="r" b="b"/>
              <a:pathLst>
                <a:path w="32861" h="28479" extrusionOk="0">
                  <a:moveTo>
                    <a:pt x="31017" y="28262"/>
                  </a:moveTo>
                  <a:lnTo>
                    <a:pt x="-225" y="1592"/>
                  </a:lnTo>
                  <a:cubicBezTo>
                    <a:pt x="366" y="1030"/>
                    <a:pt x="908" y="430"/>
                    <a:pt x="1394" y="-218"/>
                  </a:cubicBezTo>
                  <a:lnTo>
                    <a:pt x="32636" y="26357"/>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87" name="Google Shape;1987;p8"/>
            <p:cNvSpPr/>
            <p:nvPr/>
          </p:nvSpPr>
          <p:spPr>
            <a:xfrm>
              <a:off x="5793390" y="3028663"/>
              <a:ext cx="22098" cy="22383"/>
            </a:xfrm>
            <a:custGeom>
              <a:avLst/>
              <a:gdLst/>
              <a:ahLst/>
              <a:cxnLst/>
              <a:rect l="l" t="t" r="r" b="b"/>
              <a:pathLst>
                <a:path w="22098" h="22383" extrusionOk="0">
                  <a:moveTo>
                    <a:pt x="3299" y="-218"/>
                  </a:moveTo>
                  <a:lnTo>
                    <a:pt x="21873" y="18832"/>
                  </a:lnTo>
                  <a:lnTo>
                    <a:pt x="19301" y="21118"/>
                  </a:lnTo>
                  <a:lnTo>
                    <a:pt x="18254" y="22166"/>
                  </a:lnTo>
                  <a:lnTo>
                    <a:pt x="-225" y="3116"/>
                  </a:lnTo>
                  <a:lnTo>
                    <a:pt x="2347" y="64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988" name="Google Shape;1988;p8"/>
          <p:cNvSpPr/>
          <p:nvPr/>
        </p:nvSpPr>
        <p:spPr>
          <a:xfrm rot="-9055889" flipH="1">
            <a:off x="6663749" y="374072"/>
            <a:ext cx="1799919" cy="1799919"/>
          </a:xfrm>
          <a:prstGeom prst="foldedCorner">
            <a:avLst>
              <a:gd name="adj" fmla="val 30868"/>
            </a:avLst>
          </a:prstGeom>
          <a:solidFill>
            <a:schemeClr val="accent6"/>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sp>
        <p:nvSpPr>
          <p:cNvPr id="1989" name="Google Shape;1989;p8"/>
          <p:cNvSpPr/>
          <p:nvPr/>
        </p:nvSpPr>
        <p:spPr>
          <a:xfrm rot="10800000" flipH="1">
            <a:off x="5533139" y="519227"/>
            <a:ext cx="1800000" cy="1800000"/>
          </a:xfrm>
          <a:prstGeom prst="foldedCorner">
            <a:avLst>
              <a:gd name="adj" fmla="val 30868"/>
            </a:avLst>
          </a:prstGeom>
          <a:solidFill>
            <a:srgbClr val="FFA0BE"/>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grpSp>
        <p:nvGrpSpPr>
          <p:cNvPr id="1990" name="Google Shape;1990;p8"/>
          <p:cNvGrpSpPr/>
          <p:nvPr/>
        </p:nvGrpSpPr>
        <p:grpSpPr>
          <a:xfrm rot="-3195591">
            <a:off x="2412540" y="-107713"/>
            <a:ext cx="3638669" cy="4122886"/>
            <a:chOff x="2776676" y="1854071"/>
            <a:chExt cx="3295887" cy="3734488"/>
          </a:xfrm>
        </p:grpSpPr>
        <p:sp>
          <p:nvSpPr>
            <p:cNvPr id="1991" name="Google Shape;1991;p8"/>
            <p:cNvSpPr/>
            <p:nvPr/>
          </p:nvSpPr>
          <p:spPr>
            <a:xfrm rot="2040450">
              <a:off x="4236405" y="2008362"/>
              <a:ext cx="282943" cy="299407"/>
            </a:xfrm>
            <a:custGeom>
              <a:avLst/>
              <a:gdLst/>
              <a:ahLst/>
              <a:cxnLst/>
              <a:rect l="l" t="t" r="r" b="b"/>
              <a:pathLst>
                <a:path w="282590" h="299033" extrusionOk="0">
                  <a:moveTo>
                    <a:pt x="279686" y="153338"/>
                  </a:moveTo>
                  <a:lnTo>
                    <a:pt x="78299" y="299233"/>
                  </a:lnTo>
                  <a:lnTo>
                    <a:pt x="42764" y="192708"/>
                  </a:lnTo>
                  <a:lnTo>
                    <a:pt x="1124" y="68572"/>
                  </a:lnTo>
                  <a:lnTo>
                    <a:pt x="-2790" y="56519"/>
                  </a:lnTo>
                  <a:cubicBezTo>
                    <a:pt x="-3493" y="50476"/>
                    <a:pt x="-911" y="44512"/>
                    <a:pt x="3942" y="40865"/>
                  </a:cubicBezTo>
                  <a:cubicBezTo>
                    <a:pt x="13334" y="35738"/>
                    <a:pt x="25153" y="38783"/>
                    <a:pt x="30867" y="47831"/>
                  </a:cubicBezTo>
                  <a:cubicBezTo>
                    <a:pt x="24918" y="40724"/>
                    <a:pt x="24135" y="30619"/>
                    <a:pt x="28988" y="22706"/>
                  </a:cubicBezTo>
                  <a:cubicBezTo>
                    <a:pt x="35094" y="15740"/>
                    <a:pt x="49572" y="16993"/>
                    <a:pt x="58731" y="28655"/>
                  </a:cubicBezTo>
                  <a:cubicBezTo>
                    <a:pt x="53564" y="22229"/>
                    <a:pt x="52469" y="13447"/>
                    <a:pt x="55913" y="5957"/>
                  </a:cubicBezTo>
                  <a:cubicBezTo>
                    <a:pt x="61626" y="-509"/>
                    <a:pt x="71253" y="-1683"/>
                    <a:pt x="78377" y="3217"/>
                  </a:cubicBezTo>
                  <a:lnTo>
                    <a:pt x="88786" y="11044"/>
                  </a:lnTo>
                  <a:lnTo>
                    <a:pt x="91604" y="13157"/>
                  </a:lnTo>
                  <a:lnTo>
                    <a:pt x="141539" y="50336"/>
                  </a:lnTo>
                  <a:lnTo>
                    <a:pt x="149366" y="56284"/>
                  </a:lnTo>
                  <a:lnTo>
                    <a:pt x="174257" y="74756"/>
                  </a:lnTo>
                  <a:lnTo>
                    <a:pt x="182788" y="81017"/>
                  </a:lnTo>
                  <a:lnTo>
                    <a:pt x="187014" y="84226"/>
                  </a:lnTo>
                  <a:lnTo>
                    <a:pt x="278043" y="15200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2" name="Google Shape;1992;p8"/>
            <p:cNvSpPr/>
            <p:nvPr/>
          </p:nvSpPr>
          <p:spPr>
            <a:xfrm rot="2040450">
              <a:off x="4233954" y="1994237"/>
              <a:ext cx="167314" cy="278753"/>
            </a:xfrm>
            <a:custGeom>
              <a:avLst/>
              <a:gdLst/>
              <a:ahLst/>
              <a:cxnLst/>
              <a:rect l="l" t="t" r="r" b="b"/>
              <a:pathLst>
                <a:path w="167105" h="278405" extrusionOk="0">
                  <a:moveTo>
                    <a:pt x="0" y="10723"/>
                  </a:moveTo>
                  <a:lnTo>
                    <a:pt x="23011" y="0"/>
                  </a:lnTo>
                  <a:lnTo>
                    <a:pt x="167106" y="241462"/>
                  </a:lnTo>
                  <a:lnTo>
                    <a:pt x="89306" y="278405"/>
                  </a:lnTo>
                  <a:lnTo>
                    <a:pt x="0" y="10723"/>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3" name="Google Shape;1993;p8"/>
            <p:cNvSpPr/>
            <p:nvPr/>
          </p:nvSpPr>
          <p:spPr>
            <a:xfrm rot="2040450">
              <a:off x="4304592" y="2020010"/>
              <a:ext cx="240588" cy="231027"/>
            </a:xfrm>
            <a:custGeom>
              <a:avLst/>
              <a:gdLst/>
              <a:ahLst/>
              <a:cxnLst/>
              <a:rect l="l" t="t" r="r" b="b"/>
              <a:pathLst>
                <a:path w="240288" h="230739" extrusionOk="0">
                  <a:moveTo>
                    <a:pt x="16515" y="0"/>
                  </a:moveTo>
                  <a:lnTo>
                    <a:pt x="0" y="17924"/>
                  </a:lnTo>
                  <a:lnTo>
                    <a:pt x="183621" y="230739"/>
                  </a:lnTo>
                  <a:lnTo>
                    <a:pt x="240288" y="170315"/>
                  </a:lnTo>
                  <a:lnTo>
                    <a:pt x="165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4" name="Google Shape;1994;p8"/>
            <p:cNvSpPr/>
            <p:nvPr/>
          </p:nvSpPr>
          <p:spPr>
            <a:xfrm rot="2040450">
              <a:off x="4301426" y="1878022"/>
              <a:ext cx="131969" cy="151484"/>
            </a:xfrm>
            <a:custGeom>
              <a:avLst/>
              <a:gdLst/>
              <a:ahLst/>
              <a:cxnLst/>
              <a:rect l="l" t="t" r="r" b="b"/>
              <a:pathLst>
                <a:path w="131804" h="151295" extrusionOk="0">
                  <a:moveTo>
                    <a:pt x="128901" y="98193"/>
                  </a:moveTo>
                  <a:cubicBezTo>
                    <a:pt x="121779" y="93293"/>
                    <a:pt x="112152" y="94467"/>
                    <a:pt x="106439" y="100932"/>
                  </a:cubicBezTo>
                  <a:cubicBezTo>
                    <a:pt x="103072" y="108438"/>
                    <a:pt x="104169" y="117173"/>
                    <a:pt x="109255" y="123630"/>
                  </a:cubicBezTo>
                  <a:cubicBezTo>
                    <a:pt x="100177" y="111968"/>
                    <a:pt x="85775" y="110716"/>
                    <a:pt x="79591" y="117682"/>
                  </a:cubicBezTo>
                  <a:cubicBezTo>
                    <a:pt x="74661" y="125532"/>
                    <a:pt x="75442" y="135661"/>
                    <a:pt x="81391" y="142728"/>
                  </a:cubicBezTo>
                  <a:cubicBezTo>
                    <a:pt x="75599" y="133751"/>
                    <a:pt x="63937" y="130745"/>
                    <a:pt x="54545" y="135841"/>
                  </a:cubicBezTo>
                  <a:cubicBezTo>
                    <a:pt x="49615" y="139449"/>
                    <a:pt x="47031" y="145429"/>
                    <a:pt x="47737" y="151494"/>
                  </a:cubicBezTo>
                  <a:lnTo>
                    <a:pt x="-2904" y="199"/>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5" name="Google Shape;1995;p8"/>
            <p:cNvSpPr/>
            <p:nvPr/>
          </p:nvSpPr>
          <p:spPr>
            <a:xfrm rot="2040450">
              <a:off x="3373041" y="2462771"/>
              <a:ext cx="2101952" cy="2775316"/>
            </a:xfrm>
            <a:custGeom>
              <a:avLst/>
              <a:gdLst/>
              <a:ahLst/>
              <a:cxnLst/>
              <a:rect l="l" t="t" r="r" b="b"/>
              <a:pathLst>
                <a:path w="2099329" h="2771853" extrusionOk="0">
                  <a:moveTo>
                    <a:pt x="210596" y="22830"/>
                  </a:moveTo>
                  <a:lnTo>
                    <a:pt x="211066" y="22830"/>
                  </a:lnTo>
                  <a:lnTo>
                    <a:pt x="2096426" y="2625688"/>
                  </a:lnTo>
                  <a:lnTo>
                    <a:pt x="1894255" y="2772053"/>
                  </a:lnTo>
                  <a:lnTo>
                    <a:pt x="8973" y="168881"/>
                  </a:lnTo>
                  <a:lnTo>
                    <a:pt x="9444" y="168881"/>
                  </a:lnTo>
                  <a:cubicBezTo>
                    <a:pt x="7798" y="167379"/>
                    <a:pt x="6312" y="165698"/>
                    <a:pt x="5060" y="163872"/>
                  </a:cubicBezTo>
                  <a:cubicBezTo>
                    <a:pt x="-8481" y="145262"/>
                    <a:pt x="-4332" y="119227"/>
                    <a:pt x="14295" y="105717"/>
                  </a:cubicBezTo>
                  <a:cubicBezTo>
                    <a:pt x="30968" y="93562"/>
                    <a:pt x="54057" y="95566"/>
                    <a:pt x="68379" y="110413"/>
                  </a:cubicBezTo>
                  <a:lnTo>
                    <a:pt x="69319" y="109787"/>
                  </a:lnTo>
                  <a:cubicBezTo>
                    <a:pt x="59692" y="91557"/>
                    <a:pt x="64936" y="69017"/>
                    <a:pt x="81686" y="56955"/>
                  </a:cubicBezTo>
                  <a:cubicBezTo>
                    <a:pt x="98357" y="44800"/>
                    <a:pt x="121446" y="46804"/>
                    <a:pt x="135770" y="61651"/>
                  </a:cubicBezTo>
                  <a:lnTo>
                    <a:pt x="136710" y="60947"/>
                  </a:lnTo>
                  <a:cubicBezTo>
                    <a:pt x="127003" y="42726"/>
                    <a:pt x="132327" y="20153"/>
                    <a:pt x="149075" y="8115"/>
                  </a:cubicBezTo>
                  <a:cubicBezTo>
                    <a:pt x="167705" y="-5371"/>
                    <a:pt x="193767" y="-1207"/>
                    <a:pt x="207229" y="17421"/>
                  </a:cubicBezTo>
                  <a:cubicBezTo>
                    <a:pt x="207229" y="17421"/>
                    <a:pt x="207229" y="17429"/>
                    <a:pt x="207229" y="17429"/>
                  </a:cubicBezTo>
                  <a:cubicBezTo>
                    <a:pt x="208561" y="19112"/>
                    <a:pt x="209656" y="20920"/>
                    <a:pt x="210596" y="22830"/>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6" name="Google Shape;1996;p8"/>
            <p:cNvSpPr/>
            <p:nvPr/>
          </p:nvSpPr>
          <p:spPr>
            <a:xfrm rot="2040450">
              <a:off x="3358258" y="2512956"/>
              <a:ext cx="1963398" cy="2678022"/>
            </a:xfrm>
            <a:custGeom>
              <a:avLst/>
              <a:gdLst/>
              <a:ahLst/>
              <a:cxnLst/>
              <a:rect l="l" t="t" r="r" b="b"/>
              <a:pathLst>
                <a:path w="1960948" h="2674681" extrusionOk="0">
                  <a:moveTo>
                    <a:pt x="58048" y="5023"/>
                  </a:moveTo>
                  <a:lnTo>
                    <a:pt x="1958045" y="2628624"/>
                  </a:lnTo>
                  <a:lnTo>
                    <a:pt x="1894254" y="2674881"/>
                  </a:lnTo>
                  <a:lnTo>
                    <a:pt x="8973" y="71631"/>
                  </a:lnTo>
                  <a:lnTo>
                    <a:pt x="9441" y="71240"/>
                  </a:lnTo>
                  <a:cubicBezTo>
                    <a:pt x="7798" y="69756"/>
                    <a:pt x="6311" y="68073"/>
                    <a:pt x="5060" y="66230"/>
                  </a:cubicBezTo>
                  <a:cubicBezTo>
                    <a:pt x="-8404" y="47720"/>
                    <a:pt x="-4412" y="21770"/>
                    <a:pt x="14138" y="8271"/>
                  </a:cubicBezTo>
                  <a:cubicBezTo>
                    <a:pt x="14217" y="8232"/>
                    <a:pt x="14217" y="8193"/>
                    <a:pt x="14295" y="8154"/>
                  </a:cubicBezTo>
                  <a:cubicBezTo>
                    <a:pt x="27052" y="-1182"/>
                    <a:pt x="44038" y="-2398"/>
                    <a:pt x="58048" y="502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997" name="Google Shape;1997;p8"/>
            <p:cNvSpPr/>
            <p:nvPr/>
          </p:nvSpPr>
          <p:spPr>
            <a:xfrm rot="2040450">
              <a:off x="3524186" y="2506530"/>
              <a:ext cx="1967022" cy="2680384"/>
            </a:xfrm>
            <a:custGeom>
              <a:avLst/>
              <a:gdLst/>
              <a:ahLst/>
              <a:cxnLst/>
              <a:rect l="l" t="t" r="r" b="b"/>
              <a:pathLst>
                <a:path w="1964568" h="2677040" extrusionOk="0">
                  <a:moveTo>
                    <a:pt x="61590" y="4408"/>
                  </a:moveTo>
                  <a:lnTo>
                    <a:pt x="1961665" y="2628008"/>
                  </a:lnTo>
                  <a:lnTo>
                    <a:pt x="1893728" y="2677240"/>
                  </a:lnTo>
                  <a:lnTo>
                    <a:pt x="8366" y="73990"/>
                  </a:lnTo>
                  <a:lnTo>
                    <a:pt x="8915" y="73990"/>
                  </a:lnTo>
                  <a:cubicBezTo>
                    <a:pt x="7271" y="72487"/>
                    <a:pt x="5785" y="70812"/>
                    <a:pt x="4453" y="68980"/>
                  </a:cubicBezTo>
                  <a:cubicBezTo>
                    <a:pt x="-8774" y="49342"/>
                    <a:pt x="-3688" y="22692"/>
                    <a:pt x="15880" y="9339"/>
                  </a:cubicBezTo>
                  <a:cubicBezTo>
                    <a:pt x="28952" y="-735"/>
                    <a:pt x="46641" y="-2637"/>
                    <a:pt x="61590" y="440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998" name="Google Shape;1998;p8"/>
          <p:cNvGrpSpPr/>
          <p:nvPr/>
        </p:nvGrpSpPr>
        <p:grpSpPr>
          <a:xfrm rot="-1230192">
            <a:off x="3641326" y="-35355"/>
            <a:ext cx="2083294" cy="4052429"/>
            <a:chOff x="5722672" y="1921496"/>
            <a:chExt cx="1886977" cy="3670552"/>
          </a:xfrm>
        </p:grpSpPr>
        <p:sp>
          <p:nvSpPr>
            <p:cNvPr id="1999" name="Google Shape;1999;p8"/>
            <p:cNvSpPr/>
            <p:nvPr/>
          </p:nvSpPr>
          <p:spPr>
            <a:xfrm rot="880411">
              <a:off x="6543535" y="2053105"/>
              <a:ext cx="239690" cy="285314"/>
            </a:xfrm>
            <a:custGeom>
              <a:avLst/>
              <a:gdLst/>
              <a:ahLst/>
              <a:cxnLst/>
              <a:rect l="l" t="t" r="r" b="b"/>
              <a:pathLst>
                <a:path w="209366" h="249218" extrusionOk="0">
                  <a:moveTo>
                    <a:pt x="205495" y="191178"/>
                  </a:moveTo>
                  <a:lnTo>
                    <a:pt x="-3871" y="249834"/>
                  </a:lnTo>
                  <a:lnTo>
                    <a:pt x="-860" y="151618"/>
                  </a:lnTo>
                  <a:lnTo>
                    <a:pt x="2699" y="37249"/>
                  </a:lnTo>
                  <a:lnTo>
                    <a:pt x="3040" y="26161"/>
                  </a:lnTo>
                  <a:cubicBezTo>
                    <a:pt x="4340" y="21049"/>
                    <a:pt x="8240" y="17004"/>
                    <a:pt x="13306" y="15553"/>
                  </a:cubicBezTo>
                  <a:cubicBezTo>
                    <a:pt x="22477" y="14184"/>
                    <a:pt x="31239" y="20159"/>
                    <a:pt x="33224" y="29241"/>
                  </a:cubicBezTo>
                  <a:cubicBezTo>
                    <a:pt x="30484" y="21637"/>
                    <a:pt x="32950" y="13144"/>
                    <a:pt x="39313" y="8161"/>
                  </a:cubicBezTo>
                  <a:cubicBezTo>
                    <a:pt x="46158" y="4260"/>
                    <a:pt x="57931" y="9667"/>
                    <a:pt x="61902" y="21850"/>
                  </a:cubicBezTo>
                  <a:cubicBezTo>
                    <a:pt x="59642" y="15026"/>
                    <a:pt x="61420" y="7511"/>
                    <a:pt x="66487" y="2412"/>
                  </a:cubicBezTo>
                  <a:cubicBezTo>
                    <a:pt x="73127" y="-1182"/>
                    <a:pt x="81409" y="762"/>
                    <a:pt x="85720" y="6929"/>
                  </a:cubicBezTo>
                  <a:lnTo>
                    <a:pt x="91949" y="16442"/>
                  </a:lnTo>
                  <a:cubicBezTo>
                    <a:pt x="92427" y="17127"/>
                    <a:pt x="92975" y="18085"/>
                    <a:pt x="93590" y="19043"/>
                  </a:cubicBezTo>
                  <a:lnTo>
                    <a:pt x="123293" y="64626"/>
                  </a:lnTo>
                  <a:lnTo>
                    <a:pt x="128015" y="71950"/>
                  </a:lnTo>
                  <a:lnTo>
                    <a:pt x="142870" y="94673"/>
                  </a:lnTo>
                  <a:lnTo>
                    <a:pt x="147933" y="102407"/>
                  </a:lnTo>
                  <a:cubicBezTo>
                    <a:pt x="148822" y="103707"/>
                    <a:pt x="149645" y="104939"/>
                    <a:pt x="150467" y="106308"/>
                  </a:cubicBezTo>
                  <a:lnTo>
                    <a:pt x="204606" y="189467"/>
                  </a:lnTo>
                  <a:cubicBezTo>
                    <a:pt x="204947" y="190151"/>
                    <a:pt x="204947" y="190699"/>
                    <a:pt x="205495" y="191178"/>
                  </a:cubicBez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0" name="Google Shape;2000;p8"/>
            <p:cNvSpPr/>
            <p:nvPr/>
          </p:nvSpPr>
          <p:spPr>
            <a:xfrm rot="880411">
              <a:off x="6546009" y="2038148"/>
              <a:ext cx="85800" cy="284511"/>
            </a:xfrm>
            <a:custGeom>
              <a:avLst/>
              <a:gdLst/>
              <a:ahLst/>
              <a:cxnLst/>
              <a:rect l="l" t="t" r="r" b="b"/>
              <a:pathLst>
                <a:path w="74945" h="248516" extrusionOk="0">
                  <a:moveTo>
                    <a:pt x="7802" y="1848"/>
                  </a:moveTo>
                  <a:lnTo>
                    <a:pt x="29910" y="0"/>
                  </a:lnTo>
                  <a:lnTo>
                    <a:pt x="74945" y="241673"/>
                  </a:lnTo>
                  <a:lnTo>
                    <a:pt x="0" y="248517"/>
                  </a:lnTo>
                  <a:lnTo>
                    <a:pt x="7802" y="184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1" name="Google Shape;2001;p8"/>
            <p:cNvSpPr/>
            <p:nvPr/>
          </p:nvSpPr>
          <p:spPr>
            <a:xfrm rot="880411">
              <a:off x="6616186" y="2051143"/>
              <a:ext cx="172854" cy="274560"/>
            </a:xfrm>
            <a:custGeom>
              <a:avLst/>
              <a:gdLst/>
              <a:ahLst/>
              <a:cxnLst/>
              <a:rect l="l" t="t" r="r" b="b"/>
              <a:pathLst>
                <a:path w="150985" h="239824" extrusionOk="0">
                  <a:moveTo>
                    <a:pt x="18959" y="0"/>
                  </a:moveTo>
                  <a:lnTo>
                    <a:pt x="0" y="9650"/>
                  </a:lnTo>
                  <a:lnTo>
                    <a:pt x="86170" y="239825"/>
                  </a:lnTo>
                  <a:lnTo>
                    <a:pt x="150985" y="207451"/>
                  </a:lnTo>
                  <a:lnTo>
                    <a:pt x="18959"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2" name="Google Shape;2002;p8"/>
            <p:cNvSpPr/>
            <p:nvPr/>
          </p:nvSpPr>
          <p:spPr>
            <a:xfrm rot="880411">
              <a:off x="6607730" y="1930823"/>
              <a:ext cx="94654" cy="163216"/>
            </a:xfrm>
            <a:custGeom>
              <a:avLst/>
              <a:gdLst/>
              <a:ahLst/>
              <a:cxnLst/>
              <a:rect l="l" t="t" r="r" b="b"/>
              <a:pathLst>
                <a:path w="82679" h="142567" extrusionOk="0">
                  <a:moveTo>
                    <a:pt x="78809" y="120801"/>
                  </a:moveTo>
                  <a:cubicBezTo>
                    <a:pt x="74497" y="114635"/>
                    <a:pt x="66216" y="112670"/>
                    <a:pt x="59576" y="116215"/>
                  </a:cubicBezTo>
                  <a:cubicBezTo>
                    <a:pt x="54513" y="121342"/>
                    <a:pt x="52731" y="128871"/>
                    <a:pt x="54991" y="135722"/>
                  </a:cubicBezTo>
                  <a:cubicBezTo>
                    <a:pt x="51020" y="123402"/>
                    <a:pt x="39524" y="117927"/>
                    <a:pt x="32406" y="122033"/>
                  </a:cubicBezTo>
                  <a:cubicBezTo>
                    <a:pt x="26039" y="127050"/>
                    <a:pt x="23576" y="135557"/>
                    <a:pt x="26313" y="143182"/>
                  </a:cubicBezTo>
                  <a:cubicBezTo>
                    <a:pt x="24328" y="134100"/>
                    <a:pt x="15569" y="128125"/>
                    <a:pt x="6395" y="129493"/>
                  </a:cubicBezTo>
                  <a:cubicBezTo>
                    <a:pt x="1332" y="130945"/>
                    <a:pt x="-2571" y="134990"/>
                    <a:pt x="-3871" y="140102"/>
                  </a:cubicBezTo>
                  <a:lnTo>
                    <a:pt x="440" y="615"/>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3" name="Google Shape;2003;p8"/>
            <p:cNvSpPr/>
            <p:nvPr/>
          </p:nvSpPr>
          <p:spPr>
            <a:xfrm rot="880411">
              <a:off x="6110019" y="2302022"/>
              <a:ext cx="1111778" cy="3201421"/>
            </a:xfrm>
            <a:custGeom>
              <a:avLst/>
              <a:gdLst/>
              <a:ahLst/>
              <a:cxnLst/>
              <a:rect l="l" t="t" r="r" b="b"/>
              <a:pathLst>
                <a:path w="971122" h="2796394" extrusionOk="0">
                  <a:moveTo>
                    <a:pt x="208696" y="31703"/>
                  </a:moveTo>
                  <a:lnTo>
                    <a:pt x="209244" y="31703"/>
                  </a:lnTo>
                  <a:lnTo>
                    <a:pt x="967251" y="2738149"/>
                  </a:lnTo>
                  <a:lnTo>
                    <a:pt x="757063" y="2797010"/>
                  </a:lnTo>
                  <a:lnTo>
                    <a:pt x="-945" y="90427"/>
                  </a:lnTo>
                  <a:lnTo>
                    <a:pt x="-397" y="90427"/>
                  </a:lnTo>
                  <a:cubicBezTo>
                    <a:pt x="-1286" y="88682"/>
                    <a:pt x="-2041" y="86847"/>
                    <a:pt x="-2519" y="84952"/>
                  </a:cubicBezTo>
                  <a:cubicBezTo>
                    <a:pt x="-7926" y="65623"/>
                    <a:pt x="3366" y="45569"/>
                    <a:pt x="22670" y="40121"/>
                  </a:cubicBezTo>
                  <a:cubicBezTo>
                    <a:pt x="40121" y="35248"/>
                    <a:pt x="58465" y="44022"/>
                    <a:pt x="65650" y="60654"/>
                  </a:cubicBezTo>
                  <a:lnTo>
                    <a:pt x="66610" y="60654"/>
                  </a:lnTo>
                  <a:cubicBezTo>
                    <a:pt x="64213" y="42777"/>
                    <a:pt x="75369" y="25878"/>
                    <a:pt x="92754" y="21026"/>
                  </a:cubicBezTo>
                  <a:cubicBezTo>
                    <a:pt x="110205" y="16153"/>
                    <a:pt x="128549" y="24927"/>
                    <a:pt x="135734" y="41559"/>
                  </a:cubicBezTo>
                  <a:lnTo>
                    <a:pt x="136627" y="41559"/>
                  </a:lnTo>
                  <a:cubicBezTo>
                    <a:pt x="134297" y="23709"/>
                    <a:pt x="145456" y="6851"/>
                    <a:pt x="162771" y="1999"/>
                  </a:cubicBezTo>
                  <a:cubicBezTo>
                    <a:pt x="182071" y="-3470"/>
                    <a:pt x="202196" y="7762"/>
                    <a:pt x="207670" y="27069"/>
                  </a:cubicBezTo>
                  <a:cubicBezTo>
                    <a:pt x="207670" y="27110"/>
                    <a:pt x="207670" y="27145"/>
                    <a:pt x="207670" y="27186"/>
                  </a:cubicBezTo>
                  <a:cubicBezTo>
                    <a:pt x="208148" y="28657"/>
                    <a:pt x="208492" y="30170"/>
                    <a:pt x="208696" y="31703"/>
                  </a:cubicBez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4" name="Google Shape;2004;p8"/>
            <p:cNvSpPr/>
            <p:nvPr/>
          </p:nvSpPr>
          <p:spPr>
            <a:xfrm rot="880411">
              <a:off x="6107628" y="2324047"/>
              <a:ext cx="947074" cy="3157781"/>
            </a:xfrm>
            <a:custGeom>
              <a:avLst/>
              <a:gdLst/>
              <a:ahLst/>
              <a:cxnLst/>
              <a:rect l="l" t="t" r="r" b="b"/>
              <a:pathLst>
                <a:path w="827255" h="2758275" extrusionOk="0">
                  <a:moveTo>
                    <a:pt x="59491" y="12336"/>
                  </a:moveTo>
                  <a:lnTo>
                    <a:pt x="823384" y="2740342"/>
                  </a:lnTo>
                  <a:lnTo>
                    <a:pt x="756993" y="2758890"/>
                  </a:lnTo>
                  <a:lnTo>
                    <a:pt x="-945" y="52376"/>
                  </a:lnTo>
                  <a:lnTo>
                    <a:pt x="-397" y="52376"/>
                  </a:lnTo>
                  <a:cubicBezTo>
                    <a:pt x="-1289" y="50658"/>
                    <a:pt x="-2041" y="48844"/>
                    <a:pt x="-2519" y="46969"/>
                  </a:cubicBezTo>
                  <a:cubicBezTo>
                    <a:pt x="-7926" y="27620"/>
                    <a:pt x="3367" y="7552"/>
                    <a:pt x="22666" y="2070"/>
                  </a:cubicBezTo>
                  <a:cubicBezTo>
                    <a:pt x="35877" y="-1797"/>
                    <a:pt x="50181" y="2186"/>
                    <a:pt x="59491" y="12336"/>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5" name="Google Shape;2005;p8"/>
            <p:cNvSpPr/>
            <p:nvPr/>
          </p:nvSpPr>
          <p:spPr>
            <a:xfrm rot="880411">
              <a:off x="6273374" y="2321073"/>
              <a:ext cx="951713" cy="3158831"/>
            </a:xfrm>
            <a:custGeom>
              <a:avLst/>
              <a:gdLst/>
              <a:ahLst/>
              <a:cxnLst/>
              <a:rect l="l" t="t" r="r" b="b"/>
              <a:pathLst>
                <a:path w="831307" h="2759192" extrusionOk="0">
                  <a:moveTo>
                    <a:pt x="63474" y="12296"/>
                  </a:moveTo>
                  <a:lnTo>
                    <a:pt x="827437" y="2740028"/>
                  </a:lnTo>
                  <a:lnTo>
                    <a:pt x="756734" y="2759808"/>
                  </a:lnTo>
                  <a:lnTo>
                    <a:pt x="-1203" y="53225"/>
                  </a:lnTo>
                  <a:lnTo>
                    <a:pt x="-658" y="53225"/>
                  </a:lnTo>
                  <a:cubicBezTo>
                    <a:pt x="-1547" y="51479"/>
                    <a:pt x="-2299" y="49645"/>
                    <a:pt x="-2777" y="47749"/>
                  </a:cubicBezTo>
                  <a:cubicBezTo>
                    <a:pt x="-7706" y="27648"/>
                    <a:pt x="4475" y="7320"/>
                    <a:pt x="24600" y="2303"/>
                  </a:cubicBezTo>
                  <a:cubicBezTo>
                    <a:pt x="38426" y="-1927"/>
                    <a:pt x="53414" y="1934"/>
                    <a:pt x="63474" y="12296"/>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6" name="Google Shape;2006;p8"/>
            <p:cNvSpPr/>
            <p:nvPr/>
          </p:nvSpPr>
          <p:spPr>
            <a:xfrm rot="880411">
              <a:off x="6945973" y="2081733"/>
              <a:ext cx="223394" cy="109933"/>
            </a:xfrm>
            <a:custGeom>
              <a:avLst/>
              <a:gdLst/>
              <a:ahLst/>
              <a:cxnLst/>
              <a:rect l="l" t="t" r="r" b="b"/>
              <a:pathLst>
                <a:path w="195131" h="96025" extrusionOk="0">
                  <a:moveTo>
                    <a:pt x="0" y="0"/>
                  </a:moveTo>
                  <a:lnTo>
                    <a:pt x="195131" y="9602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007" name="Google Shape;2007;p8"/>
          <p:cNvGrpSpPr/>
          <p:nvPr/>
        </p:nvGrpSpPr>
        <p:grpSpPr>
          <a:xfrm>
            <a:off x="2587075" y="48646"/>
            <a:ext cx="2276794" cy="4064133"/>
            <a:chOff x="7978162" y="1971727"/>
            <a:chExt cx="2062314" cy="3681280"/>
          </a:xfrm>
        </p:grpSpPr>
        <p:sp>
          <p:nvSpPr>
            <p:cNvPr id="2008" name="Google Shape;2008;p8"/>
            <p:cNvSpPr/>
            <p:nvPr/>
          </p:nvSpPr>
          <p:spPr>
            <a:xfrm rot="994539">
              <a:off x="8892209" y="2116453"/>
              <a:ext cx="236921" cy="287072"/>
            </a:xfrm>
            <a:custGeom>
              <a:avLst/>
              <a:gdLst/>
              <a:ahLst/>
              <a:cxnLst/>
              <a:rect l="l" t="t" r="r" b="b"/>
              <a:pathLst>
                <a:path w="237155" h="287355" extrusionOk="0">
                  <a:moveTo>
                    <a:pt x="234252" y="212807"/>
                  </a:moveTo>
                  <a:lnTo>
                    <a:pt x="-2904" y="287555"/>
                  </a:lnTo>
                  <a:lnTo>
                    <a:pt x="-2904" y="175238"/>
                  </a:lnTo>
                  <a:lnTo>
                    <a:pt x="-2904" y="44371"/>
                  </a:lnTo>
                  <a:lnTo>
                    <a:pt x="-2904" y="31691"/>
                  </a:lnTo>
                  <a:cubicBezTo>
                    <a:pt x="-1574" y="25806"/>
                    <a:pt x="2731" y="21047"/>
                    <a:pt x="8445" y="19168"/>
                  </a:cubicBezTo>
                  <a:cubicBezTo>
                    <a:pt x="19010" y="17196"/>
                    <a:pt x="29342" y="23818"/>
                    <a:pt x="31926" y="34274"/>
                  </a:cubicBezTo>
                  <a:cubicBezTo>
                    <a:pt x="28481" y="25657"/>
                    <a:pt x="30986" y="15795"/>
                    <a:pt x="38109" y="9854"/>
                  </a:cubicBezTo>
                  <a:cubicBezTo>
                    <a:pt x="45936" y="5158"/>
                    <a:pt x="59477" y="10950"/>
                    <a:pt x="64407" y="24882"/>
                  </a:cubicBezTo>
                  <a:cubicBezTo>
                    <a:pt x="61590" y="17165"/>
                    <a:pt x="63312" y="8500"/>
                    <a:pt x="68947" y="2497"/>
                  </a:cubicBezTo>
                  <a:cubicBezTo>
                    <a:pt x="76383" y="-1816"/>
                    <a:pt x="85931" y="94"/>
                    <a:pt x="91096" y="6958"/>
                  </a:cubicBezTo>
                  <a:lnTo>
                    <a:pt x="98533" y="17603"/>
                  </a:lnTo>
                  <a:cubicBezTo>
                    <a:pt x="99158" y="18386"/>
                    <a:pt x="99785" y="19403"/>
                    <a:pt x="100490" y="20499"/>
                  </a:cubicBezTo>
                  <a:lnTo>
                    <a:pt x="136101" y="71531"/>
                  </a:lnTo>
                  <a:lnTo>
                    <a:pt x="141817" y="79358"/>
                  </a:lnTo>
                  <a:lnTo>
                    <a:pt x="159582" y="104795"/>
                  </a:lnTo>
                  <a:lnTo>
                    <a:pt x="165688" y="113483"/>
                  </a:lnTo>
                  <a:lnTo>
                    <a:pt x="168741" y="117866"/>
                  </a:lnTo>
                  <a:lnTo>
                    <a:pt x="233627" y="21092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09" name="Google Shape;2009;p8"/>
            <p:cNvSpPr/>
            <p:nvPr/>
          </p:nvSpPr>
          <p:spPr>
            <a:xfrm rot="994539">
              <a:off x="8894934" y="2101001"/>
              <a:ext cx="85543" cy="284777"/>
            </a:xfrm>
            <a:custGeom>
              <a:avLst/>
              <a:gdLst/>
              <a:ahLst/>
              <a:cxnLst/>
              <a:rect l="l" t="t" r="r" b="b"/>
              <a:pathLst>
                <a:path w="85627" h="285058" extrusionOk="0">
                  <a:moveTo>
                    <a:pt x="0" y="2818"/>
                  </a:moveTo>
                  <a:lnTo>
                    <a:pt x="25203" y="0"/>
                  </a:lnTo>
                  <a:lnTo>
                    <a:pt x="85627" y="274492"/>
                  </a:lnTo>
                  <a:lnTo>
                    <a:pt x="157" y="285058"/>
                  </a:lnTo>
                  <a:lnTo>
                    <a:pt x="0" y="281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0" name="Google Shape;2010;p8"/>
            <p:cNvSpPr/>
            <p:nvPr/>
          </p:nvSpPr>
          <p:spPr>
            <a:xfrm rot="994539">
              <a:off x="8956810" y="2114284"/>
              <a:ext cx="179608" cy="271406"/>
            </a:xfrm>
            <a:custGeom>
              <a:avLst/>
              <a:gdLst/>
              <a:ahLst/>
              <a:cxnLst/>
              <a:rect l="l" t="t" r="r" b="b"/>
              <a:pathLst>
                <a:path w="179785" h="271674" extrusionOk="0">
                  <a:moveTo>
                    <a:pt x="21368" y="0"/>
                  </a:moveTo>
                  <a:lnTo>
                    <a:pt x="0" y="11819"/>
                  </a:lnTo>
                  <a:lnTo>
                    <a:pt x="106916" y="271674"/>
                  </a:lnTo>
                  <a:lnTo>
                    <a:pt x="179785" y="232304"/>
                  </a:lnTo>
                  <a:lnTo>
                    <a:pt x="21368"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1" name="Google Shape;2011;p8"/>
            <p:cNvSpPr/>
            <p:nvPr/>
          </p:nvSpPr>
          <p:spPr>
            <a:xfrm rot="994539">
              <a:off x="8948757" y="1981746"/>
              <a:ext cx="93830" cy="161936"/>
            </a:xfrm>
            <a:custGeom>
              <a:avLst/>
              <a:gdLst/>
              <a:ahLst/>
              <a:cxnLst/>
              <a:rect l="l" t="t" r="r" b="b"/>
              <a:pathLst>
                <a:path w="93923" h="162096" extrusionOk="0">
                  <a:moveTo>
                    <a:pt x="91020" y="135058"/>
                  </a:moveTo>
                  <a:cubicBezTo>
                    <a:pt x="85855" y="128139"/>
                    <a:pt x="76306" y="126182"/>
                    <a:pt x="68869" y="130518"/>
                  </a:cubicBezTo>
                  <a:cubicBezTo>
                    <a:pt x="63312" y="136592"/>
                    <a:pt x="61590" y="145233"/>
                    <a:pt x="64331" y="152982"/>
                  </a:cubicBezTo>
                  <a:cubicBezTo>
                    <a:pt x="59399" y="138971"/>
                    <a:pt x="46015" y="133179"/>
                    <a:pt x="38031" y="137954"/>
                  </a:cubicBezTo>
                  <a:cubicBezTo>
                    <a:pt x="30909" y="143871"/>
                    <a:pt x="28404" y="153702"/>
                    <a:pt x="31848" y="162296"/>
                  </a:cubicBezTo>
                  <a:cubicBezTo>
                    <a:pt x="29266" y="151839"/>
                    <a:pt x="18934" y="145217"/>
                    <a:pt x="8367" y="147190"/>
                  </a:cubicBezTo>
                  <a:cubicBezTo>
                    <a:pt x="2653" y="149076"/>
                    <a:pt x="-1652" y="153835"/>
                    <a:pt x="-2904" y="159713"/>
                  </a:cubicBezTo>
                  <a:lnTo>
                    <a:pt x="-2904" y="199"/>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2" name="Google Shape;2012;p8"/>
            <p:cNvSpPr/>
            <p:nvPr/>
          </p:nvSpPr>
          <p:spPr>
            <a:xfrm rot="994539">
              <a:off x="8405571" y="2374594"/>
              <a:ext cx="1206755" cy="3172192"/>
            </a:xfrm>
            <a:custGeom>
              <a:avLst/>
              <a:gdLst/>
              <a:ahLst/>
              <a:cxnLst/>
              <a:rect l="l" t="t" r="r" b="b"/>
              <a:pathLst>
                <a:path w="1207945" h="3175319" extrusionOk="0">
                  <a:moveTo>
                    <a:pt x="238882" y="35026"/>
                  </a:moveTo>
                  <a:lnTo>
                    <a:pt x="239428" y="35026"/>
                  </a:lnTo>
                  <a:lnTo>
                    <a:pt x="1205042" y="3100458"/>
                  </a:lnTo>
                  <a:lnTo>
                    <a:pt x="966946" y="3175519"/>
                  </a:lnTo>
                  <a:lnTo>
                    <a:pt x="1097" y="109852"/>
                  </a:lnTo>
                  <a:lnTo>
                    <a:pt x="1646" y="109852"/>
                  </a:lnTo>
                  <a:cubicBezTo>
                    <a:pt x="629" y="107895"/>
                    <a:pt x="-233" y="105852"/>
                    <a:pt x="-938" y="103747"/>
                  </a:cubicBezTo>
                  <a:cubicBezTo>
                    <a:pt x="-7903" y="81862"/>
                    <a:pt x="4229" y="58507"/>
                    <a:pt x="26143" y="51572"/>
                  </a:cubicBezTo>
                  <a:cubicBezTo>
                    <a:pt x="26143" y="51564"/>
                    <a:pt x="26221" y="51548"/>
                    <a:pt x="26221" y="51541"/>
                  </a:cubicBezTo>
                  <a:cubicBezTo>
                    <a:pt x="45867" y="45295"/>
                    <a:pt x="67158" y="54468"/>
                    <a:pt x="76080" y="73065"/>
                  </a:cubicBezTo>
                  <a:lnTo>
                    <a:pt x="77097" y="73065"/>
                  </a:lnTo>
                  <a:cubicBezTo>
                    <a:pt x="73732" y="52699"/>
                    <a:pt x="85864" y="32967"/>
                    <a:pt x="105588" y="26807"/>
                  </a:cubicBezTo>
                  <a:cubicBezTo>
                    <a:pt x="125234" y="20593"/>
                    <a:pt x="146445" y="29766"/>
                    <a:pt x="155445" y="48332"/>
                  </a:cubicBezTo>
                  <a:lnTo>
                    <a:pt x="156463" y="48332"/>
                  </a:lnTo>
                  <a:cubicBezTo>
                    <a:pt x="153098" y="27989"/>
                    <a:pt x="165229" y="8281"/>
                    <a:pt x="184953" y="2152"/>
                  </a:cubicBezTo>
                  <a:cubicBezTo>
                    <a:pt x="206869" y="-4782"/>
                    <a:pt x="230193" y="7334"/>
                    <a:pt x="237160" y="29218"/>
                  </a:cubicBezTo>
                  <a:cubicBezTo>
                    <a:pt x="237160" y="29249"/>
                    <a:pt x="237160" y="29281"/>
                    <a:pt x="237160" y="29312"/>
                  </a:cubicBezTo>
                  <a:cubicBezTo>
                    <a:pt x="237941" y="31159"/>
                    <a:pt x="238490" y="33077"/>
                    <a:pt x="238882" y="35026"/>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3" name="Google Shape;2013;p8"/>
            <p:cNvSpPr/>
            <p:nvPr/>
          </p:nvSpPr>
          <p:spPr>
            <a:xfrm rot="994539">
              <a:off x="8402888" y="2399373"/>
              <a:ext cx="1044038" cy="3122784"/>
            </a:xfrm>
            <a:custGeom>
              <a:avLst/>
              <a:gdLst/>
              <a:ahLst/>
              <a:cxnLst/>
              <a:rect l="l" t="t" r="r" b="b"/>
              <a:pathLst>
                <a:path w="1045067" h="3125863" extrusionOk="0">
                  <a:moveTo>
                    <a:pt x="68722" y="13277"/>
                  </a:moveTo>
                  <a:lnTo>
                    <a:pt x="1042163" y="3102582"/>
                  </a:lnTo>
                  <a:lnTo>
                    <a:pt x="966945" y="3126063"/>
                  </a:lnTo>
                  <a:lnTo>
                    <a:pt x="1098" y="60395"/>
                  </a:lnTo>
                  <a:lnTo>
                    <a:pt x="1647" y="60395"/>
                  </a:lnTo>
                  <a:cubicBezTo>
                    <a:pt x="550" y="58454"/>
                    <a:pt x="-310" y="56411"/>
                    <a:pt x="-937" y="54290"/>
                  </a:cubicBezTo>
                  <a:cubicBezTo>
                    <a:pt x="-7904" y="32406"/>
                    <a:pt x="4228" y="9050"/>
                    <a:pt x="26144" y="2116"/>
                  </a:cubicBezTo>
                  <a:cubicBezTo>
                    <a:pt x="26144" y="2108"/>
                    <a:pt x="26222" y="2092"/>
                    <a:pt x="26222" y="2084"/>
                  </a:cubicBezTo>
                  <a:cubicBezTo>
                    <a:pt x="41328" y="-2651"/>
                    <a:pt x="57844" y="1701"/>
                    <a:pt x="68722" y="13277"/>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14" name="Google Shape;2014;p8"/>
            <p:cNvSpPr/>
            <p:nvPr/>
          </p:nvSpPr>
          <p:spPr>
            <a:xfrm rot="994539">
              <a:off x="8568412" y="2396261"/>
              <a:ext cx="1048192" cy="3124298"/>
            </a:xfrm>
            <a:custGeom>
              <a:avLst/>
              <a:gdLst/>
              <a:ahLst/>
              <a:cxnLst/>
              <a:rect l="l" t="t" r="r" b="b"/>
              <a:pathLst>
                <a:path w="1049225" h="3127378" extrusionOk="0">
                  <a:moveTo>
                    <a:pt x="73194" y="12757"/>
                  </a:moveTo>
                  <a:lnTo>
                    <a:pt x="1046322" y="3102375"/>
                  </a:lnTo>
                  <a:lnTo>
                    <a:pt x="966331" y="3127578"/>
                  </a:lnTo>
                  <a:lnTo>
                    <a:pt x="716" y="61598"/>
                  </a:lnTo>
                  <a:lnTo>
                    <a:pt x="1343" y="61598"/>
                  </a:lnTo>
                  <a:cubicBezTo>
                    <a:pt x="248" y="59641"/>
                    <a:pt x="-692" y="57567"/>
                    <a:pt x="-1319" y="55415"/>
                  </a:cubicBezTo>
                  <a:cubicBezTo>
                    <a:pt x="-7657" y="32575"/>
                    <a:pt x="5570" y="8883"/>
                    <a:pt x="28424" y="2426"/>
                  </a:cubicBezTo>
                  <a:cubicBezTo>
                    <a:pt x="44078" y="-2740"/>
                    <a:pt x="61375" y="1236"/>
                    <a:pt x="73194" y="12757"/>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015" name="Google Shape;2015;p8"/>
          <p:cNvGrpSpPr/>
          <p:nvPr/>
        </p:nvGrpSpPr>
        <p:grpSpPr>
          <a:xfrm rot="-568840">
            <a:off x="3106738" y="1231831"/>
            <a:ext cx="5612187" cy="4394330"/>
            <a:chOff x="3416220" y="2573082"/>
            <a:chExt cx="4752753" cy="3721395"/>
          </a:xfrm>
        </p:grpSpPr>
        <p:sp>
          <p:nvSpPr>
            <p:cNvPr id="2016" name="Google Shape;2016;p8"/>
            <p:cNvSpPr/>
            <p:nvPr/>
          </p:nvSpPr>
          <p:spPr>
            <a:xfrm>
              <a:off x="3416220" y="2573082"/>
              <a:ext cx="4752753" cy="3721395"/>
            </a:xfrm>
            <a:custGeom>
              <a:avLst/>
              <a:gdLst/>
              <a:ahLst/>
              <a:cxnLst/>
              <a:rect l="l" t="t" r="r" b="b"/>
              <a:pathLst>
                <a:path w="4752753" h="3721395" extrusionOk="0">
                  <a:moveTo>
                    <a:pt x="0" y="0"/>
                  </a:moveTo>
                  <a:lnTo>
                    <a:pt x="297711" y="0"/>
                  </a:lnTo>
                  <a:lnTo>
                    <a:pt x="297711" y="145736"/>
                  </a:lnTo>
                  <a:lnTo>
                    <a:pt x="295607" y="146161"/>
                  </a:lnTo>
                  <a:cubicBezTo>
                    <a:pt x="259353" y="161495"/>
                    <a:pt x="233915" y="197393"/>
                    <a:pt x="233915" y="239232"/>
                  </a:cubicBezTo>
                  <a:cubicBezTo>
                    <a:pt x="233915" y="295018"/>
                    <a:pt x="279138" y="340241"/>
                    <a:pt x="334924" y="340241"/>
                  </a:cubicBezTo>
                  <a:cubicBezTo>
                    <a:pt x="390710" y="340241"/>
                    <a:pt x="435933" y="295018"/>
                    <a:pt x="435933" y="239232"/>
                  </a:cubicBezTo>
                  <a:cubicBezTo>
                    <a:pt x="435933" y="197393"/>
                    <a:pt x="410495" y="161495"/>
                    <a:pt x="374241" y="146161"/>
                  </a:cubicBezTo>
                  <a:lnTo>
                    <a:pt x="372139" y="145736"/>
                  </a:lnTo>
                  <a:lnTo>
                    <a:pt x="372139" y="0"/>
                  </a:lnTo>
                  <a:lnTo>
                    <a:pt x="703166" y="0"/>
                  </a:lnTo>
                  <a:lnTo>
                    <a:pt x="703166" y="145879"/>
                  </a:lnTo>
                  <a:lnTo>
                    <a:pt x="701771" y="146161"/>
                  </a:lnTo>
                  <a:cubicBezTo>
                    <a:pt x="665517" y="161495"/>
                    <a:pt x="640079" y="197393"/>
                    <a:pt x="640079" y="239232"/>
                  </a:cubicBezTo>
                  <a:cubicBezTo>
                    <a:pt x="640079" y="295018"/>
                    <a:pt x="685302" y="340241"/>
                    <a:pt x="741088" y="340241"/>
                  </a:cubicBezTo>
                  <a:cubicBezTo>
                    <a:pt x="796874" y="340241"/>
                    <a:pt x="842097" y="295018"/>
                    <a:pt x="842097" y="239232"/>
                  </a:cubicBezTo>
                  <a:cubicBezTo>
                    <a:pt x="842097" y="197393"/>
                    <a:pt x="816659" y="161495"/>
                    <a:pt x="780406" y="146161"/>
                  </a:cubicBezTo>
                  <a:lnTo>
                    <a:pt x="777594" y="145593"/>
                  </a:lnTo>
                  <a:lnTo>
                    <a:pt x="777594" y="0"/>
                  </a:lnTo>
                  <a:lnTo>
                    <a:pt x="1108621" y="0"/>
                  </a:lnTo>
                  <a:lnTo>
                    <a:pt x="1108621" y="146022"/>
                  </a:lnTo>
                  <a:lnTo>
                    <a:pt x="1107935" y="146161"/>
                  </a:lnTo>
                  <a:cubicBezTo>
                    <a:pt x="1071681" y="161495"/>
                    <a:pt x="1046243" y="197393"/>
                    <a:pt x="1046243" y="239232"/>
                  </a:cubicBezTo>
                  <a:cubicBezTo>
                    <a:pt x="1046243" y="295018"/>
                    <a:pt x="1091466" y="340241"/>
                    <a:pt x="1147252" y="340241"/>
                  </a:cubicBezTo>
                  <a:cubicBezTo>
                    <a:pt x="1203038" y="340241"/>
                    <a:pt x="1248261" y="295018"/>
                    <a:pt x="1248261" y="239232"/>
                  </a:cubicBezTo>
                  <a:cubicBezTo>
                    <a:pt x="1248261" y="197393"/>
                    <a:pt x="1222823" y="161495"/>
                    <a:pt x="1186570" y="146161"/>
                  </a:cubicBezTo>
                  <a:lnTo>
                    <a:pt x="1183049" y="145450"/>
                  </a:lnTo>
                  <a:lnTo>
                    <a:pt x="1183049" y="0"/>
                  </a:lnTo>
                  <a:lnTo>
                    <a:pt x="1514076" y="0"/>
                  </a:lnTo>
                  <a:lnTo>
                    <a:pt x="1514076" y="146176"/>
                  </a:lnTo>
                  <a:lnTo>
                    <a:pt x="1481992" y="167808"/>
                  </a:lnTo>
                  <a:cubicBezTo>
                    <a:pt x="1463713" y="186087"/>
                    <a:pt x="1452407" y="211339"/>
                    <a:pt x="1452407" y="239232"/>
                  </a:cubicBezTo>
                  <a:cubicBezTo>
                    <a:pt x="1452407" y="295018"/>
                    <a:pt x="1497630" y="340241"/>
                    <a:pt x="1553416" y="340241"/>
                  </a:cubicBezTo>
                  <a:cubicBezTo>
                    <a:pt x="1609202" y="340241"/>
                    <a:pt x="1654425" y="295018"/>
                    <a:pt x="1654425" y="239232"/>
                  </a:cubicBezTo>
                  <a:cubicBezTo>
                    <a:pt x="1654425" y="197393"/>
                    <a:pt x="1628987" y="161495"/>
                    <a:pt x="1592734" y="146161"/>
                  </a:cubicBezTo>
                  <a:lnTo>
                    <a:pt x="1588504" y="145307"/>
                  </a:lnTo>
                  <a:lnTo>
                    <a:pt x="1588504" y="0"/>
                  </a:lnTo>
                  <a:lnTo>
                    <a:pt x="1919531" y="0"/>
                  </a:lnTo>
                  <a:lnTo>
                    <a:pt x="1919531" y="146654"/>
                  </a:lnTo>
                  <a:lnTo>
                    <a:pt x="1888156" y="167808"/>
                  </a:lnTo>
                  <a:cubicBezTo>
                    <a:pt x="1869877" y="186087"/>
                    <a:pt x="1858571" y="211339"/>
                    <a:pt x="1858571" y="239232"/>
                  </a:cubicBezTo>
                  <a:cubicBezTo>
                    <a:pt x="1858571" y="295018"/>
                    <a:pt x="1903794" y="340241"/>
                    <a:pt x="1959580" y="340241"/>
                  </a:cubicBezTo>
                  <a:cubicBezTo>
                    <a:pt x="2015366" y="340241"/>
                    <a:pt x="2060589" y="295018"/>
                    <a:pt x="2060589" y="239232"/>
                  </a:cubicBezTo>
                  <a:cubicBezTo>
                    <a:pt x="2060589" y="197393"/>
                    <a:pt x="2035151" y="161495"/>
                    <a:pt x="1998898" y="146161"/>
                  </a:cubicBezTo>
                  <a:lnTo>
                    <a:pt x="1993959" y="145164"/>
                  </a:lnTo>
                  <a:lnTo>
                    <a:pt x="1993959" y="0"/>
                  </a:lnTo>
                  <a:lnTo>
                    <a:pt x="2324986" y="0"/>
                  </a:lnTo>
                  <a:lnTo>
                    <a:pt x="2324986" y="147132"/>
                  </a:lnTo>
                  <a:lnTo>
                    <a:pt x="2294320" y="167808"/>
                  </a:lnTo>
                  <a:cubicBezTo>
                    <a:pt x="2276041" y="186087"/>
                    <a:pt x="2264735" y="211339"/>
                    <a:pt x="2264735" y="239232"/>
                  </a:cubicBezTo>
                  <a:cubicBezTo>
                    <a:pt x="2264735" y="295018"/>
                    <a:pt x="2309958" y="340241"/>
                    <a:pt x="2365744" y="340241"/>
                  </a:cubicBezTo>
                  <a:cubicBezTo>
                    <a:pt x="2421530" y="340241"/>
                    <a:pt x="2466753" y="295018"/>
                    <a:pt x="2466753" y="239232"/>
                  </a:cubicBezTo>
                  <a:cubicBezTo>
                    <a:pt x="2466753" y="197393"/>
                    <a:pt x="2441315" y="161495"/>
                    <a:pt x="2405062" y="146161"/>
                  </a:cubicBezTo>
                  <a:lnTo>
                    <a:pt x="2399414" y="145021"/>
                  </a:lnTo>
                  <a:lnTo>
                    <a:pt x="2399414" y="0"/>
                  </a:lnTo>
                  <a:lnTo>
                    <a:pt x="2730441" y="0"/>
                  </a:lnTo>
                  <a:lnTo>
                    <a:pt x="2730441" y="147610"/>
                  </a:lnTo>
                  <a:lnTo>
                    <a:pt x="2700484" y="167808"/>
                  </a:lnTo>
                  <a:cubicBezTo>
                    <a:pt x="2682205" y="186087"/>
                    <a:pt x="2670899" y="211339"/>
                    <a:pt x="2670899" y="239232"/>
                  </a:cubicBezTo>
                  <a:cubicBezTo>
                    <a:pt x="2670899" y="295018"/>
                    <a:pt x="2716122" y="340241"/>
                    <a:pt x="2771908" y="340241"/>
                  </a:cubicBezTo>
                  <a:cubicBezTo>
                    <a:pt x="2827694" y="340241"/>
                    <a:pt x="2872917" y="295018"/>
                    <a:pt x="2872917" y="239232"/>
                  </a:cubicBezTo>
                  <a:cubicBezTo>
                    <a:pt x="2872917" y="197393"/>
                    <a:pt x="2847479" y="161495"/>
                    <a:pt x="2811226" y="146161"/>
                  </a:cubicBezTo>
                  <a:lnTo>
                    <a:pt x="2804869" y="144878"/>
                  </a:lnTo>
                  <a:lnTo>
                    <a:pt x="2804869" y="0"/>
                  </a:lnTo>
                  <a:lnTo>
                    <a:pt x="3135896" y="0"/>
                  </a:lnTo>
                  <a:lnTo>
                    <a:pt x="3135896" y="148088"/>
                  </a:lnTo>
                  <a:lnTo>
                    <a:pt x="3106648" y="167808"/>
                  </a:lnTo>
                  <a:cubicBezTo>
                    <a:pt x="3088369" y="186087"/>
                    <a:pt x="3077063" y="211339"/>
                    <a:pt x="3077063" y="239232"/>
                  </a:cubicBezTo>
                  <a:cubicBezTo>
                    <a:pt x="3077063" y="295018"/>
                    <a:pt x="3122286" y="340241"/>
                    <a:pt x="3178072" y="340241"/>
                  </a:cubicBezTo>
                  <a:cubicBezTo>
                    <a:pt x="3233858" y="340241"/>
                    <a:pt x="3279081" y="295018"/>
                    <a:pt x="3279081" y="239232"/>
                  </a:cubicBezTo>
                  <a:cubicBezTo>
                    <a:pt x="3279081" y="197393"/>
                    <a:pt x="3253643" y="161495"/>
                    <a:pt x="3217390" y="146161"/>
                  </a:cubicBezTo>
                  <a:lnTo>
                    <a:pt x="3210324" y="144734"/>
                  </a:lnTo>
                  <a:lnTo>
                    <a:pt x="3210324" y="0"/>
                  </a:lnTo>
                  <a:lnTo>
                    <a:pt x="3541351" y="0"/>
                  </a:lnTo>
                  <a:lnTo>
                    <a:pt x="3541351" y="148566"/>
                  </a:lnTo>
                  <a:lnTo>
                    <a:pt x="3512812" y="167808"/>
                  </a:lnTo>
                  <a:cubicBezTo>
                    <a:pt x="3494533" y="186087"/>
                    <a:pt x="3483227" y="211339"/>
                    <a:pt x="3483227" y="239232"/>
                  </a:cubicBezTo>
                  <a:cubicBezTo>
                    <a:pt x="3483227" y="295018"/>
                    <a:pt x="3528450" y="340241"/>
                    <a:pt x="3584236" y="340241"/>
                  </a:cubicBezTo>
                  <a:cubicBezTo>
                    <a:pt x="3640022" y="340241"/>
                    <a:pt x="3685245" y="295018"/>
                    <a:pt x="3685245" y="239232"/>
                  </a:cubicBezTo>
                  <a:cubicBezTo>
                    <a:pt x="3685245" y="197393"/>
                    <a:pt x="3659807" y="161495"/>
                    <a:pt x="3623554" y="146161"/>
                  </a:cubicBezTo>
                  <a:lnTo>
                    <a:pt x="3615779" y="144591"/>
                  </a:lnTo>
                  <a:lnTo>
                    <a:pt x="3615779" y="0"/>
                  </a:lnTo>
                  <a:lnTo>
                    <a:pt x="3946806" y="0"/>
                  </a:lnTo>
                  <a:lnTo>
                    <a:pt x="3946806" y="149044"/>
                  </a:lnTo>
                  <a:lnTo>
                    <a:pt x="3918976" y="167808"/>
                  </a:lnTo>
                  <a:cubicBezTo>
                    <a:pt x="3900697" y="186087"/>
                    <a:pt x="3889391" y="211339"/>
                    <a:pt x="3889391" y="239232"/>
                  </a:cubicBezTo>
                  <a:cubicBezTo>
                    <a:pt x="3889391" y="295018"/>
                    <a:pt x="3934614" y="340241"/>
                    <a:pt x="3990400" y="340241"/>
                  </a:cubicBezTo>
                  <a:cubicBezTo>
                    <a:pt x="4046186" y="340241"/>
                    <a:pt x="4091409" y="295018"/>
                    <a:pt x="4091409" y="239232"/>
                  </a:cubicBezTo>
                  <a:cubicBezTo>
                    <a:pt x="4091409" y="197393"/>
                    <a:pt x="4065971" y="161495"/>
                    <a:pt x="4029718" y="146161"/>
                  </a:cubicBezTo>
                  <a:lnTo>
                    <a:pt x="4021234" y="144448"/>
                  </a:lnTo>
                  <a:lnTo>
                    <a:pt x="4021234" y="0"/>
                  </a:lnTo>
                  <a:lnTo>
                    <a:pt x="4352260" y="0"/>
                  </a:lnTo>
                  <a:lnTo>
                    <a:pt x="4352260" y="149521"/>
                  </a:lnTo>
                  <a:lnTo>
                    <a:pt x="4325137" y="167808"/>
                  </a:lnTo>
                  <a:cubicBezTo>
                    <a:pt x="4306858" y="186087"/>
                    <a:pt x="4295552" y="211339"/>
                    <a:pt x="4295552" y="239232"/>
                  </a:cubicBezTo>
                  <a:cubicBezTo>
                    <a:pt x="4295552" y="295018"/>
                    <a:pt x="4340775" y="340241"/>
                    <a:pt x="4396561" y="340241"/>
                  </a:cubicBezTo>
                  <a:cubicBezTo>
                    <a:pt x="4452347" y="340241"/>
                    <a:pt x="4497570" y="295018"/>
                    <a:pt x="4497570" y="239232"/>
                  </a:cubicBezTo>
                  <a:cubicBezTo>
                    <a:pt x="4497570" y="197393"/>
                    <a:pt x="4472132" y="161495"/>
                    <a:pt x="4435879" y="146161"/>
                  </a:cubicBezTo>
                  <a:lnTo>
                    <a:pt x="4426688" y="144305"/>
                  </a:lnTo>
                  <a:lnTo>
                    <a:pt x="4426688" y="0"/>
                  </a:lnTo>
                  <a:lnTo>
                    <a:pt x="4752753" y="0"/>
                  </a:lnTo>
                  <a:lnTo>
                    <a:pt x="4752753" y="3721395"/>
                  </a:lnTo>
                  <a:lnTo>
                    <a:pt x="0" y="3721395"/>
                  </a:lnTo>
                  <a:close/>
                </a:path>
              </a:pathLst>
            </a:custGeom>
            <a:solidFill>
              <a:srgbClr val="FFFFFF"/>
            </a:solidFill>
            <a:ln>
              <a:noFill/>
            </a:ln>
            <a:effectLst>
              <a:outerShdw blurRad="214313" dist="28575"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cxnSp>
          <p:nvCxnSpPr>
            <p:cNvPr id="2017" name="Google Shape;2017;p8"/>
            <p:cNvCxnSpPr/>
            <p:nvPr/>
          </p:nvCxnSpPr>
          <p:spPr>
            <a:xfrm rot="10800000">
              <a:off x="3416596" y="5890438"/>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18" name="Google Shape;2018;p8"/>
            <p:cNvCxnSpPr/>
            <p:nvPr/>
          </p:nvCxnSpPr>
          <p:spPr>
            <a:xfrm rot="10800000">
              <a:off x="3416596" y="5544624"/>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19" name="Google Shape;2019;p8"/>
            <p:cNvCxnSpPr/>
            <p:nvPr/>
          </p:nvCxnSpPr>
          <p:spPr>
            <a:xfrm rot="10800000">
              <a:off x="3416596" y="5198813"/>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20" name="Google Shape;2020;p8"/>
            <p:cNvCxnSpPr/>
            <p:nvPr/>
          </p:nvCxnSpPr>
          <p:spPr>
            <a:xfrm rot="10800000">
              <a:off x="3416596" y="4853002"/>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21" name="Google Shape;2021;p8"/>
            <p:cNvCxnSpPr/>
            <p:nvPr/>
          </p:nvCxnSpPr>
          <p:spPr>
            <a:xfrm rot="10800000">
              <a:off x="3416596" y="4507191"/>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22" name="Google Shape;2022;p8"/>
            <p:cNvCxnSpPr/>
            <p:nvPr/>
          </p:nvCxnSpPr>
          <p:spPr>
            <a:xfrm rot="10800000">
              <a:off x="3416596" y="4161380"/>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23" name="Google Shape;2023;p8"/>
            <p:cNvCxnSpPr/>
            <p:nvPr/>
          </p:nvCxnSpPr>
          <p:spPr>
            <a:xfrm rot="10800000">
              <a:off x="3416596" y="3815569"/>
              <a:ext cx="4752000" cy="0"/>
            </a:xfrm>
            <a:prstGeom prst="straightConnector1">
              <a:avLst/>
            </a:prstGeom>
            <a:noFill/>
            <a:ln w="38100" cap="flat" cmpd="sng">
              <a:solidFill>
                <a:srgbClr val="D3EFF5"/>
              </a:solidFill>
              <a:prstDash val="solid"/>
              <a:round/>
              <a:headEnd type="none" w="sm" len="sm"/>
              <a:tailEnd type="none" w="sm" len="sm"/>
            </a:ln>
          </p:spPr>
        </p:cxnSp>
        <p:cxnSp>
          <p:nvCxnSpPr>
            <p:cNvPr id="2024" name="Google Shape;2024;p8"/>
            <p:cNvCxnSpPr/>
            <p:nvPr/>
          </p:nvCxnSpPr>
          <p:spPr>
            <a:xfrm rot="10800000">
              <a:off x="3416596" y="3469758"/>
              <a:ext cx="4752000" cy="0"/>
            </a:xfrm>
            <a:prstGeom prst="straightConnector1">
              <a:avLst/>
            </a:prstGeom>
            <a:noFill/>
            <a:ln w="38100" cap="flat" cmpd="sng">
              <a:solidFill>
                <a:srgbClr val="D3EFF5"/>
              </a:solidFill>
              <a:prstDash val="solid"/>
              <a:round/>
              <a:headEnd type="none" w="sm" len="sm"/>
              <a:tailEnd type="none" w="sm" len="sm"/>
            </a:ln>
          </p:spPr>
        </p:cxnSp>
      </p:grpSp>
      <p:grpSp>
        <p:nvGrpSpPr>
          <p:cNvPr id="2025" name="Google Shape;2025;p8"/>
          <p:cNvGrpSpPr/>
          <p:nvPr/>
        </p:nvGrpSpPr>
        <p:grpSpPr>
          <a:xfrm rot="-623018">
            <a:off x="1554970" y="4506389"/>
            <a:ext cx="1431121" cy="2170303"/>
            <a:chOff x="5762846" y="2919732"/>
            <a:chExt cx="668765" cy="1014186"/>
          </a:xfrm>
        </p:grpSpPr>
        <p:sp>
          <p:nvSpPr>
            <p:cNvPr id="2026" name="Google Shape;2026;p8"/>
            <p:cNvSpPr/>
            <p:nvPr/>
          </p:nvSpPr>
          <p:spPr>
            <a:xfrm>
              <a:off x="6304978" y="3775042"/>
              <a:ext cx="110204" cy="158305"/>
            </a:xfrm>
            <a:custGeom>
              <a:avLst/>
              <a:gdLst/>
              <a:ahLst/>
              <a:cxnLst/>
              <a:rect l="l" t="t" r="r" b="b"/>
              <a:pathLst>
                <a:path w="110204" h="158305" extrusionOk="0">
                  <a:moveTo>
                    <a:pt x="0" y="38957"/>
                  </a:moveTo>
                  <a:lnTo>
                    <a:pt x="66961" y="158305"/>
                  </a:lnTo>
                  <a:lnTo>
                    <a:pt x="110204" y="73628"/>
                  </a:lnTo>
                  <a:lnTo>
                    <a:pt x="68866" y="0"/>
                  </a:lnTo>
                  <a:lnTo>
                    <a:pt x="0" y="38957"/>
                  </a:lnTo>
                  <a:lnTo>
                    <a:pt x="0" y="38957"/>
                  </a:lnTo>
                  <a:close/>
                </a:path>
              </a:pathLst>
            </a:custGeom>
            <a:solidFill>
              <a:srgbClr val="EBE80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27" name="Google Shape;2027;p8"/>
            <p:cNvSpPr/>
            <p:nvPr/>
          </p:nvSpPr>
          <p:spPr>
            <a:xfrm>
              <a:off x="6233064" y="3688365"/>
              <a:ext cx="185451" cy="159638"/>
            </a:xfrm>
            <a:custGeom>
              <a:avLst/>
              <a:gdLst/>
              <a:ahLst/>
              <a:cxnLst/>
              <a:rect l="l" t="t" r="r" b="b"/>
              <a:pathLst>
                <a:path w="185451" h="159638" extrusionOk="0">
                  <a:moveTo>
                    <a:pt x="45529" y="159639"/>
                  </a:moveTo>
                  <a:lnTo>
                    <a:pt x="0" y="78676"/>
                  </a:lnTo>
                  <a:lnTo>
                    <a:pt x="139922" y="0"/>
                  </a:lnTo>
                  <a:lnTo>
                    <a:pt x="185452" y="80963"/>
                  </a:lnTo>
                  <a:lnTo>
                    <a:pt x="45529" y="159639"/>
                  </a:lnTo>
                  <a:lnTo>
                    <a:pt x="45529" y="159639"/>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28" name="Google Shape;2028;p8"/>
            <p:cNvSpPr/>
            <p:nvPr/>
          </p:nvSpPr>
          <p:spPr>
            <a:xfrm>
              <a:off x="6309740" y="3813999"/>
              <a:ext cx="80676" cy="119919"/>
            </a:xfrm>
            <a:custGeom>
              <a:avLst/>
              <a:gdLst/>
              <a:ahLst/>
              <a:cxnLst/>
              <a:rect l="l" t="t" r="r" b="b"/>
              <a:pathLst>
                <a:path w="80676" h="119919" extrusionOk="0">
                  <a:moveTo>
                    <a:pt x="31623" y="0"/>
                  </a:moveTo>
                  <a:lnTo>
                    <a:pt x="80677" y="82391"/>
                  </a:lnTo>
                  <a:lnTo>
                    <a:pt x="61341" y="119920"/>
                  </a:lnTo>
                  <a:lnTo>
                    <a:pt x="0" y="16764"/>
                  </a:lnTo>
                  <a:lnTo>
                    <a:pt x="31623" y="0"/>
                  </a:lnTo>
                  <a:lnTo>
                    <a:pt x="31623"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29" name="Google Shape;2029;p8"/>
            <p:cNvSpPr/>
            <p:nvPr/>
          </p:nvSpPr>
          <p:spPr>
            <a:xfrm>
              <a:off x="6232969" y="3744372"/>
              <a:ext cx="101250" cy="102870"/>
            </a:xfrm>
            <a:custGeom>
              <a:avLst/>
              <a:gdLst/>
              <a:ahLst/>
              <a:cxnLst/>
              <a:rect l="l" t="t" r="r" b="b"/>
              <a:pathLst>
                <a:path w="101250" h="102870" extrusionOk="0">
                  <a:moveTo>
                    <a:pt x="49911" y="102870"/>
                  </a:moveTo>
                  <a:lnTo>
                    <a:pt x="0" y="24956"/>
                  </a:lnTo>
                  <a:lnTo>
                    <a:pt x="51340" y="0"/>
                  </a:lnTo>
                  <a:lnTo>
                    <a:pt x="101251" y="77819"/>
                  </a:lnTo>
                  <a:lnTo>
                    <a:pt x="49911" y="102870"/>
                  </a:lnTo>
                  <a:lnTo>
                    <a:pt x="49911" y="10287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0" name="Google Shape;2030;p8"/>
            <p:cNvSpPr/>
            <p:nvPr/>
          </p:nvSpPr>
          <p:spPr>
            <a:xfrm>
              <a:off x="6102381" y="3556824"/>
              <a:ext cx="324612" cy="264318"/>
            </a:xfrm>
            <a:custGeom>
              <a:avLst/>
              <a:gdLst/>
              <a:ahLst/>
              <a:cxnLst/>
              <a:rect l="l" t="t" r="r" b="b"/>
              <a:pathLst>
                <a:path w="324612" h="264318" extrusionOk="0">
                  <a:moveTo>
                    <a:pt x="0" y="167259"/>
                  </a:moveTo>
                  <a:lnTo>
                    <a:pt x="103061" y="264319"/>
                  </a:lnTo>
                  <a:lnTo>
                    <a:pt x="324612" y="139637"/>
                  </a:lnTo>
                  <a:lnTo>
                    <a:pt x="297180" y="0"/>
                  </a:lnTo>
                  <a:lnTo>
                    <a:pt x="0" y="167259"/>
                  </a:lnTo>
                  <a:lnTo>
                    <a:pt x="0" y="167259"/>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1" name="Google Shape;2031;p8"/>
            <p:cNvSpPr/>
            <p:nvPr/>
          </p:nvSpPr>
          <p:spPr>
            <a:xfrm>
              <a:off x="5772966" y="2919732"/>
              <a:ext cx="658645" cy="817630"/>
            </a:xfrm>
            <a:custGeom>
              <a:avLst/>
              <a:gdLst/>
              <a:ahLst/>
              <a:cxnLst/>
              <a:rect l="l" t="t" r="r" b="b"/>
              <a:pathLst>
                <a:path w="658645" h="817630" extrusionOk="0">
                  <a:moveTo>
                    <a:pt x="536005" y="412941"/>
                  </a:moveTo>
                  <a:lnTo>
                    <a:pt x="654496" y="586582"/>
                  </a:lnTo>
                  <a:cubicBezTo>
                    <a:pt x="662631" y="601136"/>
                    <a:pt x="657478" y="619519"/>
                    <a:pt x="642971" y="627730"/>
                  </a:cubicBezTo>
                  <a:lnTo>
                    <a:pt x="312739" y="813658"/>
                  </a:lnTo>
                  <a:cubicBezTo>
                    <a:pt x="298214" y="821783"/>
                    <a:pt x="279859" y="816630"/>
                    <a:pt x="271686" y="802133"/>
                  </a:cubicBezTo>
                  <a:lnTo>
                    <a:pt x="14511" y="234252"/>
                  </a:lnTo>
                  <a:cubicBezTo>
                    <a:pt x="-20988" y="155871"/>
                    <a:pt x="9330" y="63354"/>
                    <a:pt x="84330" y="21178"/>
                  </a:cubicBezTo>
                  <a:lnTo>
                    <a:pt x="84330" y="21178"/>
                  </a:lnTo>
                  <a:cubicBezTo>
                    <a:pt x="159330" y="-20980"/>
                    <a:pt x="254113" y="1185"/>
                    <a:pt x="302643" y="72232"/>
                  </a:cubicBezTo>
                  <a:lnTo>
                    <a:pt x="491714" y="348457"/>
                  </a:lnTo>
                </a:path>
              </a:pathLst>
            </a:custGeom>
            <a:solidFill>
              <a:srgbClr val="E4E63B"/>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2" name="Google Shape;2032;p8"/>
            <p:cNvSpPr/>
            <p:nvPr/>
          </p:nvSpPr>
          <p:spPr>
            <a:xfrm>
              <a:off x="5896334" y="3051547"/>
              <a:ext cx="312495" cy="470488"/>
            </a:xfrm>
            <a:custGeom>
              <a:avLst/>
              <a:gdLst/>
              <a:ahLst/>
              <a:cxnLst/>
              <a:rect l="l" t="t" r="r" b="b"/>
              <a:pathLst>
                <a:path w="312495" h="470488" extrusionOk="0">
                  <a:moveTo>
                    <a:pt x="284240" y="463340"/>
                  </a:moveTo>
                  <a:lnTo>
                    <a:pt x="284240" y="463340"/>
                  </a:lnTo>
                  <a:cubicBezTo>
                    <a:pt x="257818" y="478132"/>
                    <a:pt x="224413" y="468807"/>
                    <a:pt x="209469" y="442480"/>
                  </a:cubicBezTo>
                  <a:lnTo>
                    <a:pt x="6681" y="81768"/>
                  </a:lnTo>
                  <a:cubicBezTo>
                    <a:pt x="-8044" y="55289"/>
                    <a:pt x="1300" y="21885"/>
                    <a:pt x="27637" y="6902"/>
                  </a:cubicBezTo>
                  <a:lnTo>
                    <a:pt x="27637" y="6902"/>
                  </a:lnTo>
                  <a:cubicBezTo>
                    <a:pt x="54059" y="-7890"/>
                    <a:pt x="87463" y="1435"/>
                    <a:pt x="102408" y="27762"/>
                  </a:cubicBezTo>
                  <a:lnTo>
                    <a:pt x="305195" y="388092"/>
                  </a:lnTo>
                  <a:cubicBezTo>
                    <a:pt x="319978" y="414562"/>
                    <a:pt x="310615" y="448005"/>
                    <a:pt x="284240" y="462959"/>
                  </a:cubicBezTo>
                  <a:close/>
                </a:path>
              </a:pathLst>
            </a:custGeom>
            <a:solidFill>
              <a:srgbClr val="C9D22B"/>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3" name="Google Shape;2033;p8"/>
            <p:cNvSpPr/>
            <p:nvPr/>
          </p:nvSpPr>
          <p:spPr>
            <a:xfrm>
              <a:off x="6104382" y="3694270"/>
              <a:ext cx="162305" cy="130397"/>
            </a:xfrm>
            <a:custGeom>
              <a:avLst/>
              <a:gdLst/>
              <a:ahLst/>
              <a:cxnLst/>
              <a:rect l="l" t="t" r="r" b="b"/>
              <a:pathLst>
                <a:path w="162305" h="130397" extrusionOk="0">
                  <a:moveTo>
                    <a:pt x="162306" y="97250"/>
                  </a:moveTo>
                  <a:lnTo>
                    <a:pt x="103346" y="130397"/>
                  </a:lnTo>
                  <a:lnTo>
                    <a:pt x="0" y="33147"/>
                  </a:lnTo>
                  <a:lnTo>
                    <a:pt x="58865" y="0"/>
                  </a:lnTo>
                  <a:lnTo>
                    <a:pt x="162306" y="97250"/>
                  </a:lnTo>
                  <a:lnTo>
                    <a:pt x="162306" y="9725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4" name="Google Shape;2034;p8"/>
            <p:cNvSpPr/>
            <p:nvPr/>
          </p:nvSpPr>
          <p:spPr>
            <a:xfrm>
              <a:off x="5762846" y="2925889"/>
              <a:ext cx="386874" cy="812304"/>
            </a:xfrm>
            <a:custGeom>
              <a:avLst/>
              <a:gdLst/>
              <a:ahLst/>
              <a:cxnLst/>
              <a:rect l="l" t="t" r="r" b="b"/>
              <a:pathLst>
                <a:path w="386874" h="812304" extrusionOk="0">
                  <a:moveTo>
                    <a:pt x="123882" y="-123"/>
                  </a:moveTo>
                  <a:cubicBezTo>
                    <a:pt x="73543" y="48607"/>
                    <a:pt x="59274" y="123730"/>
                    <a:pt x="88259" y="187519"/>
                  </a:cubicBezTo>
                  <a:lnTo>
                    <a:pt x="345434" y="755400"/>
                  </a:lnTo>
                  <a:cubicBezTo>
                    <a:pt x="353644" y="769906"/>
                    <a:pt x="372028" y="775059"/>
                    <a:pt x="386582" y="766925"/>
                  </a:cubicBezTo>
                  <a:lnTo>
                    <a:pt x="312858" y="808359"/>
                  </a:lnTo>
                  <a:cubicBezTo>
                    <a:pt x="298304" y="816436"/>
                    <a:pt x="279949" y="811302"/>
                    <a:pt x="271710" y="796833"/>
                  </a:cubicBezTo>
                  <a:lnTo>
                    <a:pt x="14535" y="228953"/>
                  </a:lnTo>
                  <a:cubicBezTo>
                    <a:pt x="-20984" y="150562"/>
                    <a:pt x="9277" y="58027"/>
                    <a:pt x="84258" y="15783"/>
                  </a:cubicBezTo>
                  <a:cubicBezTo>
                    <a:pt x="96660" y="8735"/>
                    <a:pt x="109957" y="3382"/>
                    <a:pt x="123787" y="-123"/>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35" name="Google Shape;2035;p8"/>
            <p:cNvSpPr/>
            <p:nvPr/>
          </p:nvSpPr>
          <p:spPr>
            <a:xfrm>
              <a:off x="5893525" y="3060897"/>
              <a:ext cx="291914" cy="465089"/>
            </a:xfrm>
            <a:custGeom>
              <a:avLst/>
              <a:gdLst/>
              <a:ahLst/>
              <a:cxnLst/>
              <a:rect l="l" t="t" r="r" b="b"/>
              <a:pathLst>
                <a:path w="291914" h="465089" extrusionOk="0">
                  <a:moveTo>
                    <a:pt x="291621" y="440178"/>
                  </a:moveTo>
                  <a:cubicBezTo>
                    <a:pt x="288926" y="448789"/>
                    <a:pt x="283125" y="456094"/>
                    <a:pt x="275334" y="460657"/>
                  </a:cubicBezTo>
                  <a:cubicBezTo>
                    <a:pt x="254855" y="472087"/>
                    <a:pt x="226185" y="459990"/>
                    <a:pt x="211326" y="433701"/>
                  </a:cubicBezTo>
                  <a:lnTo>
                    <a:pt x="8443" y="72894"/>
                  </a:lnTo>
                  <a:cubicBezTo>
                    <a:pt x="-6416" y="46605"/>
                    <a:pt x="-1844" y="15744"/>
                    <a:pt x="18540" y="4219"/>
                  </a:cubicBezTo>
                  <a:cubicBezTo>
                    <a:pt x="26464" y="-87"/>
                    <a:pt x="35713" y="-1239"/>
                    <a:pt x="44448" y="980"/>
                  </a:cubicBezTo>
                  <a:cubicBezTo>
                    <a:pt x="39742" y="17211"/>
                    <a:pt x="41981" y="34661"/>
                    <a:pt x="50639" y="49177"/>
                  </a:cubicBezTo>
                  <a:lnTo>
                    <a:pt x="253521" y="409984"/>
                  </a:lnTo>
                  <a:cubicBezTo>
                    <a:pt x="261484" y="424900"/>
                    <a:pt x="275286" y="435835"/>
                    <a:pt x="291621" y="440178"/>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2036" name="Google Shape;2036;p8"/>
          <p:cNvSpPr txBox="1">
            <a:spLocks noGrp="1"/>
          </p:cNvSpPr>
          <p:nvPr>
            <p:ph type="body" idx="1"/>
          </p:nvPr>
        </p:nvSpPr>
        <p:spPr>
          <a:xfrm rot="-588476">
            <a:off x="3526060" y="3037249"/>
            <a:ext cx="5101969" cy="2071658"/>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2037" name="Google Shape;2037;p8"/>
          <p:cNvSpPr txBox="1">
            <a:spLocks noGrp="1"/>
          </p:cNvSpPr>
          <p:nvPr>
            <p:ph type="title"/>
          </p:nvPr>
        </p:nvSpPr>
        <p:spPr>
          <a:xfrm rot="-588476">
            <a:off x="3287190" y="2132347"/>
            <a:ext cx="5101969" cy="762354"/>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038" name="Google Shape;2038;p8"/>
          <p:cNvSpPr/>
          <p:nvPr/>
        </p:nvSpPr>
        <p:spPr>
          <a:xfrm rot="10800000" flipH="1">
            <a:off x="2" y="3968910"/>
            <a:ext cx="2613329" cy="2889093"/>
          </a:xfrm>
          <a:custGeom>
            <a:avLst/>
            <a:gdLst/>
            <a:ahLst/>
            <a:cxnLst/>
            <a:rect l="l" t="t" r="r" b="b"/>
            <a:pathLst>
              <a:path w="4564766" h="5046450" extrusionOk="0">
                <a:moveTo>
                  <a:pt x="0" y="0"/>
                </a:moveTo>
                <a:cubicBezTo>
                  <a:pt x="1428005" y="0"/>
                  <a:pt x="2856105" y="0"/>
                  <a:pt x="4284110" y="0"/>
                </a:cubicBezTo>
                <a:cubicBezTo>
                  <a:pt x="4370572" y="99208"/>
                  <a:pt x="4599711" y="388747"/>
                  <a:pt x="4560237" y="746961"/>
                </a:cubicBezTo>
                <a:cubicBezTo>
                  <a:pt x="4503166" y="1265639"/>
                  <a:pt x="3925896" y="1538532"/>
                  <a:pt x="3782934" y="1606066"/>
                </a:cubicBezTo>
                <a:cubicBezTo>
                  <a:pt x="2955693" y="1997095"/>
                  <a:pt x="1716973" y="1370839"/>
                  <a:pt x="1072549" y="2393642"/>
                </a:cubicBezTo>
                <a:cubicBezTo>
                  <a:pt x="558152" y="3210134"/>
                  <a:pt x="1357903" y="4237027"/>
                  <a:pt x="1174801" y="4653928"/>
                </a:cubicBezTo>
                <a:cubicBezTo>
                  <a:pt x="898674" y="5282943"/>
                  <a:pt x="248733" y="4969339"/>
                  <a:pt x="4185" y="4960779"/>
                </a:cubicBezTo>
              </a:path>
            </a:pathLst>
          </a:custGeom>
          <a:solidFill>
            <a:schemeClr val="dk1"/>
          </a:solidFill>
          <a:ln>
            <a:noFill/>
          </a:ln>
          <a:effectLst>
            <a:outerShdw blurRad="127000" dist="127000" dir="1620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a:solidFill>
                <a:srgbClr val="FFFFFF"/>
              </a:solidFill>
            </a:endParaRPr>
          </a:p>
        </p:txBody>
      </p:sp>
      <p:sp>
        <p:nvSpPr>
          <p:cNvPr id="2039" name="Google Shape;2039;p8"/>
          <p:cNvSpPr/>
          <p:nvPr/>
        </p:nvSpPr>
        <p:spPr>
          <a:xfrm flipH="1">
            <a:off x="9578677" y="-25315"/>
            <a:ext cx="2613329" cy="2889093"/>
          </a:xfrm>
          <a:custGeom>
            <a:avLst/>
            <a:gdLst/>
            <a:ahLst/>
            <a:cxnLst/>
            <a:rect l="l" t="t" r="r" b="b"/>
            <a:pathLst>
              <a:path w="4564766" h="5046450" extrusionOk="0">
                <a:moveTo>
                  <a:pt x="0" y="0"/>
                </a:moveTo>
                <a:cubicBezTo>
                  <a:pt x="1428005" y="0"/>
                  <a:pt x="2856105" y="0"/>
                  <a:pt x="4284110" y="0"/>
                </a:cubicBezTo>
                <a:cubicBezTo>
                  <a:pt x="4370572" y="99208"/>
                  <a:pt x="4599711" y="388747"/>
                  <a:pt x="4560237" y="746961"/>
                </a:cubicBezTo>
                <a:cubicBezTo>
                  <a:pt x="4503166" y="1265639"/>
                  <a:pt x="3925896" y="1538532"/>
                  <a:pt x="3782934" y="1606066"/>
                </a:cubicBezTo>
                <a:cubicBezTo>
                  <a:pt x="2955693" y="1997095"/>
                  <a:pt x="1716973" y="1370839"/>
                  <a:pt x="1072549" y="2393642"/>
                </a:cubicBezTo>
                <a:cubicBezTo>
                  <a:pt x="558152" y="3210134"/>
                  <a:pt x="1357903" y="4237027"/>
                  <a:pt x="1174801" y="4653928"/>
                </a:cubicBezTo>
                <a:cubicBezTo>
                  <a:pt x="898674" y="5282943"/>
                  <a:pt x="248733" y="4969339"/>
                  <a:pt x="4185" y="4960779"/>
                </a:cubicBezTo>
              </a:path>
            </a:pathLst>
          </a:custGeom>
          <a:solidFill>
            <a:schemeClr val="dk1"/>
          </a:solidFill>
          <a:ln>
            <a:noFill/>
          </a:ln>
          <a:effectLst>
            <a:outerShdw blurRad="127000" dist="127000" dir="378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a:solidFill>
                <a:srgbClr val="FFFFFF"/>
              </a:solidFill>
            </a:endParaRPr>
          </a:p>
        </p:txBody>
      </p:sp>
      <p:sp>
        <p:nvSpPr>
          <p:cNvPr id="2040" name="Google Shape;2040;p8"/>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latin typeface="Barlow Condensed"/>
                <a:ea typeface="Barlow Condensed"/>
                <a:cs typeface="Barlow Condensed"/>
                <a:sym typeface="Barlow Condensed"/>
              </a:rPr>
              <a:t>SLIDESMANIA.COM</a:t>
            </a:r>
            <a:endParaRPr>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05 One column">
  <p:cSld name="CUSTOM_5">
    <p:spTree>
      <p:nvGrpSpPr>
        <p:cNvPr id="1" name="Shape 2067"/>
        <p:cNvGrpSpPr/>
        <p:nvPr/>
      </p:nvGrpSpPr>
      <p:grpSpPr>
        <a:xfrm>
          <a:off x="0" y="0"/>
          <a:ext cx="0" cy="0"/>
          <a:chOff x="0" y="0"/>
          <a:chExt cx="0" cy="0"/>
        </a:xfrm>
      </p:grpSpPr>
      <p:grpSp>
        <p:nvGrpSpPr>
          <p:cNvPr id="2068" name="Google Shape;2068;p10"/>
          <p:cNvGrpSpPr/>
          <p:nvPr/>
        </p:nvGrpSpPr>
        <p:grpSpPr>
          <a:xfrm>
            <a:off x="6961231" y="2916363"/>
            <a:ext cx="4925970" cy="3027237"/>
            <a:chOff x="7106606" y="3675388"/>
            <a:chExt cx="4925970" cy="3027237"/>
          </a:xfrm>
        </p:grpSpPr>
        <p:grpSp>
          <p:nvGrpSpPr>
            <p:cNvPr id="2069" name="Google Shape;2069;p10"/>
            <p:cNvGrpSpPr/>
            <p:nvPr/>
          </p:nvGrpSpPr>
          <p:grpSpPr>
            <a:xfrm>
              <a:off x="7106606" y="3675388"/>
              <a:ext cx="4925970" cy="3021827"/>
              <a:chOff x="5548994" y="566875"/>
              <a:chExt cx="2824200" cy="1732500"/>
            </a:xfrm>
          </p:grpSpPr>
          <p:grpSp>
            <p:nvGrpSpPr>
              <p:cNvPr id="2070" name="Google Shape;2070;p10"/>
              <p:cNvGrpSpPr/>
              <p:nvPr/>
            </p:nvGrpSpPr>
            <p:grpSpPr>
              <a:xfrm>
                <a:off x="6723350" y="566875"/>
                <a:ext cx="1552188" cy="1732500"/>
                <a:chOff x="6723350" y="566875"/>
                <a:chExt cx="1552188" cy="1732500"/>
              </a:xfrm>
            </p:grpSpPr>
            <p:cxnSp>
              <p:nvCxnSpPr>
                <p:cNvPr id="2071" name="Google Shape;2071;p10"/>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2" name="Google Shape;2072;p10"/>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3" name="Google Shape;2073;p10"/>
                <p:cNvCxnSpPr/>
                <p:nvPr/>
              </p:nvCxnSpPr>
              <p:spPr>
                <a:xfrm>
                  <a:off x="7166832"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4" name="Google Shape;2074;p10"/>
                <p:cNvCxnSpPr/>
                <p:nvPr/>
              </p:nvCxnSpPr>
              <p:spPr>
                <a:xfrm>
                  <a:off x="7388573"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5" name="Google Shape;2075;p10"/>
                <p:cNvCxnSpPr/>
                <p:nvPr/>
              </p:nvCxnSpPr>
              <p:spPr>
                <a:xfrm>
                  <a:off x="7610314"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6" name="Google Shape;2076;p10"/>
                <p:cNvCxnSpPr/>
                <p:nvPr/>
              </p:nvCxnSpPr>
              <p:spPr>
                <a:xfrm>
                  <a:off x="7832055"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7" name="Google Shape;2077;p10"/>
                <p:cNvCxnSpPr/>
                <p:nvPr/>
              </p:nvCxnSpPr>
              <p:spPr>
                <a:xfrm>
                  <a:off x="8053796"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78" name="Google Shape;2078;p10"/>
                <p:cNvCxnSpPr/>
                <p:nvPr/>
              </p:nvCxnSpPr>
              <p:spPr>
                <a:xfrm>
                  <a:off x="8275538" y="566875"/>
                  <a:ext cx="0" cy="1732500"/>
                </a:xfrm>
                <a:prstGeom prst="straightConnector1">
                  <a:avLst/>
                </a:prstGeom>
                <a:noFill/>
                <a:ln w="9525" cap="flat" cmpd="sng">
                  <a:solidFill>
                    <a:schemeClr val="dk1"/>
                  </a:solidFill>
                  <a:prstDash val="solid"/>
                  <a:round/>
                  <a:headEnd type="none" w="med" len="med"/>
                  <a:tailEnd type="none" w="med" len="med"/>
                </a:ln>
              </p:spPr>
            </p:cxnSp>
          </p:grpSp>
          <p:grpSp>
            <p:nvGrpSpPr>
              <p:cNvPr id="2079" name="Google Shape;2079;p10"/>
              <p:cNvGrpSpPr/>
              <p:nvPr/>
            </p:nvGrpSpPr>
            <p:grpSpPr>
              <a:xfrm rot="5400000">
                <a:off x="6184998" y="21028"/>
                <a:ext cx="1552194" cy="2824200"/>
                <a:chOff x="6723350" y="566874"/>
                <a:chExt cx="1552194" cy="2824200"/>
              </a:xfrm>
            </p:grpSpPr>
            <p:cxnSp>
              <p:nvCxnSpPr>
                <p:cNvPr id="2080" name="Google Shape;2080;p10"/>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81" name="Google Shape;2081;p10"/>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2082" name="Google Shape;2082;p10"/>
                <p:cNvCxnSpPr/>
                <p:nvPr/>
              </p:nvCxnSpPr>
              <p:spPr>
                <a:xfrm rot="5400000">
                  <a:off x="5882832" y="1850875"/>
                  <a:ext cx="2568000" cy="0"/>
                </a:xfrm>
                <a:prstGeom prst="straightConnector1">
                  <a:avLst/>
                </a:prstGeom>
                <a:noFill/>
                <a:ln w="9525" cap="flat" cmpd="sng">
                  <a:solidFill>
                    <a:schemeClr val="dk1"/>
                  </a:solidFill>
                  <a:prstDash val="solid"/>
                  <a:round/>
                  <a:headEnd type="none" w="med" len="med"/>
                  <a:tailEnd type="none" w="med" len="med"/>
                </a:ln>
              </p:spPr>
            </p:cxnSp>
            <p:cxnSp>
              <p:nvCxnSpPr>
                <p:cNvPr id="2083" name="Google Shape;2083;p10"/>
                <p:cNvCxnSpPr/>
                <p:nvPr/>
              </p:nvCxnSpPr>
              <p:spPr>
                <a:xfrm rot="5400000">
                  <a:off x="5976475" y="1978974"/>
                  <a:ext cx="2824200" cy="0"/>
                </a:xfrm>
                <a:prstGeom prst="straightConnector1">
                  <a:avLst/>
                </a:prstGeom>
                <a:noFill/>
                <a:ln w="9525" cap="flat" cmpd="sng">
                  <a:solidFill>
                    <a:schemeClr val="dk1"/>
                  </a:solidFill>
                  <a:prstDash val="solid"/>
                  <a:round/>
                  <a:headEnd type="none" w="med" len="med"/>
                  <a:tailEnd type="none" w="med" len="med"/>
                </a:ln>
              </p:spPr>
            </p:cxnSp>
            <p:cxnSp>
              <p:nvCxnSpPr>
                <p:cNvPr id="2084" name="Google Shape;2084;p10"/>
                <p:cNvCxnSpPr/>
                <p:nvPr/>
              </p:nvCxnSpPr>
              <p:spPr>
                <a:xfrm rot="5400000">
                  <a:off x="6222667" y="1954524"/>
                  <a:ext cx="2775300" cy="0"/>
                </a:xfrm>
                <a:prstGeom prst="straightConnector1">
                  <a:avLst/>
                </a:prstGeom>
                <a:noFill/>
                <a:ln w="9525" cap="flat" cmpd="sng">
                  <a:solidFill>
                    <a:schemeClr val="dk1"/>
                  </a:solidFill>
                  <a:prstDash val="solid"/>
                  <a:round/>
                  <a:headEnd type="none" w="med" len="med"/>
                  <a:tailEnd type="none" w="med" len="med"/>
                </a:ln>
              </p:spPr>
            </p:cxnSp>
            <p:cxnSp>
              <p:nvCxnSpPr>
                <p:cNvPr id="2085" name="Google Shape;2085;p10"/>
                <p:cNvCxnSpPr/>
                <p:nvPr/>
              </p:nvCxnSpPr>
              <p:spPr>
                <a:xfrm rot="5400000">
                  <a:off x="6606109" y="1792824"/>
                  <a:ext cx="2451900" cy="0"/>
                </a:xfrm>
                <a:prstGeom prst="straightConnector1">
                  <a:avLst/>
                </a:prstGeom>
                <a:noFill/>
                <a:ln w="9525" cap="flat" cmpd="sng">
                  <a:solidFill>
                    <a:schemeClr val="dk1"/>
                  </a:solidFill>
                  <a:prstDash val="solid"/>
                  <a:round/>
                  <a:headEnd type="none" w="med" len="med"/>
                  <a:tailEnd type="none" w="med" len="med"/>
                </a:ln>
              </p:spPr>
            </p:cxnSp>
            <p:cxnSp>
              <p:nvCxnSpPr>
                <p:cNvPr id="2086" name="Google Shape;2086;p10"/>
                <p:cNvCxnSpPr/>
                <p:nvPr/>
              </p:nvCxnSpPr>
              <p:spPr>
                <a:xfrm rot="5400000">
                  <a:off x="6943652" y="1677024"/>
                  <a:ext cx="2220300" cy="0"/>
                </a:xfrm>
                <a:prstGeom prst="straightConnector1">
                  <a:avLst/>
                </a:prstGeom>
                <a:noFill/>
                <a:ln w="9525" cap="flat" cmpd="sng">
                  <a:solidFill>
                    <a:schemeClr val="dk1"/>
                  </a:solidFill>
                  <a:prstDash val="solid"/>
                  <a:round/>
                  <a:headEnd type="none" w="med" len="med"/>
                  <a:tailEnd type="none" w="med" len="med"/>
                </a:ln>
              </p:spPr>
            </p:cxnSp>
            <p:cxnSp>
              <p:nvCxnSpPr>
                <p:cNvPr id="2087" name="Google Shape;2087;p10"/>
                <p:cNvCxnSpPr/>
                <p:nvPr/>
              </p:nvCxnSpPr>
              <p:spPr>
                <a:xfrm rot="5400000">
                  <a:off x="7092194" y="1750224"/>
                  <a:ext cx="2366700" cy="0"/>
                </a:xfrm>
                <a:prstGeom prst="straightConnector1">
                  <a:avLst/>
                </a:prstGeom>
                <a:noFill/>
                <a:ln w="9525" cap="flat" cmpd="sng">
                  <a:solidFill>
                    <a:schemeClr val="dk1"/>
                  </a:solidFill>
                  <a:prstDash val="solid"/>
                  <a:round/>
                  <a:headEnd type="none" w="med" len="med"/>
                  <a:tailEnd type="none" w="med" len="med"/>
                </a:ln>
              </p:spPr>
            </p:cxnSp>
          </p:grpSp>
        </p:grpSp>
        <p:cxnSp>
          <p:nvCxnSpPr>
            <p:cNvPr id="2088" name="Google Shape;2088;p10"/>
            <p:cNvCxnSpPr/>
            <p:nvPr/>
          </p:nvCxnSpPr>
          <p:spPr>
            <a:xfrm>
              <a:off x="8743450" y="4361875"/>
              <a:ext cx="0" cy="2335500"/>
            </a:xfrm>
            <a:prstGeom prst="straightConnector1">
              <a:avLst/>
            </a:prstGeom>
            <a:noFill/>
            <a:ln w="9525" cap="flat" cmpd="sng">
              <a:solidFill>
                <a:schemeClr val="dk1"/>
              </a:solidFill>
              <a:prstDash val="solid"/>
              <a:round/>
              <a:headEnd type="none" w="med" len="med"/>
              <a:tailEnd type="none" w="med" len="med"/>
            </a:ln>
          </p:spPr>
        </p:cxnSp>
        <p:cxnSp>
          <p:nvCxnSpPr>
            <p:cNvPr id="2089" name="Google Shape;2089;p10"/>
            <p:cNvCxnSpPr/>
            <p:nvPr/>
          </p:nvCxnSpPr>
          <p:spPr>
            <a:xfrm>
              <a:off x="8351550" y="4351250"/>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2090" name="Google Shape;2090;p10"/>
            <p:cNvCxnSpPr/>
            <p:nvPr/>
          </p:nvCxnSpPr>
          <p:spPr>
            <a:xfrm>
              <a:off x="7959650" y="4356625"/>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2091" name="Google Shape;2091;p10"/>
            <p:cNvCxnSpPr/>
            <p:nvPr/>
          </p:nvCxnSpPr>
          <p:spPr>
            <a:xfrm>
              <a:off x="7567750" y="4356625"/>
              <a:ext cx="0" cy="1239300"/>
            </a:xfrm>
            <a:prstGeom prst="straightConnector1">
              <a:avLst/>
            </a:prstGeom>
            <a:noFill/>
            <a:ln w="9525" cap="flat" cmpd="sng">
              <a:solidFill>
                <a:schemeClr val="dk1"/>
              </a:solidFill>
              <a:prstDash val="solid"/>
              <a:round/>
              <a:headEnd type="none" w="med" len="med"/>
              <a:tailEnd type="none" w="med" len="med"/>
            </a:ln>
          </p:spPr>
        </p:cxnSp>
        <p:cxnSp>
          <p:nvCxnSpPr>
            <p:cNvPr id="2092" name="Google Shape;2092;p10"/>
            <p:cNvCxnSpPr/>
            <p:nvPr/>
          </p:nvCxnSpPr>
          <p:spPr>
            <a:xfrm>
              <a:off x="7175850" y="4635425"/>
              <a:ext cx="0" cy="567000"/>
            </a:xfrm>
            <a:prstGeom prst="straightConnector1">
              <a:avLst/>
            </a:prstGeom>
            <a:noFill/>
            <a:ln w="9525" cap="flat" cmpd="sng">
              <a:solidFill>
                <a:schemeClr val="dk1"/>
              </a:solidFill>
              <a:prstDash val="solid"/>
              <a:round/>
              <a:headEnd type="none" w="med" len="med"/>
              <a:tailEnd type="none" w="med" len="med"/>
            </a:ln>
          </p:spPr>
        </p:cxnSp>
      </p:grpSp>
      <p:grpSp>
        <p:nvGrpSpPr>
          <p:cNvPr id="2093" name="Google Shape;2093;p10"/>
          <p:cNvGrpSpPr/>
          <p:nvPr/>
        </p:nvGrpSpPr>
        <p:grpSpPr>
          <a:xfrm rot="-3455812">
            <a:off x="7657306" y="2209197"/>
            <a:ext cx="3638637" cy="4122850"/>
            <a:chOff x="2776676" y="1854071"/>
            <a:chExt cx="3295887" cy="3734488"/>
          </a:xfrm>
        </p:grpSpPr>
        <p:sp>
          <p:nvSpPr>
            <p:cNvPr id="2094" name="Google Shape;2094;p10"/>
            <p:cNvSpPr/>
            <p:nvPr/>
          </p:nvSpPr>
          <p:spPr>
            <a:xfrm rot="2040450">
              <a:off x="4236405" y="2008362"/>
              <a:ext cx="282943" cy="299407"/>
            </a:xfrm>
            <a:custGeom>
              <a:avLst/>
              <a:gdLst/>
              <a:ahLst/>
              <a:cxnLst/>
              <a:rect l="l" t="t" r="r" b="b"/>
              <a:pathLst>
                <a:path w="282590" h="299033" extrusionOk="0">
                  <a:moveTo>
                    <a:pt x="279686" y="153338"/>
                  </a:moveTo>
                  <a:lnTo>
                    <a:pt x="78299" y="299233"/>
                  </a:lnTo>
                  <a:lnTo>
                    <a:pt x="42764" y="192708"/>
                  </a:lnTo>
                  <a:lnTo>
                    <a:pt x="1124" y="68572"/>
                  </a:lnTo>
                  <a:lnTo>
                    <a:pt x="-2790" y="56519"/>
                  </a:lnTo>
                  <a:cubicBezTo>
                    <a:pt x="-3493" y="50476"/>
                    <a:pt x="-911" y="44512"/>
                    <a:pt x="3942" y="40865"/>
                  </a:cubicBezTo>
                  <a:cubicBezTo>
                    <a:pt x="13334" y="35738"/>
                    <a:pt x="25153" y="38783"/>
                    <a:pt x="30867" y="47831"/>
                  </a:cubicBezTo>
                  <a:cubicBezTo>
                    <a:pt x="24918" y="40724"/>
                    <a:pt x="24135" y="30619"/>
                    <a:pt x="28988" y="22706"/>
                  </a:cubicBezTo>
                  <a:cubicBezTo>
                    <a:pt x="35094" y="15740"/>
                    <a:pt x="49572" y="16993"/>
                    <a:pt x="58731" y="28655"/>
                  </a:cubicBezTo>
                  <a:cubicBezTo>
                    <a:pt x="53564" y="22229"/>
                    <a:pt x="52469" y="13447"/>
                    <a:pt x="55913" y="5957"/>
                  </a:cubicBezTo>
                  <a:cubicBezTo>
                    <a:pt x="61626" y="-509"/>
                    <a:pt x="71253" y="-1683"/>
                    <a:pt x="78377" y="3217"/>
                  </a:cubicBezTo>
                  <a:lnTo>
                    <a:pt x="88786" y="11044"/>
                  </a:lnTo>
                  <a:lnTo>
                    <a:pt x="91604" y="13157"/>
                  </a:lnTo>
                  <a:lnTo>
                    <a:pt x="141539" y="50336"/>
                  </a:lnTo>
                  <a:lnTo>
                    <a:pt x="149366" y="56284"/>
                  </a:lnTo>
                  <a:lnTo>
                    <a:pt x="174257" y="74756"/>
                  </a:lnTo>
                  <a:lnTo>
                    <a:pt x="182788" y="81017"/>
                  </a:lnTo>
                  <a:lnTo>
                    <a:pt x="187014" y="84226"/>
                  </a:lnTo>
                  <a:lnTo>
                    <a:pt x="278043" y="15200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5" name="Google Shape;2095;p10"/>
            <p:cNvSpPr/>
            <p:nvPr/>
          </p:nvSpPr>
          <p:spPr>
            <a:xfrm rot="2040450">
              <a:off x="4233954" y="1994237"/>
              <a:ext cx="167314" cy="278753"/>
            </a:xfrm>
            <a:custGeom>
              <a:avLst/>
              <a:gdLst/>
              <a:ahLst/>
              <a:cxnLst/>
              <a:rect l="l" t="t" r="r" b="b"/>
              <a:pathLst>
                <a:path w="167105" h="278405" extrusionOk="0">
                  <a:moveTo>
                    <a:pt x="0" y="10723"/>
                  </a:moveTo>
                  <a:lnTo>
                    <a:pt x="23011" y="0"/>
                  </a:lnTo>
                  <a:lnTo>
                    <a:pt x="167106" y="241462"/>
                  </a:lnTo>
                  <a:lnTo>
                    <a:pt x="89306" y="278405"/>
                  </a:lnTo>
                  <a:lnTo>
                    <a:pt x="0" y="10723"/>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6" name="Google Shape;2096;p10"/>
            <p:cNvSpPr/>
            <p:nvPr/>
          </p:nvSpPr>
          <p:spPr>
            <a:xfrm rot="2040450">
              <a:off x="4304592" y="2020010"/>
              <a:ext cx="240588" cy="231027"/>
            </a:xfrm>
            <a:custGeom>
              <a:avLst/>
              <a:gdLst/>
              <a:ahLst/>
              <a:cxnLst/>
              <a:rect l="l" t="t" r="r" b="b"/>
              <a:pathLst>
                <a:path w="240288" h="230739" extrusionOk="0">
                  <a:moveTo>
                    <a:pt x="16515" y="0"/>
                  </a:moveTo>
                  <a:lnTo>
                    <a:pt x="0" y="17924"/>
                  </a:lnTo>
                  <a:lnTo>
                    <a:pt x="183621" y="230739"/>
                  </a:lnTo>
                  <a:lnTo>
                    <a:pt x="240288" y="170315"/>
                  </a:lnTo>
                  <a:lnTo>
                    <a:pt x="165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7" name="Google Shape;2097;p10"/>
            <p:cNvSpPr/>
            <p:nvPr/>
          </p:nvSpPr>
          <p:spPr>
            <a:xfrm rot="2040450">
              <a:off x="4301426" y="1878022"/>
              <a:ext cx="131969" cy="151484"/>
            </a:xfrm>
            <a:custGeom>
              <a:avLst/>
              <a:gdLst/>
              <a:ahLst/>
              <a:cxnLst/>
              <a:rect l="l" t="t" r="r" b="b"/>
              <a:pathLst>
                <a:path w="131804" h="151295" extrusionOk="0">
                  <a:moveTo>
                    <a:pt x="128901" y="98193"/>
                  </a:moveTo>
                  <a:cubicBezTo>
                    <a:pt x="121779" y="93293"/>
                    <a:pt x="112152" y="94467"/>
                    <a:pt x="106439" y="100932"/>
                  </a:cubicBezTo>
                  <a:cubicBezTo>
                    <a:pt x="103072" y="108438"/>
                    <a:pt x="104169" y="117173"/>
                    <a:pt x="109255" y="123630"/>
                  </a:cubicBezTo>
                  <a:cubicBezTo>
                    <a:pt x="100177" y="111968"/>
                    <a:pt x="85775" y="110716"/>
                    <a:pt x="79591" y="117682"/>
                  </a:cubicBezTo>
                  <a:cubicBezTo>
                    <a:pt x="74661" y="125532"/>
                    <a:pt x="75442" y="135661"/>
                    <a:pt x="81391" y="142728"/>
                  </a:cubicBezTo>
                  <a:cubicBezTo>
                    <a:pt x="75599" y="133751"/>
                    <a:pt x="63937" y="130745"/>
                    <a:pt x="54545" y="135841"/>
                  </a:cubicBezTo>
                  <a:cubicBezTo>
                    <a:pt x="49615" y="139449"/>
                    <a:pt x="47031" y="145429"/>
                    <a:pt x="47737" y="151494"/>
                  </a:cubicBezTo>
                  <a:lnTo>
                    <a:pt x="-2904" y="199"/>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8" name="Google Shape;2098;p10"/>
            <p:cNvSpPr/>
            <p:nvPr/>
          </p:nvSpPr>
          <p:spPr>
            <a:xfrm rot="2040450">
              <a:off x="3373041" y="2462771"/>
              <a:ext cx="2101952" cy="2775316"/>
            </a:xfrm>
            <a:custGeom>
              <a:avLst/>
              <a:gdLst/>
              <a:ahLst/>
              <a:cxnLst/>
              <a:rect l="l" t="t" r="r" b="b"/>
              <a:pathLst>
                <a:path w="2099329" h="2771853" extrusionOk="0">
                  <a:moveTo>
                    <a:pt x="210596" y="22830"/>
                  </a:moveTo>
                  <a:lnTo>
                    <a:pt x="211066" y="22830"/>
                  </a:lnTo>
                  <a:lnTo>
                    <a:pt x="2096426" y="2625688"/>
                  </a:lnTo>
                  <a:lnTo>
                    <a:pt x="1894255" y="2772053"/>
                  </a:lnTo>
                  <a:lnTo>
                    <a:pt x="8973" y="168881"/>
                  </a:lnTo>
                  <a:lnTo>
                    <a:pt x="9444" y="168881"/>
                  </a:lnTo>
                  <a:cubicBezTo>
                    <a:pt x="7798" y="167379"/>
                    <a:pt x="6312" y="165698"/>
                    <a:pt x="5060" y="163872"/>
                  </a:cubicBezTo>
                  <a:cubicBezTo>
                    <a:pt x="-8481" y="145262"/>
                    <a:pt x="-4332" y="119227"/>
                    <a:pt x="14295" y="105717"/>
                  </a:cubicBezTo>
                  <a:cubicBezTo>
                    <a:pt x="30968" y="93562"/>
                    <a:pt x="54057" y="95566"/>
                    <a:pt x="68379" y="110413"/>
                  </a:cubicBezTo>
                  <a:lnTo>
                    <a:pt x="69319" y="109787"/>
                  </a:lnTo>
                  <a:cubicBezTo>
                    <a:pt x="59692" y="91557"/>
                    <a:pt x="64936" y="69017"/>
                    <a:pt x="81686" y="56955"/>
                  </a:cubicBezTo>
                  <a:cubicBezTo>
                    <a:pt x="98357" y="44800"/>
                    <a:pt x="121446" y="46804"/>
                    <a:pt x="135770" y="61651"/>
                  </a:cubicBezTo>
                  <a:lnTo>
                    <a:pt x="136710" y="60947"/>
                  </a:lnTo>
                  <a:cubicBezTo>
                    <a:pt x="127003" y="42726"/>
                    <a:pt x="132327" y="20153"/>
                    <a:pt x="149075" y="8115"/>
                  </a:cubicBezTo>
                  <a:cubicBezTo>
                    <a:pt x="167705" y="-5371"/>
                    <a:pt x="193767" y="-1207"/>
                    <a:pt x="207229" y="17421"/>
                  </a:cubicBezTo>
                  <a:cubicBezTo>
                    <a:pt x="207229" y="17421"/>
                    <a:pt x="207229" y="17429"/>
                    <a:pt x="207229" y="17429"/>
                  </a:cubicBezTo>
                  <a:cubicBezTo>
                    <a:pt x="208561" y="19112"/>
                    <a:pt x="209656" y="20920"/>
                    <a:pt x="210596" y="22830"/>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099" name="Google Shape;2099;p10"/>
            <p:cNvSpPr/>
            <p:nvPr/>
          </p:nvSpPr>
          <p:spPr>
            <a:xfrm rot="2040450">
              <a:off x="3358258" y="2512956"/>
              <a:ext cx="1963398" cy="2678022"/>
            </a:xfrm>
            <a:custGeom>
              <a:avLst/>
              <a:gdLst/>
              <a:ahLst/>
              <a:cxnLst/>
              <a:rect l="l" t="t" r="r" b="b"/>
              <a:pathLst>
                <a:path w="1960948" h="2674681" extrusionOk="0">
                  <a:moveTo>
                    <a:pt x="58048" y="5023"/>
                  </a:moveTo>
                  <a:lnTo>
                    <a:pt x="1958045" y="2628624"/>
                  </a:lnTo>
                  <a:lnTo>
                    <a:pt x="1894254" y="2674881"/>
                  </a:lnTo>
                  <a:lnTo>
                    <a:pt x="8973" y="71631"/>
                  </a:lnTo>
                  <a:lnTo>
                    <a:pt x="9441" y="71240"/>
                  </a:lnTo>
                  <a:cubicBezTo>
                    <a:pt x="7798" y="69756"/>
                    <a:pt x="6311" y="68073"/>
                    <a:pt x="5060" y="66230"/>
                  </a:cubicBezTo>
                  <a:cubicBezTo>
                    <a:pt x="-8404" y="47720"/>
                    <a:pt x="-4412" y="21770"/>
                    <a:pt x="14138" y="8271"/>
                  </a:cubicBezTo>
                  <a:cubicBezTo>
                    <a:pt x="14217" y="8232"/>
                    <a:pt x="14217" y="8193"/>
                    <a:pt x="14295" y="8154"/>
                  </a:cubicBezTo>
                  <a:cubicBezTo>
                    <a:pt x="27052" y="-1182"/>
                    <a:pt x="44038" y="-2398"/>
                    <a:pt x="58048" y="502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0" name="Google Shape;2100;p10"/>
            <p:cNvSpPr/>
            <p:nvPr/>
          </p:nvSpPr>
          <p:spPr>
            <a:xfrm rot="2040450">
              <a:off x="3524186" y="2506530"/>
              <a:ext cx="1967022" cy="2680384"/>
            </a:xfrm>
            <a:custGeom>
              <a:avLst/>
              <a:gdLst/>
              <a:ahLst/>
              <a:cxnLst/>
              <a:rect l="l" t="t" r="r" b="b"/>
              <a:pathLst>
                <a:path w="1964568" h="2677040" extrusionOk="0">
                  <a:moveTo>
                    <a:pt x="61590" y="4408"/>
                  </a:moveTo>
                  <a:lnTo>
                    <a:pt x="1961665" y="2628008"/>
                  </a:lnTo>
                  <a:lnTo>
                    <a:pt x="1893728" y="2677240"/>
                  </a:lnTo>
                  <a:lnTo>
                    <a:pt x="8366" y="73990"/>
                  </a:lnTo>
                  <a:lnTo>
                    <a:pt x="8915" y="73990"/>
                  </a:lnTo>
                  <a:cubicBezTo>
                    <a:pt x="7271" y="72487"/>
                    <a:pt x="5785" y="70812"/>
                    <a:pt x="4453" y="68980"/>
                  </a:cubicBezTo>
                  <a:cubicBezTo>
                    <a:pt x="-8774" y="49342"/>
                    <a:pt x="-3688" y="22692"/>
                    <a:pt x="15880" y="9339"/>
                  </a:cubicBezTo>
                  <a:cubicBezTo>
                    <a:pt x="28952" y="-735"/>
                    <a:pt x="46641" y="-2637"/>
                    <a:pt x="61590" y="440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01" name="Google Shape;2101;p10"/>
          <p:cNvGrpSpPr/>
          <p:nvPr/>
        </p:nvGrpSpPr>
        <p:grpSpPr>
          <a:xfrm rot="-1230192">
            <a:off x="8903876" y="2459745"/>
            <a:ext cx="2083294" cy="4052429"/>
            <a:chOff x="5722672" y="1921496"/>
            <a:chExt cx="1886977" cy="3670552"/>
          </a:xfrm>
        </p:grpSpPr>
        <p:sp>
          <p:nvSpPr>
            <p:cNvPr id="2102" name="Google Shape;2102;p10"/>
            <p:cNvSpPr/>
            <p:nvPr/>
          </p:nvSpPr>
          <p:spPr>
            <a:xfrm rot="880411">
              <a:off x="6543535" y="2053105"/>
              <a:ext cx="239690" cy="285314"/>
            </a:xfrm>
            <a:custGeom>
              <a:avLst/>
              <a:gdLst/>
              <a:ahLst/>
              <a:cxnLst/>
              <a:rect l="l" t="t" r="r" b="b"/>
              <a:pathLst>
                <a:path w="209366" h="249218" extrusionOk="0">
                  <a:moveTo>
                    <a:pt x="205495" y="191178"/>
                  </a:moveTo>
                  <a:lnTo>
                    <a:pt x="-3871" y="249834"/>
                  </a:lnTo>
                  <a:lnTo>
                    <a:pt x="-860" y="151618"/>
                  </a:lnTo>
                  <a:lnTo>
                    <a:pt x="2699" y="37249"/>
                  </a:lnTo>
                  <a:lnTo>
                    <a:pt x="3040" y="26161"/>
                  </a:lnTo>
                  <a:cubicBezTo>
                    <a:pt x="4340" y="21049"/>
                    <a:pt x="8240" y="17004"/>
                    <a:pt x="13306" y="15553"/>
                  </a:cubicBezTo>
                  <a:cubicBezTo>
                    <a:pt x="22477" y="14184"/>
                    <a:pt x="31239" y="20159"/>
                    <a:pt x="33224" y="29241"/>
                  </a:cubicBezTo>
                  <a:cubicBezTo>
                    <a:pt x="30484" y="21637"/>
                    <a:pt x="32950" y="13144"/>
                    <a:pt x="39313" y="8161"/>
                  </a:cubicBezTo>
                  <a:cubicBezTo>
                    <a:pt x="46158" y="4260"/>
                    <a:pt x="57931" y="9667"/>
                    <a:pt x="61902" y="21850"/>
                  </a:cubicBezTo>
                  <a:cubicBezTo>
                    <a:pt x="59642" y="15026"/>
                    <a:pt x="61420" y="7511"/>
                    <a:pt x="66487" y="2412"/>
                  </a:cubicBezTo>
                  <a:cubicBezTo>
                    <a:pt x="73127" y="-1182"/>
                    <a:pt x="81409" y="762"/>
                    <a:pt x="85720" y="6929"/>
                  </a:cubicBezTo>
                  <a:lnTo>
                    <a:pt x="91949" y="16442"/>
                  </a:lnTo>
                  <a:cubicBezTo>
                    <a:pt x="92427" y="17127"/>
                    <a:pt x="92975" y="18085"/>
                    <a:pt x="93590" y="19043"/>
                  </a:cubicBezTo>
                  <a:lnTo>
                    <a:pt x="123293" y="64626"/>
                  </a:lnTo>
                  <a:lnTo>
                    <a:pt x="128015" y="71950"/>
                  </a:lnTo>
                  <a:lnTo>
                    <a:pt x="142870" y="94673"/>
                  </a:lnTo>
                  <a:lnTo>
                    <a:pt x="147933" y="102407"/>
                  </a:lnTo>
                  <a:cubicBezTo>
                    <a:pt x="148822" y="103707"/>
                    <a:pt x="149645" y="104939"/>
                    <a:pt x="150467" y="106308"/>
                  </a:cubicBezTo>
                  <a:lnTo>
                    <a:pt x="204606" y="189467"/>
                  </a:lnTo>
                  <a:cubicBezTo>
                    <a:pt x="204947" y="190151"/>
                    <a:pt x="204947" y="190699"/>
                    <a:pt x="205495" y="191178"/>
                  </a:cubicBez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3" name="Google Shape;2103;p10"/>
            <p:cNvSpPr/>
            <p:nvPr/>
          </p:nvSpPr>
          <p:spPr>
            <a:xfrm rot="880411">
              <a:off x="6546009" y="2038148"/>
              <a:ext cx="85800" cy="284511"/>
            </a:xfrm>
            <a:custGeom>
              <a:avLst/>
              <a:gdLst/>
              <a:ahLst/>
              <a:cxnLst/>
              <a:rect l="l" t="t" r="r" b="b"/>
              <a:pathLst>
                <a:path w="74945" h="248516" extrusionOk="0">
                  <a:moveTo>
                    <a:pt x="7802" y="1848"/>
                  </a:moveTo>
                  <a:lnTo>
                    <a:pt x="29910" y="0"/>
                  </a:lnTo>
                  <a:lnTo>
                    <a:pt x="74945" y="241673"/>
                  </a:lnTo>
                  <a:lnTo>
                    <a:pt x="0" y="248517"/>
                  </a:lnTo>
                  <a:lnTo>
                    <a:pt x="7802" y="184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4" name="Google Shape;2104;p10"/>
            <p:cNvSpPr/>
            <p:nvPr/>
          </p:nvSpPr>
          <p:spPr>
            <a:xfrm rot="880411">
              <a:off x="6616186" y="2051143"/>
              <a:ext cx="172854" cy="274560"/>
            </a:xfrm>
            <a:custGeom>
              <a:avLst/>
              <a:gdLst/>
              <a:ahLst/>
              <a:cxnLst/>
              <a:rect l="l" t="t" r="r" b="b"/>
              <a:pathLst>
                <a:path w="150985" h="239824" extrusionOk="0">
                  <a:moveTo>
                    <a:pt x="18959" y="0"/>
                  </a:moveTo>
                  <a:lnTo>
                    <a:pt x="0" y="9650"/>
                  </a:lnTo>
                  <a:lnTo>
                    <a:pt x="86170" y="239825"/>
                  </a:lnTo>
                  <a:lnTo>
                    <a:pt x="150985" y="207451"/>
                  </a:lnTo>
                  <a:lnTo>
                    <a:pt x="18959"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5" name="Google Shape;2105;p10"/>
            <p:cNvSpPr/>
            <p:nvPr/>
          </p:nvSpPr>
          <p:spPr>
            <a:xfrm rot="880411">
              <a:off x="6607730" y="1930823"/>
              <a:ext cx="94654" cy="163216"/>
            </a:xfrm>
            <a:custGeom>
              <a:avLst/>
              <a:gdLst/>
              <a:ahLst/>
              <a:cxnLst/>
              <a:rect l="l" t="t" r="r" b="b"/>
              <a:pathLst>
                <a:path w="82679" h="142567" extrusionOk="0">
                  <a:moveTo>
                    <a:pt x="78809" y="120801"/>
                  </a:moveTo>
                  <a:cubicBezTo>
                    <a:pt x="74497" y="114635"/>
                    <a:pt x="66216" y="112670"/>
                    <a:pt x="59576" y="116215"/>
                  </a:cubicBezTo>
                  <a:cubicBezTo>
                    <a:pt x="54513" y="121342"/>
                    <a:pt x="52731" y="128871"/>
                    <a:pt x="54991" y="135722"/>
                  </a:cubicBezTo>
                  <a:cubicBezTo>
                    <a:pt x="51020" y="123402"/>
                    <a:pt x="39524" y="117927"/>
                    <a:pt x="32406" y="122033"/>
                  </a:cubicBezTo>
                  <a:cubicBezTo>
                    <a:pt x="26039" y="127050"/>
                    <a:pt x="23576" y="135557"/>
                    <a:pt x="26313" y="143182"/>
                  </a:cubicBezTo>
                  <a:cubicBezTo>
                    <a:pt x="24328" y="134100"/>
                    <a:pt x="15569" y="128125"/>
                    <a:pt x="6395" y="129493"/>
                  </a:cubicBezTo>
                  <a:cubicBezTo>
                    <a:pt x="1332" y="130945"/>
                    <a:pt x="-2571" y="134990"/>
                    <a:pt x="-3871" y="140102"/>
                  </a:cubicBezTo>
                  <a:lnTo>
                    <a:pt x="440" y="615"/>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6" name="Google Shape;2106;p10"/>
            <p:cNvSpPr/>
            <p:nvPr/>
          </p:nvSpPr>
          <p:spPr>
            <a:xfrm rot="880411">
              <a:off x="6110019" y="2302022"/>
              <a:ext cx="1111778" cy="3201421"/>
            </a:xfrm>
            <a:custGeom>
              <a:avLst/>
              <a:gdLst/>
              <a:ahLst/>
              <a:cxnLst/>
              <a:rect l="l" t="t" r="r" b="b"/>
              <a:pathLst>
                <a:path w="971122" h="2796394" extrusionOk="0">
                  <a:moveTo>
                    <a:pt x="208696" y="31703"/>
                  </a:moveTo>
                  <a:lnTo>
                    <a:pt x="209244" y="31703"/>
                  </a:lnTo>
                  <a:lnTo>
                    <a:pt x="967251" y="2738149"/>
                  </a:lnTo>
                  <a:lnTo>
                    <a:pt x="757063" y="2797010"/>
                  </a:lnTo>
                  <a:lnTo>
                    <a:pt x="-945" y="90427"/>
                  </a:lnTo>
                  <a:lnTo>
                    <a:pt x="-397" y="90427"/>
                  </a:lnTo>
                  <a:cubicBezTo>
                    <a:pt x="-1286" y="88682"/>
                    <a:pt x="-2041" y="86847"/>
                    <a:pt x="-2519" y="84952"/>
                  </a:cubicBezTo>
                  <a:cubicBezTo>
                    <a:pt x="-7926" y="65623"/>
                    <a:pt x="3366" y="45569"/>
                    <a:pt x="22670" y="40121"/>
                  </a:cubicBezTo>
                  <a:cubicBezTo>
                    <a:pt x="40121" y="35248"/>
                    <a:pt x="58465" y="44022"/>
                    <a:pt x="65650" y="60654"/>
                  </a:cubicBezTo>
                  <a:lnTo>
                    <a:pt x="66610" y="60654"/>
                  </a:lnTo>
                  <a:cubicBezTo>
                    <a:pt x="64213" y="42777"/>
                    <a:pt x="75369" y="25878"/>
                    <a:pt x="92754" y="21026"/>
                  </a:cubicBezTo>
                  <a:cubicBezTo>
                    <a:pt x="110205" y="16153"/>
                    <a:pt x="128549" y="24927"/>
                    <a:pt x="135734" y="41559"/>
                  </a:cubicBezTo>
                  <a:lnTo>
                    <a:pt x="136627" y="41559"/>
                  </a:lnTo>
                  <a:cubicBezTo>
                    <a:pt x="134297" y="23709"/>
                    <a:pt x="145456" y="6851"/>
                    <a:pt x="162771" y="1999"/>
                  </a:cubicBezTo>
                  <a:cubicBezTo>
                    <a:pt x="182071" y="-3470"/>
                    <a:pt x="202196" y="7762"/>
                    <a:pt x="207670" y="27069"/>
                  </a:cubicBezTo>
                  <a:cubicBezTo>
                    <a:pt x="207670" y="27110"/>
                    <a:pt x="207670" y="27145"/>
                    <a:pt x="207670" y="27186"/>
                  </a:cubicBezTo>
                  <a:cubicBezTo>
                    <a:pt x="208148" y="28657"/>
                    <a:pt x="208492" y="30170"/>
                    <a:pt x="208696" y="31703"/>
                  </a:cubicBez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7" name="Google Shape;2107;p10"/>
            <p:cNvSpPr/>
            <p:nvPr/>
          </p:nvSpPr>
          <p:spPr>
            <a:xfrm rot="880411">
              <a:off x="6107628" y="2324047"/>
              <a:ext cx="947074" cy="3157781"/>
            </a:xfrm>
            <a:custGeom>
              <a:avLst/>
              <a:gdLst/>
              <a:ahLst/>
              <a:cxnLst/>
              <a:rect l="l" t="t" r="r" b="b"/>
              <a:pathLst>
                <a:path w="827255" h="2758275" extrusionOk="0">
                  <a:moveTo>
                    <a:pt x="59491" y="12336"/>
                  </a:moveTo>
                  <a:lnTo>
                    <a:pt x="823384" y="2740342"/>
                  </a:lnTo>
                  <a:lnTo>
                    <a:pt x="756993" y="2758890"/>
                  </a:lnTo>
                  <a:lnTo>
                    <a:pt x="-945" y="52376"/>
                  </a:lnTo>
                  <a:lnTo>
                    <a:pt x="-397" y="52376"/>
                  </a:lnTo>
                  <a:cubicBezTo>
                    <a:pt x="-1289" y="50658"/>
                    <a:pt x="-2041" y="48844"/>
                    <a:pt x="-2519" y="46969"/>
                  </a:cubicBezTo>
                  <a:cubicBezTo>
                    <a:pt x="-7926" y="27620"/>
                    <a:pt x="3367" y="7552"/>
                    <a:pt x="22666" y="2070"/>
                  </a:cubicBezTo>
                  <a:cubicBezTo>
                    <a:pt x="35877" y="-1797"/>
                    <a:pt x="50181" y="2186"/>
                    <a:pt x="59491" y="12336"/>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8" name="Google Shape;2108;p10"/>
            <p:cNvSpPr/>
            <p:nvPr/>
          </p:nvSpPr>
          <p:spPr>
            <a:xfrm rot="880411">
              <a:off x="6273374" y="2321073"/>
              <a:ext cx="951713" cy="3158831"/>
            </a:xfrm>
            <a:custGeom>
              <a:avLst/>
              <a:gdLst/>
              <a:ahLst/>
              <a:cxnLst/>
              <a:rect l="l" t="t" r="r" b="b"/>
              <a:pathLst>
                <a:path w="831307" h="2759192" extrusionOk="0">
                  <a:moveTo>
                    <a:pt x="63474" y="12296"/>
                  </a:moveTo>
                  <a:lnTo>
                    <a:pt x="827437" y="2740028"/>
                  </a:lnTo>
                  <a:lnTo>
                    <a:pt x="756734" y="2759808"/>
                  </a:lnTo>
                  <a:lnTo>
                    <a:pt x="-1203" y="53225"/>
                  </a:lnTo>
                  <a:lnTo>
                    <a:pt x="-658" y="53225"/>
                  </a:lnTo>
                  <a:cubicBezTo>
                    <a:pt x="-1547" y="51479"/>
                    <a:pt x="-2299" y="49645"/>
                    <a:pt x="-2777" y="47749"/>
                  </a:cubicBezTo>
                  <a:cubicBezTo>
                    <a:pt x="-7706" y="27648"/>
                    <a:pt x="4475" y="7320"/>
                    <a:pt x="24600" y="2303"/>
                  </a:cubicBezTo>
                  <a:cubicBezTo>
                    <a:pt x="38426" y="-1927"/>
                    <a:pt x="53414" y="1934"/>
                    <a:pt x="63474" y="12296"/>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09" name="Google Shape;2109;p10"/>
            <p:cNvSpPr/>
            <p:nvPr/>
          </p:nvSpPr>
          <p:spPr>
            <a:xfrm rot="880411">
              <a:off x="6945973" y="2081733"/>
              <a:ext cx="223394" cy="109933"/>
            </a:xfrm>
            <a:custGeom>
              <a:avLst/>
              <a:gdLst/>
              <a:ahLst/>
              <a:cxnLst/>
              <a:rect l="l" t="t" r="r" b="b"/>
              <a:pathLst>
                <a:path w="195131" h="96025" extrusionOk="0">
                  <a:moveTo>
                    <a:pt x="0" y="0"/>
                  </a:moveTo>
                  <a:lnTo>
                    <a:pt x="195131" y="9602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10" name="Google Shape;2110;p10"/>
          <p:cNvGrpSpPr/>
          <p:nvPr/>
        </p:nvGrpSpPr>
        <p:grpSpPr>
          <a:xfrm rot="-1808370">
            <a:off x="8107746" y="1760059"/>
            <a:ext cx="2276687" cy="4063940"/>
            <a:chOff x="7978162" y="1971727"/>
            <a:chExt cx="2062314" cy="3681280"/>
          </a:xfrm>
        </p:grpSpPr>
        <p:sp>
          <p:nvSpPr>
            <p:cNvPr id="2111" name="Google Shape;2111;p10"/>
            <p:cNvSpPr/>
            <p:nvPr/>
          </p:nvSpPr>
          <p:spPr>
            <a:xfrm rot="994539">
              <a:off x="8892209" y="2116453"/>
              <a:ext cx="236921" cy="287072"/>
            </a:xfrm>
            <a:custGeom>
              <a:avLst/>
              <a:gdLst/>
              <a:ahLst/>
              <a:cxnLst/>
              <a:rect l="l" t="t" r="r" b="b"/>
              <a:pathLst>
                <a:path w="237155" h="287355" extrusionOk="0">
                  <a:moveTo>
                    <a:pt x="234252" y="212807"/>
                  </a:moveTo>
                  <a:lnTo>
                    <a:pt x="-2904" y="287555"/>
                  </a:lnTo>
                  <a:lnTo>
                    <a:pt x="-2904" y="175238"/>
                  </a:lnTo>
                  <a:lnTo>
                    <a:pt x="-2904" y="44371"/>
                  </a:lnTo>
                  <a:lnTo>
                    <a:pt x="-2904" y="31691"/>
                  </a:lnTo>
                  <a:cubicBezTo>
                    <a:pt x="-1574" y="25806"/>
                    <a:pt x="2731" y="21047"/>
                    <a:pt x="8445" y="19168"/>
                  </a:cubicBezTo>
                  <a:cubicBezTo>
                    <a:pt x="19010" y="17196"/>
                    <a:pt x="29342" y="23818"/>
                    <a:pt x="31926" y="34274"/>
                  </a:cubicBezTo>
                  <a:cubicBezTo>
                    <a:pt x="28481" y="25657"/>
                    <a:pt x="30986" y="15795"/>
                    <a:pt x="38109" y="9854"/>
                  </a:cubicBezTo>
                  <a:cubicBezTo>
                    <a:pt x="45936" y="5158"/>
                    <a:pt x="59477" y="10950"/>
                    <a:pt x="64407" y="24882"/>
                  </a:cubicBezTo>
                  <a:cubicBezTo>
                    <a:pt x="61590" y="17165"/>
                    <a:pt x="63312" y="8500"/>
                    <a:pt x="68947" y="2497"/>
                  </a:cubicBezTo>
                  <a:cubicBezTo>
                    <a:pt x="76383" y="-1816"/>
                    <a:pt x="85931" y="94"/>
                    <a:pt x="91096" y="6958"/>
                  </a:cubicBezTo>
                  <a:lnTo>
                    <a:pt x="98533" y="17603"/>
                  </a:lnTo>
                  <a:cubicBezTo>
                    <a:pt x="99158" y="18386"/>
                    <a:pt x="99785" y="19403"/>
                    <a:pt x="100490" y="20499"/>
                  </a:cubicBezTo>
                  <a:lnTo>
                    <a:pt x="136101" y="71531"/>
                  </a:lnTo>
                  <a:lnTo>
                    <a:pt x="141817" y="79358"/>
                  </a:lnTo>
                  <a:lnTo>
                    <a:pt x="159582" y="104795"/>
                  </a:lnTo>
                  <a:lnTo>
                    <a:pt x="165688" y="113483"/>
                  </a:lnTo>
                  <a:lnTo>
                    <a:pt x="168741" y="117866"/>
                  </a:lnTo>
                  <a:lnTo>
                    <a:pt x="233627" y="21092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2" name="Google Shape;2112;p10"/>
            <p:cNvSpPr/>
            <p:nvPr/>
          </p:nvSpPr>
          <p:spPr>
            <a:xfrm rot="994539">
              <a:off x="8894934" y="2101001"/>
              <a:ext cx="85543" cy="284777"/>
            </a:xfrm>
            <a:custGeom>
              <a:avLst/>
              <a:gdLst/>
              <a:ahLst/>
              <a:cxnLst/>
              <a:rect l="l" t="t" r="r" b="b"/>
              <a:pathLst>
                <a:path w="85627" h="285058" extrusionOk="0">
                  <a:moveTo>
                    <a:pt x="0" y="2818"/>
                  </a:moveTo>
                  <a:lnTo>
                    <a:pt x="25203" y="0"/>
                  </a:lnTo>
                  <a:lnTo>
                    <a:pt x="85627" y="274492"/>
                  </a:lnTo>
                  <a:lnTo>
                    <a:pt x="157" y="285058"/>
                  </a:lnTo>
                  <a:lnTo>
                    <a:pt x="0" y="281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3" name="Google Shape;2113;p10"/>
            <p:cNvSpPr/>
            <p:nvPr/>
          </p:nvSpPr>
          <p:spPr>
            <a:xfrm rot="994539">
              <a:off x="8956810" y="2114284"/>
              <a:ext cx="179608" cy="271406"/>
            </a:xfrm>
            <a:custGeom>
              <a:avLst/>
              <a:gdLst/>
              <a:ahLst/>
              <a:cxnLst/>
              <a:rect l="l" t="t" r="r" b="b"/>
              <a:pathLst>
                <a:path w="179785" h="271674" extrusionOk="0">
                  <a:moveTo>
                    <a:pt x="21368" y="0"/>
                  </a:moveTo>
                  <a:lnTo>
                    <a:pt x="0" y="11819"/>
                  </a:lnTo>
                  <a:lnTo>
                    <a:pt x="106916" y="271674"/>
                  </a:lnTo>
                  <a:lnTo>
                    <a:pt x="179785" y="232304"/>
                  </a:lnTo>
                  <a:lnTo>
                    <a:pt x="21368"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4" name="Google Shape;2114;p10"/>
            <p:cNvSpPr/>
            <p:nvPr/>
          </p:nvSpPr>
          <p:spPr>
            <a:xfrm rot="994539">
              <a:off x="8948757" y="1981746"/>
              <a:ext cx="93830" cy="161936"/>
            </a:xfrm>
            <a:custGeom>
              <a:avLst/>
              <a:gdLst/>
              <a:ahLst/>
              <a:cxnLst/>
              <a:rect l="l" t="t" r="r" b="b"/>
              <a:pathLst>
                <a:path w="93923" h="162096" extrusionOk="0">
                  <a:moveTo>
                    <a:pt x="91020" y="135058"/>
                  </a:moveTo>
                  <a:cubicBezTo>
                    <a:pt x="85855" y="128139"/>
                    <a:pt x="76306" y="126182"/>
                    <a:pt x="68869" y="130518"/>
                  </a:cubicBezTo>
                  <a:cubicBezTo>
                    <a:pt x="63312" y="136592"/>
                    <a:pt x="61590" y="145233"/>
                    <a:pt x="64331" y="152982"/>
                  </a:cubicBezTo>
                  <a:cubicBezTo>
                    <a:pt x="59399" y="138971"/>
                    <a:pt x="46015" y="133179"/>
                    <a:pt x="38031" y="137954"/>
                  </a:cubicBezTo>
                  <a:cubicBezTo>
                    <a:pt x="30909" y="143871"/>
                    <a:pt x="28404" y="153702"/>
                    <a:pt x="31848" y="162296"/>
                  </a:cubicBezTo>
                  <a:cubicBezTo>
                    <a:pt x="29266" y="151839"/>
                    <a:pt x="18934" y="145217"/>
                    <a:pt x="8367" y="147190"/>
                  </a:cubicBezTo>
                  <a:cubicBezTo>
                    <a:pt x="2653" y="149076"/>
                    <a:pt x="-1652" y="153835"/>
                    <a:pt x="-2904" y="159713"/>
                  </a:cubicBezTo>
                  <a:lnTo>
                    <a:pt x="-2904" y="199"/>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5" name="Google Shape;2115;p10"/>
            <p:cNvSpPr/>
            <p:nvPr/>
          </p:nvSpPr>
          <p:spPr>
            <a:xfrm rot="994539">
              <a:off x="8405571" y="2374594"/>
              <a:ext cx="1206755" cy="3172192"/>
            </a:xfrm>
            <a:custGeom>
              <a:avLst/>
              <a:gdLst/>
              <a:ahLst/>
              <a:cxnLst/>
              <a:rect l="l" t="t" r="r" b="b"/>
              <a:pathLst>
                <a:path w="1207945" h="3175319" extrusionOk="0">
                  <a:moveTo>
                    <a:pt x="238882" y="35026"/>
                  </a:moveTo>
                  <a:lnTo>
                    <a:pt x="239428" y="35026"/>
                  </a:lnTo>
                  <a:lnTo>
                    <a:pt x="1205042" y="3100458"/>
                  </a:lnTo>
                  <a:lnTo>
                    <a:pt x="966946" y="3175519"/>
                  </a:lnTo>
                  <a:lnTo>
                    <a:pt x="1097" y="109852"/>
                  </a:lnTo>
                  <a:lnTo>
                    <a:pt x="1646" y="109852"/>
                  </a:lnTo>
                  <a:cubicBezTo>
                    <a:pt x="629" y="107895"/>
                    <a:pt x="-233" y="105852"/>
                    <a:pt x="-938" y="103747"/>
                  </a:cubicBezTo>
                  <a:cubicBezTo>
                    <a:pt x="-7903" y="81862"/>
                    <a:pt x="4229" y="58507"/>
                    <a:pt x="26143" y="51572"/>
                  </a:cubicBezTo>
                  <a:cubicBezTo>
                    <a:pt x="26143" y="51564"/>
                    <a:pt x="26221" y="51548"/>
                    <a:pt x="26221" y="51541"/>
                  </a:cubicBezTo>
                  <a:cubicBezTo>
                    <a:pt x="45867" y="45295"/>
                    <a:pt x="67158" y="54468"/>
                    <a:pt x="76080" y="73065"/>
                  </a:cubicBezTo>
                  <a:lnTo>
                    <a:pt x="77097" y="73065"/>
                  </a:lnTo>
                  <a:cubicBezTo>
                    <a:pt x="73732" y="52699"/>
                    <a:pt x="85864" y="32967"/>
                    <a:pt x="105588" y="26807"/>
                  </a:cubicBezTo>
                  <a:cubicBezTo>
                    <a:pt x="125234" y="20593"/>
                    <a:pt x="146445" y="29766"/>
                    <a:pt x="155445" y="48332"/>
                  </a:cubicBezTo>
                  <a:lnTo>
                    <a:pt x="156463" y="48332"/>
                  </a:lnTo>
                  <a:cubicBezTo>
                    <a:pt x="153098" y="27989"/>
                    <a:pt x="165229" y="8281"/>
                    <a:pt x="184953" y="2152"/>
                  </a:cubicBezTo>
                  <a:cubicBezTo>
                    <a:pt x="206869" y="-4782"/>
                    <a:pt x="230193" y="7334"/>
                    <a:pt x="237160" y="29218"/>
                  </a:cubicBezTo>
                  <a:cubicBezTo>
                    <a:pt x="237160" y="29249"/>
                    <a:pt x="237160" y="29281"/>
                    <a:pt x="237160" y="29312"/>
                  </a:cubicBezTo>
                  <a:cubicBezTo>
                    <a:pt x="237941" y="31159"/>
                    <a:pt x="238490" y="33077"/>
                    <a:pt x="238882" y="35026"/>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6" name="Google Shape;2116;p10"/>
            <p:cNvSpPr/>
            <p:nvPr/>
          </p:nvSpPr>
          <p:spPr>
            <a:xfrm rot="994539">
              <a:off x="8402888" y="2399373"/>
              <a:ext cx="1044038" cy="3122784"/>
            </a:xfrm>
            <a:custGeom>
              <a:avLst/>
              <a:gdLst/>
              <a:ahLst/>
              <a:cxnLst/>
              <a:rect l="l" t="t" r="r" b="b"/>
              <a:pathLst>
                <a:path w="1045067" h="3125863" extrusionOk="0">
                  <a:moveTo>
                    <a:pt x="68722" y="13277"/>
                  </a:moveTo>
                  <a:lnTo>
                    <a:pt x="1042163" y="3102582"/>
                  </a:lnTo>
                  <a:lnTo>
                    <a:pt x="966945" y="3126063"/>
                  </a:lnTo>
                  <a:lnTo>
                    <a:pt x="1098" y="60395"/>
                  </a:lnTo>
                  <a:lnTo>
                    <a:pt x="1647" y="60395"/>
                  </a:lnTo>
                  <a:cubicBezTo>
                    <a:pt x="550" y="58454"/>
                    <a:pt x="-310" y="56411"/>
                    <a:pt x="-937" y="54290"/>
                  </a:cubicBezTo>
                  <a:cubicBezTo>
                    <a:pt x="-7904" y="32406"/>
                    <a:pt x="4228" y="9050"/>
                    <a:pt x="26144" y="2116"/>
                  </a:cubicBezTo>
                  <a:cubicBezTo>
                    <a:pt x="26144" y="2108"/>
                    <a:pt x="26222" y="2092"/>
                    <a:pt x="26222" y="2084"/>
                  </a:cubicBezTo>
                  <a:cubicBezTo>
                    <a:pt x="41328" y="-2651"/>
                    <a:pt x="57844" y="1701"/>
                    <a:pt x="68722" y="13277"/>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17" name="Google Shape;2117;p10"/>
            <p:cNvSpPr/>
            <p:nvPr/>
          </p:nvSpPr>
          <p:spPr>
            <a:xfrm rot="994539">
              <a:off x="8568412" y="2396261"/>
              <a:ext cx="1048192" cy="3124298"/>
            </a:xfrm>
            <a:custGeom>
              <a:avLst/>
              <a:gdLst/>
              <a:ahLst/>
              <a:cxnLst/>
              <a:rect l="l" t="t" r="r" b="b"/>
              <a:pathLst>
                <a:path w="1049225" h="3127378" extrusionOk="0">
                  <a:moveTo>
                    <a:pt x="73194" y="12757"/>
                  </a:moveTo>
                  <a:lnTo>
                    <a:pt x="1046322" y="3102375"/>
                  </a:lnTo>
                  <a:lnTo>
                    <a:pt x="966331" y="3127578"/>
                  </a:lnTo>
                  <a:lnTo>
                    <a:pt x="716" y="61598"/>
                  </a:lnTo>
                  <a:lnTo>
                    <a:pt x="1343" y="61598"/>
                  </a:lnTo>
                  <a:cubicBezTo>
                    <a:pt x="248" y="59641"/>
                    <a:pt x="-692" y="57567"/>
                    <a:pt x="-1319" y="55415"/>
                  </a:cubicBezTo>
                  <a:cubicBezTo>
                    <a:pt x="-7657" y="32575"/>
                    <a:pt x="5570" y="8883"/>
                    <a:pt x="28424" y="2426"/>
                  </a:cubicBezTo>
                  <a:cubicBezTo>
                    <a:pt x="44078" y="-2740"/>
                    <a:pt x="61375" y="1236"/>
                    <a:pt x="73194" y="12757"/>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2118" name="Google Shape;2118;p10"/>
          <p:cNvSpPr txBox="1">
            <a:spLocks noGrp="1"/>
          </p:cNvSpPr>
          <p:nvPr>
            <p:ph type="subTitle" idx="1"/>
          </p:nvPr>
        </p:nvSpPr>
        <p:spPr>
          <a:xfrm>
            <a:off x="753675" y="2024175"/>
            <a:ext cx="49074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119" name="Google Shape;2119;p10"/>
          <p:cNvSpPr txBox="1">
            <a:spLocks noGrp="1"/>
          </p:cNvSpPr>
          <p:nvPr>
            <p:ph type="title"/>
          </p:nvPr>
        </p:nvSpPr>
        <p:spPr>
          <a:xfrm>
            <a:off x="720400" y="593375"/>
            <a:ext cx="49074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120" name="Google Shape;2120;p10"/>
          <p:cNvSpPr txBox="1">
            <a:spLocks noGrp="1"/>
          </p:cNvSpPr>
          <p:nvPr>
            <p:ph type="body" idx="2"/>
          </p:nvPr>
        </p:nvSpPr>
        <p:spPr>
          <a:xfrm>
            <a:off x="753677" y="2684350"/>
            <a:ext cx="4907400" cy="3436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2121" name="Google Shape;2121;p10"/>
          <p:cNvSpPr/>
          <p:nvPr/>
        </p:nvSpPr>
        <p:spPr>
          <a:xfrm>
            <a:off x="2950925" y="-3800"/>
            <a:ext cx="9241083" cy="6865609"/>
          </a:xfrm>
          <a:custGeom>
            <a:avLst/>
            <a:gdLst/>
            <a:ahLst/>
            <a:cxnLst/>
            <a:rect l="l" t="t" r="r" b="b"/>
            <a:pathLst>
              <a:path w="9241083" h="6848488" extrusionOk="0">
                <a:moveTo>
                  <a:pt x="9241083" y="0"/>
                </a:moveTo>
                <a:cubicBezTo>
                  <a:pt x="7435747" y="0"/>
                  <a:pt x="5630504" y="0"/>
                  <a:pt x="3825166" y="0"/>
                </a:cubicBezTo>
                <a:cubicBezTo>
                  <a:pt x="4255384" y="1079778"/>
                  <a:pt x="4815153" y="1565355"/>
                  <a:pt x="5277522" y="1790119"/>
                </a:cubicBezTo>
                <a:cubicBezTo>
                  <a:pt x="5878001" y="2082131"/>
                  <a:pt x="7007621" y="2316121"/>
                  <a:pt x="7118528" y="3170850"/>
                </a:cubicBezTo>
                <a:cubicBezTo>
                  <a:pt x="7195193" y="3761818"/>
                  <a:pt x="7077628" y="5180596"/>
                  <a:pt x="5338872" y="5108972"/>
                </a:cubicBezTo>
                <a:cubicBezTo>
                  <a:pt x="4205163" y="5062270"/>
                  <a:pt x="3969840" y="6341320"/>
                  <a:pt x="3416064" y="6392588"/>
                </a:cubicBezTo>
                <a:cubicBezTo>
                  <a:pt x="2673003" y="6461359"/>
                  <a:pt x="2367865" y="5721912"/>
                  <a:pt x="1605780" y="5727809"/>
                </a:cubicBezTo>
                <a:cubicBezTo>
                  <a:pt x="1145695" y="5731329"/>
                  <a:pt x="604665" y="6005839"/>
                  <a:pt x="0" y="6848488"/>
                </a:cubicBezTo>
                <a:cubicBezTo>
                  <a:pt x="3080393" y="6848488"/>
                  <a:pt x="6160691" y="6848488"/>
                  <a:pt x="9241083" y="6848488"/>
                </a:cubicBezTo>
              </a:path>
            </a:pathLst>
          </a:custGeom>
          <a:solidFill>
            <a:schemeClr val="dk1"/>
          </a:solidFill>
          <a:ln>
            <a:noFill/>
          </a:ln>
          <a:effectLst>
            <a:outerShdw blurRad="127000" dist="127000" dir="1158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07 Quote">
  <p:cSld name="CUSTOM_6">
    <p:bg>
      <p:bgPr>
        <a:solidFill>
          <a:schemeClr val="dk1"/>
        </a:solidFill>
        <a:effectLst/>
      </p:bgPr>
    </p:bg>
    <p:spTree>
      <p:nvGrpSpPr>
        <p:cNvPr id="1" name="Shape 2122"/>
        <p:cNvGrpSpPr/>
        <p:nvPr/>
      </p:nvGrpSpPr>
      <p:grpSpPr>
        <a:xfrm>
          <a:off x="0" y="0"/>
          <a:ext cx="0" cy="0"/>
          <a:chOff x="0" y="0"/>
          <a:chExt cx="0" cy="0"/>
        </a:xfrm>
      </p:grpSpPr>
      <p:sp>
        <p:nvSpPr>
          <p:cNvPr id="2123" name="Google Shape;2123;p11"/>
          <p:cNvSpPr/>
          <p:nvPr/>
        </p:nvSpPr>
        <p:spPr>
          <a:xfrm rot="-9647518" flipH="1">
            <a:off x="7428677" y="1180736"/>
            <a:ext cx="1800006" cy="1800006"/>
          </a:xfrm>
          <a:prstGeom prst="foldedCorner">
            <a:avLst>
              <a:gd name="adj" fmla="val 30868"/>
            </a:avLst>
          </a:prstGeom>
          <a:solidFill>
            <a:srgbClr val="FFA0BE"/>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sp>
        <p:nvSpPr>
          <p:cNvPr id="2124" name="Google Shape;2124;p11"/>
          <p:cNvSpPr/>
          <p:nvPr/>
        </p:nvSpPr>
        <p:spPr>
          <a:xfrm rot="-6235505" flipH="1">
            <a:off x="7198111" y="2348875"/>
            <a:ext cx="1800103" cy="1800103"/>
          </a:xfrm>
          <a:prstGeom prst="foldedCorner">
            <a:avLst>
              <a:gd name="adj" fmla="val 30868"/>
            </a:avLst>
          </a:prstGeom>
          <a:solidFill>
            <a:schemeClr val="accent6"/>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grpSp>
        <p:nvGrpSpPr>
          <p:cNvPr id="2125" name="Google Shape;2125;p11"/>
          <p:cNvGrpSpPr/>
          <p:nvPr/>
        </p:nvGrpSpPr>
        <p:grpSpPr>
          <a:xfrm rot="-3195591">
            <a:off x="8742340" y="-91638"/>
            <a:ext cx="3638669" cy="4122886"/>
            <a:chOff x="2776676" y="1854071"/>
            <a:chExt cx="3295887" cy="3734488"/>
          </a:xfrm>
        </p:grpSpPr>
        <p:sp>
          <p:nvSpPr>
            <p:cNvPr id="2126" name="Google Shape;2126;p11"/>
            <p:cNvSpPr/>
            <p:nvPr/>
          </p:nvSpPr>
          <p:spPr>
            <a:xfrm rot="2040450">
              <a:off x="4236405" y="2008362"/>
              <a:ext cx="282943" cy="299407"/>
            </a:xfrm>
            <a:custGeom>
              <a:avLst/>
              <a:gdLst/>
              <a:ahLst/>
              <a:cxnLst/>
              <a:rect l="l" t="t" r="r" b="b"/>
              <a:pathLst>
                <a:path w="282590" h="299033" extrusionOk="0">
                  <a:moveTo>
                    <a:pt x="279686" y="153338"/>
                  </a:moveTo>
                  <a:lnTo>
                    <a:pt x="78299" y="299233"/>
                  </a:lnTo>
                  <a:lnTo>
                    <a:pt x="42764" y="192708"/>
                  </a:lnTo>
                  <a:lnTo>
                    <a:pt x="1124" y="68572"/>
                  </a:lnTo>
                  <a:lnTo>
                    <a:pt x="-2790" y="56519"/>
                  </a:lnTo>
                  <a:cubicBezTo>
                    <a:pt x="-3493" y="50476"/>
                    <a:pt x="-911" y="44512"/>
                    <a:pt x="3942" y="40865"/>
                  </a:cubicBezTo>
                  <a:cubicBezTo>
                    <a:pt x="13334" y="35738"/>
                    <a:pt x="25153" y="38783"/>
                    <a:pt x="30867" y="47831"/>
                  </a:cubicBezTo>
                  <a:cubicBezTo>
                    <a:pt x="24918" y="40724"/>
                    <a:pt x="24135" y="30619"/>
                    <a:pt x="28988" y="22706"/>
                  </a:cubicBezTo>
                  <a:cubicBezTo>
                    <a:pt x="35094" y="15740"/>
                    <a:pt x="49572" y="16993"/>
                    <a:pt x="58731" y="28655"/>
                  </a:cubicBezTo>
                  <a:cubicBezTo>
                    <a:pt x="53564" y="22229"/>
                    <a:pt x="52469" y="13447"/>
                    <a:pt x="55913" y="5957"/>
                  </a:cubicBezTo>
                  <a:cubicBezTo>
                    <a:pt x="61626" y="-509"/>
                    <a:pt x="71253" y="-1683"/>
                    <a:pt x="78377" y="3217"/>
                  </a:cubicBezTo>
                  <a:lnTo>
                    <a:pt x="88786" y="11044"/>
                  </a:lnTo>
                  <a:lnTo>
                    <a:pt x="91604" y="13157"/>
                  </a:lnTo>
                  <a:lnTo>
                    <a:pt x="141539" y="50336"/>
                  </a:lnTo>
                  <a:lnTo>
                    <a:pt x="149366" y="56284"/>
                  </a:lnTo>
                  <a:lnTo>
                    <a:pt x="174257" y="74756"/>
                  </a:lnTo>
                  <a:lnTo>
                    <a:pt x="182788" y="81017"/>
                  </a:lnTo>
                  <a:lnTo>
                    <a:pt x="187014" y="84226"/>
                  </a:lnTo>
                  <a:lnTo>
                    <a:pt x="278043" y="152008"/>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27" name="Google Shape;2127;p11"/>
            <p:cNvSpPr/>
            <p:nvPr/>
          </p:nvSpPr>
          <p:spPr>
            <a:xfrm rot="2040450">
              <a:off x="4233954" y="1994237"/>
              <a:ext cx="167314" cy="278753"/>
            </a:xfrm>
            <a:custGeom>
              <a:avLst/>
              <a:gdLst/>
              <a:ahLst/>
              <a:cxnLst/>
              <a:rect l="l" t="t" r="r" b="b"/>
              <a:pathLst>
                <a:path w="167105" h="278405" extrusionOk="0">
                  <a:moveTo>
                    <a:pt x="0" y="10723"/>
                  </a:moveTo>
                  <a:lnTo>
                    <a:pt x="23011" y="0"/>
                  </a:lnTo>
                  <a:lnTo>
                    <a:pt x="167106" y="241462"/>
                  </a:lnTo>
                  <a:lnTo>
                    <a:pt x="89306" y="278405"/>
                  </a:lnTo>
                  <a:lnTo>
                    <a:pt x="0" y="10723"/>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28" name="Google Shape;2128;p11"/>
            <p:cNvSpPr/>
            <p:nvPr/>
          </p:nvSpPr>
          <p:spPr>
            <a:xfrm rot="2040450">
              <a:off x="4304592" y="2020010"/>
              <a:ext cx="240588" cy="231027"/>
            </a:xfrm>
            <a:custGeom>
              <a:avLst/>
              <a:gdLst/>
              <a:ahLst/>
              <a:cxnLst/>
              <a:rect l="l" t="t" r="r" b="b"/>
              <a:pathLst>
                <a:path w="240288" h="230739" extrusionOk="0">
                  <a:moveTo>
                    <a:pt x="16515" y="0"/>
                  </a:moveTo>
                  <a:lnTo>
                    <a:pt x="0" y="17924"/>
                  </a:lnTo>
                  <a:lnTo>
                    <a:pt x="183621" y="230739"/>
                  </a:lnTo>
                  <a:lnTo>
                    <a:pt x="240288" y="170315"/>
                  </a:lnTo>
                  <a:lnTo>
                    <a:pt x="165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29" name="Google Shape;2129;p11"/>
            <p:cNvSpPr/>
            <p:nvPr/>
          </p:nvSpPr>
          <p:spPr>
            <a:xfrm rot="2040450">
              <a:off x="4301426" y="1878022"/>
              <a:ext cx="131969" cy="151484"/>
            </a:xfrm>
            <a:custGeom>
              <a:avLst/>
              <a:gdLst/>
              <a:ahLst/>
              <a:cxnLst/>
              <a:rect l="l" t="t" r="r" b="b"/>
              <a:pathLst>
                <a:path w="131804" h="151295" extrusionOk="0">
                  <a:moveTo>
                    <a:pt x="128901" y="98193"/>
                  </a:moveTo>
                  <a:cubicBezTo>
                    <a:pt x="121779" y="93293"/>
                    <a:pt x="112152" y="94467"/>
                    <a:pt x="106439" y="100932"/>
                  </a:cubicBezTo>
                  <a:cubicBezTo>
                    <a:pt x="103072" y="108438"/>
                    <a:pt x="104169" y="117173"/>
                    <a:pt x="109255" y="123630"/>
                  </a:cubicBezTo>
                  <a:cubicBezTo>
                    <a:pt x="100177" y="111968"/>
                    <a:pt x="85775" y="110716"/>
                    <a:pt x="79591" y="117682"/>
                  </a:cubicBezTo>
                  <a:cubicBezTo>
                    <a:pt x="74661" y="125532"/>
                    <a:pt x="75442" y="135661"/>
                    <a:pt x="81391" y="142728"/>
                  </a:cubicBezTo>
                  <a:cubicBezTo>
                    <a:pt x="75599" y="133751"/>
                    <a:pt x="63937" y="130745"/>
                    <a:pt x="54545" y="135841"/>
                  </a:cubicBezTo>
                  <a:cubicBezTo>
                    <a:pt x="49615" y="139449"/>
                    <a:pt x="47031" y="145429"/>
                    <a:pt x="47737" y="151494"/>
                  </a:cubicBezTo>
                  <a:lnTo>
                    <a:pt x="-2904" y="199"/>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0" name="Google Shape;2130;p11"/>
            <p:cNvSpPr/>
            <p:nvPr/>
          </p:nvSpPr>
          <p:spPr>
            <a:xfrm rot="2040450">
              <a:off x="3373041" y="2462771"/>
              <a:ext cx="2101952" cy="2775316"/>
            </a:xfrm>
            <a:custGeom>
              <a:avLst/>
              <a:gdLst/>
              <a:ahLst/>
              <a:cxnLst/>
              <a:rect l="l" t="t" r="r" b="b"/>
              <a:pathLst>
                <a:path w="2099329" h="2771853" extrusionOk="0">
                  <a:moveTo>
                    <a:pt x="210596" y="22830"/>
                  </a:moveTo>
                  <a:lnTo>
                    <a:pt x="211066" y="22830"/>
                  </a:lnTo>
                  <a:lnTo>
                    <a:pt x="2096426" y="2625688"/>
                  </a:lnTo>
                  <a:lnTo>
                    <a:pt x="1894255" y="2772053"/>
                  </a:lnTo>
                  <a:lnTo>
                    <a:pt x="8973" y="168881"/>
                  </a:lnTo>
                  <a:lnTo>
                    <a:pt x="9444" y="168881"/>
                  </a:lnTo>
                  <a:cubicBezTo>
                    <a:pt x="7798" y="167379"/>
                    <a:pt x="6312" y="165698"/>
                    <a:pt x="5060" y="163872"/>
                  </a:cubicBezTo>
                  <a:cubicBezTo>
                    <a:pt x="-8481" y="145262"/>
                    <a:pt x="-4332" y="119227"/>
                    <a:pt x="14295" y="105717"/>
                  </a:cubicBezTo>
                  <a:cubicBezTo>
                    <a:pt x="30968" y="93562"/>
                    <a:pt x="54057" y="95566"/>
                    <a:pt x="68379" y="110413"/>
                  </a:cubicBezTo>
                  <a:lnTo>
                    <a:pt x="69319" y="109787"/>
                  </a:lnTo>
                  <a:cubicBezTo>
                    <a:pt x="59692" y="91557"/>
                    <a:pt x="64936" y="69017"/>
                    <a:pt x="81686" y="56955"/>
                  </a:cubicBezTo>
                  <a:cubicBezTo>
                    <a:pt x="98357" y="44800"/>
                    <a:pt x="121446" y="46804"/>
                    <a:pt x="135770" y="61651"/>
                  </a:cubicBezTo>
                  <a:lnTo>
                    <a:pt x="136710" y="60947"/>
                  </a:lnTo>
                  <a:cubicBezTo>
                    <a:pt x="127003" y="42726"/>
                    <a:pt x="132327" y="20153"/>
                    <a:pt x="149075" y="8115"/>
                  </a:cubicBezTo>
                  <a:cubicBezTo>
                    <a:pt x="167705" y="-5371"/>
                    <a:pt x="193767" y="-1207"/>
                    <a:pt x="207229" y="17421"/>
                  </a:cubicBezTo>
                  <a:cubicBezTo>
                    <a:pt x="207229" y="17421"/>
                    <a:pt x="207229" y="17429"/>
                    <a:pt x="207229" y="17429"/>
                  </a:cubicBezTo>
                  <a:cubicBezTo>
                    <a:pt x="208561" y="19112"/>
                    <a:pt x="209656" y="20920"/>
                    <a:pt x="210596" y="22830"/>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1" name="Google Shape;2131;p11"/>
            <p:cNvSpPr/>
            <p:nvPr/>
          </p:nvSpPr>
          <p:spPr>
            <a:xfrm rot="2040450">
              <a:off x="3358258" y="2512956"/>
              <a:ext cx="1963398" cy="2678022"/>
            </a:xfrm>
            <a:custGeom>
              <a:avLst/>
              <a:gdLst/>
              <a:ahLst/>
              <a:cxnLst/>
              <a:rect l="l" t="t" r="r" b="b"/>
              <a:pathLst>
                <a:path w="1960948" h="2674681" extrusionOk="0">
                  <a:moveTo>
                    <a:pt x="58048" y="5023"/>
                  </a:moveTo>
                  <a:lnTo>
                    <a:pt x="1958045" y="2628624"/>
                  </a:lnTo>
                  <a:lnTo>
                    <a:pt x="1894254" y="2674881"/>
                  </a:lnTo>
                  <a:lnTo>
                    <a:pt x="8973" y="71631"/>
                  </a:lnTo>
                  <a:lnTo>
                    <a:pt x="9441" y="71240"/>
                  </a:lnTo>
                  <a:cubicBezTo>
                    <a:pt x="7798" y="69756"/>
                    <a:pt x="6311" y="68073"/>
                    <a:pt x="5060" y="66230"/>
                  </a:cubicBezTo>
                  <a:cubicBezTo>
                    <a:pt x="-8404" y="47720"/>
                    <a:pt x="-4412" y="21770"/>
                    <a:pt x="14138" y="8271"/>
                  </a:cubicBezTo>
                  <a:cubicBezTo>
                    <a:pt x="14217" y="8232"/>
                    <a:pt x="14217" y="8193"/>
                    <a:pt x="14295" y="8154"/>
                  </a:cubicBezTo>
                  <a:cubicBezTo>
                    <a:pt x="27052" y="-1182"/>
                    <a:pt x="44038" y="-2398"/>
                    <a:pt x="58048" y="502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2" name="Google Shape;2132;p11"/>
            <p:cNvSpPr/>
            <p:nvPr/>
          </p:nvSpPr>
          <p:spPr>
            <a:xfrm rot="2040450">
              <a:off x="3524186" y="2506530"/>
              <a:ext cx="1967022" cy="2680384"/>
            </a:xfrm>
            <a:custGeom>
              <a:avLst/>
              <a:gdLst/>
              <a:ahLst/>
              <a:cxnLst/>
              <a:rect l="l" t="t" r="r" b="b"/>
              <a:pathLst>
                <a:path w="1964568" h="2677040" extrusionOk="0">
                  <a:moveTo>
                    <a:pt x="61590" y="4408"/>
                  </a:moveTo>
                  <a:lnTo>
                    <a:pt x="1961665" y="2628008"/>
                  </a:lnTo>
                  <a:lnTo>
                    <a:pt x="1893728" y="2677240"/>
                  </a:lnTo>
                  <a:lnTo>
                    <a:pt x="8366" y="73990"/>
                  </a:lnTo>
                  <a:lnTo>
                    <a:pt x="8915" y="73990"/>
                  </a:lnTo>
                  <a:cubicBezTo>
                    <a:pt x="7271" y="72487"/>
                    <a:pt x="5785" y="70812"/>
                    <a:pt x="4453" y="68980"/>
                  </a:cubicBezTo>
                  <a:cubicBezTo>
                    <a:pt x="-8774" y="49342"/>
                    <a:pt x="-3688" y="22692"/>
                    <a:pt x="15880" y="9339"/>
                  </a:cubicBezTo>
                  <a:cubicBezTo>
                    <a:pt x="28952" y="-735"/>
                    <a:pt x="46641" y="-2637"/>
                    <a:pt x="61590" y="440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33" name="Google Shape;2133;p11"/>
          <p:cNvGrpSpPr/>
          <p:nvPr/>
        </p:nvGrpSpPr>
        <p:grpSpPr>
          <a:xfrm rot="-1230192">
            <a:off x="9971126" y="-19280"/>
            <a:ext cx="2083294" cy="4052429"/>
            <a:chOff x="5722672" y="1921496"/>
            <a:chExt cx="1886977" cy="3670552"/>
          </a:xfrm>
        </p:grpSpPr>
        <p:sp>
          <p:nvSpPr>
            <p:cNvPr id="2134" name="Google Shape;2134;p11"/>
            <p:cNvSpPr/>
            <p:nvPr/>
          </p:nvSpPr>
          <p:spPr>
            <a:xfrm rot="880411">
              <a:off x="6543535" y="2053105"/>
              <a:ext cx="239690" cy="285314"/>
            </a:xfrm>
            <a:custGeom>
              <a:avLst/>
              <a:gdLst/>
              <a:ahLst/>
              <a:cxnLst/>
              <a:rect l="l" t="t" r="r" b="b"/>
              <a:pathLst>
                <a:path w="209366" h="249218" extrusionOk="0">
                  <a:moveTo>
                    <a:pt x="205495" y="191178"/>
                  </a:moveTo>
                  <a:lnTo>
                    <a:pt x="-3871" y="249834"/>
                  </a:lnTo>
                  <a:lnTo>
                    <a:pt x="-860" y="151618"/>
                  </a:lnTo>
                  <a:lnTo>
                    <a:pt x="2699" y="37249"/>
                  </a:lnTo>
                  <a:lnTo>
                    <a:pt x="3040" y="26161"/>
                  </a:lnTo>
                  <a:cubicBezTo>
                    <a:pt x="4340" y="21049"/>
                    <a:pt x="8240" y="17004"/>
                    <a:pt x="13306" y="15553"/>
                  </a:cubicBezTo>
                  <a:cubicBezTo>
                    <a:pt x="22477" y="14184"/>
                    <a:pt x="31239" y="20159"/>
                    <a:pt x="33224" y="29241"/>
                  </a:cubicBezTo>
                  <a:cubicBezTo>
                    <a:pt x="30484" y="21637"/>
                    <a:pt x="32950" y="13144"/>
                    <a:pt x="39313" y="8161"/>
                  </a:cubicBezTo>
                  <a:cubicBezTo>
                    <a:pt x="46158" y="4260"/>
                    <a:pt x="57931" y="9667"/>
                    <a:pt x="61902" y="21850"/>
                  </a:cubicBezTo>
                  <a:cubicBezTo>
                    <a:pt x="59642" y="15026"/>
                    <a:pt x="61420" y="7511"/>
                    <a:pt x="66487" y="2412"/>
                  </a:cubicBezTo>
                  <a:cubicBezTo>
                    <a:pt x="73127" y="-1182"/>
                    <a:pt x="81409" y="762"/>
                    <a:pt x="85720" y="6929"/>
                  </a:cubicBezTo>
                  <a:lnTo>
                    <a:pt x="91949" y="16442"/>
                  </a:lnTo>
                  <a:cubicBezTo>
                    <a:pt x="92427" y="17127"/>
                    <a:pt x="92975" y="18085"/>
                    <a:pt x="93590" y="19043"/>
                  </a:cubicBezTo>
                  <a:lnTo>
                    <a:pt x="123293" y="64626"/>
                  </a:lnTo>
                  <a:lnTo>
                    <a:pt x="128015" y="71950"/>
                  </a:lnTo>
                  <a:lnTo>
                    <a:pt x="142870" y="94673"/>
                  </a:lnTo>
                  <a:lnTo>
                    <a:pt x="147933" y="102407"/>
                  </a:lnTo>
                  <a:cubicBezTo>
                    <a:pt x="148822" y="103707"/>
                    <a:pt x="149645" y="104939"/>
                    <a:pt x="150467" y="106308"/>
                  </a:cubicBezTo>
                  <a:lnTo>
                    <a:pt x="204606" y="189467"/>
                  </a:lnTo>
                  <a:cubicBezTo>
                    <a:pt x="204947" y="190151"/>
                    <a:pt x="204947" y="190699"/>
                    <a:pt x="205495" y="191178"/>
                  </a:cubicBez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5" name="Google Shape;2135;p11"/>
            <p:cNvSpPr/>
            <p:nvPr/>
          </p:nvSpPr>
          <p:spPr>
            <a:xfrm rot="880411">
              <a:off x="6546009" y="2038148"/>
              <a:ext cx="85800" cy="284511"/>
            </a:xfrm>
            <a:custGeom>
              <a:avLst/>
              <a:gdLst/>
              <a:ahLst/>
              <a:cxnLst/>
              <a:rect l="l" t="t" r="r" b="b"/>
              <a:pathLst>
                <a:path w="74945" h="248516" extrusionOk="0">
                  <a:moveTo>
                    <a:pt x="7802" y="1848"/>
                  </a:moveTo>
                  <a:lnTo>
                    <a:pt x="29910" y="0"/>
                  </a:lnTo>
                  <a:lnTo>
                    <a:pt x="74945" y="241673"/>
                  </a:lnTo>
                  <a:lnTo>
                    <a:pt x="0" y="248517"/>
                  </a:lnTo>
                  <a:lnTo>
                    <a:pt x="7802" y="184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6" name="Google Shape;2136;p11"/>
            <p:cNvSpPr/>
            <p:nvPr/>
          </p:nvSpPr>
          <p:spPr>
            <a:xfrm rot="880411">
              <a:off x="6616186" y="2051143"/>
              <a:ext cx="172854" cy="274560"/>
            </a:xfrm>
            <a:custGeom>
              <a:avLst/>
              <a:gdLst/>
              <a:ahLst/>
              <a:cxnLst/>
              <a:rect l="l" t="t" r="r" b="b"/>
              <a:pathLst>
                <a:path w="150985" h="239824" extrusionOk="0">
                  <a:moveTo>
                    <a:pt x="18959" y="0"/>
                  </a:moveTo>
                  <a:lnTo>
                    <a:pt x="0" y="9650"/>
                  </a:lnTo>
                  <a:lnTo>
                    <a:pt x="86170" y="239825"/>
                  </a:lnTo>
                  <a:lnTo>
                    <a:pt x="150985" y="207451"/>
                  </a:lnTo>
                  <a:lnTo>
                    <a:pt x="18959"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7" name="Google Shape;2137;p11"/>
            <p:cNvSpPr/>
            <p:nvPr/>
          </p:nvSpPr>
          <p:spPr>
            <a:xfrm rot="880411">
              <a:off x="6607730" y="1930823"/>
              <a:ext cx="94654" cy="163216"/>
            </a:xfrm>
            <a:custGeom>
              <a:avLst/>
              <a:gdLst/>
              <a:ahLst/>
              <a:cxnLst/>
              <a:rect l="l" t="t" r="r" b="b"/>
              <a:pathLst>
                <a:path w="82679" h="142567" extrusionOk="0">
                  <a:moveTo>
                    <a:pt x="78809" y="120801"/>
                  </a:moveTo>
                  <a:cubicBezTo>
                    <a:pt x="74497" y="114635"/>
                    <a:pt x="66216" y="112670"/>
                    <a:pt x="59576" y="116215"/>
                  </a:cubicBezTo>
                  <a:cubicBezTo>
                    <a:pt x="54513" y="121342"/>
                    <a:pt x="52731" y="128871"/>
                    <a:pt x="54991" y="135722"/>
                  </a:cubicBezTo>
                  <a:cubicBezTo>
                    <a:pt x="51020" y="123402"/>
                    <a:pt x="39524" y="117927"/>
                    <a:pt x="32406" y="122033"/>
                  </a:cubicBezTo>
                  <a:cubicBezTo>
                    <a:pt x="26039" y="127050"/>
                    <a:pt x="23576" y="135557"/>
                    <a:pt x="26313" y="143182"/>
                  </a:cubicBezTo>
                  <a:cubicBezTo>
                    <a:pt x="24328" y="134100"/>
                    <a:pt x="15569" y="128125"/>
                    <a:pt x="6395" y="129493"/>
                  </a:cubicBezTo>
                  <a:cubicBezTo>
                    <a:pt x="1332" y="130945"/>
                    <a:pt x="-2571" y="134990"/>
                    <a:pt x="-3871" y="140102"/>
                  </a:cubicBezTo>
                  <a:lnTo>
                    <a:pt x="440" y="615"/>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8" name="Google Shape;2138;p11"/>
            <p:cNvSpPr/>
            <p:nvPr/>
          </p:nvSpPr>
          <p:spPr>
            <a:xfrm rot="880411">
              <a:off x="6110019" y="2302022"/>
              <a:ext cx="1111778" cy="3201421"/>
            </a:xfrm>
            <a:custGeom>
              <a:avLst/>
              <a:gdLst/>
              <a:ahLst/>
              <a:cxnLst/>
              <a:rect l="l" t="t" r="r" b="b"/>
              <a:pathLst>
                <a:path w="971122" h="2796394" extrusionOk="0">
                  <a:moveTo>
                    <a:pt x="208696" y="31703"/>
                  </a:moveTo>
                  <a:lnTo>
                    <a:pt x="209244" y="31703"/>
                  </a:lnTo>
                  <a:lnTo>
                    <a:pt x="967251" y="2738149"/>
                  </a:lnTo>
                  <a:lnTo>
                    <a:pt x="757063" y="2797010"/>
                  </a:lnTo>
                  <a:lnTo>
                    <a:pt x="-945" y="90427"/>
                  </a:lnTo>
                  <a:lnTo>
                    <a:pt x="-397" y="90427"/>
                  </a:lnTo>
                  <a:cubicBezTo>
                    <a:pt x="-1286" y="88682"/>
                    <a:pt x="-2041" y="86847"/>
                    <a:pt x="-2519" y="84952"/>
                  </a:cubicBezTo>
                  <a:cubicBezTo>
                    <a:pt x="-7926" y="65623"/>
                    <a:pt x="3366" y="45569"/>
                    <a:pt x="22670" y="40121"/>
                  </a:cubicBezTo>
                  <a:cubicBezTo>
                    <a:pt x="40121" y="35248"/>
                    <a:pt x="58465" y="44022"/>
                    <a:pt x="65650" y="60654"/>
                  </a:cubicBezTo>
                  <a:lnTo>
                    <a:pt x="66610" y="60654"/>
                  </a:lnTo>
                  <a:cubicBezTo>
                    <a:pt x="64213" y="42777"/>
                    <a:pt x="75369" y="25878"/>
                    <a:pt x="92754" y="21026"/>
                  </a:cubicBezTo>
                  <a:cubicBezTo>
                    <a:pt x="110205" y="16153"/>
                    <a:pt x="128549" y="24927"/>
                    <a:pt x="135734" y="41559"/>
                  </a:cubicBezTo>
                  <a:lnTo>
                    <a:pt x="136627" y="41559"/>
                  </a:lnTo>
                  <a:cubicBezTo>
                    <a:pt x="134297" y="23709"/>
                    <a:pt x="145456" y="6851"/>
                    <a:pt x="162771" y="1999"/>
                  </a:cubicBezTo>
                  <a:cubicBezTo>
                    <a:pt x="182071" y="-3470"/>
                    <a:pt x="202196" y="7762"/>
                    <a:pt x="207670" y="27069"/>
                  </a:cubicBezTo>
                  <a:cubicBezTo>
                    <a:pt x="207670" y="27110"/>
                    <a:pt x="207670" y="27145"/>
                    <a:pt x="207670" y="27186"/>
                  </a:cubicBezTo>
                  <a:cubicBezTo>
                    <a:pt x="208148" y="28657"/>
                    <a:pt x="208492" y="30170"/>
                    <a:pt x="208696" y="31703"/>
                  </a:cubicBez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39" name="Google Shape;2139;p11"/>
            <p:cNvSpPr/>
            <p:nvPr/>
          </p:nvSpPr>
          <p:spPr>
            <a:xfrm rot="880411">
              <a:off x="6107628" y="2324047"/>
              <a:ext cx="947074" cy="3157781"/>
            </a:xfrm>
            <a:custGeom>
              <a:avLst/>
              <a:gdLst/>
              <a:ahLst/>
              <a:cxnLst/>
              <a:rect l="l" t="t" r="r" b="b"/>
              <a:pathLst>
                <a:path w="827255" h="2758275" extrusionOk="0">
                  <a:moveTo>
                    <a:pt x="59491" y="12336"/>
                  </a:moveTo>
                  <a:lnTo>
                    <a:pt x="823384" y="2740342"/>
                  </a:lnTo>
                  <a:lnTo>
                    <a:pt x="756993" y="2758890"/>
                  </a:lnTo>
                  <a:lnTo>
                    <a:pt x="-945" y="52376"/>
                  </a:lnTo>
                  <a:lnTo>
                    <a:pt x="-397" y="52376"/>
                  </a:lnTo>
                  <a:cubicBezTo>
                    <a:pt x="-1289" y="50658"/>
                    <a:pt x="-2041" y="48844"/>
                    <a:pt x="-2519" y="46969"/>
                  </a:cubicBezTo>
                  <a:cubicBezTo>
                    <a:pt x="-7926" y="27620"/>
                    <a:pt x="3367" y="7552"/>
                    <a:pt x="22666" y="2070"/>
                  </a:cubicBezTo>
                  <a:cubicBezTo>
                    <a:pt x="35877" y="-1797"/>
                    <a:pt x="50181" y="2186"/>
                    <a:pt x="59491" y="12336"/>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0" name="Google Shape;2140;p11"/>
            <p:cNvSpPr/>
            <p:nvPr/>
          </p:nvSpPr>
          <p:spPr>
            <a:xfrm rot="880411">
              <a:off x="6273374" y="2321073"/>
              <a:ext cx="951713" cy="3158831"/>
            </a:xfrm>
            <a:custGeom>
              <a:avLst/>
              <a:gdLst/>
              <a:ahLst/>
              <a:cxnLst/>
              <a:rect l="l" t="t" r="r" b="b"/>
              <a:pathLst>
                <a:path w="831307" h="2759192" extrusionOk="0">
                  <a:moveTo>
                    <a:pt x="63474" y="12296"/>
                  </a:moveTo>
                  <a:lnTo>
                    <a:pt x="827437" y="2740028"/>
                  </a:lnTo>
                  <a:lnTo>
                    <a:pt x="756734" y="2759808"/>
                  </a:lnTo>
                  <a:lnTo>
                    <a:pt x="-1203" y="53225"/>
                  </a:lnTo>
                  <a:lnTo>
                    <a:pt x="-658" y="53225"/>
                  </a:lnTo>
                  <a:cubicBezTo>
                    <a:pt x="-1547" y="51479"/>
                    <a:pt x="-2299" y="49645"/>
                    <a:pt x="-2777" y="47749"/>
                  </a:cubicBezTo>
                  <a:cubicBezTo>
                    <a:pt x="-7706" y="27648"/>
                    <a:pt x="4475" y="7320"/>
                    <a:pt x="24600" y="2303"/>
                  </a:cubicBezTo>
                  <a:cubicBezTo>
                    <a:pt x="38426" y="-1927"/>
                    <a:pt x="53414" y="1934"/>
                    <a:pt x="63474" y="12296"/>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1" name="Google Shape;2141;p11"/>
            <p:cNvSpPr/>
            <p:nvPr/>
          </p:nvSpPr>
          <p:spPr>
            <a:xfrm rot="880411">
              <a:off x="6945973" y="2081733"/>
              <a:ext cx="223394" cy="109933"/>
            </a:xfrm>
            <a:custGeom>
              <a:avLst/>
              <a:gdLst/>
              <a:ahLst/>
              <a:cxnLst/>
              <a:rect l="l" t="t" r="r" b="b"/>
              <a:pathLst>
                <a:path w="195131" h="96025" extrusionOk="0">
                  <a:moveTo>
                    <a:pt x="0" y="0"/>
                  </a:moveTo>
                  <a:lnTo>
                    <a:pt x="195131" y="9602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42" name="Google Shape;2142;p11"/>
          <p:cNvGrpSpPr/>
          <p:nvPr/>
        </p:nvGrpSpPr>
        <p:grpSpPr>
          <a:xfrm>
            <a:off x="9874363" y="48683"/>
            <a:ext cx="2276794" cy="4064133"/>
            <a:chOff x="7978162" y="1971727"/>
            <a:chExt cx="2062314" cy="3681280"/>
          </a:xfrm>
        </p:grpSpPr>
        <p:sp>
          <p:nvSpPr>
            <p:cNvPr id="2143" name="Google Shape;2143;p11"/>
            <p:cNvSpPr/>
            <p:nvPr/>
          </p:nvSpPr>
          <p:spPr>
            <a:xfrm rot="994539">
              <a:off x="8892209" y="2116453"/>
              <a:ext cx="236921" cy="287072"/>
            </a:xfrm>
            <a:custGeom>
              <a:avLst/>
              <a:gdLst/>
              <a:ahLst/>
              <a:cxnLst/>
              <a:rect l="l" t="t" r="r" b="b"/>
              <a:pathLst>
                <a:path w="237155" h="287355" extrusionOk="0">
                  <a:moveTo>
                    <a:pt x="234252" y="212807"/>
                  </a:moveTo>
                  <a:lnTo>
                    <a:pt x="-2904" y="287555"/>
                  </a:lnTo>
                  <a:lnTo>
                    <a:pt x="-2904" y="175238"/>
                  </a:lnTo>
                  <a:lnTo>
                    <a:pt x="-2904" y="44371"/>
                  </a:lnTo>
                  <a:lnTo>
                    <a:pt x="-2904" y="31691"/>
                  </a:lnTo>
                  <a:cubicBezTo>
                    <a:pt x="-1574" y="25806"/>
                    <a:pt x="2731" y="21047"/>
                    <a:pt x="8445" y="19168"/>
                  </a:cubicBezTo>
                  <a:cubicBezTo>
                    <a:pt x="19010" y="17196"/>
                    <a:pt x="29342" y="23818"/>
                    <a:pt x="31926" y="34274"/>
                  </a:cubicBezTo>
                  <a:cubicBezTo>
                    <a:pt x="28481" y="25657"/>
                    <a:pt x="30986" y="15795"/>
                    <a:pt x="38109" y="9854"/>
                  </a:cubicBezTo>
                  <a:cubicBezTo>
                    <a:pt x="45936" y="5158"/>
                    <a:pt x="59477" y="10950"/>
                    <a:pt x="64407" y="24882"/>
                  </a:cubicBezTo>
                  <a:cubicBezTo>
                    <a:pt x="61590" y="17165"/>
                    <a:pt x="63312" y="8500"/>
                    <a:pt x="68947" y="2497"/>
                  </a:cubicBezTo>
                  <a:cubicBezTo>
                    <a:pt x="76383" y="-1816"/>
                    <a:pt x="85931" y="94"/>
                    <a:pt x="91096" y="6958"/>
                  </a:cubicBezTo>
                  <a:lnTo>
                    <a:pt x="98533" y="17603"/>
                  </a:lnTo>
                  <a:cubicBezTo>
                    <a:pt x="99158" y="18386"/>
                    <a:pt x="99785" y="19403"/>
                    <a:pt x="100490" y="20499"/>
                  </a:cubicBezTo>
                  <a:lnTo>
                    <a:pt x="136101" y="71531"/>
                  </a:lnTo>
                  <a:lnTo>
                    <a:pt x="141817" y="79358"/>
                  </a:lnTo>
                  <a:lnTo>
                    <a:pt x="159582" y="104795"/>
                  </a:lnTo>
                  <a:lnTo>
                    <a:pt x="165688" y="113483"/>
                  </a:lnTo>
                  <a:lnTo>
                    <a:pt x="168741" y="117866"/>
                  </a:lnTo>
                  <a:lnTo>
                    <a:pt x="233627" y="21092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4" name="Google Shape;2144;p11"/>
            <p:cNvSpPr/>
            <p:nvPr/>
          </p:nvSpPr>
          <p:spPr>
            <a:xfrm rot="994539">
              <a:off x="8894934" y="2101001"/>
              <a:ext cx="85543" cy="284777"/>
            </a:xfrm>
            <a:custGeom>
              <a:avLst/>
              <a:gdLst/>
              <a:ahLst/>
              <a:cxnLst/>
              <a:rect l="l" t="t" r="r" b="b"/>
              <a:pathLst>
                <a:path w="85627" h="285058" extrusionOk="0">
                  <a:moveTo>
                    <a:pt x="0" y="2818"/>
                  </a:moveTo>
                  <a:lnTo>
                    <a:pt x="25203" y="0"/>
                  </a:lnTo>
                  <a:lnTo>
                    <a:pt x="85627" y="274492"/>
                  </a:lnTo>
                  <a:lnTo>
                    <a:pt x="157" y="285058"/>
                  </a:lnTo>
                  <a:lnTo>
                    <a:pt x="0" y="2818"/>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5" name="Google Shape;2145;p11"/>
            <p:cNvSpPr/>
            <p:nvPr/>
          </p:nvSpPr>
          <p:spPr>
            <a:xfrm rot="994539">
              <a:off x="8956810" y="2114284"/>
              <a:ext cx="179608" cy="271406"/>
            </a:xfrm>
            <a:custGeom>
              <a:avLst/>
              <a:gdLst/>
              <a:ahLst/>
              <a:cxnLst/>
              <a:rect l="l" t="t" r="r" b="b"/>
              <a:pathLst>
                <a:path w="179785" h="271674" extrusionOk="0">
                  <a:moveTo>
                    <a:pt x="21368" y="0"/>
                  </a:moveTo>
                  <a:lnTo>
                    <a:pt x="0" y="11819"/>
                  </a:lnTo>
                  <a:lnTo>
                    <a:pt x="106916" y="271674"/>
                  </a:lnTo>
                  <a:lnTo>
                    <a:pt x="179785" y="232304"/>
                  </a:lnTo>
                  <a:lnTo>
                    <a:pt x="21368"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6" name="Google Shape;2146;p11"/>
            <p:cNvSpPr/>
            <p:nvPr/>
          </p:nvSpPr>
          <p:spPr>
            <a:xfrm rot="994539">
              <a:off x="8948757" y="1981746"/>
              <a:ext cx="93830" cy="161936"/>
            </a:xfrm>
            <a:custGeom>
              <a:avLst/>
              <a:gdLst/>
              <a:ahLst/>
              <a:cxnLst/>
              <a:rect l="l" t="t" r="r" b="b"/>
              <a:pathLst>
                <a:path w="93923" h="162096" extrusionOk="0">
                  <a:moveTo>
                    <a:pt x="91020" y="135058"/>
                  </a:moveTo>
                  <a:cubicBezTo>
                    <a:pt x="85855" y="128139"/>
                    <a:pt x="76306" y="126182"/>
                    <a:pt x="68869" y="130518"/>
                  </a:cubicBezTo>
                  <a:cubicBezTo>
                    <a:pt x="63312" y="136592"/>
                    <a:pt x="61590" y="145233"/>
                    <a:pt x="64331" y="152982"/>
                  </a:cubicBezTo>
                  <a:cubicBezTo>
                    <a:pt x="59399" y="138971"/>
                    <a:pt x="46015" y="133179"/>
                    <a:pt x="38031" y="137954"/>
                  </a:cubicBezTo>
                  <a:cubicBezTo>
                    <a:pt x="30909" y="143871"/>
                    <a:pt x="28404" y="153702"/>
                    <a:pt x="31848" y="162296"/>
                  </a:cubicBezTo>
                  <a:cubicBezTo>
                    <a:pt x="29266" y="151839"/>
                    <a:pt x="18934" y="145217"/>
                    <a:pt x="8367" y="147190"/>
                  </a:cubicBezTo>
                  <a:cubicBezTo>
                    <a:pt x="2653" y="149076"/>
                    <a:pt x="-1652" y="153835"/>
                    <a:pt x="-2904" y="159713"/>
                  </a:cubicBezTo>
                  <a:lnTo>
                    <a:pt x="-2904" y="199"/>
                  </a:ln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7" name="Google Shape;2147;p11"/>
            <p:cNvSpPr/>
            <p:nvPr/>
          </p:nvSpPr>
          <p:spPr>
            <a:xfrm rot="994539">
              <a:off x="8405571" y="2374594"/>
              <a:ext cx="1206755" cy="3172192"/>
            </a:xfrm>
            <a:custGeom>
              <a:avLst/>
              <a:gdLst/>
              <a:ahLst/>
              <a:cxnLst/>
              <a:rect l="l" t="t" r="r" b="b"/>
              <a:pathLst>
                <a:path w="1207945" h="3175319" extrusionOk="0">
                  <a:moveTo>
                    <a:pt x="238882" y="35026"/>
                  </a:moveTo>
                  <a:lnTo>
                    <a:pt x="239428" y="35026"/>
                  </a:lnTo>
                  <a:lnTo>
                    <a:pt x="1205042" y="3100458"/>
                  </a:lnTo>
                  <a:lnTo>
                    <a:pt x="966946" y="3175519"/>
                  </a:lnTo>
                  <a:lnTo>
                    <a:pt x="1097" y="109852"/>
                  </a:lnTo>
                  <a:lnTo>
                    <a:pt x="1646" y="109852"/>
                  </a:lnTo>
                  <a:cubicBezTo>
                    <a:pt x="629" y="107895"/>
                    <a:pt x="-233" y="105852"/>
                    <a:pt x="-938" y="103747"/>
                  </a:cubicBezTo>
                  <a:cubicBezTo>
                    <a:pt x="-7903" y="81862"/>
                    <a:pt x="4229" y="58507"/>
                    <a:pt x="26143" y="51572"/>
                  </a:cubicBezTo>
                  <a:cubicBezTo>
                    <a:pt x="26143" y="51564"/>
                    <a:pt x="26221" y="51548"/>
                    <a:pt x="26221" y="51541"/>
                  </a:cubicBezTo>
                  <a:cubicBezTo>
                    <a:pt x="45867" y="45295"/>
                    <a:pt x="67158" y="54468"/>
                    <a:pt x="76080" y="73065"/>
                  </a:cubicBezTo>
                  <a:lnTo>
                    <a:pt x="77097" y="73065"/>
                  </a:lnTo>
                  <a:cubicBezTo>
                    <a:pt x="73732" y="52699"/>
                    <a:pt x="85864" y="32967"/>
                    <a:pt x="105588" y="26807"/>
                  </a:cubicBezTo>
                  <a:cubicBezTo>
                    <a:pt x="125234" y="20593"/>
                    <a:pt x="146445" y="29766"/>
                    <a:pt x="155445" y="48332"/>
                  </a:cubicBezTo>
                  <a:lnTo>
                    <a:pt x="156463" y="48332"/>
                  </a:lnTo>
                  <a:cubicBezTo>
                    <a:pt x="153098" y="27989"/>
                    <a:pt x="165229" y="8281"/>
                    <a:pt x="184953" y="2152"/>
                  </a:cubicBezTo>
                  <a:cubicBezTo>
                    <a:pt x="206869" y="-4782"/>
                    <a:pt x="230193" y="7334"/>
                    <a:pt x="237160" y="29218"/>
                  </a:cubicBezTo>
                  <a:cubicBezTo>
                    <a:pt x="237160" y="29249"/>
                    <a:pt x="237160" y="29281"/>
                    <a:pt x="237160" y="29312"/>
                  </a:cubicBezTo>
                  <a:cubicBezTo>
                    <a:pt x="237941" y="31159"/>
                    <a:pt x="238490" y="33077"/>
                    <a:pt x="238882" y="35026"/>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8" name="Google Shape;2148;p11"/>
            <p:cNvSpPr/>
            <p:nvPr/>
          </p:nvSpPr>
          <p:spPr>
            <a:xfrm rot="994539">
              <a:off x="8402888" y="2399373"/>
              <a:ext cx="1044038" cy="3122784"/>
            </a:xfrm>
            <a:custGeom>
              <a:avLst/>
              <a:gdLst/>
              <a:ahLst/>
              <a:cxnLst/>
              <a:rect l="l" t="t" r="r" b="b"/>
              <a:pathLst>
                <a:path w="1045067" h="3125863" extrusionOk="0">
                  <a:moveTo>
                    <a:pt x="68722" y="13277"/>
                  </a:moveTo>
                  <a:lnTo>
                    <a:pt x="1042163" y="3102582"/>
                  </a:lnTo>
                  <a:lnTo>
                    <a:pt x="966945" y="3126063"/>
                  </a:lnTo>
                  <a:lnTo>
                    <a:pt x="1098" y="60395"/>
                  </a:lnTo>
                  <a:lnTo>
                    <a:pt x="1647" y="60395"/>
                  </a:lnTo>
                  <a:cubicBezTo>
                    <a:pt x="550" y="58454"/>
                    <a:pt x="-310" y="56411"/>
                    <a:pt x="-937" y="54290"/>
                  </a:cubicBezTo>
                  <a:cubicBezTo>
                    <a:pt x="-7904" y="32406"/>
                    <a:pt x="4228" y="9050"/>
                    <a:pt x="26144" y="2116"/>
                  </a:cubicBezTo>
                  <a:cubicBezTo>
                    <a:pt x="26144" y="2108"/>
                    <a:pt x="26222" y="2092"/>
                    <a:pt x="26222" y="2084"/>
                  </a:cubicBezTo>
                  <a:cubicBezTo>
                    <a:pt x="41328" y="-2651"/>
                    <a:pt x="57844" y="1701"/>
                    <a:pt x="68722" y="13277"/>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49" name="Google Shape;2149;p11"/>
            <p:cNvSpPr/>
            <p:nvPr/>
          </p:nvSpPr>
          <p:spPr>
            <a:xfrm rot="994539">
              <a:off x="8568412" y="2396261"/>
              <a:ext cx="1048192" cy="3124298"/>
            </a:xfrm>
            <a:custGeom>
              <a:avLst/>
              <a:gdLst/>
              <a:ahLst/>
              <a:cxnLst/>
              <a:rect l="l" t="t" r="r" b="b"/>
              <a:pathLst>
                <a:path w="1049225" h="3127378" extrusionOk="0">
                  <a:moveTo>
                    <a:pt x="73194" y="12757"/>
                  </a:moveTo>
                  <a:lnTo>
                    <a:pt x="1046322" y="3102375"/>
                  </a:lnTo>
                  <a:lnTo>
                    <a:pt x="966331" y="3127578"/>
                  </a:lnTo>
                  <a:lnTo>
                    <a:pt x="716" y="61598"/>
                  </a:lnTo>
                  <a:lnTo>
                    <a:pt x="1343" y="61598"/>
                  </a:lnTo>
                  <a:cubicBezTo>
                    <a:pt x="248" y="59641"/>
                    <a:pt x="-692" y="57567"/>
                    <a:pt x="-1319" y="55415"/>
                  </a:cubicBezTo>
                  <a:cubicBezTo>
                    <a:pt x="-7657" y="32575"/>
                    <a:pt x="5570" y="8883"/>
                    <a:pt x="28424" y="2426"/>
                  </a:cubicBezTo>
                  <a:cubicBezTo>
                    <a:pt x="44078" y="-2740"/>
                    <a:pt x="61375" y="1236"/>
                    <a:pt x="73194" y="12757"/>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150" name="Google Shape;2150;p11"/>
          <p:cNvGrpSpPr/>
          <p:nvPr/>
        </p:nvGrpSpPr>
        <p:grpSpPr>
          <a:xfrm>
            <a:off x="747554" y="534553"/>
            <a:ext cx="7295476" cy="5712341"/>
            <a:chOff x="3416220" y="2573082"/>
            <a:chExt cx="4752753" cy="3721395"/>
          </a:xfrm>
        </p:grpSpPr>
        <p:sp>
          <p:nvSpPr>
            <p:cNvPr id="2151" name="Google Shape;2151;p11"/>
            <p:cNvSpPr/>
            <p:nvPr/>
          </p:nvSpPr>
          <p:spPr>
            <a:xfrm>
              <a:off x="3416220" y="2573082"/>
              <a:ext cx="4752753" cy="3721395"/>
            </a:xfrm>
            <a:custGeom>
              <a:avLst/>
              <a:gdLst/>
              <a:ahLst/>
              <a:cxnLst/>
              <a:rect l="l" t="t" r="r" b="b"/>
              <a:pathLst>
                <a:path w="4752753" h="3721395" extrusionOk="0">
                  <a:moveTo>
                    <a:pt x="0" y="0"/>
                  </a:moveTo>
                  <a:lnTo>
                    <a:pt x="297711" y="0"/>
                  </a:lnTo>
                  <a:lnTo>
                    <a:pt x="297711" y="145736"/>
                  </a:lnTo>
                  <a:lnTo>
                    <a:pt x="295607" y="146161"/>
                  </a:lnTo>
                  <a:cubicBezTo>
                    <a:pt x="259353" y="161495"/>
                    <a:pt x="233915" y="197393"/>
                    <a:pt x="233915" y="239232"/>
                  </a:cubicBezTo>
                  <a:cubicBezTo>
                    <a:pt x="233915" y="295018"/>
                    <a:pt x="279138" y="340241"/>
                    <a:pt x="334924" y="340241"/>
                  </a:cubicBezTo>
                  <a:cubicBezTo>
                    <a:pt x="390710" y="340241"/>
                    <a:pt x="435933" y="295018"/>
                    <a:pt x="435933" y="239232"/>
                  </a:cubicBezTo>
                  <a:cubicBezTo>
                    <a:pt x="435933" y="197393"/>
                    <a:pt x="410495" y="161495"/>
                    <a:pt x="374241" y="146161"/>
                  </a:cubicBezTo>
                  <a:lnTo>
                    <a:pt x="372139" y="145736"/>
                  </a:lnTo>
                  <a:lnTo>
                    <a:pt x="372139" y="0"/>
                  </a:lnTo>
                  <a:lnTo>
                    <a:pt x="703166" y="0"/>
                  </a:lnTo>
                  <a:lnTo>
                    <a:pt x="703166" y="145879"/>
                  </a:lnTo>
                  <a:lnTo>
                    <a:pt x="701771" y="146161"/>
                  </a:lnTo>
                  <a:cubicBezTo>
                    <a:pt x="665517" y="161495"/>
                    <a:pt x="640079" y="197393"/>
                    <a:pt x="640079" y="239232"/>
                  </a:cubicBezTo>
                  <a:cubicBezTo>
                    <a:pt x="640079" y="295018"/>
                    <a:pt x="685302" y="340241"/>
                    <a:pt x="741088" y="340241"/>
                  </a:cubicBezTo>
                  <a:cubicBezTo>
                    <a:pt x="796874" y="340241"/>
                    <a:pt x="842097" y="295018"/>
                    <a:pt x="842097" y="239232"/>
                  </a:cubicBezTo>
                  <a:cubicBezTo>
                    <a:pt x="842097" y="197393"/>
                    <a:pt x="816659" y="161495"/>
                    <a:pt x="780406" y="146161"/>
                  </a:cubicBezTo>
                  <a:lnTo>
                    <a:pt x="777594" y="145593"/>
                  </a:lnTo>
                  <a:lnTo>
                    <a:pt x="777594" y="0"/>
                  </a:lnTo>
                  <a:lnTo>
                    <a:pt x="1108621" y="0"/>
                  </a:lnTo>
                  <a:lnTo>
                    <a:pt x="1108621" y="146022"/>
                  </a:lnTo>
                  <a:lnTo>
                    <a:pt x="1107935" y="146161"/>
                  </a:lnTo>
                  <a:cubicBezTo>
                    <a:pt x="1071681" y="161495"/>
                    <a:pt x="1046243" y="197393"/>
                    <a:pt x="1046243" y="239232"/>
                  </a:cubicBezTo>
                  <a:cubicBezTo>
                    <a:pt x="1046243" y="295018"/>
                    <a:pt x="1091466" y="340241"/>
                    <a:pt x="1147252" y="340241"/>
                  </a:cubicBezTo>
                  <a:cubicBezTo>
                    <a:pt x="1203038" y="340241"/>
                    <a:pt x="1248261" y="295018"/>
                    <a:pt x="1248261" y="239232"/>
                  </a:cubicBezTo>
                  <a:cubicBezTo>
                    <a:pt x="1248261" y="197393"/>
                    <a:pt x="1222823" y="161495"/>
                    <a:pt x="1186570" y="146161"/>
                  </a:cubicBezTo>
                  <a:lnTo>
                    <a:pt x="1183049" y="145450"/>
                  </a:lnTo>
                  <a:lnTo>
                    <a:pt x="1183049" y="0"/>
                  </a:lnTo>
                  <a:lnTo>
                    <a:pt x="1514076" y="0"/>
                  </a:lnTo>
                  <a:lnTo>
                    <a:pt x="1514076" y="146176"/>
                  </a:lnTo>
                  <a:lnTo>
                    <a:pt x="1481992" y="167808"/>
                  </a:lnTo>
                  <a:cubicBezTo>
                    <a:pt x="1463713" y="186087"/>
                    <a:pt x="1452407" y="211339"/>
                    <a:pt x="1452407" y="239232"/>
                  </a:cubicBezTo>
                  <a:cubicBezTo>
                    <a:pt x="1452407" y="295018"/>
                    <a:pt x="1497630" y="340241"/>
                    <a:pt x="1553416" y="340241"/>
                  </a:cubicBezTo>
                  <a:cubicBezTo>
                    <a:pt x="1609202" y="340241"/>
                    <a:pt x="1654425" y="295018"/>
                    <a:pt x="1654425" y="239232"/>
                  </a:cubicBezTo>
                  <a:cubicBezTo>
                    <a:pt x="1654425" y="197393"/>
                    <a:pt x="1628987" y="161495"/>
                    <a:pt x="1592734" y="146161"/>
                  </a:cubicBezTo>
                  <a:lnTo>
                    <a:pt x="1588504" y="145307"/>
                  </a:lnTo>
                  <a:lnTo>
                    <a:pt x="1588504" y="0"/>
                  </a:lnTo>
                  <a:lnTo>
                    <a:pt x="1919531" y="0"/>
                  </a:lnTo>
                  <a:lnTo>
                    <a:pt x="1919531" y="146654"/>
                  </a:lnTo>
                  <a:lnTo>
                    <a:pt x="1888156" y="167808"/>
                  </a:lnTo>
                  <a:cubicBezTo>
                    <a:pt x="1869877" y="186087"/>
                    <a:pt x="1858571" y="211339"/>
                    <a:pt x="1858571" y="239232"/>
                  </a:cubicBezTo>
                  <a:cubicBezTo>
                    <a:pt x="1858571" y="295018"/>
                    <a:pt x="1903794" y="340241"/>
                    <a:pt x="1959580" y="340241"/>
                  </a:cubicBezTo>
                  <a:cubicBezTo>
                    <a:pt x="2015366" y="340241"/>
                    <a:pt x="2060589" y="295018"/>
                    <a:pt x="2060589" y="239232"/>
                  </a:cubicBezTo>
                  <a:cubicBezTo>
                    <a:pt x="2060589" y="197393"/>
                    <a:pt x="2035151" y="161495"/>
                    <a:pt x="1998898" y="146161"/>
                  </a:cubicBezTo>
                  <a:lnTo>
                    <a:pt x="1993959" y="145164"/>
                  </a:lnTo>
                  <a:lnTo>
                    <a:pt x="1993959" y="0"/>
                  </a:lnTo>
                  <a:lnTo>
                    <a:pt x="2324986" y="0"/>
                  </a:lnTo>
                  <a:lnTo>
                    <a:pt x="2324986" y="147132"/>
                  </a:lnTo>
                  <a:lnTo>
                    <a:pt x="2294320" y="167808"/>
                  </a:lnTo>
                  <a:cubicBezTo>
                    <a:pt x="2276041" y="186087"/>
                    <a:pt x="2264735" y="211339"/>
                    <a:pt x="2264735" y="239232"/>
                  </a:cubicBezTo>
                  <a:cubicBezTo>
                    <a:pt x="2264735" y="295018"/>
                    <a:pt x="2309958" y="340241"/>
                    <a:pt x="2365744" y="340241"/>
                  </a:cubicBezTo>
                  <a:cubicBezTo>
                    <a:pt x="2421530" y="340241"/>
                    <a:pt x="2466753" y="295018"/>
                    <a:pt x="2466753" y="239232"/>
                  </a:cubicBezTo>
                  <a:cubicBezTo>
                    <a:pt x="2466753" y="197393"/>
                    <a:pt x="2441315" y="161495"/>
                    <a:pt x="2405062" y="146161"/>
                  </a:cubicBezTo>
                  <a:lnTo>
                    <a:pt x="2399414" y="145021"/>
                  </a:lnTo>
                  <a:lnTo>
                    <a:pt x="2399414" y="0"/>
                  </a:lnTo>
                  <a:lnTo>
                    <a:pt x="2730441" y="0"/>
                  </a:lnTo>
                  <a:lnTo>
                    <a:pt x="2730441" y="147610"/>
                  </a:lnTo>
                  <a:lnTo>
                    <a:pt x="2700484" y="167808"/>
                  </a:lnTo>
                  <a:cubicBezTo>
                    <a:pt x="2682205" y="186087"/>
                    <a:pt x="2670899" y="211339"/>
                    <a:pt x="2670899" y="239232"/>
                  </a:cubicBezTo>
                  <a:cubicBezTo>
                    <a:pt x="2670899" y="295018"/>
                    <a:pt x="2716122" y="340241"/>
                    <a:pt x="2771908" y="340241"/>
                  </a:cubicBezTo>
                  <a:cubicBezTo>
                    <a:pt x="2827694" y="340241"/>
                    <a:pt x="2872917" y="295018"/>
                    <a:pt x="2872917" y="239232"/>
                  </a:cubicBezTo>
                  <a:cubicBezTo>
                    <a:pt x="2872917" y="197393"/>
                    <a:pt x="2847479" y="161495"/>
                    <a:pt x="2811226" y="146161"/>
                  </a:cubicBezTo>
                  <a:lnTo>
                    <a:pt x="2804869" y="144878"/>
                  </a:lnTo>
                  <a:lnTo>
                    <a:pt x="2804869" y="0"/>
                  </a:lnTo>
                  <a:lnTo>
                    <a:pt x="3135896" y="0"/>
                  </a:lnTo>
                  <a:lnTo>
                    <a:pt x="3135896" y="148088"/>
                  </a:lnTo>
                  <a:lnTo>
                    <a:pt x="3106648" y="167808"/>
                  </a:lnTo>
                  <a:cubicBezTo>
                    <a:pt x="3088369" y="186087"/>
                    <a:pt x="3077063" y="211339"/>
                    <a:pt x="3077063" y="239232"/>
                  </a:cubicBezTo>
                  <a:cubicBezTo>
                    <a:pt x="3077063" y="295018"/>
                    <a:pt x="3122286" y="340241"/>
                    <a:pt x="3178072" y="340241"/>
                  </a:cubicBezTo>
                  <a:cubicBezTo>
                    <a:pt x="3233858" y="340241"/>
                    <a:pt x="3279081" y="295018"/>
                    <a:pt x="3279081" y="239232"/>
                  </a:cubicBezTo>
                  <a:cubicBezTo>
                    <a:pt x="3279081" y="197393"/>
                    <a:pt x="3253643" y="161495"/>
                    <a:pt x="3217390" y="146161"/>
                  </a:cubicBezTo>
                  <a:lnTo>
                    <a:pt x="3210324" y="144734"/>
                  </a:lnTo>
                  <a:lnTo>
                    <a:pt x="3210324" y="0"/>
                  </a:lnTo>
                  <a:lnTo>
                    <a:pt x="3541351" y="0"/>
                  </a:lnTo>
                  <a:lnTo>
                    <a:pt x="3541351" y="148566"/>
                  </a:lnTo>
                  <a:lnTo>
                    <a:pt x="3512812" y="167808"/>
                  </a:lnTo>
                  <a:cubicBezTo>
                    <a:pt x="3494533" y="186087"/>
                    <a:pt x="3483227" y="211339"/>
                    <a:pt x="3483227" y="239232"/>
                  </a:cubicBezTo>
                  <a:cubicBezTo>
                    <a:pt x="3483227" y="295018"/>
                    <a:pt x="3528450" y="340241"/>
                    <a:pt x="3584236" y="340241"/>
                  </a:cubicBezTo>
                  <a:cubicBezTo>
                    <a:pt x="3640022" y="340241"/>
                    <a:pt x="3685245" y="295018"/>
                    <a:pt x="3685245" y="239232"/>
                  </a:cubicBezTo>
                  <a:cubicBezTo>
                    <a:pt x="3685245" y="197393"/>
                    <a:pt x="3659807" y="161495"/>
                    <a:pt x="3623554" y="146161"/>
                  </a:cubicBezTo>
                  <a:lnTo>
                    <a:pt x="3615779" y="144591"/>
                  </a:lnTo>
                  <a:lnTo>
                    <a:pt x="3615779" y="0"/>
                  </a:lnTo>
                  <a:lnTo>
                    <a:pt x="3946806" y="0"/>
                  </a:lnTo>
                  <a:lnTo>
                    <a:pt x="3946806" y="149044"/>
                  </a:lnTo>
                  <a:lnTo>
                    <a:pt x="3918976" y="167808"/>
                  </a:lnTo>
                  <a:cubicBezTo>
                    <a:pt x="3900697" y="186087"/>
                    <a:pt x="3889391" y="211339"/>
                    <a:pt x="3889391" y="239232"/>
                  </a:cubicBezTo>
                  <a:cubicBezTo>
                    <a:pt x="3889391" y="295018"/>
                    <a:pt x="3934614" y="340241"/>
                    <a:pt x="3990400" y="340241"/>
                  </a:cubicBezTo>
                  <a:cubicBezTo>
                    <a:pt x="4046186" y="340241"/>
                    <a:pt x="4091409" y="295018"/>
                    <a:pt x="4091409" y="239232"/>
                  </a:cubicBezTo>
                  <a:cubicBezTo>
                    <a:pt x="4091409" y="197393"/>
                    <a:pt x="4065971" y="161495"/>
                    <a:pt x="4029718" y="146161"/>
                  </a:cubicBezTo>
                  <a:lnTo>
                    <a:pt x="4021234" y="144448"/>
                  </a:lnTo>
                  <a:lnTo>
                    <a:pt x="4021234" y="0"/>
                  </a:lnTo>
                  <a:lnTo>
                    <a:pt x="4352260" y="0"/>
                  </a:lnTo>
                  <a:lnTo>
                    <a:pt x="4352260" y="149521"/>
                  </a:lnTo>
                  <a:lnTo>
                    <a:pt x="4325137" y="167808"/>
                  </a:lnTo>
                  <a:cubicBezTo>
                    <a:pt x="4306858" y="186087"/>
                    <a:pt x="4295552" y="211339"/>
                    <a:pt x="4295552" y="239232"/>
                  </a:cubicBezTo>
                  <a:cubicBezTo>
                    <a:pt x="4295552" y="295018"/>
                    <a:pt x="4340775" y="340241"/>
                    <a:pt x="4396561" y="340241"/>
                  </a:cubicBezTo>
                  <a:cubicBezTo>
                    <a:pt x="4452347" y="340241"/>
                    <a:pt x="4497570" y="295018"/>
                    <a:pt x="4497570" y="239232"/>
                  </a:cubicBezTo>
                  <a:cubicBezTo>
                    <a:pt x="4497570" y="197393"/>
                    <a:pt x="4472132" y="161495"/>
                    <a:pt x="4435879" y="146161"/>
                  </a:cubicBezTo>
                  <a:lnTo>
                    <a:pt x="4426688" y="144305"/>
                  </a:lnTo>
                  <a:lnTo>
                    <a:pt x="4426688" y="0"/>
                  </a:lnTo>
                  <a:lnTo>
                    <a:pt x="4752753" y="0"/>
                  </a:lnTo>
                  <a:lnTo>
                    <a:pt x="4752753" y="3721395"/>
                  </a:lnTo>
                  <a:lnTo>
                    <a:pt x="0" y="3721395"/>
                  </a:lnTo>
                  <a:close/>
                </a:path>
              </a:pathLst>
            </a:custGeom>
            <a:solidFill>
              <a:srgbClr val="FFFFFF"/>
            </a:solidFill>
            <a:ln>
              <a:noFill/>
            </a:ln>
            <a:effectLst>
              <a:outerShdw blurRad="214313" dist="28575"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cxnSp>
          <p:nvCxnSpPr>
            <p:cNvPr id="2152" name="Google Shape;2152;p11"/>
            <p:cNvCxnSpPr/>
            <p:nvPr/>
          </p:nvCxnSpPr>
          <p:spPr>
            <a:xfrm rot="10800000">
              <a:off x="3416596" y="5890438"/>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3" name="Google Shape;2153;p11"/>
            <p:cNvCxnSpPr/>
            <p:nvPr/>
          </p:nvCxnSpPr>
          <p:spPr>
            <a:xfrm rot="10800000">
              <a:off x="3416596" y="5544624"/>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4" name="Google Shape;2154;p11"/>
            <p:cNvCxnSpPr/>
            <p:nvPr/>
          </p:nvCxnSpPr>
          <p:spPr>
            <a:xfrm rot="10800000">
              <a:off x="3416596" y="5198813"/>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5" name="Google Shape;2155;p11"/>
            <p:cNvCxnSpPr/>
            <p:nvPr/>
          </p:nvCxnSpPr>
          <p:spPr>
            <a:xfrm rot="10800000">
              <a:off x="3416596" y="4853002"/>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6" name="Google Shape;2156;p11"/>
            <p:cNvCxnSpPr/>
            <p:nvPr/>
          </p:nvCxnSpPr>
          <p:spPr>
            <a:xfrm rot="10800000">
              <a:off x="3416596" y="4507191"/>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7" name="Google Shape;2157;p11"/>
            <p:cNvCxnSpPr/>
            <p:nvPr/>
          </p:nvCxnSpPr>
          <p:spPr>
            <a:xfrm rot="10800000">
              <a:off x="3416596" y="4161380"/>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8" name="Google Shape;2158;p11"/>
            <p:cNvCxnSpPr/>
            <p:nvPr/>
          </p:nvCxnSpPr>
          <p:spPr>
            <a:xfrm rot="10800000">
              <a:off x="3416596" y="3815569"/>
              <a:ext cx="4752000" cy="0"/>
            </a:xfrm>
            <a:prstGeom prst="straightConnector1">
              <a:avLst/>
            </a:prstGeom>
            <a:noFill/>
            <a:ln w="38100" cap="flat" cmpd="sng">
              <a:solidFill>
                <a:srgbClr val="D3EFF5"/>
              </a:solidFill>
              <a:prstDash val="solid"/>
              <a:round/>
              <a:headEnd type="none" w="sm" len="sm"/>
              <a:tailEnd type="none" w="sm" len="sm"/>
            </a:ln>
          </p:spPr>
        </p:cxnSp>
        <p:cxnSp>
          <p:nvCxnSpPr>
            <p:cNvPr id="2159" name="Google Shape;2159;p11"/>
            <p:cNvCxnSpPr/>
            <p:nvPr/>
          </p:nvCxnSpPr>
          <p:spPr>
            <a:xfrm rot="10800000">
              <a:off x="3416596" y="3469758"/>
              <a:ext cx="4752000" cy="0"/>
            </a:xfrm>
            <a:prstGeom prst="straightConnector1">
              <a:avLst/>
            </a:prstGeom>
            <a:noFill/>
            <a:ln w="38100" cap="flat" cmpd="sng">
              <a:solidFill>
                <a:srgbClr val="D3EFF5"/>
              </a:solidFill>
              <a:prstDash val="solid"/>
              <a:round/>
              <a:headEnd type="none" w="sm" len="sm"/>
              <a:tailEnd type="none" w="sm" len="sm"/>
            </a:ln>
          </p:spPr>
        </p:cxnSp>
      </p:grpSp>
      <p:sp>
        <p:nvSpPr>
          <p:cNvPr id="2160" name="Google Shape;2160;p11"/>
          <p:cNvSpPr txBox="1">
            <a:spLocks noGrp="1"/>
          </p:cNvSpPr>
          <p:nvPr>
            <p:ph type="title"/>
          </p:nvPr>
        </p:nvSpPr>
        <p:spPr>
          <a:xfrm>
            <a:off x="991050" y="1873525"/>
            <a:ext cx="6788700" cy="3160800"/>
          </a:xfrm>
          <a:prstGeom prst="rect">
            <a:avLst/>
          </a:prstGeom>
        </p:spPr>
        <p:txBody>
          <a:bodyPr spcFirstLastPara="1" wrap="square" lIns="121900" tIns="121900" rIns="121900" bIns="121900" anchor="ctr" anchorCtr="0">
            <a:noAutofit/>
          </a:bodyPr>
          <a:lstStyle>
            <a:lvl1pPr lvl="0" algn="ctr" rtl="0">
              <a:spcBef>
                <a:spcPts val="0"/>
              </a:spcBef>
              <a:spcAft>
                <a:spcPts val="0"/>
              </a:spcAft>
              <a:buSzPts val="5000"/>
              <a:buNone/>
              <a:defRPr sz="5000"/>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2161" name="Google Shape;2161;p11"/>
          <p:cNvSpPr txBox="1">
            <a:spLocks noGrp="1"/>
          </p:cNvSpPr>
          <p:nvPr>
            <p:ph type="subTitle" idx="1"/>
          </p:nvPr>
        </p:nvSpPr>
        <p:spPr>
          <a:xfrm>
            <a:off x="921675" y="5364500"/>
            <a:ext cx="6968400" cy="717900"/>
          </a:xfrm>
          <a:prstGeom prst="rect">
            <a:avLst/>
          </a:prstGeom>
        </p:spPr>
        <p:txBody>
          <a:bodyPr spcFirstLastPara="1" wrap="square" lIns="121900" tIns="121900" rIns="121900" bIns="121900" anchor="b" anchorCtr="0">
            <a:noAutofit/>
          </a:bodyPr>
          <a:lstStyle>
            <a:lvl1pPr lvl="0" algn="r" rtl="0">
              <a:lnSpc>
                <a:spcPct val="100000"/>
              </a:lnSpc>
              <a:spcBef>
                <a:spcPts val="0"/>
              </a:spcBef>
              <a:spcAft>
                <a:spcPts val="0"/>
              </a:spcAft>
              <a:buSzPts val="1900"/>
              <a:buNone/>
              <a:defRPr/>
            </a:lvl1pPr>
            <a:lvl2pPr lvl="1" algn="r" rtl="0">
              <a:lnSpc>
                <a:spcPct val="100000"/>
              </a:lnSpc>
              <a:spcBef>
                <a:spcPts val="0"/>
              </a:spcBef>
              <a:spcAft>
                <a:spcPts val="0"/>
              </a:spcAft>
              <a:buSzPts val="1900"/>
              <a:buNone/>
              <a:defRPr/>
            </a:lvl2pPr>
            <a:lvl3pPr lvl="2" algn="r" rtl="0">
              <a:lnSpc>
                <a:spcPct val="100000"/>
              </a:lnSpc>
              <a:spcBef>
                <a:spcPts val="0"/>
              </a:spcBef>
              <a:spcAft>
                <a:spcPts val="0"/>
              </a:spcAft>
              <a:buSzPts val="1900"/>
              <a:buNone/>
              <a:defRPr/>
            </a:lvl3pPr>
            <a:lvl4pPr lvl="3" algn="r" rtl="0">
              <a:lnSpc>
                <a:spcPct val="100000"/>
              </a:lnSpc>
              <a:spcBef>
                <a:spcPts val="0"/>
              </a:spcBef>
              <a:spcAft>
                <a:spcPts val="0"/>
              </a:spcAft>
              <a:buSzPts val="1900"/>
              <a:buNone/>
              <a:defRPr/>
            </a:lvl4pPr>
            <a:lvl5pPr lvl="4" algn="r" rtl="0">
              <a:lnSpc>
                <a:spcPct val="100000"/>
              </a:lnSpc>
              <a:spcBef>
                <a:spcPts val="0"/>
              </a:spcBef>
              <a:spcAft>
                <a:spcPts val="0"/>
              </a:spcAft>
              <a:buSzPts val="1900"/>
              <a:buNone/>
              <a:defRPr/>
            </a:lvl5pPr>
            <a:lvl6pPr lvl="5" algn="r" rtl="0">
              <a:lnSpc>
                <a:spcPct val="100000"/>
              </a:lnSpc>
              <a:spcBef>
                <a:spcPts val="0"/>
              </a:spcBef>
              <a:spcAft>
                <a:spcPts val="0"/>
              </a:spcAft>
              <a:buSzPts val="1900"/>
              <a:buNone/>
              <a:defRPr/>
            </a:lvl6pPr>
            <a:lvl7pPr lvl="6" algn="r" rtl="0">
              <a:lnSpc>
                <a:spcPct val="100000"/>
              </a:lnSpc>
              <a:spcBef>
                <a:spcPts val="0"/>
              </a:spcBef>
              <a:spcAft>
                <a:spcPts val="0"/>
              </a:spcAft>
              <a:buSzPts val="1900"/>
              <a:buNone/>
              <a:defRPr/>
            </a:lvl7pPr>
            <a:lvl8pPr lvl="7" algn="r" rtl="0">
              <a:lnSpc>
                <a:spcPct val="100000"/>
              </a:lnSpc>
              <a:spcBef>
                <a:spcPts val="0"/>
              </a:spcBef>
              <a:spcAft>
                <a:spcPts val="0"/>
              </a:spcAft>
              <a:buSzPts val="1900"/>
              <a:buNone/>
              <a:defRPr/>
            </a:lvl8pPr>
            <a:lvl9pPr lvl="8" algn="r" rtl="0">
              <a:lnSpc>
                <a:spcPct val="100000"/>
              </a:lnSpc>
              <a:spcBef>
                <a:spcPts val="0"/>
              </a:spcBef>
              <a:spcAft>
                <a:spcPts val="0"/>
              </a:spcAft>
              <a:buSzPts val="1900"/>
              <a:buNone/>
              <a:defRPr/>
            </a:lvl9pPr>
          </a:lstStyle>
          <a:p>
            <a:endParaRPr/>
          </a:p>
        </p:txBody>
      </p:sp>
      <p:grpSp>
        <p:nvGrpSpPr>
          <p:cNvPr id="2162" name="Google Shape;2162;p11"/>
          <p:cNvGrpSpPr/>
          <p:nvPr/>
        </p:nvGrpSpPr>
        <p:grpSpPr>
          <a:xfrm>
            <a:off x="8669323" y="3761709"/>
            <a:ext cx="3396139" cy="2723082"/>
            <a:chOff x="5353050" y="2833686"/>
            <a:chExt cx="1488947" cy="1193863"/>
          </a:xfrm>
        </p:grpSpPr>
        <p:sp>
          <p:nvSpPr>
            <p:cNvPr id="2163" name="Google Shape;2163;p11"/>
            <p:cNvSpPr/>
            <p:nvPr/>
          </p:nvSpPr>
          <p:spPr>
            <a:xfrm>
              <a:off x="5353050" y="3293077"/>
              <a:ext cx="201072" cy="99060"/>
            </a:xfrm>
            <a:custGeom>
              <a:avLst/>
              <a:gdLst/>
              <a:ahLst/>
              <a:cxnLst/>
              <a:rect l="l" t="t" r="r" b="b"/>
              <a:pathLst>
                <a:path w="201072" h="99060" extrusionOk="0">
                  <a:moveTo>
                    <a:pt x="0" y="0"/>
                  </a:moveTo>
                  <a:lnTo>
                    <a:pt x="201073" y="99060"/>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4" name="Google Shape;2164;p11"/>
            <p:cNvSpPr/>
            <p:nvPr/>
          </p:nvSpPr>
          <p:spPr>
            <a:xfrm>
              <a:off x="5353145" y="2833686"/>
              <a:ext cx="1488852" cy="1193863"/>
            </a:xfrm>
            <a:custGeom>
              <a:avLst/>
              <a:gdLst/>
              <a:ahLst/>
              <a:cxnLst/>
              <a:rect l="l" t="t" r="r" b="b"/>
              <a:pathLst>
                <a:path w="1488852" h="1193863" extrusionOk="0">
                  <a:moveTo>
                    <a:pt x="-227" y="460715"/>
                  </a:moveTo>
                  <a:lnTo>
                    <a:pt x="434970" y="675027"/>
                  </a:lnTo>
                  <a:lnTo>
                    <a:pt x="1488626" y="1193854"/>
                  </a:lnTo>
                  <a:lnTo>
                    <a:pt x="807589" y="-9"/>
                  </a:lnTo>
                  <a:close/>
                  <a:moveTo>
                    <a:pt x="911411" y="645500"/>
                  </a:moveTo>
                  <a:lnTo>
                    <a:pt x="506979" y="446332"/>
                  </a:lnTo>
                  <a:lnTo>
                    <a:pt x="726054" y="321174"/>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5" name="Google Shape;2165;p11"/>
            <p:cNvSpPr/>
            <p:nvPr/>
          </p:nvSpPr>
          <p:spPr>
            <a:xfrm>
              <a:off x="5648515" y="3438429"/>
              <a:ext cx="139827" cy="68865"/>
            </a:xfrm>
            <a:custGeom>
              <a:avLst/>
              <a:gdLst/>
              <a:ahLst/>
              <a:cxnLst/>
              <a:rect l="l" t="t" r="r" b="b"/>
              <a:pathLst>
                <a:path w="139827" h="68865" extrusionOk="0">
                  <a:moveTo>
                    <a:pt x="0" y="0"/>
                  </a:moveTo>
                  <a:lnTo>
                    <a:pt x="139827" y="68866"/>
                  </a:lnTo>
                </a:path>
              </a:pathLst>
            </a:cu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6" name="Google Shape;2166;p11"/>
            <p:cNvSpPr/>
            <p:nvPr/>
          </p:nvSpPr>
          <p:spPr>
            <a:xfrm rot="-1782558">
              <a:off x="6668011" y="3902047"/>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7" name="Google Shape;2167;p11"/>
            <p:cNvSpPr/>
            <p:nvPr/>
          </p:nvSpPr>
          <p:spPr>
            <a:xfrm rot="-1782558">
              <a:off x="6661325" y="3840396"/>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8" name="Google Shape;2168;p11"/>
            <p:cNvSpPr/>
            <p:nvPr/>
          </p:nvSpPr>
          <p:spPr>
            <a:xfrm rot="-1782558">
              <a:off x="6706466" y="3879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69" name="Google Shape;2169;p11"/>
            <p:cNvSpPr/>
            <p:nvPr/>
          </p:nvSpPr>
          <p:spPr>
            <a:xfrm rot="-1782558">
              <a:off x="6700444" y="38693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0" name="Google Shape;2170;p11"/>
            <p:cNvSpPr/>
            <p:nvPr/>
          </p:nvSpPr>
          <p:spPr>
            <a:xfrm rot="-1782558">
              <a:off x="6694505" y="385874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1" name="Google Shape;2171;p11"/>
            <p:cNvSpPr/>
            <p:nvPr/>
          </p:nvSpPr>
          <p:spPr>
            <a:xfrm rot="-1782558">
              <a:off x="6686980" y="384562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2" name="Google Shape;2172;p11"/>
            <p:cNvSpPr/>
            <p:nvPr/>
          </p:nvSpPr>
          <p:spPr>
            <a:xfrm rot="-1782558">
              <a:off x="6655594" y="379043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3" name="Google Shape;2173;p11"/>
            <p:cNvSpPr/>
            <p:nvPr/>
          </p:nvSpPr>
          <p:spPr>
            <a:xfrm rot="-1782558">
              <a:off x="6661568" y="38010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4" name="Google Shape;2174;p11"/>
            <p:cNvSpPr/>
            <p:nvPr/>
          </p:nvSpPr>
          <p:spPr>
            <a:xfrm rot="-1782558">
              <a:off x="6668962" y="38141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5" name="Google Shape;2175;p11"/>
            <p:cNvSpPr/>
            <p:nvPr/>
          </p:nvSpPr>
          <p:spPr>
            <a:xfrm rot="-1782558">
              <a:off x="6675031" y="382470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6" name="Google Shape;2176;p11"/>
            <p:cNvSpPr/>
            <p:nvPr/>
          </p:nvSpPr>
          <p:spPr>
            <a:xfrm rot="-1782558">
              <a:off x="6602138" y="3786612"/>
              <a:ext cx="96561" cy="5993"/>
            </a:xfrm>
            <a:custGeom>
              <a:avLst/>
              <a:gdLst/>
              <a:ahLst/>
              <a:cxnLst/>
              <a:rect l="l" t="t" r="r" b="b"/>
              <a:pathLst>
                <a:path w="96678" h="6000" extrusionOk="0">
                  <a:moveTo>
                    <a:pt x="-227" y="-10"/>
                  </a:moveTo>
                  <a:lnTo>
                    <a:pt x="96452" y="-10"/>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7" name="Google Shape;2177;p11"/>
            <p:cNvSpPr/>
            <p:nvPr/>
          </p:nvSpPr>
          <p:spPr>
            <a:xfrm rot="-1782558">
              <a:off x="6595403" y="372487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8" name="Google Shape;2178;p11"/>
            <p:cNvSpPr/>
            <p:nvPr/>
          </p:nvSpPr>
          <p:spPr>
            <a:xfrm rot="-1782558">
              <a:off x="6640675" y="376423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79" name="Google Shape;2179;p11"/>
            <p:cNvSpPr/>
            <p:nvPr/>
          </p:nvSpPr>
          <p:spPr>
            <a:xfrm rot="-1782558">
              <a:off x="6634653" y="37538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0" name="Google Shape;2180;p11"/>
            <p:cNvSpPr/>
            <p:nvPr/>
          </p:nvSpPr>
          <p:spPr>
            <a:xfrm rot="-1782558">
              <a:off x="6628584" y="374323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1" name="Google Shape;2181;p11"/>
            <p:cNvSpPr/>
            <p:nvPr/>
          </p:nvSpPr>
          <p:spPr>
            <a:xfrm rot="-1782558">
              <a:off x="6622657" y="373272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2" name="Google Shape;2182;p11"/>
            <p:cNvSpPr/>
            <p:nvPr/>
          </p:nvSpPr>
          <p:spPr>
            <a:xfrm rot="-1782558">
              <a:off x="6589720" y="36750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3" name="Google Shape;2183;p11"/>
            <p:cNvSpPr/>
            <p:nvPr/>
          </p:nvSpPr>
          <p:spPr>
            <a:xfrm rot="-1782558">
              <a:off x="6595648" y="36855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4" name="Google Shape;2184;p11"/>
            <p:cNvSpPr/>
            <p:nvPr/>
          </p:nvSpPr>
          <p:spPr>
            <a:xfrm rot="-1782558">
              <a:off x="6603171" y="369863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5" name="Google Shape;2185;p11"/>
            <p:cNvSpPr/>
            <p:nvPr/>
          </p:nvSpPr>
          <p:spPr>
            <a:xfrm rot="-1782558">
              <a:off x="6609110" y="37091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6" name="Google Shape;2186;p11"/>
            <p:cNvSpPr/>
            <p:nvPr/>
          </p:nvSpPr>
          <p:spPr>
            <a:xfrm rot="-1782558">
              <a:off x="6536216" y="367109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7" name="Google Shape;2187;p11"/>
            <p:cNvSpPr/>
            <p:nvPr/>
          </p:nvSpPr>
          <p:spPr>
            <a:xfrm rot="-1782558">
              <a:off x="6530985" y="3611968"/>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8" name="Google Shape;2188;p11"/>
            <p:cNvSpPr/>
            <p:nvPr/>
          </p:nvSpPr>
          <p:spPr>
            <a:xfrm rot="-1782558">
              <a:off x="6576256" y="365142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89" name="Google Shape;2189;p11"/>
            <p:cNvSpPr/>
            <p:nvPr/>
          </p:nvSpPr>
          <p:spPr>
            <a:xfrm rot="-1782558">
              <a:off x="6568732" y="36383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0" name="Google Shape;2190;p11"/>
            <p:cNvSpPr/>
            <p:nvPr/>
          </p:nvSpPr>
          <p:spPr>
            <a:xfrm rot="-1782558">
              <a:off x="6562710" y="36277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1" name="Google Shape;2191;p11"/>
            <p:cNvSpPr/>
            <p:nvPr/>
          </p:nvSpPr>
          <p:spPr>
            <a:xfrm rot="-1782558">
              <a:off x="6556736" y="3617202"/>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2" name="Google Shape;2192;p11"/>
            <p:cNvSpPr/>
            <p:nvPr/>
          </p:nvSpPr>
          <p:spPr>
            <a:xfrm rot="-1782558">
              <a:off x="6523799" y="35594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3" name="Google Shape;2193;p11"/>
            <p:cNvSpPr/>
            <p:nvPr/>
          </p:nvSpPr>
          <p:spPr>
            <a:xfrm rot="-1782558">
              <a:off x="6531323" y="35726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4" name="Google Shape;2194;p11"/>
            <p:cNvSpPr/>
            <p:nvPr/>
          </p:nvSpPr>
          <p:spPr>
            <a:xfrm rot="-1782558">
              <a:off x="6537250" y="358311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5" name="Google Shape;2195;p11"/>
            <p:cNvSpPr/>
            <p:nvPr/>
          </p:nvSpPr>
          <p:spPr>
            <a:xfrm rot="-1782558">
              <a:off x="6543272" y="359362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6" name="Google Shape;2196;p11"/>
            <p:cNvSpPr/>
            <p:nvPr/>
          </p:nvSpPr>
          <p:spPr>
            <a:xfrm rot="-1782558">
              <a:off x="6471798" y="355818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7" name="Google Shape;2197;p11"/>
            <p:cNvSpPr/>
            <p:nvPr/>
          </p:nvSpPr>
          <p:spPr>
            <a:xfrm rot="-1782558">
              <a:off x="6465111" y="3496532"/>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8" name="Google Shape;2198;p11"/>
            <p:cNvSpPr/>
            <p:nvPr/>
          </p:nvSpPr>
          <p:spPr>
            <a:xfrm rot="-1782558">
              <a:off x="6510335" y="3535904"/>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199" name="Google Shape;2199;p11"/>
            <p:cNvSpPr/>
            <p:nvPr/>
          </p:nvSpPr>
          <p:spPr>
            <a:xfrm rot="-1782558">
              <a:off x="6504313" y="3525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0" name="Google Shape;2200;p11"/>
            <p:cNvSpPr/>
            <p:nvPr/>
          </p:nvSpPr>
          <p:spPr>
            <a:xfrm rot="-1782558">
              <a:off x="6496789" y="351227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1" name="Google Shape;2201;p11"/>
            <p:cNvSpPr/>
            <p:nvPr/>
          </p:nvSpPr>
          <p:spPr>
            <a:xfrm rot="-1782558">
              <a:off x="6490944" y="35017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2" name="Google Shape;2202;p11"/>
            <p:cNvSpPr/>
            <p:nvPr/>
          </p:nvSpPr>
          <p:spPr>
            <a:xfrm rot="-1782558">
              <a:off x="6459380" y="34466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3" name="Google Shape;2203;p11"/>
            <p:cNvSpPr/>
            <p:nvPr/>
          </p:nvSpPr>
          <p:spPr>
            <a:xfrm rot="-1782558">
              <a:off x="6465402" y="3457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4" name="Google Shape;2204;p11"/>
            <p:cNvSpPr/>
            <p:nvPr/>
          </p:nvSpPr>
          <p:spPr>
            <a:xfrm rot="-1782558">
              <a:off x="6471376" y="346767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5" name="Google Shape;2205;p11"/>
            <p:cNvSpPr/>
            <p:nvPr/>
          </p:nvSpPr>
          <p:spPr>
            <a:xfrm rot="-1782558">
              <a:off x="6477398" y="34781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6" name="Google Shape;2206;p11"/>
            <p:cNvSpPr/>
            <p:nvPr/>
          </p:nvSpPr>
          <p:spPr>
            <a:xfrm rot="-1782558">
              <a:off x="6407473" y="3445369"/>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7" name="Google Shape;2207;p11"/>
            <p:cNvSpPr/>
            <p:nvPr/>
          </p:nvSpPr>
          <p:spPr>
            <a:xfrm rot="-1782558">
              <a:off x="6400645" y="33835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8" name="Google Shape;2208;p11"/>
            <p:cNvSpPr/>
            <p:nvPr/>
          </p:nvSpPr>
          <p:spPr>
            <a:xfrm rot="-1782558">
              <a:off x="6445916" y="34229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09" name="Google Shape;2209;p11"/>
            <p:cNvSpPr/>
            <p:nvPr/>
          </p:nvSpPr>
          <p:spPr>
            <a:xfrm rot="-1782558">
              <a:off x="6439989" y="34124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0" name="Google Shape;2210;p11"/>
            <p:cNvSpPr/>
            <p:nvPr/>
          </p:nvSpPr>
          <p:spPr>
            <a:xfrm rot="-1782558">
              <a:off x="6432548" y="339931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1" name="Google Shape;2211;p11"/>
            <p:cNvSpPr/>
            <p:nvPr/>
          </p:nvSpPr>
          <p:spPr>
            <a:xfrm rot="-1782558">
              <a:off x="6426526" y="338890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2" name="Google Shape;2212;p11"/>
            <p:cNvSpPr/>
            <p:nvPr/>
          </p:nvSpPr>
          <p:spPr>
            <a:xfrm rot="-1782558">
              <a:off x="6395044" y="333371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3" name="Google Shape;2213;p11"/>
            <p:cNvSpPr/>
            <p:nvPr/>
          </p:nvSpPr>
          <p:spPr>
            <a:xfrm rot="-1782558">
              <a:off x="6400983" y="33442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4" name="Google Shape;2214;p11"/>
            <p:cNvSpPr/>
            <p:nvPr/>
          </p:nvSpPr>
          <p:spPr>
            <a:xfrm rot="-1782558">
              <a:off x="6407005" y="33546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5" name="Google Shape;2215;p11"/>
            <p:cNvSpPr/>
            <p:nvPr/>
          </p:nvSpPr>
          <p:spPr>
            <a:xfrm rot="-1782558">
              <a:off x="6414529" y="3367803"/>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6" name="Google Shape;2216;p11"/>
            <p:cNvSpPr/>
            <p:nvPr/>
          </p:nvSpPr>
          <p:spPr>
            <a:xfrm rot="-1782558">
              <a:off x="6341635" y="332980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7" name="Google Shape;2217;p11"/>
            <p:cNvSpPr/>
            <p:nvPr/>
          </p:nvSpPr>
          <p:spPr>
            <a:xfrm rot="-1782558">
              <a:off x="6334853" y="3268057"/>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8" name="Google Shape;2218;p11"/>
            <p:cNvSpPr/>
            <p:nvPr/>
          </p:nvSpPr>
          <p:spPr>
            <a:xfrm rot="-1782558">
              <a:off x="6381592" y="331008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19" name="Google Shape;2219;p11"/>
            <p:cNvSpPr/>
            <p:nvPr/>
          </p:nvSpPr>
          <p:spPr>
            <a:xfrm rot="-1782558">
              <a:off x="6374068" y="329696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0" name="Google Shape;2220;p11"/>
            <p:cNvSpPr/>
            <p:nvPr/>
          </p:nvSpPr>
          <p:spPr>
            <a:xfrm rot="-1782558">
              <a:off x="6368129" y="328650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1" name="Google Shape;2221;p11"/>
            <p:cNvSpPr/>
            <p:nvPr/>
          </p:nvSpPr>
          <p:spPr>
            <a:xfrm rot="-1782558">
              <a:off x="6362107" y="3275995"/>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2" name="Google Shape;2222;p11"/>
            <p:cNvSpPr/>
            <p:nvPr/>
          </p:nvSpPr>
          <p:spPr>
            <a:xfrm rot="-1782558">
              <a:off x="6329122" y="32181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3" name="Google Shape;2223;p11"/>
            <p:cNvSpPr/>
            <p:nvPr/>
          </p:nvSpPr>
          <p:spPr>
            <a:xfrm rot="-1782558">
              <a:off x="6336564" y="32313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4" name="Google Shape;2224;p11"/>
            <p:cNvSpPr/>
            <p:nvPr/>
          </p:nvSpPr>
          <p:spPr>
            <a:xfrm rot="-1782558">
              <a:off x="6342586" y="324187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5" name="Google Shape;2225;p11"/>
            <p:cNvSpPr/>
            <p:nvPr/>
          </p:nvSpPr>
          <p:spPr>
            <a:xfrm rot="-1782558">
              <a:off x="6348655" y="32523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6" name="Google Shape;2226;p11"/>
            <p:cNvSpPr/>
            <p:nvPr/>
          </p:nvSpPr>
          <p:spPr>
            <a:xfrm rot="-1782558">
              <a:off x="6277216" y="3216894"/>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7" name="Google Shape;2227;p11"/>
            <p:cNvSpPr/>
            <p:nvPr/>
          </p:nvSpPr>
          <p:spPr>
            <a:xfrm rot="-1782558">
              <a:off x="6270530" y="3155243"/>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8" name="Google Shape;2228;p11"/>
            <p:cNvSpPr/>
            <p:nvPr/>
          </p:nvSpPr>
          <p:spPr>
            <a:xfrm rot="-1782558">
              <a:off x="6315671" y="319456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29" name="Google Shape;2229;p11"/>
            <p:cNvSpPr/>
            <p:nvPr/>
          </p:nvSpPr>
          <p:spPr>
            <a:xfrm rot="-1782558">
              <a:off x="6309649" y="318415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0" name="Google Shape;2230;p11"/>
            <p:cNvSpPr/>
            <p:nvPr/>
          </p:nvSpPr>
          <p:spPr>
            <a:xfrm rot="-1782558">
              <a:off x="6303710" y="31735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1" name="Google Shape;2231;p11"/>
            <p:cNvSpPr/>
            <p:nvPr/>
          </p:nvSpPr>
          <p:spPr>
            <a:xfrm rot="-1782558">
              <a:off x="6296185" y="316047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2" name="Google Shape;2232;p11"/>
            <p:cNvSpPr/>
            <p:nvPr/>
          </p:nvSpPr>
          <p:spPr>
            <a:xfrm rot="-1782558">
              <a:off x="6264799" y="3105286"/>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3" name="Google Shape;2233;p11"/>
            <p:cNvSpPr/>
            <p:nvPr/>
          </p:nvSpPr>
          <p:spPr>
            <a:xfrm rot="-1782558">
              <a:off x="6270726" y="311579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4" name="Google Shape;2234;p11"/>
            <p:cNvSpPr/>
            <p:nvPr/>
          </p:nvSpPr>
          <p:spPr>
            <a:xfrm rot="-1782558">
              <a:off x="6276795" y="312638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5" name="Google Shape;2235;p11"/>
            <p:cNvSpPr/>
            <p:nvPr/>
          </p:nvSpPr>
          <p:spPr>
            <a:xfrm rot="-1782558">
              <a:off x="6284237" y="31395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6" name="Google Shape;2236;p11"/>
            <p:cNvSpPr/>
            <p:nvPr/>
          </p:nvSpPr>
          <p:spPr>
            <a:xfrm rot="-1782558">
              <a:off x="6212798" y="3103985"/>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7" name="Google Shape;2237;p11"/>
            <p:cNvSpPr/>
            <p:nvPr/>
          </p:nvSpPr>
          <p:spPr>
            <a:xfrm rot="-1782558">
              <a:off x="6206111" y="3042334"/>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8" name="Google Shape;2238;p11"/>
            <p:cNvSpPr/>
            <p:nvPr/>
          </p:nvSpPr>
          <p:spPr>
            <a:xfrm rot="-1782558">
              <a:off x="6251252" y="308175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39" name="Google Shape;2239;p11"/>
            <p:cNvSpPr/>
            <p:nvPr/>
          </p:nvSpPr>
          <p:spPr>
            <a:xfrm rot="-1782558">
              <a:off x="6245313" y="3071196"/>
              <a:ext cx="48328" cy="3044"/>
            </a:xfrm>
            <a:custGeom>
              <a:avLst/>
              <a:gdLst/>
              <a:ahLst/>
              <a:cxnLst/>
              <a:rect l="l" t="t" r="r" b="b"/>
              <a:pathLst>
                <a:path w="48387" h="3048" extrusionOk="0">
                  <a:moveTo>
                    <a:pt x="-227" y="-10"/>
                  </a:moveTo>
                  <a:lnTo>
                    <a:pt x="48160" y="-10"/>
                  </a:lnTo>
                  <a:lnTo>
                    <a:pt x="48160" y="3038"/>
                  </a:lnTo>
                  <a:lnTo>
                    <a:pt x="-227" y="3038"/>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0" name="Google Shape;2240;p11"/>
            <p:cNvSpPr/>
            <p:nvPr/>
          </p:nvSpPr>
          <p:spPr>
            <a:xfrm rot="-1782558">
              <a:off x="6239386" y="306078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1" name="Google Shape;2241;p11"/>
            <p:cNvSpPr/>
            <p:nvPr/>
          </p:nvSpPr>
          <p:spPr>
            <a:xfrm rot="-1782558">
              <a:off x="6231862" y="3047568"/>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2" name="Google Shape;2242;p11"/>
            <p:cNvSpPr/>
            <p:nvPr/>
          </p:nvSpPr>
          <p:spPr>
            <a:xfrm rot="-1782558">
              <a:off x="6200380" y="2992472"/>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3" name="Google Shape;2243;p11"/>
            <p:cNvSpPr/>
            <p:nvPr/>
          </p:nvSpPr>
          <p:spPr>
            <a:xfrm rot="-1782558">
              <a:off x="6206402" y="300298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4" name="Google Shape;2244;p11"/>
            <p:cNvSpPr/>
            <p:nvPr/>
          </p:nvSpPr>
          <p:spPr>
            <a:xfrm rot="-1782558">
              <a:off x="6213844" y="3016147"/>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5" name="Google Shape;2245;p11"/>
            <p:cNvSpPr/>
            <p:nvPr/>
          </p:nvSpPr>
          <p:spPr>
            <a:xfrm rot="-1782558">
              <a:off x="6219770" y="3026561"/>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6" name="Google Shape;2246;p11"/>
            <p:cNvSpPr/>
            <p:nvPr/>
          </p:nvSpPr>
          <p:spPr>
            <a:xfrm rot="-1782558">
              <a:off x="6145769" y="2992673"/>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7" name="Google Shape;2247;p11"/>
            <p:cNvSpPr/>
            <p:nvPr/>
          </p:nvSpPr>
          <p:spPr>
            <a:xfrm rot="-1782558">
              <a:off x="6082552" y="2875652"/>
              <a:ext cx="96561" cy="5993"/>
            </a:xfrm>
            <a:custGeom>
              <a:avLst/>
              <a:gdLst/>
              <a:ahLst/>
              <a:cxnLst/>
              <a:rect l="l" t="t" r="r" b="b"/>
              <a:pathLst>
                <a:path w="96678" h="6000" extrusionOk="0">
                  <a:moveTo>
                    <a:pt x="-227" y="-9"/>
                  </a:moveTo>
                  <a:lnTo>
                    <a:pt x="96452" y="-9"/>
                  </a:lnTo>
                  <a:lnTo>
                    <a:pt x="96452" y="5991"/>
                  </a:lnTo>
                  <a:lnTo>
                    <a:pt x="-227" y="5991"/>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8" name="Google Shape;2248;p11"/>
            <p:cNvSpPr/>
            <p:nvPr/>
          </p:nvSpPr>
          <p:spPr>
            <a:xfrm rot="-1782558">
              <a:off x="6139035" y="2930940"/>
              <a:ext cx="69448" cy="3044"/>
            </a:xfrm>
            <a:custGeom>
              <a:avLst/>
              <a:gdLst/>
              <a:ahLst/>
              <a:cxnLst/>
              <a:rect l="l" t="t" r="r" b="b"/>
              <a:pathLst>
                <a:path w="69532" h="3048" extrusionOk="0">
                  <a:moveTo>
                    <a:pt x="-227" y="-9"/>
                  </a:moveTo>
                  <a:lnTo>
                    <a:pt x="69306" y="-9"/>
                  </a:lnTo>
                  <a:lnTo>
                    <a:pt x="69306"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49" name="Google Shape;2249;p11"/>
            <p:cNvSpPr/>
            <p:nvPr/>
          </p:nvSpPr>
          <p:spPr>
            <a:xfrm rot="-1782558">
              <a:off x="6184307" y="297039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0" name="Google Shape;2250;p11"/>
            <p:cNvSpPr/>
            <p:nvPr/>
          </p:nvSpPr>
          <p:spPr>
            <a:xfrm rot="-1782558">
              <a:off x="6178285" y="29598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1" name="Google Shape;2251;p11"/>
            <p:cNvSpPr/>
            <p:nvPr/>
          </p:nvSpPr>
          <p:spPr>
            <a:xfrm rot="-1782558">
              <a:off x="6170760" y="2946765"/>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2" name="Google Shape;2252;p11"/>
            <p:cNvSpPr/>
            <p:nvPr/>
          </p:nvSpPr>
          <p:spPr>
            <a:xfrm rot="-1782558">
              <a:off x="6164821" y="2936209"/>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3" name="Google Shape;2253;p11"/>
            <p:cNvSpPr/>
            <p:nvPr/>
          </p:nvSpPr>
          <p:spPr>
            <a:xfrm rot="-1782558">
              <a:off x="6133352" y="2881160"/>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4" name="Google Shape;2254;p11"/>
            <p:cNvSpPr/>
            <p:nvPr/>
          </p:nvSpPr>
          <p:spPr>
            <a:xfrm rot="-1782558">
              <a:off x="6139374" y="289157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5" name="Google Shape;2255;p11"/>
            <p:cNvSpPr/>
            <p:nvPr/>
          </p:nvSpPr>
          <p:spPr>
            <a:xfrm rot="-1782558">
              <a:off x="6145301" y="2902084"/>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6" name="Google Shape;2256;p11"/>
            <p:cNvSpPr/>
            <p:nvPr/>
          </p:nvSpPr>
          <p:spPr>
            <a:xfrm rot="-1782558">
              <a:off x="6151323" y="2912593"/>
              <a:ext cx="48328" cy="3044"/>
            </a:xfrm>
            <a:custGeom>
              <a:avLst/>
              <a:gdLst/>
              <a:ahLst/>
              <a:cxnLst/>
              <a:rect l="l" t="t" r="r" b="b"/>
              <a:pathLst>
                <a:path w="48387" h="3048" extrusionOk="0">
                  <a:moveTo>
                    <a:pt x="-227" y="-9"/>
                  </a:moveTo>
                  <a:lnTo>
                    <a:pt x="48160" y="-9"/>
                  </a:lnTo>
                  <a:lnTo>
                    <a:pt x="48160" y="3039"/>
                  </a:lnTo>
                  <a:lnTo>
                    <a:pt x="-227" y="3039"/>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257" name="Google Shape;2257;p11"/>
          <p:cNvGrpSpPr/>
          <p:nvPr/>
        </p:nvGrpSpPr>
        <p:grpSpPr>
          <a:xfrm rot="-10132101">
            <a:off x="9175251" y="2160646"/>
            <a:ext cx="1350503" cy="2176552"/>
            <a:chOff x="5781734" y="2919412"/>
            <a:chExt cx="632081" cy="1018700"/>
          </a:xfrm>
        </p:grpSpPr>
        <p:sp>
          <p:nvSpPr>
            <p:cNvPr id="2258" name="Google Shape;2258;p11"/>
            <p:cNvSpPr/>
            <p:nvPr/>
          </p:nvSpPr>
          <p:spPr>
            <a:xfrm>
              <a:off x="6257067" y="2919412"/>
              <a:ext cx="130016" cy="123825"/>
            </a:xfrm>
            <a:custGeom>
              <a:avLst/>
              <a:gdLst/>
              <a:ahLst/>
              <a:cxnLst/>
              <a:rect l="l" t="t" r="r" b="b"/>
              <a:pathLst>
                <a:path w="130016" h="123825" extrusionOk="0">
                  <a:moveTo>
                    <a:pt x="71723" y="123825"/>
                  </a:moveTo>
                  <a:lnTo>
                    <a:pt x="130016" y="0"/>
                  </a:lnTo>
                  <a:lnTo>
                    <a:pt x="36004" y="13907"/>
                  </a:lnTo>
                  <a:lnTo>
                    <a:pt x="0" y="90297"/>
                  </a:lnTo>
                  <a:lnTo>
                    <a:pt x="71723" y="123825"/>
                  </a:lnTo>
                  <a:lnTo>
                    <a:pt x="71723" y="123825"/>
                  </a:lnTo>
                  <a:close/>
                </a:path>
              </a:pathLst>
            </a:custGeom>
            <a:solidFill>
              <a:srgbClr val="1D69B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59" name="Google Shape;2259;p11"/>
            <p:cNvSpPr/>
            <p:nvPr/>
          </p:nvSpPr>
          <p:spPr>
            <a:xfrm>
              <a:off x="6186963" y="2976657"/>
              <a:ext cx="184785" cy="152400"/>
            </a:xfrm>
            <a:custGeom>
              <a:avLst/>
              <a:gdLst/>
              <a:ahLst/>
              <a:cxnLst/>
              <a:rect l="l" t="t" r="r" b="b"/>
              <a:pathLst>
                <a:path w="184785" h="152400" extrusionOk="0">
                  <a:moveTo>
                    <a:pt x="184785" y="68294"/>
                  </a:moveTo>
                  <a:lnTo>
                    <a:pt x="145256" y="152400"/>
                  </a:lnTo>
                  <a:lnTo>
                    <a:pt x="0" y="84106"/>
                  </a:lnTo>
                  <a:lnTo>
                    <a:pt x="39529" y="0"/>
                  </a:lnTo>
                  <a:lnTo>
                    <a:pt x="184785" y="68294"/>
                  </a:lnTo>
                  <a:lnTo>
                    <a:pt x="184785" y="68294"/>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0" name="Google Shape;2260;p11"/>
            <p:cNvSpPr/>
            <p:nvPr/>
          </p:nvSpPr>
          <p:spPr>
            <a:xfrm>
              <a:off x="6307645" y="2919888"/>
              <a:ext cx="80390" cy="109727"/>
            </a:xfrm>
            <a:custGeom>
              <a:avLst/>
              <a:gdLst/>
              <a:ahLst/>
              <a:cxnLst/>
              <a:rect l="l" t="t" r="r" b="b"/>
              <a:pathLst>
                <a:path w="80390" h="109727" extrusionOk="0">
                  <a:moveTo>
                    <a:pt x="0" y="93726"/>
                  </a:moveTo>
                  <a:lnTo>
                    <a:pt x="38576" y="6001"/>
                  </a:lnTo>
                  <a:lnTo>
                    <a:pt x="80391" y="0"/>
                  </a:lnTo>
                  <a:lnTo>
                    <a:pt x="32004" y="109728"/>
                  </a:lnTo>
                  <a:lnTo>
                    <a:pt x="0" y="93726"/>
                  </a:lnTo>
                  <a:lnTo>
                    <a:pt x="0" y="93726"/>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1" name="Google Shape;2261;p11"/>
            <p:cNvSpPr/>
            <p:nvPr/>
          </p:nvSpPr>
          <p:spPr>
            <a:xfrm>
              <a:off x="6284023" y="3014662"/>
              <a:ext cx="84581" cy="113156"/>
            </a:xfrm>
            <a:custGeom>
              <a:avLst/>
              <a:gdLst/>
              <a:ahLst/>
              <a:cxnLst/>
              <a:rect l="l" t="t" r="r" b="b"/>
              <a:pathLst>
                <a:path w="84581" h="113156" extrusionOk="0">
                  <a:moveTo>
                    <a:pt x="84582" y="27337"/>
                  </a:moveTo>
                  <a:lnTo>
                    <a:pt x="50101" y="113157"/>
                  </a:lnTo>
                  <a:lnTo>
                    <a:pt x="0" y="85820"/>
                  </a:lnTo>
                  <a:lnTo>
                    <a:pt x="34480" y="0"/>
                  </a:lnTo>
                  <a:lnTo>
                    <a:pt x="84582" y="27337"/>
                  </a:lnTo>
                  <a:lnTo>
                    <a:pt x="84582" y="27337"/>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2" name="Google Shape;2262;p11"/>
            <p:cNvSpPr/>
            <p:nvPr/>
          </p:nvSpPr>
          <p:spPr>
            <a:xfrm>
              <a:off x="6064377" y="3012090"/>
              <a:ext cx="327945" cy="248316"/>
            </a:xfrm>
            <a:custGeom>
              <a:avLst/>
              <a:gdLst/>
              <a:ahLst/>
              <a:cxnLst/>
              <a:rect l="l" t="t" r="r" b="b"/>
              <a:pathLst>
                <a:path w="327945" h="248316" extrusionOk="0">
                  <a:moveTo>
                    <a:pt x="308705" y="248317"/>
                  </a:moveTo>
                  <a:lnTo>
                    <a:pt x="327946" y="108109"/>
                  </a:lnTo>
                  <a:lnTo>
                    <a:pt x="97822" y="0"/>
                  </a:lnTo>
                  <a:lnTo>
                    <a:pt x="0" y="103346"/>
                  </a:lnTo>
                  <a:lnTo>
                    <a:pt x="308705" y="248317"/>
                  </a:lnTo>
                  <a:lnTo>
                    <a:pt x="308705" y="248317"/>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3" name="Google Shape;2263;p11"/>
            <p:cNvSpPr/>
            <p:nvPr/>
          </p:nvSpPr>
          <p:spPr>
            <a:xfrm>
              <a:off x="5781734" y="3104485"/>
              <a:ext cx="625778" cy="825503"/>
            </a:xfrm>
            <a:custGeom>
              <a:avLst/>
              <a:gdLst/>
              <a:ahLst/>
              <a:cxnLst/>
              <a:rect l="l" t="t" r="r" b="b"/>
              <a:pathLst>
                <a:path w="625778" h="825503" extrusionOk="0">
                  <a:moveTo>
                    <a:pt x="152620" y="214419"/>
                  </a:moveTo>
                  <a:lnTo>
                    <a:pt x="225010" y="17251"/>
                  </a:lnTo>
                  <a:cubicBezTo>
                    <a:pt x="232144" y="2192"/>
                    <a:pt x="250108" y="-4285"/>
                    <a:pt x="265206" y="2773"/>
                  </a:cubicBezTo>
                  <a:lnTo>
                    <a:pt x="608106" y="163841"/>
                  </a:lnTo>
                  <a:cubicBezTo>
                    <a:pt x="623174" y="170975"/>
                    <a:pt x="629613" y="188968"/>
                    <a:pt x="622488" y="204037"/>
                  </a:cubicBezTo>
                  <a:lnTo>
                    <a:pt x="309307" y="742961"/>
                  </a:lnTo>
                  <a:cubicBezTo>
                    <a:pt x="265968" y="817285"/>
                    <a:pt x="173051" y="846212"/>
                    <a:pt x="95184" y="809636"/>
                  </a:cubicBezTo>
                  <a:lnTo>
                    <a:pt x="95184" y="809636"/>
                  </a:lnTo>
                  <a:cubicBezTo>
                    <a:pt x="17279" y="773146"/>
                    <a:pt x="-19811" y="683163"/>
                    <a:pt x="9745" y="602372"/>
                  </a:cubicBezTo>
                  <a:lnTo>
                    <a:pt x="125188" y="288047"/>
                  </a:lnTo>
                </a:path>
              </a:pathLst>
            </a:custGeom>
            <a:solidFill>
              <a:srgbClr val="30AEE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4" name="Google Shape;2264;p11"/>
            <p:cNvSpPr/>
            <p:nvPr/>
          </p:nvSpPr>
          <p:spPr>
            <a:xfrm>
              <a:off x="5902802" y="3312652"/>
              <a:ext cx="285996" cy="484112"/>
            </a:xfrm>
            <a:custGeom>
              <a:avLst/>
              <a:gdLst/>
              <a:ahLst/>
              <a:cxnLst/>
              <a:rect l="l" t="t" r="r" b="b"/>
              <a:pathLst>
                <a:path w="285996" h="484112" extrusionOk="0">
                  <a:moveTo>
                    <a:pt x="254057" y="5108"/>
                  </a:moveTo>
                  <a:lnTo>
                    <a:pt x="254057" y="5108"/>
                  </a:lnTo>
                  <a:cubicBezTo>
                    <a:pt x="281451" y="18005"/>
                    <a:pt x="293243" y="50638"/>
                    <a:pt x="280441" y="78070"/>
                  </a:cubicBezTo>
                  <a:lnTo>
                    <a:pt x="104324" y="452497"/>
                  </a:lnTo>
                  <a:cubicBezTo>
                    <a:pt x="91303" y="479872"/>
                    <a:pt x="58661" y="491645"/>
                    <a:pt x="31172" y="478882"/>
                  </a:cubicBezTo>
                  <a:lnTo>
                    <a:pt x="31172" y="478882"/>
                  </a:lnTo>
                  <a:cubicBezTo>
                    <a:pt x="3768" y="465937"/>
                    <a:pt x="-8024" y="433285"/>
                    <a:pt x="4787" y="405825"/>
                  </a:cubicBezTo>
                  <a:lnTo>
                    <a:pt x="181000" y="31397"/>
                  </a:lnTo>
                  <a:cubicBezTo>
                    <a:pt x="193973" y="4032"/>
                    <a:pt x="226615" y="-7712"/>
                    <a:pt x="254057" y="5108"/>
                  </a:cubicBezTo>
                  <a:close/>
                </a:path>
              </a:pathLst>
            </a:custGeom>
            <a:solidFill>
              <a:srgbClr val="2B9FD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5" name="Google Shape;2265;p11"/>
            <p:cNvSpPr/>
            <p:nvPr/>
          </p:nvSpPr>
          <p:spPr>
            <a:xfrm>
              <a:off x="6313455" y="3087432"/>
              <a:ext cx="80390" cy="169449"/>
            </a:xfrm>
            <a:custGeom>
              <a:avLst/>
              <a:gdLst/>
              <a:ahLst/>
              <a:cxnLst/>
              <a:rect l="l" t="t" r="r" b="b"/>
              <a:pathLst>
                <a:path w="80390" h="169449" extrusionOk="0">
                  <a:moveTo>
                    <a:pt x="19145" y="0"/>
                  </a:moveTo>
                  <a:lnTo>
                    <a:pt x="80391" y="28861"/>
                  </a:lnTo>
                  <a:lnTo>
                    <a:pt x="61150" y="169450"/>
                  </a:lnTo>
                  <a:lnTo>
                    <a:pt x="0" y="140684"/>
                  </a:lnTo>
                  <a:lnTo>
                    <a:pt x="19145" y="0"/>
                  </a:lnTo>
                  <a:lnTo>
                    <a:pt x="19145"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6" name="Google Shape;2266;p11"/>
            <p:cNvSpPr/>
            <p:nvPr/>
          </p:nvSpPr>
          <p:spPr>
            <a:xfrm>
              <a:off x="5848064" y="3239832"/>
              <a:ext cx="565751" cy="698280"/>
            </a:xfrm>
            <a:custGeom>
              <a:avLst/>
              <a:gdLst/>
              <a:ahLst/>
              <a:cxnLst/>
              <a:rect l="l" t="t" r="r" b="b"/>
              <a:pathLst>
                <a:path w="565751" h="698280" extrusionOk="0">
                  <a:moveTo>
                    <a:pt x="-387" y="659239"/>
                  </a:moveTo>
                  <a:cubicBezTo>
                    <a:pt x="68498" y="672069"/>
                    <a:pt x="138002" y="640094"/>
                    <a:pt x="173063" y="579419"/>
                  </a:cubicBezTo>
                  <a:lnTo>
                    <a:pt x="486341" y="40114"/>
                  </a:lnTo>
                  <a:cubicBezTo>
                    <a:pt x="493399" y="25017"/>
                    <a:pt x="486922" y="7053"/>
                    <a:pt x="471863" y="-82"/>
                  </a:cubicBezTo>
                  <a:lnTo>
                    <a:pt x="548063" y="35923"/>
                  </a:lnTo>
                  <a:cubicBezTo>
                    <a:pt x="563084" y="43095"/>
                    <a:pt x="569541" y="61012"/>
                    <a:pt x="562541" y="76118"/>
                  </a:cubicBezTo>
                  <a:lnTo>
                    <a:pt x="249644" y="615710"/>
                  </a:lnTo>
                  <a:cubicBezTo>
                    <a:pt x="206334" y="690071"/>
                    <a:pt x="113389" y="719008"/>
                    <a:pt x="35523" y="682385"/>
                  </a:cubicBezTo>
                  <a:cubicBezTo>
                    <a:pt x="22578" y="676374"/>
                    <a:pt x="10500" y="668659"/>
                    <a:pt x="-387" y="659429"/>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67" name="Google Shape;2267;p11"/>
            <p:cNvSpPr/>
            <p:nvPr/>
          </p:nvSpPr>
          <p:spPr>
            <a:xfrm>
              <a:off x="5929026" y="3320485"/>
              <a:ext cx="262069" cy="480298"/>
            </a:xfrm>
            <a:custGeom>
              <a:avLst/>
              <a:gdLst/>
              <a:ahLst/>
              <a:cxnLst/>
              <a:rect l="l" t="t" r="r" b="b"/>
              <a:pathLst>
                <a:path w="262069" h="480298" extrusionOk="0">
                  <a:moveTo>
                    <a:pt x="213926" y="1657"/>
                  </a:moveTo>
                  <a:cubicBezTo>
                    <a:pt x="222508" y="-1105"/>
                    <a:pt x="231823" y="-562"/>
                    <a:pt x="240024" y="3181"/>
                  </a:cubicBezTo>
                  <a:cubicBezTo>
                    <a:pt x="261265" y="12706"/>
                    <a:pt x="268028" y="43472"/>
                    <a:pt x="255169" y="70904"/>
                  </a:cubicBezTo>
                  <a:lnTo>
                    <a:pt x="79147" y="445427"/>
                  </a:lnTo>
                  <a:cubicBezTo>
                    <a:pt x="66288" y="472859"/>
                    <a:pt x="38475" y="486956"/>
                    <a:pt x="17330" y="477050"/>
                  </a:cubicBezTo>
                  <a:cubicBezTo>
                    <a:pt x="9290" y="473088"/>
                    <a:pt x="2985" y="466306"/>
                    <a:pt x="-387" y="458000"/>
                  </a:cubicBezTo>
                  <a:cubicBezTo>
                    <a:pt x="15606" y="452504"/>
                    <a:pt x="28569" y="440550"/>
                    <a:pt x="35332" y="425044"/>
                  </a:cubicBezTo>
                  <a:lnTo>
                    <a:pt x="211354" y="50425"/>
                  </a:lnTo>
                  <a:cubicBezTo>
                    <a:pt x="218964" y="35300"/>
                    <a:pt x="219888" y="17688"/>
                    <a:pt x="213926" y="184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268" name="Google Shape;2268;p11"/>
          <p:cNvGrpSpPr/>
          <p:nvPr/>
        </p:nvGrpSpPr>
        <p:grpSpPr>
          <a:xfrm rot="7225626">
            <a:off x="-1280400" y="2141165"/>
            <a:ext cx="3992550" cy="3015414"/>
            <a:chOff x="5102217" y="2695575"/>
            <a:chExt cx="1971523" cy="1489013"/>
          </a:xfrm>
        </p:grpSpPr>
        <p:sp>
          <p:nvSpPr>
            <p:cNvPr id="2269" name="Google Shape;2269;p11"/>
            <p:cNvSpPr/>
            <p:nvPr/>
          </p:nvSpPr>
          <p:spPr>
            <a:xfrm rot="-7581239">
              <a:off x="5112820" y="4076055"/>
              <a:ext cx="108725" cy="81306"/>
            </a:xfrm>
            <a:custGeom>
              <a:avLst/>
              <a:gdLst/>
              <a:ahLst/>
              <a:cxnLst/>
              <a:rect l="l" t="t" r="r" b="b"/>
              <a:pathLst>
                <a:path w="108775" h="81343" extrusionOk="0">
                  <a:moveTo>
                    <a:pt x="53781" y="-51"/>
                  </a:moveTo>
                  <a:lnTo>
                    <a:pt x="53781" y="-51"/>
                  </a:lnTo>
                  <a:cubicBezTo>
                    <a:pt x="83823" y="-51"/>
                    <a:pt x="108169" y="24295"/>
                    <a:pt x="108169" y="54337"/>
                  </a:cubicBezTo>
                  <a:lnTo>
                    <a:pt x="108169" y="81292"/>
                  </a:lnTo>
                  <a:lnTo>
                    <a:pt x="108169" y="81292"/>
                  </a:lnTo>
                  <a:lnTo>
                    <a:pt x="-606" y="81292"/>
                  </a:lnTo>
                  <a:lnTo>
                    <a:pt x="-606" y="81292"/>
                  </a:lnTo>
                  <a:lnTo>
                    <a:pt x="-606" y="54337"/>
                  </a:lnTo>
                  <a:cubicBezTo>
                    <a:pt x="-606" y="24295"/>
                    <a:pt x="23740" y="-51"/>
                    <a:pt x="53781" y="-51"/>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0" name="Google Shape;2270;p11"/>
            <p:cNvSpPr/>
            <p:nvPr/>
          </p:nvSpPr>
          <p:spPr>
            <a:xfrm>
              <a:off x="5114864" y="4046981"/>
              <a:ext cx="66735" cy="93630"/>
            </a:xfrm>
            <a:custGeom>
              <a:avLst/>
              <a:gdLst/>
              <a:ahLst/>
              <a:cxnLst/>
              <a:rect l="l" t="t" r="r" b="b"/>
              <a:pathLst>
                <a:path w="66735" h="93630" extrusionOk="0">
                  <a:moveTo>
                    <a:pt x="17456" y="24904"/>
                  </a:moveTo>
                  <a:lnTo>
                    <a:pt x="51365" y="-51"/>
                  </a:lnTo>
                  <a:lnTo>
                    <a:pt x="66130" y="20047"/>
                  </a:lnTo>
                  <a:lnTo>
                    <a:pt x="32221" y="45002"/>
                  </a:lnTo>
                  <a:cubicBezTo>
                    <a:pt x="14790" y="57861"/>
                    <a:pt x="8980" y="79578"/>
                    <a:pt x="19266" y="93580"/>
                  </a:cubicBezTo>
                  <a:lnTo>
                    <a:pt x="4503" y="73577"/>
                  </a:lnTo>
                  <a:cubicBezTo>
                    <a:pt x="-5785" y="59575"/>
                    <a:pt x="-69" y="37477"/>
                    <a:pt x="17456" y="24904"/>
                  </a:cubicBezTo>
                  <a:close/>
                </a:path>
              </a:pathLst>
            </a:custGeom>
            <a:solidFill>
              <a:srgbClr val="D92E0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1" name="Google Shape;2271;p11"/>
            <p:cNvSpPr/>
            <p:nvPr/>
          </p:nvSpPr>
          <p:spPr>
            <a:xfrm rot="-7581239">
              <a:off x="5167396" y="4104782"/>
              <a:ext cx="36463" cy="62073"/>
            </a:xfrm>
            <a:custGeom>
              <a:avLst/>
              <a:gdLst/>
              <a:ahLst/>
              <a:cxnLst/>
              <a:rect l="l" t="t" r="r" b="b"/>
              <a:pathLst>
                <a:path w="36480" h="62102" extrusionOk="0">
                  <a:moveTo>
                    <a:pt x="17682" y="-51"/>
                  </a:moveTo>
                  <a:lnTo>
                    <a:pt x="17682" y="-51"/>
                  </a:lnTo>
                  <a:cubicBezTo>
                    <a:pt x="27674" y="-4"/>
                    <a:pt x="35770" y="8055"/>
                    <a:pt x="35875" y="18046"/>
                  </a:cubicBezTo>
                  <a:lnTo>
                    <a:pt x="35875" y="62052"/>
                  </a:lnTo>
                  <a:lnTo>
                    <a:pt x="35875" y="62052"/>
                  </a:lnTo>
                  <a:lnTo>
                    <a:pt x="-606" y="62052"/>
                  </a:lnTo>
                  <a:lnTo>
                    <a:pt x="-606" y="62052"/>
                  </a:lnTo>
                  <a:lnTo>
                    <a:pt x="-606" y="18046"/>
                  </a:lnTo>
                  <a:cubicBezTo>
                    <a:pt x="-501" y="8017"/>
                    <a:pt x="7652" y="-51"/>
                    <a:pt x="17682" y="-51"/>
                  </a:cubicBezTo>
                  <a:close/>
                </a:path>
              </a:pathLst>
            </a:custGeom>
            <a:solidFill>
              <a:srgbClr val="FF795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2" name="Google Shape;2272;p11"/>
            <p:cNvSpPr/>
            <p:nvPr/>
          </p:nvSpPr>
          <p:spPr>
            <a:xfrm rot="-7581239">
              <a:off x="5171823" y="4030375"/>
              <a:ext cx="112247" cy="82162"/>
            </a:xfrm>
            <a:custGeom>
              <a:avLst/>
              <a:gdLst/>
              <a:ahLst/>
              <a:cxnLst/>
              <a:rect l="l" t="t" r="r" b="b"/>
              <a:pathLst>
                <a:path w="112299" h="82200" extrusionOk="0">
                  <a:moveTo>
                    <a:pt x="-606" y="-51"/>
                  </a:moveTo>
                  <a:lnTo>
                    <a:pt x="111693" y="-51"/>
                  </a:lnTo>
                  <a:lnTo>
                    <a:pt x="111693" y="82150"/>
                  </a:lnTo>
                  <a:lnTo>
                    <a:pt x="-606" y="8215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3" name="Google Shape;2273;p11"/>
            <p:cNvSpPr/>
            <p:nvPr/>
          </p:nvSpPr>
          <p:spPr>
            <a:xfrm rot="-7581239">
              <a:off x="5232294" y="4060981"/>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4" name="Google Shape;2274;p11"/>
            <p:cNvSpPr/>
            <p:nvPr/>
          </p:nvSpPr>
          <p:spPr>
            <a:xfrm rot="-7581239">
              <a:off x="5187223" y="3999708"/>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5" name="Google Shape;2275;p11"/>
            <p:cNvSpPr/>
            <p:nvPr/>
          </p:nvSpPr>
          <p:spPr>
            <a:xfrm>
              <a:off x="5200173" y="4050792"/>
              <a:ext cx="52959" cy="72009"/>
            </a:xfrm>
            <a:custGeom>
              <a:avLst/>
              <a:gdLst/>
              <a:ahLst/>
              <a:cxnLst/>
              <a:rect l="l" t="t" r="r" b="b"/>
              <a:pathLst>
                <a:path w="52959" h="72009" extrusionOk="0">
                  <a:moveTo>
                    <a:pt x="52959"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6" name="Google Shape;2276;p11"/>
            <p:cNvSpPr/>
            <p:nvPr/>
          </p:nvSpPr>
          <p:spPr>
            <a:xfrm>
              <a:off x="5224081" y="4033170"/>
              <a:ext cx="53054" cy="72009"/>
            </a:xfrm>
            <a:custGeom>
              <a:avLst/>
              <a:gdLst/>
              <a:ahLst/>
              <a:cxnLst/>
              <a:rect l="l" t="t" r="r" b="b"/>
              <a:pathLst>
                <a:path w="53054" h="72009" extrusionOk="0">
                  <a:moveTo>
                    <a:pt x="53054"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7" name="Google Shape;2277;p11"/>
            <p:cNvSpPr/>
            <p:nvPr/>
          </p:nvSpPr>
          <p:spPr>
            <a:xfrm>
              <a:off x="6844664" y="2732521"/>
              <a:ext cx="169677" cy="153839"/>
            </a:xfrm>
            <a:custGeom>
              <a:avLst/>
              <a:gdLst/>
              <a:ahLst/>
              <a:cxnLst/>
              <a:rect l="l" t="t" r="r" b="b"/>
              <a:pathLst>
                <a:path w="169677" h="153839" extrusionOk="0">
                  <a:moveTo>
                    <a:pt x="66069" y="153788"/>
                  </a:moveTo>
                  <a:lnTo>
                    <a:pt x="-606" y="64920"/>
                  </a:lnTo>
                  <a:lnTo>
                    <a:pt x="62354" y="36345"/>
                  </a:lnTo>
                  <a:lnTo>
                    <a:pt x="135601" y="3579"/>
                  </a:lnTo>
                  <a:lnTo>
                    <a:pt x="142745" y="436"/>
                  </a:lnTo>
                  <a:cubicBezTo>
                    <a:pt x="145622" y="-661"/>
                    <a:pt x="148889" y="134"/>
                    <a:pt x="150937" y="2436"/>
                  </a:cubicBezTo>
                  <a:cubicBezTo>
                    <a:pt x="153413" y="5865"/>
                    <a:pt x="150937" y="11961"/>
                    <a:pt x="144936" y="16724"/>
                  </a:cubicBezTo>
                  <a:cubicBezTo>
                    <a:pt x="148784" y="13101"/>
                    <a:pt x="154290" y="11860"/>
                    <a:pt x="159319" y="13485"/>
                  </a:cubicBezTo>
                  <a:cubicBezTo>
                    <a:pt x="162748" y="15866"/>
                    <a:pt x="160938" y="23010"/>
                    <a:pt x="153699" y="29106"/>
                  </a:cubicBezTo>
                  <a:cubicBezTo>
                    <a:pt x="157271" y="25974"/>
                    <a:pt x="162090" y="24673"/>
                    <a:pt x="166748" y="25582"/>
                  </a:cubicBezTo>
                  <a:cubicBezTo>
                    <a:pt x="169701" y="27011"/>
                    <a:pt x="169987" y="31678"/>
                    <a:pt x="166748" y="36726"/>
                  </a:cubicBezTo>
                  <a:lnTo>
                    <a:pt x="161605" y="42822"/>
                  </a:lnTo>
                  <a:cubicBezTo>
                    <a:pt x="161081" y="43322"/>
                    <a:pt x="160604" y="43863"/>
                    <a:pt x="160176" y="44441"/>
                  </a:cubicBezTo>
                  <a:lnTo>
                    <a:pt x="135316" y="73016"/>
                  </a:lnTo>
                  <a:lnTo>
                    <a:pt x="131315" y="77684"/>
                  </a:lnTo>
                  <a:cubicBezTo>
                    <a:pt x="127315" y="82256"/>
                    <a:pt x="123219" y="87209"/>
                    <a:pt x="119028" y="92066"/>
                  </a:cubicBezTo>
                  <a:lnTo>
                    <a:pt x="114837" y="97019"/>
                  </a:lnTo>
                  <a:lnTo>
                    <a:pt x="112646" y="99401"/>
                  </a:lnTo>
                  <a:lnTo>
                    <a:pt x="67403" y="15216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8" name="Google Shape;2278;p11"/>
            <p:cNvSpPr/>
            <p:nvPr/>
          </p:nvSpPr>
          <p:spPr>
            <a:xfrm>
              <a:off x="6842379" y="2728436"/>
              <a:ext cx="162401" cy="106679"/>
            </a:xfrm>
            <a:custGeom>
              <a:avLst/>
              <a:gdLst/>
              <a:ahLst/>
              <a:cxnLst/>
              <a:rect l="l" t="t" r="r" b="b"/>
              <a:pathLst>
                <a:path w="162401" h="106679" extrusionOk="0">
                  <a:moveTo>
                    <a:pt x="158115" y="0"/>
                  </a:moveTo>
                  <a:lnTo>
                    <a:pt x="162401" y="10668"/>
                  </a:lnTo>
                  <a:lnTo>
                    <a:pt x="14954" y="106680"/>
                  </a:lnTo>
                  <a:lnTo>
                    <a:pt x="0" y="70580"/>
                  </a:lnTo>
                  <a:lnTo>
                    <a:pt x="1581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79" name="Google Shape;2279;p11"/>
            <p:cNvSpPr/>
            <p:nvPr/>
          </p:nvSpPr>
          <p:spPr>
            <a:xfrm>
              <a:off x="6877526" y="2753010"/>
              <a:ext cx="143160" cy="136588"/>
            </a:xfrm>
            <a:custGeom>
              <a:avLst/>
              <a:gdLst/>
              <a:ahLst/>
              <a:cxnLst/>
              <a:rect l="l" t="t" r="r" b="b"/>
              <a:pathLst>
                <a:path w="143160" h="136588" extrusionOk="0">
                  <a:moveTo>
                    <a:pt x="143161" y="6667"/>
                  </a:moveTo>
                  <a:lnTo>
                    <a:pt x="134302" y="0"/>
                  </a:lnTo>
                  <a:lnTo>
                    <a:pt x="0" y="113443"/>
                  </a:lnTo>
                  <a:lnTo>
                    <a:pt x="29813" y="136589"/>
                  </a:lnTo>
                  <a:lnTo>
                    <a:pt x="143161" y="6667"/>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0" name="Google Shape;2280;p11"/>
            <p:cNvSpPr/>
            <p:nvPr/>
          </p:nvSpPr>
          <p:spPr>
            <a:xfrm>
              <a:off x="6984396" y="2695575"/>
              <a:ext cx="89344" cy="76295"/>
            </a:xfrm>
            <a:custGeom>
              <a:avLst/>
              <a:gdLst/>
              <a:ahLst/>
              <a:cxnLst/>
              <a:rect l="l" t="t" r="r" b="b"/>
              <a:pathLst>
                <a:path w="89344" h="76295" extrusionOk="0">
                  <a:moveTo>
                    <a:pt x="23302" y="76244"/>
                  </a:moveTo>
                  <a:cubicBezTo>
                    <a:pt x="26636" y="71196"/>
                    <a:pt x="26445" y="66719"/>
                    <a:pt x="23302" y="65100"/>
                  </a:cubicBezTo>
                  <a:cubicBezTo>
                    <a:pt x="18644" y="64205"/>
                    <a:pt x="13824" y="65506"/>
                    <a:pt x="10253" y="68624"/>
                  </a:cubicBezTo>
                  <a:cubicBezTo>
                    <a:pt x="17587" y="62909"/>
                    <a:pt x="19778" y="55384"/>
                    <a:pt x="15873" y="53003"/>
                  </a:cubicBezTo>
                  <a:cubicBezTo>
                    <a:pt x="10872" y="51394"/>
                    <a:pt x="5405" y="52635"/>
                    <a:pt x="1585" y="56242"/>
                  </a:cubicBezTo>
                  <a:cubicBezTo>
                    <a:pt x="7395" y="51765"/>
                    <a:pt x="10062" y="45383"/>
                    <a:pt x="7586" y="41954"/>
                  </a:cubicBezTo>
                  <a:cubicBezTo>
                    <a:pt x="5528" y="39666"/>
                    <a:pt x="2299" y="38839"/>
                    <a:pt x="-606" y="39859"/>
                  </a:cubicBezTo>
                  <a:lnTo>
                    <a:pt x="88739" y="-51"/>
                  </a:lnTo>
                  <a:close/>
                </a:path>
              </a:pathLst>
            </a:custGeom>
            <a:solidFill>
              <a:srgbClr val="0F0F0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1" name="Google Shape;2281;p11"/>
            <p:cNvSpPr/>
            <p:nvPr/>
          </p:nvSpPr>
          <p:spPr>
            <a:xfrm>
              <a:off x="5223605" y="2791926"/>
              <a:ext cx="1696478" cy="1302585"/>
            </a:xfrm>
            <a:custGeom>
              <a:avLst/>
              <a:gdLst/>
              <a:ahLst/>
              <a:cxnLst/>
              <a:rect l="l" t="t" r="r" b="b"/>
              <a:pathLst>
                <a:path w="1696478" h="1302585" extrusionOk="0">
                  <a:moveTo>
                    <a:pt x="1681795" y="98289"/>
                  </a:moveTo>
                  <a:lnTo>
                    <a:pt x="1681795" y="98289"/>
                  </a:lnTo>
                  <a:lnTo>
                    <a:pt x="66640" y="1302534"/>
                  </a:lnTo>
                  <a:lnTo>
                    <a:pt x="-606" y="1213285"/>
                  </a:lnTo>
                  <a:lnTo>
                    <a:pt x="1614548" y="9325"/>
                  </a:lnTo>
                  <a:lnTo>
                    <a:pt x="1614548" y="9325"/>
                  </a:lnTo>
                  <a:cubicBezTo>
                    <a:pt x="1615511" y="8339"/>
                    <a:pt x="1616558" y="7447"/>
                    <a:pt x="1617692" y="6658"/>
                  </a:cubicBezTo>
                  <a:cubicBezTo>
                    <a:pt x="1629217" y="-2010"/>
                    <a:pt x="1643599" y="-2295"/>
                    <a:pt x="1649791" y="5896"/>
                  </a:cubicBezTo>
                  <a:cubicBezTo>
                    <a:pt x="1655982" y="14088"/>
                    <a:pt x="1652362" y="24946"/>
                    <a:pt x="1643028" y="33900"/>
                  </a:cubicBezTo>
                  <a:lnTo>
                    <a:pt x="1643028" y="33900"/>
                  </a:lnTo>
                  <a:cubicBezTo>
                    <a:pt x="1651591" y="27287"/>
                    <a:pt x="1663688" y="27852"/>
                    <a:pt x="1671603" y="35233"/>
                  </a:cubicBezTo>
                  <a:cubicBezTo>
                    <a:pt x="1677223" y="42758"/>
                    <a:pt x="1674175" y="54283"/>
                    <a:pt x="1664841" y="63237"/>
                  </a:cubicBezTo>
                  <a:lnTo>
                    <a:pt x="1664841" y="63237"/>
                  </a:lnTo>
                  <a:cubicBezTo>
                    <a:pt x="1675699" y="56760"/>
                    <a:pt x="1688081" y="57141"/>
                    <a:pt x="1693416" y="64570"/>
                  </a:cubicBezTo>
                  <a:cubicBezTo>
                    <a:pt x="1698750" y="72000"/>
                    <a:pt x="1695320" y="86478"/>
                    <a:pt x="1683891" y="95050"/>
                  </a:cubicBezTo>
                  <a:cubicBezTo>
                    <a:pt x="1683281" y="96185"/>
                    <a:pt x="1682576" y="97268"/>
                    <a:pt x="1681795" y="98289"/>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2" name="Google Shape;2282;p11"/>
            <p:cNvSpPr/>
            <p:nvPr/>
          </p:nvSpPr>
          <p:spPr>
            <a:xfrm>
              <a:off x="5224558" y="2791830"/>
              <a:ext cx="1653540" cy="1241530"/>
            </a:xfrm>
            <a:custGeom>
              <a:avLst/>
              <a:gdLst/>
              <a:ahLst/>
              <a:cxnLst/>
              <a:rect l="l" t="t" r="r" b="b"/>
              <a:pathLst>
                <a:path w="1653540" h="1241530" extrusionOk="0">
                  <a:moveTo>
                    <a:pt x="1648552" y="28089"/>
                  </a:moveTo>
                  <a:lnTo>
                    <a:pt x="20635" y="1241479"/>
                  </a:lnTo>
                  <a:lnTo>
                    <a:pt x="-606" y="1212904"/>
                  </a:lnTo>
                  <a:lnTo>
                    <a:pt x="1614738" y="9325"/>
                  </a:lnTo>
                  <a:lnTo>
                    <a:pt x="1614738" y="9325"/>
                  </a:lnTo>
                  <a:cubicBezTo>
                    <a:pt x="1615758" y="8362"/>
                    <a:pt x="1616834" y="7471"/>
                    <a:pt x="1617977" y="6658"/>
                  </a:cubicBezTo>
                  <a:cubicBezTo>
                    <a:pt x="1629502" y="-2010"/>
                    <a:pt x="1643885" y="-2295"/>
                    <a:pt x="1650076" y="5896"/>
                  </a:cubicBezTo>
                  <a:cubicBezTo>
                    <a:pt x="1654391" y="12853"/>
                    <a:pt x="1653772" y="21788"/>
                    <a:pt x="1648552" y="28089"/>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3" name="Google Shape;2283;p11"/>
            <p:cNvSpPr/>
            <p:nvPr/>
          </p:nvSpPr>
          <p:spPr>
            <a:xfrm>
              <a:off x="5268277" y="2851392"/>
              <a:ext cx="1654641" cy="1243119"/>
            </a:xfrm>
            <a:custGeom>
              <a:avLst/>
              <a:gdLst/>
              <a:ahLst/>
              <a:cxnLst/>
              <a:rect l="l" t="t" r="r" b="b"/>
              <a:pathLst>
                <a:path w="1654641" h="1243119" extrusionOk="0">
                  <a:moveTo>
                    <a:pt x="1649886" y="29679"/>
                  </a:moveTo>
                  <a:lnTo>
                    <a:pt x="21968" y="1243069"/>
                  </a:lnTo>
                  <a:lnTo>
                    <a:pt x="-606" y="1213065"/>
                  </a:lnTo>
                  <a:lnTo>
                    <a:pt x="1614644" y="9105"/>
                  </a:lnTo>
                  <a:lnTo>
                    <a:pt x="1614644" y="9105"/>
                  </a:lnTo>
                  <a:cubicBezTo>
                    <a:pt x="1615606" y="8088"/>
                    <a:pt x="1616653" y="7164"/>
                    <a:pt x="1617787" y="6343"/>
                  </a:cubicBezTo>
                  <a:cubicBezTo>
                    <a:pt x="1629312" y="-2230"/>
                    <a:pt x="1644076" y="-2135"/>
                    <a:pt x="1650648" y="6343"/>
                  </a:cubicBezTo>
                  <a:cubicBezTo>
                    <a:pt x="1655430" y="13478"/>
                    <a:pt x="1655125" y="22870"/>
                    <a:pt x="1649886" y="29679"/>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284" name="Google Shape;2284;p11"/>
          <p:cNvGrpSpPr/>
          <p:nvPr/>
        </p:nvGrpSpPr>
        <p:grpSpPr>
          <a:xfrm rot="-623018">
            <a:off x="8529020" y="4285189"/>
            <a:ext cx="1431121" cy="2170303"/>
            <a:chOff x="5762846" y="2919732"/>
            <a:chExt cx="668765" cy="1014186"/>
          </a:xfrm>
        </p:grpSpPr>
        <p:sp>
          <p:nvSpPr>
            <p:cNvPr id="2285" name="Google Shape;2285;p11"/>
            <p:cNvSpPr/>
            <p:nvPr/>
          </p:nvSpPr>
          <p:spPr>
            <a:xfrm>
              <a:off x="6304978" y="3775042"/>
              <a:ext cx="110204" cy="158305"/>
            </a:xfrm>
            <a:custGeom>
              <a:avLst/>
              <a:gdLst/>
              <a:ahLst/>
              <a:cxnLst/>
              <a:rect l="l" t="t" r="r" b="b"/>
              <a:pathLst>
                <a:path w="110204" h="158305" extrusionOk="0">
                  <a:moveTo>
                    <a:pt x="0" y="38957"/>
                  </a:moveTo>
                  <a:lnTo>
                    <a:pt x="66961" y="158305"/>
                  </a:lnTo>
                  <a:lnTo>
                    <a:pt x="110204" y="73628"/>
                  </a:lnTo>
                  <a:lnTo>
                    <a:pt x="68866" y="0"/>
                  </a:lnTo>
                  <a:lnTo>
                    <a:pt x="0" y="38957"/>
                  </a:lnTo>
                  <a:lnTo>
                    <a:pt x="0" y="38957"/>
                  </a:lnTo>
                  <a:close/>
                </a:path>
              </a:pathLst>
            </a:custGeom>
            <a:solidFill>
              <a:srgbClr val="EBE80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6" name="Google Shape;2286;p11"/>
            <p:cNvSpPr/>
            <p:nvPr/>
          </p:nvSpPr>
          <p:spPr>
            <a:xfrm>
              <a:off x="6233064" y="3688365"/>
              <a:ext cx="185451" cy="159638"/>
            </a:xfrm>
            <a:custGeom>
              <a:avLst/>
              <a:gdLst/>
              <a:ahLst/>
              <a:cxnLst/>
              <a:rect l="l" t="t" r="r" b="b"/>
              <a:pathLst>
                <a:path w="185451" h="159638" extrusionOk="0">
                  <a:moveTo>
                    <a:pt x="45529" y="159639"/>
                  </a:moveTo>
                  <a:lnTo>
                    <a:pt x="0" y="78676"/>
                  </a:lnTo>
                  <a:lnTo>
                    <a:pt x="139922" y="0"/>
                  </a:lnTo>
                  <a:lnTo>
                    <a:pt x="185452" y="80963"/>
                  </a:lnTo>
                  <a:lnTo>
                    <a:pt x="45529" y="159639"/>
                  </a:lnTo>
                  <a:lnTo>
                    <a:pt x="45529" y="159639"/>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7" name="Google Shape;2287;p11"/>
            <p:cNvSpPr/>
            <p:nvPr/>
          </p:nvSpPr>
          <p:spPr>
            <a:xfrm>
              <a:off x="6309740" y="3813999"/>
              <a:ext cx="80676" cy="119919"/>
            </a:xfrm>
            <a:custGeom>
              <a:avLst/>
              <a:gdLst/>
              <a:ahLst/>
              <a:cxnLst/>
              <a:rect l="l" t="t" r="r" b="b"/>
              <a:pathLst>
                <a:path w="80676" h="119919" extrusionOk="0">
                  <a:moveTo>
                    <a:pt x="31623" y="0"/>
                  </a:moveTo>
                  <a:lnTo>
                    <a:pt x="80677" y="82391"/>
                  </a:lnTo>
                  <a:lnTo>
                    <a:pt x="61341" y="119920"/>
                  </a:lnTo>
                  <a:lnTo>
                    <a:pt x="0" y="16764"/>
                  </a:lnTo>
                  <a:lnTo>
                    <a:pt x="31623" y="0"/>
                  </a:lnTo>
                  <a:lnTo>
                    <a:pt x="31623"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8" name="Google Shape;2288;p11"/>
            <p:cNvSpPr/>
            <p:nvPr/>
          </p:nvSpPr>
          <p:spPr>
            <a:xfrm>
              <a:off x="6232969" y="3744372"/>
              <a:ext cx="101250" cy="102870"/>
            </a:xfrm>
            <a:custGeom>
              <a:avLst/>
              <a:gdLst/>
              <a:ahLst/>
              <a:cxnLst/>
              <a:rect l="l" t="t" r="r" b="b"/>
              <a:pathLst>
                <a:path w="101250" h="102870" extrusionOk="0">
                  <a:moveTo>
                    <a:pt x="49911" y="102870"/>
                  </a:moveTo>
                  <a:lnTo>
                    <a:pt x="0" y="24956"/>
                  </a:lnTo>
                  <a:lnTo>
                    <a:pt x="51340" y="0"/>
                  </a:lnTo>
                  <a:lnTo>
                    <a:pt x="101251" y="77819"/>
                  </a:lnTo>
                  <a:lnTo>
                    <a:pt x="49911" y="102870"/>
                  </a:lnTo>
                  <a:lnTo>
                    <a:pt x="49911" y="10287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89" name="Google Shape;2289;p11"/>
            <p:cNvSpPr/>
            <p:nvPr/>
          </p:nvSpPr>
          <p:spPr>
            <a:xfrm>
              <a:off x="6102381" y="3556824"/>
              <a:ext cx="324612" cy="264318"/>
            </a:xfrm>
            <a:custGeom>
              <a:avLst/>
              <a:gdLst/>
              <a:ahLst/>
              <a:cxnLst/>
              <a:rect l="l" t="t" r="r" b="b"/>
              <a:pathLst>
                <a:path w="324612" h="264318" extrusionOk="0">
                  <a:moveTo>
                    <a:pt x="0" y="167259"/>
                  </a:moveTo>
                  <a:lnTo>
                    <a:pt x="103061" y="264319"/>
                  </a:lnTo>
                  <a:lnTo>
                    <a:pt x="324612" y="139637"/>
                  </a:lnTo>
                  <a:lnTo>
                    <a:pt x="297180" y="0"/>
                  </a:lnTo>
                  <a:lnTo>
                    <a:pt x="0" y="167259"/>
                  </a:lnTo>
                  <a:lnTo>
                    <a:pt x="0" y="167259"/>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0" name="Google Shape;2290;p11"/>
            <p:cNvSpPr/>
            <p:nvPr/>
          </p:nvSpPr>
          <p:spPr>
            <a:xfrm>
              <a:off x="5772966" y="2919732"/>
              <a:ext cx="658645" cy="817630"/>
            </a:xfrm>
            <a:custGeom>
              <a:avLst/>
              <a:gdLst/>
              <a:ahLst/>
              <a:cxnLst/>
              <a:rect l="l" t="t" r="r" b="b"/>
              <a:pathLst>
                <a:path w="658645" h="817630" extrusionOk="0">
                  <a:moveTo>
                    <a:pt x="536005" y="412941"/>
                  </a:moveTo>
                  <a:lnTo>
                    <a:pt x="654496" y="586582"/>
                  </a:lnTo>
                  <a:cubicBezTo>
                    <a:pt x="662631" y="601136"/>
                    <a:pt x="657478" y="619519"/>
                    <a:pt x="642971" y="627730"/>
                  </a:cubicBezTo>
                  <a:lnTo>
                    <a:pt x="312739" y="813658"/>
                  </a:lnTo>
                  <a:cubicBezTo>
                    <a:pt x="298214" y="821783"/>
                    <a:pt x="279859" y="816630"/>
                    <a:pt x="271686" y="802133"/>
                  </a:cubicBezTo>
                  <a:lnTo>
                    <a:pt x="14511" y="234252"/>
                  </a:lnTo>
                  <a:cubicBezTo>
                    <a:pt x="-20988" y="155871"/>
                    <a:pt x="9330" y="63354"/>
                    <a:pt x="84330" y="21178"/>
                  </a:cubicBezTo>
                  <a:lnTo>
                    <a:pt x="84330" y="21178"/>
                  </a:lnTo>
                  <a:cubicBezTo>
                    <a:pt x="159330" y="-20980"/>
                    <a:pt x="254113" y="1185"/>
                    <a:pt x="302643" y="72232"/>
                  </a:cubicBezTo>
                  <a:lnTo>
                    <a:pt x="491714" y="348457"/>
                  </a:lnTo>
                </a:path>
              </a:pathLst>
            </a:custGeom>
            <a:solidFill>
              <a:srgbClr val="E4E63B"/>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1" name="Google Shape;2291;p11"/>
            <p:cNvSpPr/>
            <p:nvPr/>
          </p:nvSpPr>
          <p:spPr>
            <a:xfrm>
              <a:off x="5896334" y="3051547"/>
              <a:ext cx="312495" cy="470488"/>
            </a:xfrm>
            <a:custGeom>
              <a:avLst/>
              <a:gdLst/>
              <a:ahLst/>
              <a:cxnLst/>
              <a:rect l="l" t="t" r="r" b="b"/>
              <a:pathLst>
                <a:path w="312495" h="470488" extrusionOk="0">
                  <a:moveTo>
                    <a:pt x="284240" y="463340"/>
                  </a:moveTo>
                  <a:lnTo>
                    <a:pt x="284240" y="463340"/>
                  </a:lnTo>
                  <a:cubicBezTo>
                    <a:pt x="257818" y="478132"/>
                    <a:pt x="224413" y="468807"/>
                    <a:pt x="209469" y="442480"/>
                  </a:cubicBezTo>
                  <a:lnTo>
                    <a:pt x="6681" y="81768"/>
                  </a:lnTo>
                  <a:cubicBezTo>
                    <a:pt x="-8044" y="55289"/>
                    <a:pt x="1300" y="21885"/>
                    <a:pt x="27637" y="6902"/>
                  </a:cubicBezTo>
                  <a:lnTo>
                    <a:pt x="27637" y="6902"/>
                  </a:lnTo>
                  <a:cubicBezTo>
                    <a:pt x="54059" y="-7890"/>
                    <a:pt x="87463" y="1435"/>
                    <a:pt x="102408" y="27762"/>
                  </a:cubicBezTo>
                  <a:lnTo>
                    <a:pt x="305195" y="388092"/>
                  </a:lnTo>
                  <a:cubicBezTo>
                    <a:pt x="319978" y="414562"/>
                    <a:pt x="310615" y="448005"/>
                    <a:pt x="284240" y="462959"/>
                  </a:cubicBezTo>
                  <a:close/>
                </a:path>
              </a:pathLst>
            </a:custGeom>
            <a:solidFill>
              <a:srgbClr val="C9D22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2" name="Google Shape;2292;p11"/>
            <p:cNvSpPr/>
            <p:nvPr/>
          </p:nvSpPr>
          <p:spPr>
            <a:xfrm>
              <a:off x="6104382" y="3694270"/>
              <a:ext cx="162305" cy="130397"/>
            </a:xfrm>
            <a:custGeom>
              <a:avLst/>
              <a:gdLst/>
              <a:ahLst/>
              <a:cxnLst/>
              <a:rect l="l" t="t" r="r" b="b"/>
              <a:pathLst>
                <a:path w="162305" h="130397" extrusionOk="0">
                  <a:moveTo>
                    <a:pt x="162306" y="97250"/>
                  </a:moveTo>
                  <a:lnTo>
                    <a:pt x="103346" y="130397"/>
                  </a:lnTo>
                  <a:lnTo>
                    <a:pt x="0" y="33147"/>
                  </a:lnTo>
                  <a:lnTo>
                    <a:pt x="58865" y="0"/>
                  </a:lnTo>
                  <a:lnTo>
                    <a:pt x="162306" y="97250"/>
                  </a:lnTo>
                  <a:lnTo>
                    <a:pt x="162306" y="9725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3" name="Google Shape;2293;p11"/>
            <p:cNvSpPr/>
            <p:nvPr/>
          </p:nvSpPr>
          <p:spPr>
            <a:xfrm>
              <a:off x="5762846" y="2925889"/>
              <a:ext cx="386874" cy="812304"/>
            </a:xfrm>
            <a:custGeom>
              <a:avLst/>
              <a:gdLst/>
              <a:ahLst/>
              <a:cxnLst/>
              <a:rect l="l" t="t" r="r" b="b"/>
              <a:pathLst>
                <a:path w="386874" h="812304" extrusionOk="0">
                  <a:moveTo>
                    <a:pt x="123882" y="-123"/>
                  </a:moveTo>
                  <a:cubicBezTo>
                    <a:pt x="73543" y="48607"/>
                    <a:pt x="59274" y="123730"/>
                    <a:pt x="88259" y="187519"/>
                  </a:cubicBezTo>
                  <a:lnTo>
                    <a:pt x="345434" y="755400"/>
                  </a:lnTo>
                  <a:cubicBezTo>
                    <a:pt x="353644" y="769906"/>
                    <a:pt x="372028" y="775059"/>
                    <a:pt x="386582" y="766925"/>
                  </a:cubicBezTo>
                  <a:lnTo>
                    <a:pt x="312858" y="808359"/>
                  </a:lnTo>
                  <a:cubicBezTo>
                    <a:pt x="298304" y="816436"/>
                    <a:pt x="279949" y="811302"/>
                    <a:pt x="271710" y="796833"/>
                  </a:cubicBezTo>
                  <a:lnTo>
                    <a:pt x="14535" y="228953"/>
                  </a:lnTo>
                  <a:cubicBezTo>
                    <a:pt x="-20984" y="150562"/>
                    <a:pt x="9277" y="58027"/>
                    <a:pt x="84258" y="15783"/>
                  </a:cubicBezTo>
                  <a:cubicBezTo>
                    <a:pt x="96660" y="8735"/>
                    <a:pt x="109957" y="3382"/>
                    <a:pt x="123787" y="-123"/>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4" name="Google Shape;2294;p11"/>
            <p:cNvSpPr/>
            <p:nvPr/>
          </p:nvSpPr>
          <p:spPr>
            <a:xfrm>
              <a:off x="5893525" y="3060897"/>
              <a:ext cx="291914" cy="465089"/>
            </a:xfrm>
            <a:custGeom>
              <a:avLst/>
              <a:gdLst/>
              <a:ahLst/>
              <a:cxnLst/>
              <a:rect l="l" t="t" r="r" b="b"/>
              <a:pathLst>
                <a:path w="291914" h="465089" extrusionOk="0">
                  <a:moveTo>
                    <a:pt x="291621" y="440178"/>
                  </a:moveTo>
                  <a:cubicBezTo>
                    <a:pt x="288926" y="448789"/>
                    <a:pt x="283125" y="456094"/>
                    <a:pt x="275334" y="460657"/>
                  </a:cubicBezTo>
                  <a:cubicBezTo>
                    <a:pt x="254855" y="472087"/>
                    <a:pt x="226185" y="459990"/>
                    <a:pt x="211326" y="433701"/>
                  </a:cubicBezTo>
                  <a:lnTo>
                    <a:pt x="8443" y="72894"/>
                  </a:lnTo>
                  <a:cubicBezTo>
                    <a:pt x="-6416" y="46605"/>
                    <a:pt x="-1844" y="15744"/>
                    <a:pt x="18540" y="4219"/>
                  </a:cubicBezTo>
                  <a:cubicBezTo>
                    <a:pt x="26464" y="-87"/>
                    <a:pt x="35713" y="-1239"/>
                    <a:pt x="44448" y="980"/>
                  </a:cubicBezTo>
                  <a:cubicBezTo>
                    <a:pt x="39742" y="17211"/>
                    <a:pt x="41981" y="34661"/>
                    <a:pt x="50639" y="49177"/>
                  </a:cubicBezTo>
                  <a:lnTo>
                    <a:pt x="253521" y="409984"/>
                  </a:lnTo>
                  <a:cubicBezTo>
                    <a:pt x="261484" y="424900"/>
                    <a:pt x="275286" y="435835"/>
                    <a:pt x="291621" y="44017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295" name="Google Shape;2295;p11"/>
          <p:cNvGrpSpPr/>
          <p:nvPr/>
        </p:nvGrpSpPr>
        <p:grpSpPr>
          <a:xfrm rot="-2700000">
            <a:off x="9599367" y="246472"/>
            <a:ext cx="501858" cy="859708"/>
            <a:chOff x="5953125" y="3186112"/>
            <a:chExt cx="283939" cy="486441"/>
          </a:xfrm>
        </p:grpSpPr>
        <p:sp>
          <p:nvSpPr>
            <p:cNvPr id="2296" name="Google Shape;2296;p11"/>
            <p:cNvSpPr/>
            <p:nvPr/>
          </p:nvSpPr>
          <p:spPr>
            <a:xfrm>
              <a:off x="5953220" y="3186112"/>
              <a:ext cx="283844" cy="486441"/>
            </a:xfrm>
            <a:custGeom>
              <a:avLst/>
              <a:gdLst/>
              <a:ahLst/>
              <a:cxnLst/>
              <a:rect l="l" t="t" r="r" b="b"/>
              <a:pathLst>
                <a:path w="283844" h="486441" extrusionOk="0">
                  <a:moveTo>
                    <a:pt x="251746" y="486219"/>
                  </a:moveTo>
                  <a:lnTo>
                    <a:pt x="31147" y="486219"/>
                  </a:lnTo>
                  <a:cubicBezTo>
                    <a:pt x="13735" y="486219"/>
                    <a:pt x="-381" y="472103"/>
                    <a:pt x="-381" y="454692"/>
                  </a:cubicBezTo>
                  <a:lnTo>
                    <a:pt x="-381" y="31305"/>
                  </a:lnTo>
                  <a:cubicBezTo>
                    <a:pt x="-333" y="13913"/>
                    <a:pt x="13755" y="-175"/>
                    <a:pt x="31147" y="-222"/>
                  </a:cubicBezTo>
                  <a:lnTo>
                    <a:pt x="251841" y="-222"/>
                  </a:lnTo>
                  <a:cubicBezTo>
                    <a:pt x="269272" y="-222"/>
                    <a:pt x="283407" y="13875"/>
                    <a:pt x="283464" y="31305"/>
                  </a:cubicBezTo>
                  <a:lnTo>
                    <a:pt x="283464" y="454692"/>
                  </a:lnTo>
                  <a:cubicBezTo>
                    <a:pt x="283360" y="472094"/>
                    <a:pt x="269244" y="486172"/>
                    <a:pt x="251841" y="486219"/>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7" name="Google Shape;2297;p11"/>
            <p:cNvSpPr/>
            <p:nvPr/>
          </p:nvSpPr>
          <p:spPr>
            <a:xfrm>
              <a:off x="5953125" y="3302697"/>
              <a:ext cx="283844" cy="246792"/>
            </a:xfrm>
            <a:custGeom>
              <a:avLst/>
              <a:gdLst/>
              <a:ahLst/>
              <a:cxnLst/>
              <a:rect l="l" t="t" r="r" b="b"/>
              <a:pathLst>
                <a:path w="283844" h="246792" extrusionOk="0">
                  <a:moveTo>
                    <a:pt x="0" y="0"/>
                  </a:moveTo>
                  <a:lnTo>
                    <a:pt x="283845" y="0"/>
                  </a:lnTo>
                  <a:lnTo>
                    <a:pt x="283845" y="246793"/>
                  </a:lnTo>
                  <a:lnTo>
                    <a:pt x="0" y="246793"/>
                  </a:lnTo>
                  <a:lnTo>
                    <a:pt x="0"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298" name="Google Shape;2298;p11"/>
            <p:cNvSpPr/>
            <p:nvPr/>
          </p:nvSpPr>
          <p:spPr>
            <a:xfrm>
              <a:off x="5953315" y="3186112"/>
              <a:ext cx="116585" cy="486441"/>
            </a:xfrm>
            <a:custGeom>
              <a:avLst/>
              <a:gdLst/>
              <a:ahLst/>
              <a:cxnLst/>
              <a:rect l="l" t="t" r="r" b="b"/>
              <a:pathLst>
                <a:path w="116585" h="486441" extrusionOk="0">
                  <a:moveTo>
                    <a:pt x="116015" y="486219"/>
                  </a:moveTo>
                  <a:lnTo>
                    <a:pt x="31052" y="486219"/>
                  </a:lnTo>
                  <a:cubicBezTo>
                    <a:pt x="13678" y="486162"/>
                    <a:pt x="-381" y="472065"/>
                    <a:pt x="-381" y="454692"/>
                  </a:cubicBezTo>
                  <a:lnTo>
                    <a:pt x="-381" y="31305"/>
                  </a:lnTo>
                  <a:cubicBezTo>
                    <a:pt x="-333" y="13951"/>
                    <a:pt x="13697" y="-118"/>
                    <a:pt x="31052" y="-222"/>
                  </a:cubicBezTo>
                  <a:lnTo>
                    <a:pt x="116205" y="-222"/>
                  </a:lnTo>
                  <a:cubicBezTo>
                    <a:pt x="98813" y="-175"/>
                    <a:pt x="84725" y="13913"/>
                    <a:pt x="84678" y="31305"/>
                  </a:cubicBezTo>
                  <a:lnTo>
                    <a:pt x="84678" y="454692"/>
                  </a:lnTo>
                  <a:cubicBezTo>
                    <a:pt x="84678" y="472103"/>
                    <a:pt x="98794" y="486219"/>
                    <a:pt x="116205" y="486219"/>
                  </a:cubicBezTo>
                  <a:close/>
                </a:path>
              </a:pathLst>
            </a:custGeom>
            <a:solidFill>
              <a:srgbClr val="000000">
                <a:alpha val="863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2299" name="Google Shape;2299;p11"/>
          <p:cNvGrpSpPr/>
          <p:nvPr/>
        </p:nvGrpSpPr>
        <p:grpSpPr>
          <a:xfrm>
            <a:off x="11341698" y="1106263"/>
            <a:ext cx="809446" cy="861588"/>
            <a:chOff x="5867114" y="3186397"/>
            <a:chExt cx="457961" cy="487489"/>
          </a:xfrm>
        </p:grpSpPr>
        <p:sp>
          <p:nvSpPr>
            <p:cNvPr id="2300" name="Google Shape;2300;p11"/>
            <p:cNvSpPr/>
            <p:nvPr/>
          </p:nvSpPr>
          <p:spPr>
            <a:xfrm>
              <a:off x="5867114" y="3186397"/>
              <a:ext cx="457961" cy="487489"/>
            </a:xfrm>
            <a:custGeom>
              <a:avLst/>
              <a:gdLst/>
              <a:ahLst/>
              <a:cxnLst/>
              <a:rect l="l" t="t" r="r" b="b"/>
              <a:pathLst>
                <a:path w="457961" h="487489" extrusionOk="0">
                  <a:moveTo>
                    <a:pt x="457651" y="327891"/>
                  </a:moveTo>
                  <a:lnTo>
                    <a:pt x="283820" y="443715"/>
                  </a:lnTo>
                  <a:lnTo>
                    <a:pt x="218764" y="487149"/>
                  </a:lnTo>
                  <a:lnTo>
                    <a:pt x="152089" y="386946"/>
                  </a:lnTo>
                  <a:cubicBezTo>
                    <a:pt x="178921" y="350456"/>
                    <a:pt x="171101" y="299125"/>
                    <a:pt x="134610" y="272294"/>
                  </a:cubicBezTo>
                  <a:cubicBezTo>
                    <a:pt x="114999" y="257873"/>
                    <a:pt x="89995" y="252901"/>
                    <a:pt x="66364" y="258739"/>
                  </a:cubicBezTo>
                  <a:lnTo>
                    <a:pt x="-311" y="158537"/>
                  </a:lnTo>
                  <a:lnTo>
                    <a:pt x="56839" y="120437"/>
                  </a:lnTo>
                  <a:lnTo>
                    <a:pt x="237814" y="-341"/>
                  </a:lnTo>
                  <a:lnTo>
                    <a:pt x="304489" y="99862"/>
                  </a:lnTo>
                  <a:cubicBezTo>
                    <a:pt x="277724" y="136400"/>
                    <a:pt x="285639" y="187721"/>
                    <a:pt x="322167" y="214486"/>
                  </a:cubicBezTo>
                  <a:cubicBezTo>
                    <a:pt x="341741" y="228821"/>
                    <a:pt x="366659" y="233765"/>
                    <a:pt x="390214" y="22797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01" name="Google Shape;2301;p11"/>
            <p:cNvSpPr/>
            <p:nvPr/>
          </p:nvSpPr>
          <p:spPr>
            <a:xfrm>
              <a:off x="5950553" y="3260692"/>
              <a:ext cx="305657" cy="369570"/>
            </a:xfrm>
            <a:custGeom>
              <a:avLst/>
              <a:gdLst/>
              <a:ahLst/>
              <a:cxnLst/>
              <a:rect l="l" t="t" r="r" b="b"/>
              <a:pathLst>
                <a:path w="305657" h="369570" extrusionOk="0">
                  <a:moveTo>
                    <a:pt x="0" y="71152"/>
                  </a:moveTo>
                  <a:lnTo>
                    <a:pt x="106871" y="0"/>
                  </a:lnTo>
                  <a:lnTo>
                    <a:pt x="305657" y="298418"/>
                  </a:lnTo>
                  <a:lnTo>
                    <a:pt x="198882" y="369570"/>
                  </a:lnTo>
                  <a:lnTo>
                    <a:pt x="0" y="71152"/>
                  </a:lnTo>
                  <a:lnTo>
                    <a:pt x="0" y="71152"/>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02" name="Google Shape;2302;p11"/>
            <p:cNvSpPr/>
            <p:nvPr/>
          </p:nvSpPr>
          <p:spPr>
            <a:xfrm>
              <a:off x="6024371" y="3260121"/>
              <a:ext cx="232695" cy="320992"/>
            </a:xfrm>
            <a:custGeom>
              <a:avLst/>
              <a:gdLst/>
              <a:ahLst/>
              <a:cxnLst/>
              <a:rect l="l" t="t" r="r" b="b"/>
              <a:pathLst>
                <a:path w="232695" h="320992" extrusionOk="0">
                  <a:moveTo>
                    <a:pt x="0" y="22574"/>
                  </a:moveTo>
                  <a:lnTo>
                    <a:pt x="33814" y="0"/>
                  </a:lnTo>
                  <a:lnTo>
                    <a:pt x="232696" y="298418"/>
                  </a:lnTo>
                  <a:lnTo>
                    <a:pt x="198882" y="320993"/>
                  </a:lnTo>
                  <a:lnTo>
                    <a:pt x="0" y="22574"/>
                  </a:lnTo>
                  <a:lnTo>
                    <a:pt x="0" y="22574"/>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03" name="Google Shape;2303;p11"/>
            <p:cNvSpPr/>
            <p:nvPr/>
          </p:nvSpPr>
          <p:spPr>
            <a:xfrm>
              <a:off x="6059169" y="3423069"/>
              <a:ext cx="35814" cy="35783"/>
            </a:xfrm>
            <a:custGeom>
              <a:avLst/>
              <a:gdLst/>
              <a:ahLst/>
              <a:cxnLst/>
              <a:rect l="l" t="t" r="r" b="b"/>
              <a:pathLst>
                <a:path w="35814" h="35783" extrusionOk="0">
                  <a:moveTo>
                    <a:pt x="32615" y="7780"/>
                  </a:moveTo>
                  <a:cubicBezTo>
                    <a:pt x="37996" y="16076"/>
                    <a:pt x="35644" y="27163"/>
                    <a:pt x="27347" y="32554"/>
                  </a:cubicBezTo>
                  <a:cubicBezTo>
                    <a:pt x="19051" y="37936"/>
                    <a:pt x="7964" y="35583"/>
                    <a:pt x="2582" y="27287"/>
                  </a:cubicBezTo>
                  <a:cubicBezTo>
                    <a:pt x="-2761" y="19067"/>
                    <a:pt x="-494" y="8075"/>
                    <a:pt x="7659" y="2636"/>
                  </a:cubicBezTo>
                  <a:cubicBezTo>
                    <a:pt x="15955" y="-2840"/>
                    <a:pt x="27128" y="-545"/>
                    <a:pt x="32596" y="7751"/>
                  </a:cubicBezTo>
                  <a:cubicBezTo>
                    <a:pt x="32605" y="7761"/>
                    <a:pt x="32605" y="7770"/>
                    <a:pt x="32615" y="7780"/>
                  </a:cubicBez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304" name="Google Shape;2304;p11"/>
            <p:cNvSpPr/>
            <p:nvPr/>
          </p:nvSpPr>
          <p:spPr>
            <a:xfrm>
              <a:off x="5869400" y="3302317"/>
              <a:ext cx="284225" cy="366712"/>
            </a:xfrm>
            <a:custGeom>
              <a:avLst/>
              <a:gdLst/>
              <a:ahLst/>
              <a:cxnLst/>
              <a:rect l="l" t="t" r="r" b="b"/>
              <a:pathLst>
                <a:path w="284225" h="366712" extrusionOk="0">
                  <a:moveTo>
                    <a:pt x="283915" y="322938"/>
                  </a:moveTo>
                  <a:lnTo>
                    <a:pt x="218764" y="366372"/>
                  </a:lnTo>
                  <a:lnTo>
                    <a:pt x="152089" y="266169"/>
                  </a:lnTo>
                  <a:cubicBezTo>
                    <a:pt x="178921" y="229678"/>
                    <a:pt x="171101" y="178348"/>
                    <a:pt x="134611" y="151516"/>
                  </a:cubicBezTo>
                  <a:cubicBezTo>
                    <a:pt x="114999" y="137095"/>
                    <a:pt x="89995" y="132133"/>
                    <a:pt x="66364" y="137962"/>
                  </a:cubicBezTo>
                  <a:lnTo>
                    <a:pt x="-311" y="37759"/>
                  </a:lnTo>
                  <a:lnTo>
                    <a:pt x="57315" y="-341"/>
                  </a:lnTo>
                  <a:close/>
                </a:path>
              </a:pathLst>
            </a:custGeom>
            <a:solidFill>
              <a:srgbClr val="000000">
                <a:alpha val="863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2305" name="Google Shape;2305;p1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latin typeface="Barlow Condensed"/>
                <a:ea typeface="Barlow Condensed"/>
                <a:cs typeface="Barlow Condensed"/>
                <a:sym typeface="Barlow Condensed"/>
              </a:rPr>
              <a:t>SLIDESMANIA.COM</a:t>
            </a:r>
            <a:endParaRPr>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010 Text and Image">
  <p:cSld name="CUSTOM_9">
    <p:bg>
      <p:bgPr>
        <a:solidFill>
          <a:schemeClr val="dk1"/>
        </a:solidFill>
        <a:effectLst/>
      </p:bgPr>
    </p:bg>
    <p:spTree>
      <p:nvGrpSpPr>
        <p:cNvPr id="1" name="Shape 2621"/>
        <p:cNvGrpSpPr/>
        <p:nvPr/>
      </p:nvGrpSpPr>
      <p:grpSpPr>
        <a:xfrm>
          <a:off x="0" y="0"/>
          <a:ext cx="0" cy="0"/>
          <a:chOff x="0" y="0"/>
          <a:chExt cx="0" cy="0"/>
        </a:xfrm>
      </p:grpSpPr>
      <p:sp>
        <p:nvSpPr>
          <p:cNvPr id="2622" name="Google Shape;2622;p15"/>
          <p:cNvSpPr txBox="1">
            <a:spLocks noGrp="1"/>
          </p:cNvSpPr>
          <p:nvPr>
            <p:ph type="title"/>
          </p:nvPr>
        </p:nvSpPr>
        <p:spPr>
          <a:xfrm>
            <a:off x="411275" y="1727000"/>
            <a:ext cx="4458300" cy="2377200"/>
          </a:xfrm>
          <a:prstGeom prst="rect">
            <a:avLst/>
          </a:prstGeom>
        </p:spPr>
        <p:txBody>
          <a:bodyPr spcFirstLastPara="1" wrap="square" lIns="121900" tIns="121900" rIns="121900" bIns="121900" anchor="ctr" anchorCtr="0">
            <a:noAutofit/>
          </a:bodyPr>
          <a:lstStyle>
            <a:lvl1pPr lvl="0" rtl="0">
              <a:spcBef>
                <a:spcPts val="0"/>
              </a:spcBef>
              <a:spcAft>
                <a:spcPts val="0"/>
              </a:spcAft>
              <a:buClr>
                <a:schemeClr val="lt1"/>
              </a:buClr>
              <a:buSzPts val="6000"/>
              <a:buNone/>
              <a:defRPr sz="6000">
                <a:solidFill>
                  <a:schemeClr val="lt1"/>
                </a:solidFill>
              </a:defRPr>
            </a:lvl1pPr>
            <a:lvl2pPr lvl="1" rtl="0">
              <a:spcBef>
                <a:spcPts val="0"/>
              </a:spcBef>
              <a:spcAft>
                <a:spcPts val="0"/>
              </a:spcAft>
              <a:buSzPts val="15000"/>
              <a:buNone/>
              <a:defRPr sz="15000"/>
            </a:lvl2pPr>
            <a:lvl3pPr lvl="2" rtl="0">
              <a:spcBef>
                <a:spcPts val="0"/>
              </a:spcBef>
              <a:spcAft>
                <a:spcPts val="0"/>
              </a:spcAft>
              <a:buSzPts val="15000"/>
              <a:buNone/>
              <a:defRPr sz="15000"/>
            </a:lvl3pPr>
            <a:lvl4pPr lvl="3" rtl="0">
              <a:spcBef>
                <a:spcPts val="0"/>
              </a:spcBef>
              <a:spcAft>
                <a:spcPts val="0"/>
              </a:spcAft>
              <a:buSzPts val="15000"/>
              <a:buNone/>
              <a:defRPr sz="15000"/>
            </a:lvl4pPr>
            <a:lvl5pPr lvl="4" rtl="0">
              <a:spcBef>
                <a:spcPts val="0"/>
              </a:spcBef>
              <a:spcAft>
                <a:spcPts val="0"/>
              </a:spcAft>
              <a:buSzPts val="15000"/>
              <a:buNone/>
              <a:defRPr sz="15000"/>
            </a:lvl5pPr>
            <a:lvl6pPr lvl="5" rtl="0">
              <a:spcBef>
                <a:spcPts val="0"/>
              </a:spcBef>
              <a:spcAft>
                <a:spcPts val="0"/>
              </a:spcAft>
              <a:buSzPts val="15000"/>
              <a:buNone/>
              <a:defRPr sz="15000"/>
            </a:lvl6pPr>
            <a:lvl7pPr lvl="6" rtl="0">
              <a:spcBef>
                <a:spcPts val="0"/>
              </a:spcBef>
              <a:spcAft>
                <a:spcPts val="0"/>
              </a:spcAft>
              <a:buSzPts val="15000"/>
              <a:buNone/>
              <a:defRPr sz="15000"/>
            </a:lvl7pPr>
            <a:lvl8pPr lvl="7" rtl="0">
              <a:spcBef>
                <a:spcPts val="0"/>
              </a:spcBef>
              <a:spcAft>
                <a:spcPts val="0"/>
              </a:spcAft>
              <a:buSzPts val="15000"/>
              <a:buNone/>
              <a:defRPr sz="15000"/>
            </a:lvl8pPr>
            <a:lvl9pPr lvl="8" rtl="0">
              <a:spcBef>
                <a:spcPts val="0"/>
              </a:spcBef>
              <a:spcAft>
                <a:spcPts val="0"/>
              </a:spcAft>
              <a:buSzPts val="15000"/>
              <a:buNone/>
              <a:defRPr sz="15000"/>
            </a:lvl9pPr>
          </a:lstStyle>
          <a:p>
            <a:endParaRPr/>
          </a:p>
        </p:txBody>
      </p:sp>
      <p:sp>
        <p:nvSpPr>
          <p:cNvPr id="2623" name="Google Shape;2623;p15"/>
          <p:cNvSpPr txBox="1">
            <a:spLocks noGrp="1"/>
          </p:cNvSpPr>
          <p:nvPr>
            <p:ph type="subTitle" idx="1"/>
          </p:nvPr>
        </p:nvSpPr>
        <p:spPr>
          <a:xfrm>
            <a:off x="411275" y="5029775"/>
            <a:ext cx="44583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a:lvl1pPr>
            <a:lvl2pPr lvl="1" rtl="0">
              <a:spcBef>
                <a:spcPts val="2100"/>
              </a:spcBef>
              <a:spcAft>
                <a:spcPts val="0"/>
              </a:spcAft>
              <a:buSzPts val="1800"/>
              <a:buNone/>
              <a:defRPr sz="1800"/>
            </a:lvl2pPr>
            <a:lvl3pPr lvl="2" rtl="0">
              <a:spcBef>
                <a:spcPts val="2100"/>
              </a:spcBef>
              <a:spcAft>
                <a:spcPts val="0"/>
              </a:spcAft>
              <a:buSzPts val="1800"/>
              <a:buNone/>
              <a:defRPr sz="1800"/>
            </a:lvl3pPr>
            <a:lvl4pPr lvl="3" rtl="0">
              <a:spcBef>
                <a:spcPts val="2100"/>
              </a:spcBef>
              <a:spcAft>
                <a:spcPts val="0"/>
              </a:spcAft>
              <a:buSzPts val="1800"/>
              <a:buNone/>
              <a:defRPr sz="1800"/>
            </a:lvl4pPr>
            <a:lvl5pPr lvl="4" rtl="0">
              <a:spcBef>
                <a:spcPts val="2100"/>
              </a:spcBef>
              <a:spcAft>
                <a:spcPts val="0"/>
              </a:spcAft>
              <a:buSzPts val="1800"/>
              <a:buNone/>
              <a:defRPr sz="1800"/>
            </a:lvl5pPr>
            <a:lvl6pPr lvl="5" rtl="0">
              <a:spcBef>
                <a:spcPts val="2100"/>
              </a:spcBef>
              <a:spcAft>
                <a:spcPts val="0"/>
              </a:spcAft>
              <a:buSzPts val="1800"/>
              <a:buNone/>
              <a:defRPr sz="1800"/>
            </a:lvl6pPr>
            <a:lvl7pPr lvl="6" rtl="0">
              <a:spcBef>
                <a:spcPts val="2100"/>
              </a:spcBef>
              <a:spcAft>
                <a:spcPts val="0"/>
              </a:spcAft>
              <a:buSzPts val="1800"/>
              <a:buNone/>
              <a:defRPr sz="1800"/>
            </a:lvl7pPr>
            <a:lvl8pPr lvl="7" rtl="0">
              <a:spcBef>
                <a:spcPts val="2100"/>
              </a:spcBef>
              <a:spcAft>
                <a:spcPts val="0"/>
              </a:spcAft>
              <a:buSzPts val="1800"/>
              <a:buNone/>
              <a:defRPr sz="1800"/>
            </a:lvl8pPr>
            <a:lvl9pPr lvl="8" rtl="0">
              <a:spcBef>
                <a:spcPts val="2100"/>
              </a:spcBef>
              <a:spcAft>
                <a:spcPts val="2100"/>
              </a:spcAft>
              <a:buSzPts val="1800"/>
              <a:buNone/>
              <a:defRPr sz="1800"/>
            </a:lvl9pPr>
          </a:lstStyle>
          <a:p>
            <a:endParaRPr/>
          </a:p>
        </p:txBody>
      </p:sp>
      <p:sp>
        <p:nvSpPr>
          <p:cNvPr id="2624" name="Google Shape;2624;p15"/>
          <p:cNvSpPr/>
          <p:nvPr/>
        </p:nvSpPr>
        <p:spPr>
          <a:xfrm rot="10800000" flipH="1">
            <a:off x="2" y="3968910"/>
            <a:ext cx="2613329" cy="2889093"/>
          </a:xfrm>
          <a:custGeom>
            <a:avLst/>
            <a:gdLst/>
            <a:ahLst/>
            <a:cxnLst/>
            <a:rect l="l" t="t" r="r" b="b"/>
            <a:pathLst>
              <a:path w="4564766" h="5046450" extrusionOk="0">
                <a:moveTo>
                  <a:pt x="0" y="0"/>
                </a:moveTo>
                <a:cubicBezTo>
                  <a:pt x="1428005" y="0"/>
                  <a:pt x="2856105" y="0"/>
                  <a:pt x="4284110" y="0"/>
                </a:cubicBezTo>
                <a:cubicBezTo>
                  <a:pt x="4370572" y="99208"/>
                  <a:pt x="4599711" y="388747"/>
                  <a:pt x="4560237" y="746961"/>
                </a:cubicBezTo>
                <a:cubicBezTo>
                  <a:pt x="4503166" y="1265639"/>
                  <a:pt x="3925896" y="1538532"/>
                  <a:pt x="3782934" y="1606066"/>
                </a:cubicBezTo>
                <a:cubicBezTo>
                  <a:pt x="2955693" y="1997095"/>
                  <a:pt x="1716973" y="1370839"/>
                  <a:pt x="1072549" y="2393642"/>
                </a:cubicBezTo>
                <a:cubicBezTo>
                  <a:pt x="558152" y="3210134"/>
                  <a:pt x="1357903" y="4237027"/>
                  <a:pt x="1174801" y="4653928"/>
                </a:cubicBezTo>
                <a:cubicBezTo>
                  <a:pt x="898674" y="5282943"/>
                  <a:pt x="248733" y="4969339"/>
                  <a:pt x="4185" y="4960779"/>
                </a:cubicBezTo>
              </a:path>
            </a:pathLst>
          </a:custGeom>
          <a:solidFill>
            <a:schemeClr val="lt1"/>
          </a:solidFill>
          <a:ln>
            <a:noFill/>
          </a:ln>
          <a:effectLst>
            <a:outerShdw blurRad="127000" dist="127000" dir="1620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a:solidFill>
                <a:srgbClr val="FFFFFF"/>
              </a:solidFill>
            </a:endParaRPr>
          </a:p>
        </p:txBody>
      </p:sp>
      <p:grpSp>
        <p:nvGrpSpPr>
          <p:cNvPr id="2625" name="Google Shape;2625;p15"/>
          <p:cNvGrpSpPr/>
          <p:nvPr/>
        </p:nvGrpSpPr>
        <p:grpSpPr>
          <a:xfrm rot="10800000">
            <a:off x="-112507" y="-65975"/>
            <a:ext cx="4636607" cy="1301974"/>
            <a:chOff x="7622268" y="5719681"/>
            <a:chExt cx="4636607" cy="1301974"/>
          </a:xfrm>
        </p:grpSpPr>
        <p:grpSp>
          <p:nvGrpSpPr>
            <p:cNvPr id="2626" name="Google Shape;2626;p15"/>
            <p:cNvGrpSpPr/>
            <p:nvPr/>
          </p:nvGrpSpPr>
          <p:grpSpPr>
            <a:xfrm>
              <a:off x="9381189" y="5719681"/>
              <a:ext cx="2707325" cy="1299722"/>
              <a:chOff x="6723350" y="566875"/>
              <a:chExt cx="1552188" cy="1732500"/>
            </a:xfrm>
          </p:grpSpPr>
          <p:cxnSp>
            <p:nvCxnSpPr>
              <p:cNvPr id="2627" name="Google Shape;2627;p15"/>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28" name="Google Shape;2628;p15"/>
              <p:cNvCxnSpPr/>
              <p:nvPr/>
            </p:nvCxnSpPr>
            <p:spPr>
              <a:xfrm>
                <a:off x="6945091"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29" name="Google Shape;2629;p15"/>
              <p:cNvCxnSpPr/>
              <p:nvPr/>
            </p:nvCxnSpPr>
            <p:spPr>
              <a:xfrm>
                <a:off x="7166832"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0" name="Google Shape;2630;p15"/>
              <p:cNvCxnSpPr/>
              <p:nvPr/>
            </p:nvCxnSpPr>
            <p:spPr>
              <a:xfrm>
                <a:off x="7388573"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1" name="Google Shape;2631;p15"/>
              <p:cNvCxnSpPr/>
              <p:nvPr/>
            </p:nvCxnSpPr>
            <p:spPr>
              <a:xfrm>
                <a:off x="7610314"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2" name="Google Shape;2632;p15"/>
              <p:cNvCxnSpPr/>
              <p:nvPr/>
            </p:nvCxnSpPr>
            <p:spPr>
              <a:xfrm>
                <a:off x="7832055"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3" name="Google Shape;2633;p15"/>
              <p:cNvCxnSpPr/>
              <p:nvPr/>
            </p:nvCxnSpPr>
            <p:spPr>
              <a:xfrm>
                <a:off x="8053796"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4" name="Google Shape;2634;p15"/>
              <p:cNvCxnSpPr/>
              <p:nvPr/>
            </p:nvCxnSpPr>
            <p:spPr>
              <a:xfrm>
                <a:off x="8275538" y="566875"/>
                <a:ext cx="0" cy="1732500"/>
              </a:xfrm>
              <a:prstGeom prst="straightConnector1">
                <a:avLst/>
              </a:prstGeom>
              <a:noFill/>
              <a:ln w="9525" cap="flat" cmpd="sng">
                <a:solidFill>
                  <a:schemeClr val="lt1"/>
                </a:solidFill>
                <a:prstDash val="solid"/>
                <a:round/>
                <a:headEnd type="none" w="med" len="med"/>
                <a:tailEnd type="none" w="med" len="med"/>
              </a:ln>
            </p:spPr>
          </p:cxnSp>
        </p:grpSp>
        <p:grpSp>
          <p:nvGrpSpPr>
            <p:cNvPr id="2635" name="Google Shape;2635;p15"/>
            <p:cNvGrpSpPr/>
            <p:nvPr/>
          </p:nvGrpSpPr>
          <p:grpSpPr>
            <a:xfrm rot="5400000">
              <a:off x="9545961" y="3953195"/>
              <a:ext cx="789219" cy="4636607"/>
              <a:chOff x="6723350" y="566875"/>
              <a:chExt cx="452482" cy="2658300"/>
            </a:xfrm>
          </p:grpSpPr>
          <p:cxnSp>
            <p:nvCxnSpPr>
              <p:cNvPr id="2636" name="Google Shape;2636;p15"/>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2637" name="Google Shape;2637;p15"/>
              <p:cNvCxnSpPr/>
              <p:nvPr/>
            </p:nvCxnSpPr>
            <p:spPr>
              <a:xfrm rot="-5400000" flipH="1">
                <a:off x="5972191" y="1539775"/>
                <a:ext cx="1957200" cy="11400"/>
              </a:xfrm>
              <a:prstGeom prst="straightConnector1">
                <a:avLst/>
              </a:prstGeom>
              <a:noFill/>
              <a:ln w="9525" cap="flat" cmpd="sng">
                <a:solidFill>
                  <a:schemeClr val="lt1"/>
                </a:solidFill>
                <a:prstDash val="solid"/>
                <a:round/>
                <a:headEnd type="none" w="med" len="med"/>
                <a:tailEnd type="none" w="med" len="med"/>
              </a:ln>
            </p:spPr>
          </p:cxnSp>
          <p:cxnSp>
            <p:nvCxnSpPr>
              <p:cNvPr id="2638" name="Google Shape;2638;p15"/>
              <p:cNvCxnSpPr/>
              <p:nvPr/>
            </p:nvCxnSpPr>
            <p:spPr>
              <a:xfrm rot="-5400000" flipH="1">
                <a:off x="5842182" y="1891525"/>
                <a:ext cx="2658300" cy="9000"/>
              </a:xfrm>
              <a:prstGeom prst="straightConnector1">
                <a:avLst/>
              </a:prstGeom>
              <a:noFill/>
              <a:ln w="9525" cap="flat" cmpd="sng">
                <a:solidFill>
                  <a:schemeClr val="lt1"/>
                </a:solidFill>
                <a:prstDash val="solid"/>
                <a:round/>
                <a:headEnd type="none" w="med" len="med"/>
                <a:tailEnd type="none" w="med" len="med"/>
              </a:ln>
            </p:spPr>
          </p:cxnSp>
        </p:grpSp>
        <p:cxnSp>
          <p:nvCxnSpPr>
            <p:cNvPr id="2639" name="Google Shape;2639;p15"/>
            <p:cNvCxnSpPr/>
            <p:nvPr/>
          </p:nvCxnSpPr>
          <p:spPr>
            <a:xfrm>
              <a:off x="8969752" y="6014907"/>
              <a:ext cx="0" cy="1004400"/>
            </a:xfrm>
            <a:prstGeom prst="straightConnector1">
              <a:avLst/>
            </a:prstGeom>
            <a:noFill/>
            <a:ln w="9525" cap="flat" cmpd="sng">
              <a:solidFill>
                <a:schemeClr val="lt1"/>
              </a:solidFill>
              <a:prstDash val="solid"/>
              <a:round/>
              <a:headEnd type="none" w="med" len="med"/>
              <a:tailEnd type="none" w="med" len="med"/>
            </a:ln>
          </p:spPr>
        </p:cxnSp>
        <p:cxnSp>
          <p:nvCxnSpPr>
            <p:cNvPr id="2640" name="Google Shape;2640;p15"/>
            <p:cNvCxnSpPr/>
            <p:nvPr/>
          </p:nvCxnSpPr>
          <p:spPr>
            <a:xfrm>
              <a:off x="8577276" y="6236398"/>
              <a:ext cx="600" cy="782700"/>
            </a:xfrm>
            <a:prstGeom prst="straightConnector1">
              <a:avLst/>
            </a:prstGeom>
            <a:noFill/>
            <a:ln w="9525" cap="flat" cmpd="sng">
              <a:solidFill>
                <a:schemeClr val="lt1"/>
              </a:solidFill>
              <a:prstDash val="solid"/>
              <a:round/>
              <a:headEnd type="none" w="med" len="med"/>
              <a:tailEnd type="none" w="med" len="med"/>
            </a:ln>
          </p:spPr>
        </p:cxnSp>
        <p:cxnSp>
          <p:nvCxnSpPr>
            <p:cNvPr id="2641" name="Google Shape;2641;p15"/>
            <p:cNvCxnSpPr/>
            <p:nvPr/>
          </p:nvCxnSpPr>
          <p:spPr>
            <a:xfrm>
              <a:off x="8185942" y="6400655"/>
              <a:ext cx="0" cy="621000"/>
            </a:xfrm>
            <a:prstGeom prst="straightConnector1">
              <a:avLst/>
            </a:prstGeom>
            <a:noFill/>
            <a:ln w="9525" cap="flat" cmpd="sng">
              <a:solidFill>
                <a:schemeClr val="lt1"/>
              </a:solidFill>
              <a:prstDash val="solid"/>
              <a:round/>
              <a:headEnd type="none" w="med" len="med"/>
              <a:tailEnd type="none" w="med" len="med"/>
            </a:ln>
          </p:spPr>
        </p:cxnSp>
        <p:cxnSp>
          <p:nvCxnSpPr>
            <p:cNvPr id="2642" name="Google Shape;2642;p15"/>
            <p:cNvCxnSpPr/>
            <p:nvPr/>
          </p:nvCxnSpPr>
          <p:spPr>
            <a:xfrm>
              <a:off x="7794050" y="6238225"/>
              <a:ext cx="9600" cy="768900"/>
            </a:xfrm>
            <a:prstGeom prst="straightConnector1">
              <a:avLst/>
            </a:prstGeom>
            <a:noFill/>
            <a:ln w="9525" cap="flat" cmpd="sng">
              <a:solidFill>
                <a:schemeClr val="lt1"/>
              </a:solidFill>
              <a:prstDash val="solid"/>
              <a:round/>
              <a:headEnd type="none" w="med" len="med"/>
              <a:tailEnd type="none" w="med" len="med"/>
            </a:ln>
          </p:spPr>
        </p:cxn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1pPr>
            <a:lvl2pPr lvl="1">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2pPr>
            <a:lvl3pPr lvl="2">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3pPr>
            <a:lvl4pPr lvl="3">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4pPr>
            <a:lvl5pPr lvl="4">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5pPr>
            <a:lvl6pPr lvl="5">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6pPr>
            <a:lvl7pPr lvl="6">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7pPr>
            <a:lvl8pPr lvl="7">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8pPr>
            <a:lvl9pPr lvl="8">
              <a:spcBef>
                <a:spcPts val="0"/>
              </a:spcBef>
              <a:spcAft>
                <a:spcPts val="0"/>
              </a:spcAft>
              <a:buClr>
                <a:schemeClr val="dk1"/>
              </a:buClr>
              <a:buSzPts val="4000"/>
              <a:buFont typeface="Baloo 2"/>
              <a:buNone/>
              <a:defRPr sz="4000" b="1">
                <a:solidFill>
                  <a:schemeClr val="dk1"/>
                </a:solidFill>
                <a:latin typeface="Baloo 2"/>
                <a:ea typeface="Baloo 2"/>
                <a:cs typeface="Baloo 2"/>
                <a:sym typeface="Baloo 2"/>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1pPr>
            <a:lvl2pPr marL="914400" lvl="1"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2pPr>
            <a:lvl3pPr marL="1371600" lvl="2"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3pPr>
            <a:lvl4pPr marL="1828800" lvl="3"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4pPr>
            <a:lvl5pPr marL="2286000" lvl="4"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5pPr>
            <a:lvl6pPr marL="2743200" lvl="5"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6pPr>
            <a:lvl7pPr marL="3200400" lvl="6"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7pPr>
            <a:lvl8pPr marL="3657600" lvl="7" indent="-349250">
              <a:lnSpc>
                <a:spcPct val="115000"/>
              </a:lnSpc>
              <a:spcBef>
                <a:spcPts val="2100"/>
              </a:spcBef>
              <a:spcAft>
                <a:spcPts val="0"/>
              </a:spcAft>
              <a:buClr>
                <a:schemeClr val="dk2"/>
              </a:buClr>
              <a:buSzPts val="1900"/>
              <a:buFont typeface="Gochi Hand"/>
              <a:buChar char="○"/>
              <a:defRPr sz="1900">
                <a:solidFill>
                  <a:schemeClr val="dk2"/>
                </a:solidFill>
                <a:latin typeface="Gochi Hand"/>
                <a:ea typeface="Gochi Hand"/>
                <a:cs typeface="Gochi Hand"/>
                <a:sym typeface="Gochi Hand"/>
              </a:defRPr>
            </a:lvl8pPr>
            <a:lvl9pPr marL="4114800" lvl="8" indent="-349250">
              <a:lnSpc>
                <a:spcPct val="115000"/>
              </a:lnSpc>
              <a:spcBef>
                <a:spcPts val="2100"/>
              </a:spcBef>
              <a:spcAft>
                <a:spcPts val="2100"/>
              </a:spcAft>
              <a:buClr>
                <a:schemeClr val="dk2"/>
              </a:buClr>
              <a:buSzPts val="1900"/>
              <a:buFont typeface="Gochi Hand"/>
              <a:buChar char="■"/>
              <a:defRPr sz="1900">
                <a:solidFill>
                  <a:schemeClr val="dk2"/>
                </a:solidFill>
                <a:latin typeface="Gochi Hand"/>
                <a:ea typeface="Gochi Hand"/>
                <a:cs typeface="Gochi Hand"/>
                <a:sym typeface="Gochi Hand"/>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 id="2147483657" r:id="rId7"/>
    <p:sldLayoutId id="2147483661"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41"/>
        <p:cNvGrpSpPr/>
        <p:nvPr/>
      </p:nvGrpSpPr>
      <p:grpSpPr>
        <a:xfrm>
          <a:off x="0" y="0"/>
          <a:ext cx="0" cy="0"/>
          <a:chOff x="0" y="0"/>
          <a:chExt cx="0" cy="0"/>
        </a:xfrm>
      </p:grpSpPr>
      <p:sp>
        <p:nvSpPr>
          <p:cNvPr id="3742" name="Google Shape;3742;p25"/>
          <p:cNvSpPr txBox="1">
            <a:spLocks noGrp="1"/>
          </p:cNvSpPr>
          <p:nvPr>
            <p:ph type="title"/>
          </p:nvPr>
        </p:nvSpPr>
        <p:spPr>
          <a:xfrm>
            <a:off x="6606609" y="2147850"/>
            <a:ext cx="5513982" cy="29151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ZA" sz="5400" dirty="0">
                <a:solidFill>
                  <a:srgbClr val="FF3300"/>
                </a:solidFill>
                <a:latin typeface="Cavolini" panose="03000502040302020204" pitchFamily="66" charset="0"/>
                <a:cs typeface="Cavolini" panose="03000502040302020204" pitchFamily="66" charset="0"/>
              </a:rPr>
              <a:t>Life Orientation Grade 8</a:t>
            </a:r>
          </a:p>
        </p:txBody>
      </p:sp>
      <p:sp>
        <p:nvSpPr>
          <p:cNvPr id="3743" name="Google Shape;3743;p25"/>
          <p:cNvSpPr txBox="1">
            <a:spLocks noGrp="1"/>
          </p:cNvSpPr>
          <p:nvPr>
            <p:ph type="subTitle" idx="1"/>
          </p:nvPr>
        </p:nvSpPr>
        <p:spPr>
          <a:xfrm>
            <a:off x="6800700" y="1965450"/>
            <a:ext cx="5125800" cy="364800"/>
          </a:xfrm>
          <a:prstGeom prst="rect">
            <a:avLst/>
          </a:prstGeom>
        </p:spPr>
        <p:txBody>
          <a:bodyPr spcFirstLastPara="1" wrap="square" lIns="121900" tIns="121900" rIns="121900" bIns="121900" anchor="ctr" anchorCtr="0">
            <a:noAutofit/>
          </a:bodyPr>
          <a:lstStyle/>
          <a:p>
            <a:pPr marL="0" lvl="0" indent="0" algn="ctr" rtl="0">
              <a:lnSpc>
                <a:spcPct val="100000"/>
              </a:lnSpc>
              <a:spcBef>
                <a:spcPts val="0"/>
              </a:spcBef>
              <a:spcAft>
                <a:spcPts val="0"/>
              </a:spcAft>
              <a:buNone/>
            </a:pPr>
            <a:r>
              <a:rPr lang="en-ZA" sz="4800" dirty="0">
                <a:latin typeface="Cavolini" panose="03000502040302020204" pitchFamily="66" charset="0"/>
                <a:cs typeface="Cavolini" panose="03000502040302020204" pitchFamily="66" charset="0"/>
              </a:rPr>
              <a:t>I</a:t>
            </a:r>
            <a:r>
              <a:rPr lang="en-ZA" sz="4800" dirty="0">
                <a:solidFill>
                  <a:schemeClr val="lt2"/>
                </a:solidFill>
                <a:latin typeface="Cavolini" panose="03000502040302020204" pitchFamily="66" charset="0"/>
                <a:cs typeface="Cavolini" panose="03000502040302020204" pitchFamily="66" charset="0"/>
              </a:rPr>
              <a:t>ntro to:</a:t>
            </a:r>
          </a:p>
        </p:txBody>
      </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47"/>
        <p:cNvGrpSpPr/>
        <p:nvPr/>
      </p:nvGrpSpPr>
      <p:grpSpPr>
        <a:xfrm>
          <a:off x="0" y="0"/>
          <a:ext cx="0" cy="0"/>
          <a:chOff x="0" y="0"/>
          <a:chExt cx="0" cy="0"/>
        </a:xfrm>
      </p:grpSpPr>
      <p:grpSp>
        <p:nvGrpSpPr>
          <p:cNvPr id="3748" name="Google Shape;3748;p26"/>
          <p:cNvGrpSpPr/>
          <p:nvPr/>
        </p:nvGrpSpPr>
        <p:grpSpPr>
          <a:xfrm rot="-3623714">
            <a:off x="6955965" y="731470"/>
            <a:ext cx="2570639" cy="2723263"/>
            <a:chOff x="4924424" y="2185987"/>
            <a:chExt cx="2346511" cy="2485828"/>
          </a:xfrm>
        </p:grpSpPr>
        <p:sp>
          <p:nvSpPr>
            <p:cNvPr id="3749" name="Google Shape;3749;p26"/>
            <p:cNvSpPr/>
            <p:nvPr/>
          </p:nvSpPr>
          <p:spPr>
            <a:xfrm>
              <a:off x="4924424" y="2187130"/>
              <a:ext cx="2346511" cy="2484685"/>
            </a:xfrm>
            <a:custGeom>
              <a:avLst/>
              <a:gdLst/>
              <a:ahLst/>
              <a:cxnLst/>
              <a:rect l="l" t="t" r="r" b="b"/>
              <a:pathLst>
                <a:path w="2346511" h="2484685" extrusionOk="0">
                  <a:moveTo>
                    <a:pt x="1076197" y="-182"/>
                  </a:moveTo>
                  <a:lnTo>
                    <a:pt x="2307589" y="786773"/>
                  </a:lnTo>
                  <a:cubicBezTo>
                    <a:pt x="2346432" y="811672"/>
                    <a:pt x="2357776" y="863335"/>
                    <a:pt x="2332926" y="902216"/>
                  </a:cubicBezTo>
                  <a:lnTo>
                    <a:pt x="1346230" y="2445933"/>
                  </a:lnTo>
                  <a:cubicBezTo>
                    <a:pt x="1321399" y="2484804"/>
                    <a:pt x="1269754" y="2496187"/>
                    <a:pt x="1230883" y="2471365"/>
                  </a:cubicBezTo>
                  <a:lnTo>
                    <a:pt x="-414" y="1684314"/>
                  </a:lnTo>
                  <a:lnTo>
                    <a:pt x="1075911" y="-182"/>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0" name="Google Shape;3750;p26"/>
            <p:cNvSpPr/>
            <p:nvPr/>
          </p:nvSpPr>
          <p:spPr>
            <a:xfrm>
              <a:off x="4928330" y="2185987"/>
              <a:ext cx="1235201" cy="1784223"/>
            </a:xfrm>
            <a:custGeom>
              <a:avLst/>
              <a:gdLst/>
              <a:ahLst/>
              <a:cxnLst/>
              <a:rect l="l" t="t" r="r" b="b"/>
              <a:pathLst>
                <a:path w="1235201" h="1784223" extrusionOk="0">
                  <a:moveTo>
                    <a:pt x="1074992" y="0"/>
                  </a:moveTo>
                  <a:lnTo>
                    <a:pt x="1235202" y="102489"/>
                  </a:lnTo>
                  <a:lnTo>
                    <a:pt x="160306" y="1784223"/>
                  </a:lnTo>
                  <a:lnTo>
                    <a:pt x="0" y="1681734"/>
                  </a:lnTo>
                  <a:lnTo>
                    <a:pt x="1074992" y="0"/>
                  </a:lnTo>
                  <a:lnTo>
                    <a:pt x="1074992" y="0"/>
                  </a:lnTo>
                  <a:close/>
                </a:path>
              </a:pathLst>
            </a:custGeom>
            <a:solidFill>
              <a:srgbClr val="D8D9D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1" name="Google Shape;3751;p26"/>
            <p:cNvSpPr/>
            <p:nvPr/>
          </p:nvSpPr>
          <p:spPr>
            <a:xfrm>
              <a:off x="4924520" y="2187510"/>
              <a:ext cx="1107852" cy="1702784"/>
            </a:xfrm>
            <a:custGeom>
              <a:avLst/>
              <a:gdLst/>
              <a:ahLst/>
              <a:cxnLst/>
              <a:rect l="l" t="t" r="r" b="b"/>
              <a:pathLst>
                <a:path w="1107852" h="1702784" extrusionOk="0">
                  <a:moveTo>
                    <a:pt x="1074896" y="0"/>
                  </a:moveTo>
                  <a:lnTo>
                    <a:pt x="1107853" y="21050"/>
                  </a:lnTo>
                  <a:lnTo>
                    <a:pt x="32957" y="1702784"/>
                  </a:lnTo>
                  <a:lnTo>
                    <a:pt x="0" y="1681734"/>
                  </a:lnTo>
                  <a:lnTo>
                    <a:pt x="1074896" y="0"/>
                  </a:lnTo>
                  <a:lnTo>
                    <a:pt x="1074896" y="0"/>
                  </a:lnTo>
                  <a:close/>
                </a:path>
              </a:pathLst>
            </a:custGeom>
            <a:solidFill>
              <a:srgbClr val="FFFFFF">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2" name="Google Shape;3752;p26"/>
            <p:cNvSpPr/>
            <p:nvPr/>
          </p:nvSpPr>
          <p:spPr>
            <a:xfrm>
              <a:off x="4957762" y="2208656"/>
              <a:ext cx="1087088" cy="1689639"/>
            </a:xfrm>
            <a:custGeom>
              <a:avLst/>
              <a:gdLst/>
              <a:ahLst/>
              <a:cxnLst/>
              <a:rect l="l" t="t" r="r" b="b"/>
              <a:pathLst>
                <a:path w="1087088" h="1689639" extrusionOk="0">
                  <a:moveTo>
                    <a:pt x="1074896" y="0"/>
                  </a:moveTo>
                  <a:lnTo>
                    <a:pt x="1087088" y="7906"/>
                  </a:lnTo>
                  <a:lnTo>
                    <a:pt x="12192" y="1689640"/>
                  </a:lnTo>
                  <a:lnTo>
                    <a:pt x="0" y="1681829"/>
                  </a:lnTo>
                  <a:lnTo>
                    <a:pt x="1074896" y="0"/>
                  </a:lnTo>
                  <a:lnTo>
                    <a:pt x="1074896" y="0"/>
                  </a:lnTo>
                  <a:close/>
                </a:path>
              </a:pathLst>
            </a:custGeom>
            <a:solidFill>
              <a:srgbClr val="000000">
                <a:alpha val="2588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3" name="Google Shape;3753;p26"/>
            <p:cNvSpPr/>
            <p:nvPr/>
          </p:nvSpPr>
          <p:spPr>
            <a:xfrm>
              <a:off x="4962810" y="2211990"/>
              <a:ext cx="1087183" cy="1689544"/>
            </a:xfrm>
            <a:custGeom>
              <a:avLst/>
              <a:gdLst/>
              <a:ahLst/>
              <a:cxnLst/>
              <a:rect l="l" t="t" r="r" b="b"/>
              <a:pathLst>
                <a:path w="1087183" h="1689544" extrusionOk="0">
                  <a:moveTo>
                    <a:pt x="1074896" y="0"/>
                  </a:moveTo>
                  <a:lnTo>
                    <a:pt x="1087184" y="7810"/>
                  </a:lnTo>
                  <a:lnTo>
                    <a:pt x="12287" y="1689545"/>
                  </a:lnTo>
                  <a:lnTo>
                    <a:pt x="0" y="1681734"/>
                  </a:lnTo>
                  <a:lnTo>
                    <a:pt x="1074896" y="0"/>
                  </a:lnTo>
                  <a:lnTo>
                    <a:pt x="1074896" y="0"/>
                  </a:lnTo>
                  <a:close/>
                </a:path>
              </a:pathLst>
            </a:custGeom>
            <a:solidFill>
              <a:srgbClr val="FFFFFF">
                <a:alpha val="149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4" name="Google Shape;3754;p26"/>
            <p:cNvSpPr/>
            <p:nvPr/>
          </p:nvSpPr>
          <p:spPr>
            <a:xfrm rot="1952229">
              <a:off x="6066496" y="2839856"/>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5" name="Google Shape;3755;p26"/>
            <p:cNvSpPr/>
            <p:nvPr/>
          </p:nvSpPr>
          <p:spPr>
            <a:xfrm rot="1952229">
              <a:off x="5993525" y="2954047"/>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6" name="Google Shape;3756;p26"/>
            <p:cNvSpPr/>
            <p:nvPr/>
          </p:nvSpPr>
          <p:spPr>
            <a:xfrm rot="1952229">
              <a:off x="5922555" y="3065061"/>
              <a:ext cx="993960" cy="61777"/>
            </a:xfrm>
            <a:custGeom>
              <a:avLst/>
              <a:gdLst/>
              <a:ahLst/>
              <a:cxnLst/>
              <a:rect l="l" t="t" r="r" b="b"/>
              <a:pathLst>
                <a:path w="994600" h="61817" extrusionOk="0">
                  <a:moveTo>
                    <a:pt x="-414" y="-182"/>
                  </a:moveTo>
                  <a:lnTo>
                    <a:pt x="994186" y="-182"/>
                  </a:lnTo>
                  <a:lnTo>
                    <a:pt x="994186"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7" name="Google Shape;3757;p26"/>
            <p:cNvSpPr/>
            <p:nvPr/>
          </p:nvSpPr>
          <p:spPr>
            <a:xfrm rot="1952229">
              <a:off x="5881909" y="4171354"/>
              <a:ext cx="466614" cy="61777"/>
            </a:xfrm>
            <a:custGeom>
              <a:avLst/>
              <a:gdLst/>
              <a:ahLst/>
              <a:cxnLst/>
              <a:rect l="l" t="t" r="r" b="b"/>
              <a:pathLst>
                <a:path w="466915" h="61817" extrusionOk="0">
                  <a:moveTo>
                    <a:pt x="-414" y="-182"/>
                  </a:moveTo>
                  <a:lnTo>
                    <a:pt x="466502" y="-182"/>
                  </a:lnTo>
                  <a:lnTo>
                    <a:pt x="466502"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58" name="Google Shape;3758;p26"/>
            <p:cNvSpPr/>
            <p:nvPr/>
          </p:nvSpPr>
          <p:spPr>
            <a:xfrm rot="1952229">
              <a:off x="5810983" y="4282449"/>
              <a:ext cx="466614" cy="61777"/>
            </a:xfrm>
            <a:custGeom>
              <a:avLst/>
              <a:gdLst/>
              <a:ahLst/>
              <a:cxnLst/>
              <a:rect l="l" t="t" r="r" b="b"/>
              <a:pathLst>
                <a:path w="466915" h="61817" extrusionOk="0">
                  <a:moveTo>
                    <a:pt x="-414" y="-182"/>
                  </a:moveTo>
                  <a:lnTo>
                    <a:pt x="466501" y="-182"/>
                  </a:lnTo>
                  <a:lnTo>
                    <a:pt x="466501" y="61635"/>
                  </a:lnTo>
                  <a:lnTo>
                    <a:pt x="-414" y="61635"/>
                  </a:ln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grpSp>
      <p:grpSp>
        <p:nvGrpSpPr>
          <p:cNvPr id="3759" name="Google Shape;3759;p26"/>
          <p:cNvGrpSpPr/>
          <p:nvPr/>
        </p:nvGrpSpPr>
        <p:grpSpPr>
          <a:xfrm rot="7785489">
            <a:off x="10254894" y="1646495"/>
            <a:ext cx="1951645" cy="1473999"/>
            <a:chOff x="5102217" y="2695575"/>
            <a:chExt cx="1971523" cy="1489013"/>
          </a:xfrm>
        </p:grpSpPr>
        <p:sp>
          <p:nvSpPr>
            <p:cNvPr id="3760" name="Google Shape;3760;p26"/>
            <p:cNvSpPr/>
            <p:nvPr/>
          </p:nvSpPr>
          <p:spPr>
            <a:xfrm rot="-7581239">
              <a:off x="5112820" y="4076055"/>
              <a:ext cx="108725" cy="81306"/>
            </a:xfrm>
            <a:custGeom>
              <a:avLst/>
              <a:gdLst/>
              <a:ahLst/>
              <a:cxnLst/>
              <a:rect l="l" t="t" r="r" b="b"/>
              <a:pathLst>
                <a:path w="108775" h="81343" extrusionOk="0">
                  <a:moveTo>
                    <a:pt x="53781" y="-51"/>
                  </a:moveTo>
                  <a:lnTo>
                    <a:pt x="53781" y="-51"/>
                  </a:lnTo>
                  <a:cubicBezTo>
                    <a:pt x="83823" y="-51"/>
                    <a:pt x="108169" y="24295"/>
                    <a:pt x="108169" y="54337"/>
                  </a:cubicBezTo>
                  <a:lnTo>
                    <a:pt x="108169" y="81292"/>
                  </a:lnTo>
                  <a:lnTo>
                    <a:pt x="108169" y="81292"/>
                  </a:lnTo>
                  <a:lnTo>
                    <a:pt x="-606" y="81292"/>
                  </a:lnTo>
                  <a:lnTo>
                    <a:pt x="-606" y="81292"/>
                  </a:lnTo>
                  <a:lnTo>
                    <a:pt x="-606" y="54337"/>
                  </a:lnTo>
                  <a:cubicBezTo>
                    <a:pt x="-606" y="24295"/>
                    <a:pt x="23740" y="-51"/>
                    <a:pt x="53781" y="-51"/>
                  </a:cubicBez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1" name="Google Shape;3761;p26"/>
            <p:cNvSpPr/>
            <p:nvPr/>
          </p:nvSpPr>
          <p:spPr>
            <a:xfrm>
              <a:off x="5114864" y="4046981"/>
              <a:ext cx="66735" cy="93630"/>
            </a:xfrm>
            <a:custGeom>
              <a:avLst/>
              <a:gdLst/>
              <a:ahLst/>
              <a:cxnLst/>
              <a:rect l="l" t="t" r="r" b="b"/>
              <a:pathLst>
                <a:path w="66735" h="93630" extrusionOk="0">
                  <a:moveTo>
                    <a:pt x="17456" y="24904"/>
                  </a:moveTo>
                  <a:lnTo>
                    <a:pt x="51365" y="-51"/>
                  </a:lnTo>
                  <a:lnTo>
                    <a:pt x="66130" y="20047"/>
                  </a:lnTo>
                  <a:lnTo>
                    <a:pt x="32221" y="45002"/>
                  </a:lnTo>
                  <a:cubicBezTo>
                    <a:pt x="14790" y="57861"/>
                    <a:pt x="8980" y="79578"/>
                    <a:pt x="19266" y="93580"/>
                  </a:cubicBezTo>
                  <a:lnTo>
                    <a:pt x="4503" y="73577"/>
                  </a:lnTo>
                  <a:cubicBezTo>
                    <a:pt x="-5785" y="59575"/>
                    <a:pt x="-69" y="37477"/>
                    <a:pt x="17456" y="24904"/>
                  </a:cubicBezTo>
                  <a:close/>
                </a:path>
              </a:pathLst>
            </a:custGeom>
            <a:solidFill>
              <a:srgbClr val="D92E0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2" name="Google Shape;3762;p26"/>
            <p:cNvSpPr/>
            <p:nvPr/>
          </p:nvSpPr>
          <p:spPr>
            <a:xfrm rot="-7581239">
              <a:off x="5167396" y="4104782"/>
              <a:ext cx="36463" cy="62073"/>
            </a:xfrm>
            <a:custGeom>
              <a:avLst/>
              <a:gdLst/>
              <a:ahLst/>
              <a:cxnLst/>
              <a:rect l="l" t="t" r="r" b="b"/>
              <a:pathLst>
                <a:path w="36480" h="62102" extrusionOk="0">
                  <a:moveTo>
                    <a:pt x="17682" y="-51"/>
                  </a:moveTo>
                  <a:lnTo>
                    <a:pt x="17682" y="-51"/>
                  </a:lnTo>
                  <a:cubicBezTo>
                    <a:pt x="27674" y="-4"/>
                    <a:pt x="35770" y="8055"/>
                    <a:pt x="35875" y="18046"/>
                  </a:cubicBezTo>
                  <a:lnTo>
                    <a:pt x="35875" y="62052"/>
                  </a:lnTo>
                  <a:lnTo>
                    <a:pt x="35875" y="62052"/>
                  </a:lnTo>
                  <a:lnTo>
                    <a:pt x="-606" y="62052"/>
                  </a:lnTo>
                  <a:lnTo>
                    <a:pt x="-606" y="62052"/>
                  </a:lnTo>
                  <a:lnTo>
                    <a:pt x="-606" y="18046"/>
                  </a:lnTo>
                  <a:cubicBezTo>
                    <a:pt x="-501" y="8017"/>
                    <a:pt x="7652" y="-51"/>
                    <a:pt x="17682" y="-51"/>
                  </a:cubicBezTo>
                  <a:close/>
                </a:path>
              </a:pathLst>
            </a:custGeom>
            <a:solidFill>
              <a:srgbClr val="FF795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3" name="Google Shape;3763;p26"/>
            <p:cNvSpPr/>
            <p:nvPr/>
          </p:nvSpPr>
          <p:spPr>
            <a:xfrm rot="-7581239">
              <a:off x="5171823" y="4030375"/>
              <a:ext cx="112247" cy="82162"/>
            </a:xfrm>
            <a:custGeom>
              <a:avLst/>
              <a:gdLst/>
              <a:ahLst/>
              <a:cxnLst/>
              <a:rect l="l" t="t" r="r" b="b"/>
              <a:pathLst>
                <a:path w="112299" h="82200" extrusionOk="0">
                  <a:moveTo>
                    <a:pt x="-606" y="-51"/>
                  </a:moveTo>
                  <a:lnTo>
                    <a:pt x="111693" y="-51"/>
                  </a:lnTo>
                  <a:lnTo>
                    <a:pt x="111693" y="82150"/>
                  </a:lnTo>
                  <a:lnTo>
                    <a:pt x="-606" y="8215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4" name="Google Shape;3764;p26"/>
            <p:cNvSpPr/>
            <p:nvPr/>
          </p:nvSpPr>
          <p:spPr>
            <a:xfrm rot="-7581239">
              <a:off x="5232294" y="4060981"/>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5" name="Google Shape;3765;p26"/>
            <p:cNvSpPr/>
            <p:nvPr/>
          </p:nvSpPr>
          <p:spPr>
            <a:xfrm rot="-7581239">
              <a:off x="5187223" y="3999708"/>
              <a:ext cx="36463" cy="82162"/>
            </a:xfrm>
            <a:custGeom>
              <a:avLst/>
              <a:gdLst/>
              <a:ahLst/>
              <a:cxnLst/>
              <a:rect l="l" t="t" r="r" b="b"/>
              <a:pathLst>
                <a:path w="36480" h="82200" extrusionOk="0">
                  <a:moveTo>
                    <a:pt x="-606" y="-51"/>
                  </a:moveTo>
                  <a:lnTo>
                    <a:pt x="35875" y="-51"/>
                  </a:lnTo>
                  <a:lnTo>
                    <a:pt x="35875" y="82150"/>
                  </a:lnTo>
                  <a:lnTo>
                    <a:pt x="-606" y="82150"/>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6" name="Google Shape;3766;p26"/>
            <p:cNvSpPr/>
            <p:nvPr/>
          </p:nvSpPr>
          <p:spPr>
            <a:xfrm>
              <a:off x="5200173" y="4050792"/>
              <a:ext cx="52959" cy="72009"/>
            </a:xfrm>
            <a:custGeom>
              <a:avLst/>
              <a:gdLst/>
              <a:ahLst/>
              <a:cxnLst/>
              <a:rect l="l" t="t" r="r" b="b"/>
              <a:pathLst>
                <a:path w="52959" h="72009" extrusionOk="0">
                  <a:moveTo>
                    <a:pt x="52959"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7" name="Google Shape;3767;p26"/>
            <p:cNvSpPr/>
            <p:nvPr/>
          </p:nvSpPr>
          <p:spPr>
            <a:xfrm>
              <a:off x="5224081" y="4033170"/>
              <a:ext cx="53054" cy="72009"/>
            </a:xfrm>
            <a:custGeom>
              <a:avLst/>
              <a:gdLst/>
              <a:ahLst/>
              <a:cxnLst/>
              <a:rect l="l" t="t" r="r" b="b"/>
              <a:pathLst>
                <a:path w="53054" h="72009" extrusionOk="0">
                  <a:moveTo>
                    <a:pt x="53054" y="72009"/>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8" name="Google Shape;3768;p26"/>
            <p:cNvSpPr/>
            <p:nvPr/>
          </p:nvSpPr>
          <p:spPr>
            <a:xfrm>
              <a:off x="6844664" y="2732521"/>
              <a:ext cx="169677" cy="153839"/>
            </a:xfrm>
            <a:custGeom>
              <a:avLst/>
              <a:gdLst/>
              <a:ahLst/>
              <a:cxnLst/>
              <a:rect l="l" t="t" r="r" b="b"/>
              <a:pathLst>
                <a:path w="169677" h="153839" extrusionOk="0">
                  <a:moveTo>
                    <a:pt x="66069" y="153788"/>
                  </a:moveTo>
                  <a:lnTo>
                    <a:pt x="-606" y="64920"/>
                  </a:lnTo>
                  <a:lnTo>
                    <a:pt x="62354" y="36345"/>
                  </a:lnTo>
                  <a:lnTo>
                    <a:pt x="135601" y="3579"/>
                  </a:lnTo>
                  <a:lnTo>
                    <a:pt x="142745" y="436"/>
                  </a:lnTo>
                  <a:cubicBezTo>
                    <a:pt x="145622" y="-661"/>
                    <a:pt x="148889" y="134"/>
                    <a:pt x="150937" y="2436"/>
                  </a:cubicBezTo>
                  <a:cubicBezTo>
                    <a:pt x="153413" y="5865"/>
                    <a:pt x="150937" y="11961"/>
                    <a:pt x="144936" y="16724"/>
                  </a:cubicBezTo>
                  <a:cubicBezTo>
                    <a:pt x="148784" y="13101"/>
                    <a:pt x="154290" y="11860"/>
                    <a:pt x="159319" y="13485"/>
                  </a:cubicBezTo>
                  <a:cubicBezTo>
                    <a:pt x="162748" y="15866"/>
                    <a:pt x="160938" y="23010"/>
                    <a:pt x="153699" y="29106"/>
                  </a:cubicBezTo>
                  <a:cubicBezTo>
                    <a:pt x="157271" y="25974"/>
                    <a:pt x="162090" y="24673"/>
                    <a:pt x="166748" y="25582"/>
                  </a:cubicBezTo>
                  <a:cubicBezTo>
                    <a:pt x="169701" y="27011"/>
                    <a:pt x="169987" y="31678"/>
                    <a:pt x="166748" y="36726"/>
                  </a:cubicBezTo>
                  <a:lnTo>
                    <a:pt x="161605" y="42822"/>
                  </a:lnTo>
                  <a:cubicBezTo>
                    <a:pt x="161081" y="43322"/>
                    <a:pt x="160604" y="43863"/>
                    <a:pt x="160176" y="44441"/>
                  </a:cubicBezTo>
                  <a:lnTo>
                    <a:pt x="135316" y="73016"/>
                  </a:lnTo>
                  <a:lnTo>
                    <a:pt x="131315" y="77684"/>
                  </a:lnTo>
                  <a:cubicBezTo>
                    <a:pt x="127315" y="82256"/>
                    <a:pt x="123219" y="87209"/>
                    <a:pt x="119028" y="92066"/>
                  </a:cubicBezTo>
                  <a:lnTo>
                    <a:pt x="114837" y="97019"/>
                  </a:lnTo>
                  <a:lnTo>
                    <a:pt x="112646" y="99401"/>
                  </a:lnTo>
                  <a:lnTo>
                    <a:pt x="67403" y="152169"/>
                  </a:lnTo>
                  <a:close/>
                </a:path>
              </a:pathLst>
            </a:custGeom>
            <a:solidFill>
              <a:srgbClr val="C6905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69" name="Google Shape;3769;p26"/>
            <p:cNvSpPr/>
            <p:nvPr/>
          </p:nvSpPr>
          <p:spPr>
            <a:xfrm>
              <a:off x="6842379" y="2728436"/>
              <a:ext cx="162401" cy="106679"/>
            </a:xfrm>
            <a:custGeom>
              <a:avLst/>
              <a:gdLst/>
              <a:ahLst/>
              <a:cxnLst/>
              <a:rect l="l" t="t" r="r" b="b"/>
              <a:pathLst>
                <a:path w="162401" h="106679" extrusionOk="0">
                  <a:moveTo>
                    <a:pt x="158115" y="0"/>
                  </a:moveTo>
                  <a:lnTo>
                    <a:pt x="162401" y="10668"/>
                  </a:lnTo>
                  <a:lnTo>
                    <a:pt x="14954" y="106680"/>
                  </a:lnTo>
                  <a:lnTo>
                    <a:pt x="0" y="70580"/>
                  </a:lnTo>
                  <a:lnTo>
                    <a:pt x="158115" y="0"/>
                  </a:lnTo>
                  <a:close/>
                </a:path>
              </a:pathLst>
            </a:custGeom>
            <a:solidFill>
              <a:srgbClr val="B5751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0" name="Google Shape;3770;p26"/>
            <p:cNvSpPr/>
            <p:nvPr/>
          </p:nvSpPr>
          <p:spPr>
            <a:xfrm>
              <a:off x="6877526" y="2753010"/>
              <a:ext cx="143160" cy="136588"/>
            </a:xfrm>
            <a:custGeom>
              <a:avLst/>
              <a:gdLst/>
              <a:ahLst/>
              <a:cxnLst/>
              <a:rect l="l" t="t" r="r" b="b"/>
              <a:pathLst>
                <a:path w="143160" h="136588" extrusionOk="0">
                  <a:moveTo>
                    <a:pt x="143161" y="6667"/>
                  </a:moveTo>
                  <a:lnTo>
                    <a:pt x="134302" y="0"/>
                  </a:lnTo>
                  <a:lnTo>
                    <a:pt x="0" y="113443"/>
                  </a:lnTo>
                  <a:lnTo>
                    <a:pt x="29813" y="136589"/>
                  </a:lnTo>
                  <a:lnTo>
                    <a:pt x="143161" y="6667"/>
                  </a:lnTo>
                  <a:close/>
                </a:path>
              </a:pathLst>
            </a:custGeom>
            <a:solidFill>
              <a:srgbClr val="D9BB8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1" name="Google Shape;3771;p26"/>
            <p:cNvSpPr/>
            <p:nvPr/>
          </p:nvSpPr>
          <p:spPr>
            <a:xfrm>
              <a:off x="6984396" y="2695575"/>
              <a:ext cx="89344" cy="76295"/>
            </a:xfrm>
            <a:custGeom>
              <a:avLst/>
              <a:gdLst/>
              <a:ahLst/>
              <a:cxnLst/>
              <a:rect l="l" t="t" r="r" b="b"/>
              <a:pathLst>
                <a:path w="89344" h="76295" extrusionOk="0">
                  <a:moveTo>
                    <a:pt x="23302" y="76244"/>
                  </a:moveTo>
                  <a:cubicBezTo>
                    <a:pt x="26636" y="71196"/>
                    <a:pt x="26445" y="66719"/>
                    <a:pt x="23302" y="65100"/>
                  </a:cubicBezTo>
                  <a:cubicBezTo>
                    <a:pt x="18644" y="64205"/>
                    <a:pt x="13824" y="65506"/>
                    <a:pt x="10253" y="68624"/>
                  </a:cubicBezTo>
                  <a:cubicBezTo>
                    <a:pt x="17587" y="62909"/>
                    <a:pt x="19778" y="55384"/>
                    <a:pt x="15873" y="53003"/>
                  </a:cubicBezTo>
                  <a:cubicBezTo>
                    <a:pt x="10872" y="51394"/>
                    <a:pt x="5405" y="52635"/>
                    <a:pt x="1585" y="56242"/>
                  </a:cubicBezTo>
                  <a:cubicBezTo>
                    <a:pt x="7395" y="51765"/>
                    <a:pt x="10062" y="45383"/>
                    <a:pt x="7586" y="41954"/>
                  </a:cubicBezTo>
                  <a:cubicBezTo>
                    <a:pt x="5528" y="39666"/>
                    <a:pt x="2299" y="38839"/>
                    <a:pt x="-606" y="39859"/>
                  </a:cubicBezTo>
                  <a:lnTo>
                    <a:pt x="88739" y="-51"/>
                  </a:lnTo>
                  <a:close/>
                </a:path>
              </a:pathLst>
            </a:custGeom>
            <a:solidFill>
              <a:srgbClr val="0F0F0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2" name="Google Shape;3772;p26"/>
            <p:cNvSpPr/>
            <p:nvPr/>
          </p:nvSpPr>
          <p:spPr>
            <a:xfrm>
              <a:off x="5223605" y="2791926"/>
              <a:ext cx="1696478" cy="1302585"/>
            </a:xfrm>
            <a:custGeom>
              <a:avLst/>
              <a:gdLst/>
              <a:ahLst/>
              <a:cxnLst/>
              <a:rect l="l" t="t" r="r" b="b"/>
              <a:pathLst>
                <a:path w="1696478" h="1302585" extrusionOk="0">
                  <a:moveTo>
                    <a:pt x="1681795" y="98289"/>
                  </a:moveTo>
                  <a:lnTo>
                    <a:pt x="1681795" y="98289"/>
                  </a:lnTo>
                  <a:lnTo>
                    <a:pt x="66640" y="1302534"/>
                  </a:lnTo>
                  <a:lnTo>
                    <a:pt x="-606" y="1213285"/>
                  </a:lnTo>
                  <a:lnTo>
                    <a:pt x="1614548" y="9325"/>
                  </a:lnTo>
                  <a:lnTo>
                    <a:pt x="1614548" y="9325"/>
                  </a:lnTo>
                  <a:cubicBezTo>
                    <a:pt x="1615511" y="8339"/>
                    <a:pt x="1616558" y="7447"/>
                    <a:pt x="1617692" y="6658"/>
                  </a:cubicBezTo>
                  <a:cubicBezTo>
                    <a:pt x="1629217" y="-2010"/>
                    <a:pt x="1643599" y="-2295"/>
                    <a:pt x="1649791" y="5896"/>
                  </a:cubicBezTo>
                  <a:cubicBezTo>
                    <a:pt x="1655982" y="14088"/>
                    <a:pt x="1652362" y="24946"/>
                    <a:pt x="1643028" y="33900"/>
                  </a:cubicBezTo>
                  <a:lnTo>
                    <a:pt x="1643028" y="33900"/>
                  </a:lnTo>
                  <a:cubicBezTo>
                    <a:pt x="1651591" y="27287"/>
                    <a:pt x="1663688" y="27852"/>
                    <a:pt x="1671603" y="35233"/>
                  </a:cubicBezTo>
                  <a:cubicBezTo>
                    <a:pt x="1677223" y="42758"/>
                    <a:pt x="1674175" y="54283"/>
                    <a:pt x="1664841" y="63237"/>
                  </a:cubicBezTo>
                  <a:lnTo>
                    <a:pt x="1664841" y="63237"/>
                  </a:lnTo>
                  <a:cubicBezTo>
                    <a:pt x="1675699" y="56760"/>
                    <a:pt x="1688081" y="57141"/>
                    <a:pt x="1693416" y="64570"/>
                  </a:cubicBezTo>
                  <a:cubicBezTo>
                    <a:pt x="1698750" y="72000"/>
                    <a:pt x="1695320" y="86478"/>
                    <a:pt x="1683891" y="95050"/>
                  </a:cubicBezTo>
                  <a:cubicBezTo>
                    <a:pt x="1683281" y="96185"/>
                    <a:pt x="1682576" y="97268"/>
                    <a:pt x="1681795" y="98289"/>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3" name="Google Shape;3773;p26"/>
            <p:cNvSpPr/>
            <p:nvPr/>
          </p:nvSpPr>
          <p:spPr>
            <a:xfrm>
              <a:off x="5224558" y="2791830"/>
              <a:ext cx="1653540" cy="1241530"/>
            </a:xfrm>
            <a:custGeom>
              <a:avLst/>
              <a:gdLst/>
              <a:ahLst/>
              <a:cxnLst/>
              <a:rect l="l" t="t" r="r" b="b"/>
              <a:pathLst>
                <a:path w="1653540" h="1241530" extrusionOk="0">
                  <a:moveTo>
                    <a:pt x="1648552" y="28089"/>
                  </a:moveTo>
                  <a:lnTo>
                    <a:pt x="20635" y="1241479"/>
                  </a:lnTo>
                  <a:lnTo>
                    <a:pt x="-606" y="1212904"/>
                  </a:lnTo>
                  <a:lnTo>
                    <a:pt x="1614738" y="9325"/>
                  </a:lnTo>
                  <a:lnTo>
                    <a:pt x="1614738" y="9325"/>
                  </a:lnTo>
                  <a:cubicBezTo>
                    <a:pt x="1615758" y="8362"/>
                    <a:pt x="1616834" y="7471"/>
                    <a:pt x="1617977" y="6658"/>
                  </a:cubicBezTo>
                  <a:cubicBezTo>
                    <a:pt x="1629502" y="-2010"/>
                    <a:pt x="1643885" y="-2295"/>
                    <a:pt x="1650076" y="5896"/>
                  </a:cubicBezTo>
                  <a:cubicBezTo>
                    <a:pt x="1654391" y="12853"/>
                    <a:pt x="1653772" y="21788"/>
                    <a:pt x="1648552" y="28089"/>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4" name="Google Shape;3774;p26"/>
            <p:cNvSpPr/>
            <p:nvPr/>
          </p:nvSpPr>
          <p:spPr>
            <a:xfrm>
              <a:off x="5268277" y="2851392"/>
              <a:ext cx="1654641" cy="1243119"/>
            </a:xfrm>
            <a:custGeom>
              <a:avLst/>
              <a:gdLst/>
              <a:ahLst/>
              <a:cxnLst/>
              <a:rect l="l" t="t" r="r" b="b"/>
              <a:pathLst>
                <a:path w="1654641" h="1243119" extrusionOk="0">
                  <a:moveTo>
                    <a:pt x="1649886" y="29679"/>
                  </a:moveTo>
                  <a:lnTo>
                    <a:pt x="21968" y="1243069"/>
                  </a:lnTo>
                  <a:lnTo>
                    <a:pt x="-606" y="1213065"/>
                  </a:lnTo>
                  <a:lnTo>
                    <a:pt x="1614644" y="9105"/>
                  </a:lnTo>
                  <a:lnTo>
                    <a:pt x="1614644" y="9105"/>
                  </a:lnTo>
                  <a:cubicBezTo>
                    <a:pt x="1615606" y="8088"/>
                    <a:pt x="1616653" y="7164"/>
                    <a:pt x="1617787" y="6343"/>
                  </a:cubicBezTo>
                  <a:cubicBezTo>
                    <a:pt x="1629312" y="-2230"/>
                    <a:pt x="1644076" y="-2135"/>
                    <a:pt x="1650648" y="6343"/>
                  </a:cubicBezTo>
                  <a:cubicBezTo>
                    <a:pt x="1655430" y="13478"/>
                    <a:pt x="1655125" y="22870"/>
                    <a:pt x="1649886" y="29679"/>
                  </a:cubicBez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grpSp>
      <p:grpSp>
        <p:nvGrpSpPr>
          <p:cNvPr id="3775" name="Google Shape;3775;p26"/>
          <p:cNvGrpSpPr/>
          <p:nvPr/>
        </p:nvGrpSpPr>
        <p:grpSpPr>
          <a:xfrm rot="1307006">
            <a:off x="9912822" y="1937534"/>
            <a:ext cx="955525" cy="1228928"/>
            <a:chOff x="1315459" y="2611103"/>
            <a:chExt cx="1345200" cy="1730100"/>
          </a:xfrm>
        </p:grpSpPr>
        <p:sp>
          <p:nvSpPr>
            <p:cNvPr id="3776" name="Google Shape;3776;p26"/>
            <p:cNvSpPr/>
            <p:nvPr/>
          </p:nvSpPr>
          <p:spPr>
            <a:xfrm>
              <a:off x="1315459" y="2611103"/>
              <a:ext cx="1345200" cy="1730100"/>
            </a:xfrm>
            <a:prstGeom prst="roundRect">
              <a:avLst>
                <a:gd name="adj" fmla="val 6170"/>
              </a:avLst>
            </a:prstGeom>
            <a:solidFill>
              <a:srgbClr val="4D4D4D"/>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7" name="Google Shape;3777;p26"/>
            <p:cNvSpPr/>
            <p:nvPr/>
          </p:nvSpPr>
          <p:spPr>
            <a:xfrm>
              <a:off x="1417522" y="2694930"/>
              <a:ext cx="1127083" cy="273474"/>
            </a:xfrm>
            <a:custGeom>
              <a:avLst/>
              <a:gdLst/>
              <a:ahLst/>
              <a:cxnLst/>
              <a:rect l="l" t="t" r="r" b="b"/>
              <a:pathLst>
                <a:path w="1127083" h="273474" extrusionOk="0">
                  <a:moveTo>
                    <a:pt x="0" y="0"/>
                  </a:moveTo>
                  <a:lnTo>
                    <a:pt x="1127084" y="0"/>
                  </a:lnTo>
                  <a:lnTo>
                    <a:pt x="1127084" y="273474"/>
                  </a:lnTo>
                  <a:lnTo>
                    <a:pt x="0" y="27347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8" name="Google Shape;3778;p26"/>
            <p:cNvSpPr/>
            <p:nvPr/>
          </p:nvSpPr>
          <p:spPr>
            <a:xfrm>
              <a:off x="1432315" y="2713402"/>
              <a:ext cx="1096793" cy="236531"/>
            </a:xfrm>
            <a:custGeom>
              <a:avLst/>
              <a:gdLst/>
              <a:ahLst/>
              <a:cxnLst/>
              <a:rect l="l" t="t" r="r" b="b"/>
              <a:pathLst>
                <a:path w="1096793" h="236531" extrusionOk="0">
                  <a:moveTo>
                    <a:pt x="0" y="0"/>
                  </a:moveTo>
                  <a:lnTo>
                    <a:pt x="1096793" y="0"/>
                  </a:lnTo>
                  <a:lnTo>
                    <a:pt x="1096793" y="236531"/>
                  </a:lnTo>
                  <a:lnTo>
                    <a:pt x="0" y="236531"/>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79" name="Google Shape;3779;p26"/>
            <p:cNvSpPr/>
            <p:nvPr/>
          </p:nvSpPr>
          <p:spPr>
            <a:xfrm>
              <a:off x="1417522"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0" name="Google Shape;3780;p26"/>
            <p:cNvSpPr/>
            <p:nvPr/>
          </p:nvSpPr>
          <p:spPr>
            <a:xfrm>
              <a:off x="165178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1" name="Google Shape;3781;p26"/>
            <p:cNvSpPr/>
            <p:nvPr/>
          </p:nvSpPr>
          <p:spPr>
            <a:xfrm>
              <a:off x="188612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2" name="Google Shape;3782;p26"/>
            <p:cNvSpPr/>
            <p:nvPr/>
          </p:nvSpPr>
          <p:spPr>
            <a:xfrm>
              <a:off x="2120462"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3" name="Google Shape;3783;p26"/>
            <p:cNvSpPr/>
            <p:nvPr/>
          </p:nvSpPr>
          <p:spPr>
            <a:xfrm>
              <a:off x="2354723" y="3051762"/>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4" name="Google Shape;3784;p26"/>
            <p:cNvSpPr/>
            <p:nvPr/>
          </p:nvSpPr>
          <p:spPr>
            <a:xfrm>
              <a:off x="1417522"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5" name="Google Shape;3785;p26"/>
            <p:cNvSpPr/>
            <p:nvPr/>
          </p:nvSpPr>
          <p:spPr>
            <a:xfrm>
              <a:off x="165178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6" name="Google Shape;3786;p26"/>
            <p:cNvSpPr/>
            <p:nvPr/>
          </p:nvSpPr>
          <p:spPr>
            <a:xfrm>
              <a:off x="188612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7" name="Google Shape;3787;p26"/>
            <p:cNvSpPr/>
            <p:nvPr/>
          </p:nvSpPr>
          <p:spPr>
            <a:xfrm>
              <a:off x="2120462"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8" name="Google Shape;3788;p26"/>
            <p:cNvSpPr/>
            <p:nvPr/>
          </p:nvSpPr>
          <p:spPr>
            <a:xfrm>
              <a:off x="2354723" y="3299407"/>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89" name="Google Shape;3789;p26"/>
            <p:cNvSpPr/>
            <p:nvPr/>
          </p:nvSpPr>
          <p:spPr>
            <a:xfrm>
              <a:off x="1417522"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0" name="Google Shape;3790;p26"/>
            <p:cNvSpPr/>
            <p:nvPr/>
          </p:nvSpPr>
          <p:spPr>
            <a:xfrm>
              <a:off x="165178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1" name="Google Shape;3791;p26"/>
            <p:cNvSpPr/>
            <p:nvPr/>
          </p:nvSpPr>
          <p:spPr>
            <a:xfrm>
              <a:off x="188612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2" name="Google Shape;3792;p26"/>
            <p:cNvSpPr/>
            <p:nvPr/>
          </p:nvSpPr>
          <p:spPr>
            <a:xfrm>
              <a:off x="2120462"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3" name="Google Shape;3793;p26"/>
            <p:cNvSpPr/>
            <p:nvPr/>
          </p:nvSpPr>
          <p:spPr>
            <a:xfrm>
              <a:off x="2354723" y="3547130"/>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4" name="Google Shape;3794;p26"/>
            <p:cNvSpPr/>
            <p:nvPr/>
          </p:nvSpPr>
          <p:spPr>
            <a:xfrm>
              <a:off x="1417522"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5" name="Google Shape;3795;p26"/>
            <p:cNvSpPr/>
            <p:nvPr/>
          </p:nvSpPr>
          <p:spPr>
            <a:xfrm>
              <a:off x="165178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6" name="Google Shape;3796;p26"/>
            <p:cNvSpPr/>
            <p:nvPr/>
          </p:nvSpPr>
          <p:spPr>
            <a:xfrm>
              <a:off x="188612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7" name="Google Shape;3797;p26"/>
            <p:cNvSpPr/>
            <p:nvPr/>
          </p:nvSpPr>
          <p:spPr>
            <a:xfrm>
              <a:off x="2120462"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8" name="Google Shape;3798;p26"/>
            <p:cNvSpPr/>
            <p:nvPr/>
          </p:nvSpPr>
          <p:spPr>
            <a:xfrm>
              <a:off x="2354723" y="379477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799" name="Google Shape;3799;p26"/>
            <p:cNvSpPr/>
            <p:nvPr/>
          </p:nvSpPr>
          <p:spPr>
            <a:xfrm>
              <a:off x="1432315"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FF482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0" name="Google Shape;3800;p26"/>
            <p:cNvSpPr/>
            <p:nvPr/>
          </p:nvSpPr>
          <p:spPr>
            <a:xfrm>
              <a:off x="1666107"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1" name="Google Shape;3801;p26"/>
            <p:cNvSpPr/>
            <p:nvPr/>
          </p:nvSpPr>
          <p:spPr>
            <a:xfrm>
              <a:off x="1899898"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2" name="Google Shape;3802;p26"/>
            <p:cNvSpPr/>
            <p:nvPr/>
          </p:nvSpPr>
          <p:spPr>
            <a:xfrm>
              <a:off x="2133690"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3" name="Google Shape;3803;p26"/>
            <p:cNvSpPr/>
            <p:nvPr/>
          </p:nvSpPr>
          <p:spPr>
            <a:xfrm>
              <a:off x="2367481" y="3051762"/>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4" name="Google Shape;3804;p26"/>
            <p:cNvSpPr/>
            <p:nvPr/>
          </p:nvSpPr>
          <p:spPr>
            <a:xfrm>
              <a:off x="1432315"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5" name="Google Shape;3805;p26"/>
            <p:cNvSpPr/>
            <p:nvPr/>
          </p:nvSpPr>
          <p:spPr>
            <a:xfrm>
              <a:off x="1666107"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6" name="Google Shape;3806;p26"/>
            <p:cNvSpPr/>
            <p:nvPr/>
          </p:nvSpPr>
          <p:spPr>
            <a:xfrm>
              <a:off x="1899898"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7" name="Google Shape;3807;p26"/>
            <p:cNvSpPr/>
            <p:nvPr/>
          </p:nvSpPr>
          <p:spPr>
            <a:xfrm>
              <a:off x="2133690"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8" name="Google Shape;3808;p26"/>
            <p:cNvSpPr/>
            <p:nvPr/>
          </p:nvSpPr>
          <p:spPr>
            <a:xfrm>
              <a:off x="2367481" y="3299407"/>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09" name="Google Shape;3809;p26"/>
            <p:cNvSpPr/>
            <p:nvPr/>
          </p:nvSpPr>
          <p:spPr>
            <a:xfrm>
              <a:off x="1430437"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0" name="Google Shape;3810;p26"/>
            <p:cNvSpPr/>
            <p:nvPr/>
          </p:nvSpPr>
          <p:spPr>
            <a:xfrm>
              <a:off x="1664228"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1" name="Google Shape;3811;p26"/>
            <p:cNvSpPr/>
            <p:nvPr/>
          </p:nvSpPr>
          <p:spPr>
            <a:xfrm>
              <a:off x="1898020"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2" name="Google Shape;3812;p26"/>
            <p:cNvSpPr/>
            <p:nvPr/>
          </p:nvSpPr>
          <p:spPr>
            <a:xfrm>
              <a:off x="2131733"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3" name="Google Shape;3813;p26"/>
            <p:cNvSpPr/>
            <p:nvPr/>
          </p:nvSpPr>
          <p:spPr>
            <a:xfrm>
              <a:off x="2365525" y="3547130"/>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4" name="Google Shape;3814;p26"/>
            <p:cNvSpPr/>
            <p:nvPr/>
          </p:nvSpPr>
          <p:spPr>
            <a:xfrm>
              <a:off x="1430437"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5" name="Google Shape;3815;p26"/>
            <p:cNvSpPr/>
            <p:nvPr/>
          </p:nvSpPr>
          <p:spPr>
            <a:xfrm>
              <a:off x="1664228"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6" name="Google Shape;3816;p26"/>
            <p:cNvSpPr/>
            <p:nvPr/>
          </p:nvSpPr>
          <p:spPr>
            <a:xfrm>
              <a:off x="1898020"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7" name="Google Shape;3817;p26"/>
            <p:cNvSpPr/>
            <p:nvPr/>
          </p:nvSpPr>
          <p:spPr>
            <a:xfrm>
              <a:off x="2131733"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8" name="Google Shape;3818;p26"/>
            <p:cNvSpPr/>
            <p:nvPr/>
          </p:nvSpPr>
          <p:spPr>
            <a:xfrm>
              <a:off x="2365525" y="379477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19" name="Google Shape;3819;p26"/>
            <p:cNvSpPr/>
            <p:nvPr/>
          </p:nvSpPr>
          <p:spPr>
            <a:xfrm>
              <a:off x="2003997" y="2713402"/>
              <a:ext cx="525894" cy="236531"/>
            </a:xfrm>
            <a:custGeom>
              <a:avLst/>
              <a:gdLst/>
              <a:ahLst/>
              <a:cxnLst/>
              <a:rect l="l" t="t" r="r" b="b"/>
              <a:pathLst>
                <a:path w="525894" h="236531" extrusionOk="0">
                  <a:moveTo>
                    <a:pt x="174228" y="0"/>
                  </a:moveTo>
                  <a:lnTo>
                    <a:pt x="525894" y="0"/>
                  </a:lnTo>
                  <a:lnTo>
                    <a:pt x="525894" y="236531"/>
                  </a:lnTo>
                  <a:lnTo>
                    <a:pt x="0" y="236531"/>
                  </a:lnTo>
                  <a:lnTo>
                    <a:pt x="174228" y="0"/>
                  </a:ln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0" name="Google Shape;3820;p26"/>
            <p:cNvSpPr/>
            <p:nvPr/>
          </p:nvSpPr>
          <p:spPr>
            <a:xfrm>
              <a:off x="1417522"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1" name="Google Shape;3821;p26"/>
            <p:cNvSpPr/>
            <p:nvPr/>
          </p:nvSpPr>
          <p:spPr>
            <a:xfrm>
              <a:off x="165178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2" name="Google Shape;3822;p26"/>
            <p:cNvSpPr/>
            <p:nvPr/>
          </p:nvSpPr>
          <p:spPr>
            <a:xfrm>
              <a:off x="188612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3" name="Google Shape;3823;p26"/>
            <p:cNvSpPr/>
            <p:nvPr/>
          </p:nvSpPr>
          <p:spPr>
            <a:xfrm>
              <a:off x="2120462"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4" name="Google Shape;3824;p26"/>
            <p:cNvSpPr/>
            <p:nvPr/>
          </p:nvSpPr>
          <p:spPr>
            <a:xfrm>
              <a:off x="2354723" y="4042426"/>
              <a:ext cx="189803" cy="189803"/>
            </a:xfrm>
            <a:custGeom>
              <a:avLst/>
              <a:gdLst/>
              <a:ahLst/>
              <a:cxnLst/>
              <a:rect l="l" t="t" r="r" b="b"/>
              <a:pathLst>
                <a:path w="189803" h="189803" extrusionOk="0">
                  <a:moveTo>
                    <a:pt x="0" y="0"/>
                  </a:moveTo>
                  <a:lnTo>
                    <a:pt x="189804" y="0"/>
                  </a:lnTo>
                  <a:lnTo>
                    <a:pt x="189804" y="189804"/>
                  </a:lnTo>
                  <a:lnTo>
                    <a:pt x="0" y="189804"/>
                  </a:lnTo>
                  <a:close/>
                </a:path>
              </a:pathLst>
            </a:custGeom>
            <a:solidFill>
              <a:srgbClr val="34323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5" name="Google Shape;3825;p26"/>
            <p:cNvSpPr/>
            <p:nvPr/>
          </p:nvSpPr>
          <p:spPr>
            <a:xfrm>
              <a:off x="1430437"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6" name="Google Shape;3826;p26"/>
            <p:cNvSpPr/>
            <p:nvPr/>
          </p:nvSpPr>
          <p:spPr>
            <a:xfrm>
              <a:off x="1664228"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7" name="Google Shape;3827;p26"/>
            <p:cNvSpPr/>
            <p:nvPr/>
          </p:nvSpPr>
          <p:spPr>
            <a:xfrm>
              <a:off x="1898020"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8" name="Google Shape;3828;p26"/>
            <p:cNvSpPr/>
            <p:nvPr/>
          </p:nvSpPr>
          <p:spPr>
            <a:xfrm>
              <a:off x="2131733"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29" name="Google Shape;3829;p26"/>
            <p:cNvSpPr/>
            <p:nvPr/>
          </p:nvSpPr>
          <p:spPr>
            <a:xfrm>
              <a:off x="2365525" y="4042426"/>
              <a:ext cx="164366" cy="164366"/>
            </a:xfrm>
            <a:custGeom>
              <a:avLst/>
              <a:gdLst/>
              <a:ahLst/>
              <a:cxnLst/>
              <a:rect l="l" t="t" r="r" b="b"/>
              <a:pathLst>
                <a:path w="164366" h="164366" extrusionOk="0">
                  <a:moveTo>
                    <a:pt x="0" y="0"/>
                  </a:moveTo>
                  <a:lnTo>
                    <a:pt x="164366" y="0"/>
                  </a:lnTo>
                  <a:lnTo>
                    <a:pt x="164366" y="164366"/>
                  </a:lnTo>
                  <a:lnTo>
                    <a:pt x="0" y="164366"/>
                  </a:lnTo>
                  <a:close/>
                </a:path>
              </a:pathLst>
            </a:custGeom>
            <a:solidFill>
              <a:srgbClr val="00A8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Cavolini" panose="03000502040302020204" pitchFamily="66" charset="0"/>
                <a:cs typeface="Cavolini" panose="03000502040302020204" pitchFamily="66" charset="0"/>
                <a:sym typeface="Arial"/>
              </a:endParaRPr>
            </a:p>
          </p:txBody>
        </p:sp>
      </p:grpSp>
      <p:pic>
        <p:nvPicPr>
          <p:cNvPr id="3830" name="Google Shape;3830;p26"/>
          <p:cNvPicPr preferRelativeResize="0"/>
          <p:nvPr/>
        </p:nvPicPr>
        <p:blipFill>
          <a:blip r:embed="rId3">
            <a:alphaModFix/>
          </a:blip>
          <a:stretch>
            <a:fillRect/>
          </a:stretch>
        </p:blipFill>
        <p:spPr>
          <a:xfrm flipH="1">
            <a:off x="7465806" y="594402"/>
            <a:ext cx="3744825" cy="5030750"/>
          </a:xfrm>
          <a:prstGeom prst="rect">
            <a:avLst/>
          </a:prstGeom>
          <a:noFill/>
          <a:ln>
            <a:noFill/>
          </a:ln>
          <a:effectLst>
            <a:outerShdw blurRad="428625" dist="285750" dir="5400000" algn="bl" rotWithShape="0">
              <a:srgbClr val="000000">
                <a:alpha val="90000"/>
              </a:srgbClr>
            </a:outerShdw>
          </a:effectLst>
        </p:spPr>
      </p:pic>
      <p:sp>
        <p:nvSpPr>
          <p:cNvPr id="3831" name="Google Shape;3831;p26"/>
          <p:cNvSpPr/>
          <p:nvPr/>
        </p:nvSpPr>
        <p:spPr>
          <a:xfrm>
            <a:off x="308" y="0"/>
            <a:ext cx="12180866" cy="6871578"/>
          </a:xfrm>
          <a:custGeom>
            <a:avLst/>
            <a:gdLst/>
            <a:ahLst/>
            <a:cxnLst/>
            <a:rect l="l" t="t" r="r" b="b"/>
            <a:pathLst>
              <a:path w="12150490" h="6854442" extrusionOk="0">
                <a:moveTo>
                  <a:pt x="7634084" y="4853614"/>
                </a:moveTo>
                <a:cubicBezTo>
                  <a:pt x="7582600" y="4871751"/>
                  <a:pt x="7530226" y="4887281"/>
                  <a:pt x="7477177" y="4900135"/>
                </a:cubicBezTo>
                <a:cubicBezTo>
                  <a:pt x="7244485" y="4955817"/>
                  <a:pt x="6973012" y="4935714"/>
                  <a:pt x="6804453" y="4763064"/>
                </a:cubicBezTo>
                <a:cubicBezTo>
                  <a:pt x="6587505" y="4541312"/>
                  <a:pt x="6626554" y="4181423"/>
                  <a:pt x="6655107" y="3870011"/>
                </a:cubicBezTo>
                <a:cubicBezTo>
                  <a:pt x="6683659" y="3558599"/>
                  <a:pt x="6644877" y="3175227"/>
                  <a:pt x="6366288" y="3042782"/>
                </a:cubicBezTo>
                <a:cubicBezTo>
                  <a:pt x="6129415" y="2929816"/>
                  <a:pt x="5824408" y="3061995"/>
                  <a:pt x="5599010" y="2927147"/>
                </a:cubicBezTo>
                <a:cubicBezTo>
                  <a:pt x="5406079" y="2811513"/>
                  <a:pt x="5356623" y="2545376"/>
                  <a:pt x="5390246" y="2320335"/>
                </a:cubicBezTo>
                <a:cubicBezTo>
                  <a:pt x="5423869" y="2095293"/>
                  <a:pt x="5519311" y="1881725"/>
                  <a:pt x="5538169" y="1654815"/>
                </a:cubicBezTo>
                <a:cubicBezTo>
                  <a:pt x="5557026" y="1427905"/>
                  <a:pt x="5468076" y="1163903"/>
                  <a:pt x="5256377" y="1089452"/>
                </a:cubicBezTo>
                <a:cubicBezTo>
                  <a:pt x="5024041" y="1007797"/>
                  <a:pt x="4762708" y="1189076"/>
                  <a:pt x="4528415" y="1113291"/>
                </a:cubicBezTo>
                <a:cubicBezTo>
                  <a:pt x="4321341" y="1046312"/>
                  <a:pt x="4218782" y="792095"/>
                  <a:pt x="4251693" y="573813"/>
                </a:cubicBezTo>
                <a:cubicBezTo>
                  <a:pt x="4284605" y="355531"/>
                  <a:pt x="4419630" y="168470"/>
                  <a:pt x="4560081" y="0"/>
                </a:cubicBezTo>
                <a:lnTo>
                  <a:pt x="0" y="1275"/>
                </a:lnTo>
                <a:lnTo>
                  <a:pt x="0" y="6854442"/>
                </a:lnTo>
                <a:lnTo>
                  <a:pt x="12150490" y="6854442"/>
                </a:lnTo>
                <a:lnTo>
                  <a:pt x="12150490" y="6067951"/>
                </a:lnTo>
                <a:cubicBezTo>
                  <a:pt x="11959783" y="6206802"/>
                  <a:pt x="11680214" y="6092235"/>
                  <a:pt x="11532736" y="5906953"/>
                </a:cubicBezTo>
                <a:cubicBezTo>
                  <a:pt x="11385258" y="5721671"/>
                  <a:pt x="11320770" y="5483287"/>
                  <a:pt x="11205581" y="5275412"/>
                </a:cubicBezTo>
                <a:cubicBezTo>
                  <a:pt x="11090391" y="5067537"/>
                  <a:pt x="10885363" y="4875763"/>
                  <a:pt x="10652137" y="4904671"/>
                </a:cubicBezTo>
                <a:cubicBezTo>
                  <a:pt x="10260226" y="4953237"/>
                  <a:pt x="10101451" y="5565565"/>
                  <a:pt x="9706605" y="5569924"/>
                </a:cubicBezTo>
                <a:cubicBezTo>
                  <a:pt x="9495350" y="5572236"/>
                  <a:pt x="9329014" y="5389001"/>
                  <a:pt x="9220140" y="5205231"/>
                </a:cubicBezTo>
                <a:cubicBezTo>
                  <a:pt x="9111266" y="5021462"/>
                  <a:pt x="9021161" y="4811986"/>
                  <a:pt x="8844240" y="4694662"/>
                </a:cubicBezTo>
                <a:cubicBezTo>
                  <a:pt x="8644015" y="4561860"/>
                  <a:pt x="8379836" y="4581518"/>
                  <a:pt x="8151502" y="4653656"/>
                </a:cubicBezTo>
                <a:cubicBezTo>
                  <a:pt x="7975383" y="4709338"/>
                  <a:pt x="7808158" y="4792773"/>
                  <a:pt x="7634084" y="4853614"/>
                </a:cubicBezTo>
                <a:close/>
              </a:path>
            </a:pathLst>
          </a:custGeom>
          <a:solidFill>
            <a:schemeClr val="lt1"/>
          </a:solidFill>
          <a:ln>
            <a:noFill/>
          </a:ln>
          <a:effectLst>
            <a:outerShdw blurRad="127000" dist="127000" dir="16200000"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Cavolini" panose="03000502040302020204" pitchFamily="66" charset="0"/>
              <a:cs typeface="Cavolini" panose="03000502040302020204" pitchFamily="66" charset="0"/>
              <a:sym typeface="Arial"/>
            </a:endParaRPr>
          </a:p>
        </p:txBody>
      </p:sp>
      <p:sp>
        <p:nvSpPr>
          <p:cNvPr id="3832" name="Google Shape;3832;p26"/>
          <p:cNvSpPr txBox="1">
            <a:spLocks noGrp="1"/>
          </p:cNvSpPr>
          <p:nvPr>
            <p:ph type="title"/>
          </p:nvPr>
        </p:nvSpPr>
        <p:spPr>
          <a:xfrm>
            <a:off x="340458" y="1608640"/>
            <a:ext cx="5322600" cy="13248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en" sz="6000" dirty="0">
                <a:latin typeface="Cavolini" panose="03000502040302020204" pitchFamily="66" charset="0"/>
                <a:cs typeface="Cavolini" panose="03000502040302020204" pitchFamily="66" charset="0"/>
              </a:rPr>
              <a:t>Hello! I’m...</a:t>
            </a:r>
            <a:endParaRPr sz="6000" dirty="0">
              <a:latin typeface="Cavolini" panose="03000502040302020204" pitchFamily="66" charset="0"/>
              <a:cs typeface="Cavolini" panose="03000502040302020204" pitchFamily="66" charset="0"/>
            </a:endParaRPr>
          </a:p>
        </p:txBody>
      </p:sp>
      <p:sp>
        <p:nvSpPr>
          <p:cNvPr id="3833" name="Google Shape;3833;p26"/>
          <p:cNvSpPr txBox="1">
            <a:spLocks noGrp="1"/>
          </p:cNvSpPr>
          <p:nvPr>
            <p:ph type="body" idx="1"/>
          </p:nvPr>
        </p:nvSpPr>
        <p:spPr>
          <a:xfrm>
            <a:off x="252915" y="2822904"/>
            <a:ext cx="5322600" cy="22359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en" i="1" dirty="0">
                <a:latin typeface="Cavolini" panose="03000502040302020204" pitchFamily="66" charset="0"/>
                <a:cs typeface="Cavolini" panose="03000502040302020204" pitchFamily="66" charset="0"/>
              </a:rPr>
              <a:t>Here is where you introduce yourself.</a:t>
            </a:r>
            <a:endParaRPr i="1" dirty="0">
              <a:latin typeface="Cavolini" panose="03000502040302020204" pitchFamily="66" charset="0"/>
              <a:cs typeface="Cavolini" panose="03000502040302020204" pitchFamily="66" charset="0"/>
            </a:endParaRPr>
          </a:p>
          <a:p>
            <a:pPr marL="0" lvl="0" indent="0" algn="ctr" rtl="0">
              <a:spcBef>
                <a:spcPts val="2100"/>
              </a:spcBef>
              <a:spcAft>
                <a:spcPts val="2100"/>
              </a:spcAft>
              <a:buNone/>
            </a:pPr>
            <a:r>
              <a:rPr lang="en" i="1" dirty="0">
                <a:latin typeface="Cavolini" panose="03000502040302020204" pitchFamily="66" charset="0"/>
                <a:cs typeface="Cavolini" panose="03000502040302020204" pitchFamily="66" charset="0"/>
              </a:rPr>
              <a:t>You can add your name, title and a little background. Right click the image and replace it with your own</a:t>
            </a:r>
            <a:r>
              <a:rPr lang="en" dirty="0">
                <a:latin typeface="Cavolini" panose="03000502040302020204" pitchFamily="66" charset="0"/>
                <a:cs typeface="Cavolini" panose="03000502040302020204" pitchFamily="66" charset="0"/>
              </a:rPr>
              <a:t>.</a:t>
            </a:r>
            <a:endParaRPr dirty="0">
              <a:latin typeface="Cavolini" panose="03000502040302020204" pitchFamily="66" charset="0"/>
              <a:cs typeface="Cavolini" panose="03000502040302020204" pitchFamily="66" charset="0"/>
            </a:endParaRPr>
          </a:p>
        </p:txBody>
      </p:sp>
      <p:grpSp>
        <p:nvGrpSpPr>
          <p:cNvPr id="3834" name="Google Shape;3834;p26"/>
          <p:cNvGrpSpPr/>
          <p:nvPr/>
        </p:nvGrpSpPr>
        <p:grpSpPr>
          <a:xfrm>
            <a:off x="7266031" y="3830763"/>
            <a:ext cx="4925970" cy="3027237"/>
            <a:chOff x="7106606" y="3675388"/>
            <a:chExt cx="4925970" cy="3027237"/>
          </a:xfrm>
        </p:grpSpPr>
        <p:grpSp>
          <p:nvGrpSpPr>
            <p:cNvPr id="3835" name="Google Shape;3835;p26"/>
            <p:cNvGrpSpPr/>
            <p:nvPr/>
          </p:nvGrpSpPr>
          <p:grpSpPr>
            <a:xfrm>
              <a:off x="7106606" y="3675388"/>
              <a:ext cx="4925970" cy="3021827"/>
              <a:chOff x="5548994" y="566875"/>
              <a:chExt cx="2824200" cy="1732500"/>
            </a:xfrm>
          </p:grpSpPr>
          <p:grpSp>
            <p:nvGrpSpPr>
              <p:cNvPr id="3836" name="Google Shape;3836;p26"/>
              <p:cNvGrpSpPr/>
              <p:nvPr/>
            </p:nvGrpSpPr>
            <p:grpSpPr>
              <a:xfrm>
                <a:off x="6723350" y="566875"/>
                <a:ext cx="1552188" cy="1732500"/>
                <a:chOff x="6723350" y="566875"/>
                <a:chExt cx="1552188" cy="1732500"/>
              </a:xfrm>
            </p:grpSpPr>
            <p:cxnSp>
              <p:nvCxnSpPr>
                <p:cNvPr id="3837" name="Google Shape;3837;p26"/>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38" name="Google Shape;3838;p26"/>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39" name="Google Shape;3839;p26"/>
                <p:cNvCxnSpPr/>
                <p:nvPr/>
              </p:nvCxnSpPr>
              <p:spPr>
                <a:xfrm>
                  <a:off x="7166832"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0" name="Google Shape;3840;p26"/>
                <p:cNvCxnSpPr/>
                <p:nvPr/>
              </p:nvCxnSpPr>
              <p:spPr>
                <a:xfrm>
                  <a:off x="7388573"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1" name="Google Shape;3841;p26"/>
                <p:cNvCxnSpPr/>
                <p:nvPr/>
              </p:nvCxnSpPr>
              <p:spPr>
                <a:xfrm>
                  <a:off x="7610314"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2" name="Google Shape;3842;p26"/>
                <p:cNvCxnSpPr/>
                <p:nvPr/>
              </p:nvCxnSpPr>
              <p:spPr>
                <a:xfrm>
                  <a:off x="7832055"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3" name="Google Shape;3843;p26"/>
                <p:cNvCxnSpPr/>
                <p:nvPr/>
              </p:nvCxnSpPr>
              <p:spPr>
                <a:xfrm>
                  <a:off x="8053796"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4" name="Google Shape;3844;p26"/>
                <p:cNvCxnSpPr/>
                <p:nvPr/>
              </p:nvCxnSpPr>
              <p:spPr>
                <a:xfrm>
                  <a:off x="8275538" y="566875"/>
                  <a:ext cx="0" cy="1732500"/>
                </a:xfrm>
                <a:prstGeom prst="straightConnector1">
                  <a:avLst/>
                </a:prstGeom>
                <a:noFill/>
                <a:ln w="9525" cap="flat" cmpd="sng">
                  <a:solidFill>
                    <a:schemeClr val="dk1"/>
                  </a:solidFill>
                  <a:prstDash val="solid"/>
                  <a:round/>
                  <a:headEnd type="none" w="med" len="med"/>
                  <a:tailEnd type="none" w="med" len="med"/>
                </a:ln>
              </p:spPr>
            </p:cxnSp>
          </p:grpSp>
          <p:grpSp>
            <p:nvGrpSpPr>
              <p:cNvPr id="3845" name="Google Shape;3845;p26"/>
              <p:cNvGrpSpPr/>
              <p:nvPr/>
            </p:nvGrpSpPr>
            <p:grpSpPr>
              <a:xfrm rot="5400000">
                <a:off x="6184998" y="21028"/>
                <a:ext cx="1552194" cy="2824200"/>
                <a:chOff x="6723350" y="566874"/>
                <a:chExt cx="1552194" cy="2824200"/>
              </a:xfrm>
            </p:grpSpPr>
            <p:cxnSp>
              <p:nvCxnSpPr>
                <p:cNvPr id="3846" name="Google Shape;3846;p26"/>
                <p:cNvCxnSpPr/>
                <p:nvPr/>
              </p:nvCxnSpPr>
              <p:spPr>
                <a:xfrm>
                  <a:off x="6723350"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7" name="Google Shape;3847;p26"/>
                <p:cNvCxnSpPr/>
                <p:nvPr/>
              </p:nvCxnSpPr>
              <p:spPr>
                <a:xfrm>
                  <a:off x="6945091" y="566875"/>
                  <a:ext cx="0" cy="1732500"/>
                </a:xfrm>
                <a:prstGeom prst="straightConnector1">
                  <a:avLst/>
                </a:prstGeom>
                <a:noFill/>
                <a:ln w="9525" cap="flat" cmpd="sng">
                  <a:solidFill>
                    <a:schemeClr val="dk1"/>
                  </a:solidFill>
                  <a:prstDash val="solid"/>
                  <a:round/>
                  <a:headEnd type="none" w="med" len="med"/>
                  <a:tailEnd type="none" w="med" len="med"/>
                </a:ln>
              </p:spPr>
            </p:cxnSp>
            <p:cxnSp>
              <p:nvCxnSpPr>
                <p:cNvPr id="3848" name="Google Shape;3848;p26"/>
                <p:cNvCxnSpPr/>
                <p:nvPr/>
              </p:nvCxnSpPr>
              <p:spPr>
                <a:xfrm rot="5400000">
                  <a:off x="5882832" y="1850875"/>
                  <a:ext cx="2568000" cy="0"/>
                </a:xfrm>
                <a:prstGeom prst="straightConnector1">
                  <a:avLst/>
                </a:prstGeom>
                <a:noFill/>
                <a:ln w="9525" cap="flat" cmpd="sng">
                  <a:solidFill>
                    <a:schemeClr val="dk1"/>
                  </a:solidFill>
                  <a:prstDash val="solid"/>
                  <a:round/>
                  <a:headEnd type="none" w="med" len="med"/>
                  <a:tailEnd type="none" w="med" len="med"/>
                </a:ln>
              </p:spPr>
            </p:cxnSp>
            <p:cxnSp>
              <p:nvCxnSpPr>
                <p:cNvPr id="3849" name="Google Shape;3849;p26"/>
                <p:cNvCxnSpPr/>
                <p:nvPr/>
              </p:nvCxnSpPr>
              <p:spPr>
                <a:xfrm rot="5400000">
                  <a:off x="5976475" y="1978974"/>
                  <a:ext cx="2824200" cy="0"/>
                </a:xfrm>
                <a:prstGeom prst="straightConnector1">
                  <a:avLst/>
                </a:prstGeom>
                <a:noFill/>
                <a:ln w="9525" cap="flat" cmpd="sng">
                  <a:solidFill>
                    <a:schemeClr val="dk1"/>
                  </a:solidFill>
                  <a:prstDash val="solid"/>
                  <a:round/>
                  <a:headEnd type="none" w="med" len="med"/>
                  <a:tailEnd type="none" w="med" len="med"/>
                </a:ln>
              </p:spPr>
            </p:cxnSp>
            <p:cxnSp>
              <p:nvCxnSpPr>
                <p:cNvPr id="3850" name="Google Shape;3850;p26"/>
                <p:cNvCxnSpPr/>
                <p:nvPr/>
              </p:nvCxnSpPr>
              <p:spPr>
                <a:xfrm rot="5400000">
                  <a:off x="6222667" y="1954524"/>
                  <a:ext cx="2775300" cy="0"/>
                </a:xfrm>
                <a:prstGeom prst="straightConnector1">
                  <a:avLst/>
                </a:prstGeom>
                <a:noFill/>
                <a:ln w="9525" cap="flat" cmpd="sng">
                  <a:solidFill>
                    <a:schemeClr val="dk1"/>
                  </a:solidFill>
                  <a:prstDash val="solid"/>
                  <a:round/>
                  <a:headEnd type="none" w="med" len="med"/>
                  <a:tailEnd type="none" w="med" len="med"/>
                </a:ln>
              </p:spPr>
            </p:cxnSp>
            <p:cxnSp>
              <p:nvCxnSpPr>
                <p:cNvPr id="3851" name="Google Shape;3851;p26"/>
                <p:cNvCxnSpPr/>
                <p:nvPr/>
              </p:nvCxnSpPr>
              <p:spPr>
                <a:xfrm rot="5400000">
                  <a:off x="6606109" y="1792824"/>
                  <a:ext cx="2451900" cy="0"/>
                </a:xfrm>
                <a:prstGeom prst="straightConnector1">
                  <a:avLst/>
                </a:prstGeom>
                <a:noFill/>
                <a:ln w="9525" cap="flat" cmpd="sng">
                  <a:solidFill>
                    <a:schemeClr val="dk1"/>
                  </a:solidFill>
                  <a:prstDash val="solid"/>
                  <a:round/>
                  <a:headEnd type="none" w="med" len="med"/>
                  <a:tailEnd type="none" w="med" len="med"/>
                </a:ln>
              </p:spPr>
            </p:cxnSp>
            <p:cxnSp>
              <p:nvCxnSpPr>
                <p:cNvPr id="3852" name="Google Shape;3852;p26"/>
                <p:cNvCxnSpPr/>
                <p:nvPr/>
              </p:nvCxnSpPr>
              <p:spPr>
                <a:xfrm rot="5400000">
                  <a:off x="6943652" y="1677024"/>
                  <a:ext cx="2220300" cy="0"/>
                </a:xfrm>
                <a:prstGeom prst="straightConnector1">
                  <a:avLst/>
                </a:prstGeom>
                <a:noFill/>
                <a:ln w="9525" cap="flat" cmpd="sng">
                  <a:solidFill>
                    <a:schemeClr val="dk1"/>
                  </a:solidFill>
                  <a:prstDash val="solid"/>
                  <a:round/>
                  <a:headEnd type="none" w="med" len="med"/>
                  <a:tailEnd type="none" w="med" len="med"/>
                </a:ln>
              </p:spPr>
            </p:cxnSp>
            <p:cxnSp>
              <p:nvCxnSpPr>
                <p:cNvPr id="3853" name="Google Shape;3853;p26"/>
                <p:cNvCxnSpPr/>
                <p:nvPr/>
              </p:nvCxnSpPr>
              <p:spPr>
                <a:xfrm rot="5400000">
                  <a:off x="7092194" y="1750224"/>
                  <a:ext cx="2366700" cy="0"/>
                </a:xfrm>
                <a:prstGeom prst="straightConnector1">
                  <a:avLst/>
                </a:prstGeom>
                <a:noFill/>
                <a:ln w="9525" cap="flat" cmpd="sng">
                  <a:solidFill>
                    <a:schemeClr val="dk1"/>
                  </a:solidFill>
                  <a:prstDash val="solid"/>
                  <a:round/>
                  <a:headEnd type="none" w="med" len="med"/>
                  <a:tailEnd type="none" w="med" len="med"/>
                </a:ln>
              </p:spPr>
            </p:cxnSp>
          </p:grpSp>
        </p:grpSp>
        <p:cxnSp>
          <p:nvCxnSpPr>
            <p:cNvPr id="3854" name="Google Shape;3854;p26"/>
            <p:cNvCxnSpPr/>
            <p:nvPr/>
          </p:nvCxnSpPr>
          <p:spPr>
            <a:xfrm>
              <a:off x="8743450" y="4361875"/>
              <a:ext cx="0" cy="2335500"/>
            </a:xfrm>
            <a:prstGeom prst="straightConnector1">
              <a:avLst/>
            </a:prstGeom>
            <a:noFill/>
            <a:ln w="9525" cap="flat" cmpd="sng">
              <a:solidFill>
                <a:schemeClr val="dk1"/>
              </a:solidFill>
              <a:prstDash val="solid"/>
              <a:round/>
              <a:headEnd type="none" w="med" len="med"/>
              <a:tailEnd type="none" w="med" len="med"/>
            </a:ln>
          </p:spPr>
        </p:cxnSp>
        <p:cxnSp>
          <p:nvCxnSpPr>
            <p:cNvPr id="3855" name="Google Shape;3855;p26"/>
            <p:cNvCxnSpPr/>
            <p:nvPr/>
          </p:nvCxnSpPr>
          <p:spPr>
            <a:xfrm>
              <a:off x="8351550" y="4351250"/>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3856" name="Google Shape;3856;p26"/>
            <p:cNvCxnSpPr/>
            <p:nvPr/>
          </p:nvCxnSpPr>
          <p:spPr>
            <a:xfrm>
              <a:off x="7959650" y="4356625"/>
              <a:ext cx="0" cy="2346000"/>
            </a:xfrm>
            <a:prstGeom prst="straightConnector1">
              <a:avLst/>
            </a:prstGeom>
            <a:noFill/>
            <a:ln w="9525" cap="flat" cmpd="sng">
              <a:solidFill>
                <a:schemeClr val="dk1"/>
              </a:solidFill>
              <a:prstDash val="solid"/>
              <a:round/>
              <a:headEnd type="none" w="med" len="med"/>
              <a:tailEnd type="none" w="med" len="med"/>
            </a:ln>
          </p:spPr>
        </p:cxnSp>
        <p:cxnSp>
          <p:nvCxnSpPr>
            <p:cNvPr id="3857" name="Google Shape;3857;p26"/>
            <p:cNvCxnSpPr/>
            <p:nvPr/>
          </p:nvCxnSpPr>
          <p:spPr>
            <a:xfrm>
              <a:off x="7567750" y="4356625"/>
              <a:ext cx="0" cy="1239300"/>
            </a:xfrm>
            <a:prstGeom prst="straightConnector1">
              <a:avLst/>
            </a:prstGeom>
            <a:noFill/>
            <a:ln w="9525" cap="flat" cmpd="sng">
              <a:solidFill>
                <a:schemeClr val="dk1"/>
              </a:solidFill>
              <a:prstDash val="solid"/>
              <a:round/>
              <a:headEnd type="none" w="med" len="med"/>
              <a:tailEnd type="none" w="med" len="med"/>
            </a:ln>
          </p:spPr>
        </p:cxnSp>
        <p:cxnSp>
          <p:nvCxnSpPr>
            <p:cNvPr id="3858" name="Google Shape;3858;p26"/>
            <p:cNvCxnSpPr/>
            <p:nvPr/>
          </p:nvCxnSpPr>
          <p:spPr>
            <a:xfrm>
              <a:off x="7175850" y="4635425"/>
              <a:ext cx="0" cy="567000"/>
            </a:xfrm>
            <a:prstGeom prst="straightConnector1">
              <a:avLst/>
            </a:prstGeom>
            <a:noFill/>
            <a:ln w="9525" cap="flat" cmpd="sng">
              <a:solidFill>
                <a:schemeClr val="dk1"/>
              </a:solidFill>
              <a:prstDash val="solid"/>
              <a:round/>
              <a:headEnd type="none" w="med" len="med"/>
              <a:tailEnd type="none" w="med" len="med"/>
            </a:ln>
          </p:spPr>
        </p:cxn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0599" y="-3281"/>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877F511-7BCA-4176-8DC4-5DA0499833EB}"/>
              </a:ext>
            </a:extLst>
          </p:cNvPr>
          <p:cNvSpPr txBox="1"/>
          <p:nvPr/>
        </p:nvSpPr>
        <p:spPr>
          <a:xfrm>
            <a:off x="1010650" y="1155031"/>
            <a:ext cx="6833939" cy="5509200"/>
          </a:xfrm>
          <a:prstGeom prst="rect">
            <a:avLst/>
          </a:prstGeom>
          <a:noFill/>
        </p:spPr>
        <p:txBody>
          <a:bodyPr wrap="square" rtlCol="0">
            <a:spAutoFit/>
          </a:bodyPr>
          <a:lstStyle/>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Treat others as you would like to be treated.</a:t>
            </a:r>
          </a:p>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Respect other people and their property (e.g., no hitting, no stealing).</a:t>
            </a:r>
          </a:p>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Laugh with anyone but laugh at no one.</a:t>
            </a:r>
          </a:p>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Be responsible for your own learning.</a:t>
            </a:r>
          </a:p>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Come to class and hand in assignments on time.</a:t>
            </a:r>
          </a:p>
          <a:p>
            <a:pPr marL="457200" indent="-457200">
              <a:buFont typeface="+mj-lt"/>
              <a:buAutoNum type="arabicPeriod"/>
            </a:pPr>
            <a:r>
              <a:rPr lang="en-US" sz="2400" b="1" i="0" dirty="0">
                <a:solidFill>
                  <a:schemeClr val="bg2"/>
                </a:solidFill>
                <a:effectLst/>
                <a:latin typeface="Cavolini" panose="03000502040302020204" pitchFamily="66" charset="0"/>
                <a:cs typeface="Cavolini" panose="03000502040302020204" pitchFamily="66" charset="0"/>
              </a:rPr>
              <a:t>Do not disturb people who are working.</a:t>
            </a:r>
          </a:p>
          <a:p>
            <a:pPr algn="ctr"/>
            <a:endParaRPr lang="en-ZA" sz="3600" dirty="0">
              <a:solidFill>
                <a:schemeClr val="tx1"/>
              </a:solidFill>
              <a:latin typeface="Cavolini" panose="03000502040302020204" pitchFamily="66" charset="0"/>
              <a:cs typeface="Cavolini" panose="03000502040302020204" pitchFamily="66" charset="0"/>
            </a:endParaRPr>
          </a:p>
          <a:p>
            <a:pPr algn="ctr"/>
            <a:endParaRPr lang="en-ZA" sz="2800" dirty="0">
              <a:solidFill>
                <a:schemeClr val="tx1"/>
              </a:solidFill>
              <a:latin typeface="Calibri" panose="020F0502020204030204" pitchFamily="34" charset="0"/>
              <a:cs typeface="Calibri" panose="020F0502020204030204" pitchFamily="34" charset="0"/>
            </a:endParaRPr>
          </a:p>
        </p:txBody>
      </p:sp>
      <p:pic>
        <p:nvPicPr>
          <p:cNvPr id="10" name="Picture 9" descr="classrules">
            <a:extLst>
              <a:ext uri="{FF2B5EF4-FFF2-40B4-BE49-F238E27FC236}">
                <a16:creationId xmlns:a16="http://schemas.microsoft.com/office/drawing/2014/main" id="{0EF6DC73-9523-4ECA-9E6C-944C9843C20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662184">
            <a:off x="7102463" y="1368340"/>
            <a:ext cx="4762500" cy="2581275"/>
          </a:xfrm>
          <a:prstGeom prst="rect">
            <a:avLst/>
          </a:prstGeom>
          <a:noFill/>
          <a:ln>
            <a:noFill/>
          </a:ln>
        </p:spPr>
      </p:pic>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6456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62"/>
        <p:cNvGrpSpPr/>
        <p:nvPr/>
      </p:nvGrpSpPr>
      <p:grpSpPr>
        <a:xfrm>
          <a:off x="0" y="0"/>
          <a:ext cx="0" cy="0"/>
          <a:chOff x="0" y="0"/>
          <a:chExt cx="0" cy="0"/>
        </a:xfrm>
      </p:grpSpPr>
      <p:sp>
        <p:nvSpPr>
          <p:cNvPr id="3863" name="Google Shape;3863;p27"/>
          <p:cNvSpPr txBox="1">
            <a:spLocks noGrp="1"/>
          </p:cNvSpPr>
          <p:nvPr>
            <p:ph type="body" idx="1"/>
          </p:nvPr>
        </p:nvSpPr>
        <p:spPr>
          <a:xfrm>
            <a:off x="2764443" y="3146021"/>
            <a:ext cx="2729645" cy="939133"/>
          </a:xfrm>
          <a:prstGeom prst="rect">
            <a:avLst/>
          </a:prstGeom>
        </p:spPr>
        <p:txBody>
          <a:bodyPr spcFirstLastPara="1" wrap="square" lIns="121900" tIns="121900" rIns="121900" bIns="121900" anchor="t" anchorCtr="0">
            <a:noAutofit/>
          </a:bodyPr>
          <a:lstStyle/>
          <a:p>
            <a:pPr marL="0" lvl="0" indent="0" algn="ctr" rtl="0">
              <a:lnSpc>
                <a:spcPct val="100000"/>
              </a:lnSpc>
              <a:spcBef>
                <a:spcPts val="0"/>
              </a:spcBef>
              <a:spcAft>
                <a:spcPts val="2100"/>
              </a:spcAft>
              <a:buNone/>
            </a:pPr>
            <a:r>
              <a:rPr lang="en" b="1" dirty="0">
                <a:latin typeface="Cavolini" panose="03000502040302020204" pitchFamily="66" charset="0"/>
                <a:cs typeface="Cavolini" panose="03000502040302020204" pitchFamily="66" charset="0"/>
              </a:rPr>
              <a:t>Development of Self in Society</a:t>
            </a:r>
            <a:endParaRPr b="1" dirty="0">
              <a:latin typeface="Cavolini" panose="03000502040302020204" pitchFamily="66" charset="0"/>
              <a:cs typeface="Cavolini" panose="03000502040302020204" pitchFamily="66" charset="0"/>
            </a:endParaRPr>
          </a:p>
        </p:txBody>
      </p:sp>
      <p:sp>
        <p:nvSpPr>
          <p:cNvPr id="3864" name="Google Shape;3864;p27"/>
          <p:cNvSpPr txBox="1">
            <a:spLocks noGrp="1"/>
          </p:cNvSpPr>
          <p:nvPr>
            <p:ph type="title"/>
          </p:nvPr>
        </p:nvSpPr>
        <p:spPr>
          <a:xfrm>
            <a:off x="2417823" y="887767"/>
            <a:ext cx="8700285" cy="7635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r>
              <a:rPr lang="en" dirty="0">
                <a:latin typeface="Cavolini" panose="03000502040302020204" pitchFamily="66" charset="0"/>
                <a:cs typeface="Cavolini" panose="03000502040302020204" pitchFamily="66" charset="0"/>
              </a:rPr>
              <a:t>This year we will cover some very important topics:</a:t>
            </a:r>
            <a:endParaRPr dirty="0">
              <a:latin typeface="Cavolini" panose="03000502040302020204" pitchFamily="66" charset="0"/>
              <a:cs typeface="Cavolini" panose="03000502040302020204" pitchFamily="66" charset="0"/>
            </a:endParaRPr>
          </a:p>
        </p:txBody>
      </p:sp>
      <p:sp>
        <p:nvSpPr>
          <p:cNvPr id="3865" name="Google Shape;3865;p27"/>
          <p:cNvSpPr txBox="1">
            <a:spLocks noGrp="1"/>
          </p:cNvSpPr>
          <p:nvPr>
            <p:ph type="body" idx="2"/>
          </p:nvPr>
        </p:nvSpPr>
        <p:spPr>
          <a:xfrm>
            <a:off x="6276965" y="3016260"/>
            <a:ext cx="1918994" cy="13227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b="1" dirty="0">
                <a:latin typeface="Cavolini" panose="03000502040302020204" pitchFamily="66" charset="0"/>
                <a:cs typeface="Cavolini" panose="03000502040302020204" pitchFamily="66" charset="0"/>
              </a:rPr>
              <a:t>World of Work</a:t>
            </a:r>
            <a:endParaRPr b="1" dirty="0">
              <a:latin typeface="Cavolini" panose="03000502040302020204" pitchFamily="66" charset="0"/>
              <a:cs typeface="Cavolini" panose="03000502040302020204" pitchFamily="66" charset="0"/>
            </a:endParaRPr>
          </a:p>
        </p:txBody>
      </p:sp>
      <p:sp>
        <p:nvSpPr>
          <p:cNvPr id="3866" name="Google Shape;3866;p27"/>
          <p:cNvSpPr txBox="1">
            <a:spLocks noGrp="1"/>
          </p:cNvSpPr>
          <p:nvPr>
            <p:ph type="body" idx="3"/>
          </p:nvPr>
        </p:nvSpPr>
        <p:spPr>
          <a:xfrm>
            <a:off x="8666965" y="3148026"/>
            <a:ext cx="2630788" cy="13227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b="1" dirty="0">
                <a:latin typeface="Cavolini" panose="03000502040302020204" pitchFamily="66" charset="0"/>
                <a:cs typeface="Cavolini" panose="03000502040302020204" pitchFamily="66" charset="0"/>
              </a:rPr>
              <a:t>Health, Social and Environmental Responsibility </a:t>
            </a:r>
            <a:endParaRPr b="1" dirty="0">
              <a:latin typeface="Cavolini" panose="03000502040302020204" pitchFamily="66" charset="0"/>
              <a:cs typeface="Cavolini" panose="03000502040302020204" pitchFamily="66" charset="0"/>
            </a:endParaRPr>
          </a:p>
        </p:txBody>
      </p:sp>
      <p:sp>
        <p:nvSpPr>
          <p:cNvPr id="3867" name="Google Shape;3867;p27"/>
          <p:cNvSpPr txBox="1">
            <a:spLocks noGrp="1"/>
          </p:cNvSpPr>
          <p:nvPr>
            <p:ph type="body" idx="4"/>
          </p:nvPr>
        </p:nvSpPr>
        <p:spPr>
          <a:xfrm>
            <a:off x="3987593" y="5090649"/>
            <a:ext cx="3294600" cy="13227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b="1" dirty="0">
                <a:latin typeface="Cavolini" panose="03000502040302020204" pitchFamily="66" charset="0"/>
                <a:cs typeface="Cavolini" panose="03000502040302020204" pitchFamily="66" charset="0"/>
              </a:rPr>
              <a:t>Constitutional Rights and Responsibilities </a:t>
            </a:r>
            <a:endParaRPr b="1" dirty="0">
              <a:latin typeface="Cavolini" panose="03000502040302020204" pitchFamily="66" charset="0"/>
              <a:cs typeface="Cavolini" panose="03000502040302020204" pitchFamily="66" charset="0"/>
            </a:endParaRPr>
          </a:p>
        </p:txBody>
      </p:sp>
      <p:sp>
        <p:nvSpPr>
          <p:cNvPr id="3868" name="Google Shape;3868;p27"/>
          <p:cNvSpPr txBox="1">
            <a:spLocks noGrp="1"/>
          </p:cNvSpPr>
          <p:nvPr>
            <p:ph type="title" idx="5"/>
          </p:nvPr>
        </p:nvSpPr>
        <p:spPr>
          <a:xfrm>
            <a:off x="2986041" y="2470508"/>
            <a:ext cx="1579102" cy="695700"/>
          </a:xfrm>
          <a:prstGeom prst="rect">
            <a:avLst/>
          </a:prstGeom>
        </p:spPr>
        <p:txBody>
          <a:bodyPr spcFirstLastPara="1" wrap="square" lIns="121900" tIns="121900" rIns="121900" bIns="121900" anchor="ctr" anchorCtr="0">
            <a:noAutofit/>
          </a:bodyPr>
          <a:lstStyle/>
          <a:p>
            <a:pPr marL="457200" lvl="0" indent="0" algn="l" rtl="0">
              <a:spcBef>
                <a:spcPts val="0"/>
              </a:spcBef>
              <a:spcAft>
                <a:spcPts val="0"/>
              </a:spcAft>
              <a:buNone/>
            </a:pPr>
            <a:r>
              <a:rPr lang="en" sz="5500" dirty="0">
                <a:solidFill>
                  <a:srgbClr val="4775E7"/>
                </a:solidFill>
                <a:latin typeface="Cavolini" panose="03000502040302020204" pitchFamily="66" charset="0"/>
                <a:ea typeface="Gochi Hand"/>
                <a:cs typeface="Cavolini" panose="03000502040302020204" pitchFamily="66" charset="0"/>
                <a:sym typeface="Gochi Hand"/>
              </a:rPr>
              <a:t>01</a:t>
            </a:r>
            <a:endParaRPr sz="5500" dirty="0">
              <a:solidFill>
                <a:srgbClr val="4775E7"/>
              </a:solidFill>
              <a:latin typeface="Cavolini" panose="03000502040302020204" pitchFamily="66" charset="0"/>
              <a:ea typeface="Gochi Hand"/>
              <a:cs typeface="Cavolini" panose="03000502040302020204" pitchFamily="66" charset="0"/>
              <a:sym typeface="Gochi Hand"/>
            </a:endParaRPr>
          </a:p>
        </p:txBody>
      </p:sp>
      <p:sp>
        <p:nvSpPr>
          <p:cNvPr id="3869" name="Google Shape;3869;p27"/>
          <p:cNvSpPr txBox="1">
            <a:spLocks noGrp="1"/>
          </p:cNvSpPr>
          <p:nvPr>
            <p:ph type="title" idx="6"/>
          </p:nvPr>
        </p:nvSpPr>
        <p:spPr>
          <a:xfrm>
            <a:off x="6457667" y="2387501"/>
            <a:ext cx="3294600" cy="695700"/>
          </a:xfrm>
          <a:prstGeom prst="rect">
            <a:avLst/>
          </a:prstGeom>
        </p:spPr>
        <p:txBody>
          <a:bodyPr spcFirstLastPara="1" wrap="square" lIns="121900" tIns="121900" rIns="121900" bIns="121900" anchor="ctr" anchorCtr="0">
            <a:noAutofit/>
          </a:bodyPr>
          <a:lstStyle/>
          <a:p>
            <a:pPr marL="457200" lvl="0" indent="0" algn="l" rtl="0">
              <a:spcBef>
                <a:spcPts val="0"/>
              </a:spcBef>
              <a:spcAft>
                <a:spcPts val="0"/>
              </a:spcAft>
              <a:buNone/>
            </a:pPr>
            <a:r>
              <a:rPr lang="en" sz="5500" dirty="0">
                <a:solidFill>
                  <a:srgbClr val="D54773"/>
                </a:solidFill>
                <a:latin typeface="Cavolini" panose="03000502040302020204" pitchFamily="66" charset="0"/>
                <a:ea typeface="Gochi Hand"/>
                <a:cs typeface="Cavolini" panose="03000502040302020204" pitchFamily="66" charset="0"/>
                <a:sym typeface="Gochi Hand"/>
              </a:rPr>
              <a:t>02</a:t>
            </a:r>
            <a:endParaRPr sz="5500" dirty="0">
              <a:solidFill>
                <a:srgbClr val="D54773"/>
              </a:solidFill>
              <a:latin typeface="Cavolini" panose="03000502040302020204" pitchFamily="66" charset="0"/>
              <a:ea typeface="Gochi Hand"/>
              <a:cs typeface="Cavolini" panose="03000502040302020204" pitchFamily="66" charset="0"/>
              <a:sym typeface="Gochi Hand"/>
            </a:endParaRPr>
          </a:p>
        </p:txBody>
      </p:sp>
      <p:sp>
        <p:nvSpPr>
          <p:cNvPr id="3870" name="Google Shape;3870;p27"/>
          <p:cNvSpPr txBox="1">
            <a:spLocks noGrp="1"/>
          </p:cNvSpPr>
          <p:nvPr>
            <p:ph type="title" idx="7"/>
          </p:nvPr>
        </p:nvSpPr>
        <p:spPr>
          <a:xfrm>
            <a:off x="8941220" y="2470508"/>
            <a:ext cx="3294600" cy="695700"/>
          </a:xfrm>
          <a:prstGeom prst="rect">
            <a:avLst/>
          </a:prstGeom>
        </p:spPr>
        <p:txBody>
          <a:bodyPr spcFirstLastPara="1" wrap="square" lIns="121900" tIns="121900" rIns="121900" bIns="121900" anchor="ctr" anchorCtr="0">
            <a:noAutofit/>
          </a:bodyPr>
          <a:lstStyle/>
          <a:p>
            <a:pPr marL="457200" lvl="0" indent="0" algn="l" rtl="0">
              <a:spcBef>
                <a:spcPts val="0"/>
              </a:spcBef>
              <a:spcAft>
                <a:spcPts val="0"/>
              </a:spcAft>
              <a:buNone/>
            </a:pPr>
            <a:r>
              <a:rPr lang="en" sz="5500" dirty="0">
                <a:solidFill>
                  <a:srgbClr val="F46A21"/>
                </a:solidFill>
                <a:latin typeface="Cavolini" panose="03000502040302020204" pitchFamily="66" charset="0"/>
                <a:ea typeface="Gochi Hand"/>
                <a:cs typeface="Cavolini" panose="03000502040302020204" pitchFamily="66" charset="0"/>
                <a:sym typeface="Gochi Hand"/>
              </a:rPr>
              <a:t>03</a:t>
            </a:r>
            <a:endParaRPr sz="5500" dirty="0">
              <a:solidFill>
                <a:srgbClr val="F46A21"/>
              </a:solidFill>
              <a:latin typeface="Cavolini" panose="03000502040302020204" pitchFamily="66" charset="0"/>
              <a:ea typeface="Gochi Hand"/>
              <a:cs typeface="Cavolini" panose="03000502040302020204" pitchFamily="66" charset="0"/>
              <a:sym typeface="Gochi Hand"/>
            </a:endParaRPr>
          </a:p>
        </p:txBody>
      </p:sp>
      <p:sp>
        <p:nvSpPr>
          <p:cNvPr id="3871" name="Google Shape;3871;p27"/>
          <p:cNvSpPr txBox="1">
            <a:spLocks noGrp="1"/>
          </p:cNvSpPr>
          <p:nvPr>
            <p:ph type="title" idx="8"/>
          </p:nvPr>
        </p:nvSpPr>
        <p:spPr>
          <a:xfrm>
            <a:off x="4277021" y="4489655"/>
            <a:ext cx="3294600" cy="695700"/>
          </a:xfrm>
          <a:prstGeom prst="rect">
            <a:avLst/>
          </a:prstGeom>
        </p:spPr>
        <p:txBody>
          <a:bodyPr spcFirstLastPara="1" wrap="square" lIns="121900" tIns="121900" rIns="121900" bIns="121900" anchor="ctr" anchorCtr="0">
            <a:noAutofit/>
          </a:bodyPr>
          <a:lstStyle/>
          <a:p>
            <a:pPr marL="457200" lvl="0" indent="0" algn="l" rtl="0">
              <a:spcBef>
                <a:spcPts val="0"/>
              </a:spcBef>
              <a:spcAft>
                <a:spcPts val="0"/>
              </a:spcAft>
              <a:buNone/>
            </a:pPr>
            <a:r>
              <a:rPr lang="en" sz="5500" dirty="0">
                <a:solidFill>
                  <a:srgbClr val="04AC4D"/>
                </a:solidFill>
                <a:latin typeface="Cavolini" panose="03000502040302020204" pitchFamily="66" charset="0"/>
                <a:ea typeface="Gochi Hand"/>
                <a:cs typeface="Cavolini" panose="03000502040302020204" pitchFamily="66" charset="0"/>
                <a:sym typeface="Gochi Hand"/>
              </a:rPr>
              <a:t>04</a:t>
            </a:r>
            <a:endParaRPr sz="5500" dirty="0">
              <a:solidFill>
                <a:srgbClr val="04AC4D"/>
              </a:solidFill>
              <a:latin typeface="Cavolini" panose="03000502040302020204" pitchFamily="66" charset="0"/>
              <a:ea typeface="Gochi Hand"/>
              <a:cs typeface="Cavolini" panose="03000502040302020204" pitchFamily="66" charset="0"/>
              <a:sym typeface="Gochi Hand"/>
            </a:endParaRPr>
          </a:p>
        </p:txBody>
      </p:sp>
      <p:grpSp>
        <p:nvGrpSpPr>
          <p:cNvPr id="3872" name="Google Shape;3872;p27"/>
          <p:cNvGrpSpPr/>
          <p:nvPr/>
        </p:nvGrpSpPr>
        <p:grpSpPr>
          <a:xfrm rot="-4584347">
            <a:off x="8618609" y="2470780"/>
            <a:ext cx="1009325" cy="516339"/>
            <a:chOff x="5557837" y="3152773"/>
            <a:chExt cx="1077365" cy="551146"/>
          </a:xfrm>
        </p:grpSpPr>
        <p:sp>
          <p:nvSpPr>
            <p:cNvPr id="3873" name="Google Shape;3873;p27"/>
            <p:cNvSpPr/>
            <p:nvPr/>
          </p:nvSpPr>
          <p:spPr>
            <a:xfrm>
              <a:off x="5557837" y="3242214"/>
              <a:ext cx="131635" cy="113537"/>
            </a:xfrm>
            <a:custGeom>
              <a:avLst/>
              <a:gdLst/>
              <a:ahLst/>
              <a:cxnLst/>
              <a:rect l="l" t="t" r="r" b="b"/>
              <a:pathLst>
                <a:path w="131635" h="113537" extrusionOk="0">
                  <a:moveTo>
                    <a:pt x="131636" y="37433"/>
                  </a:moveTo>
                  <a:lnTo>
                    <a:pt x="0" y="0"/>
                  </a:lnTo>
                  <a:lnTo>
                    <a:pt x="29051" y="90487"/>
                  </a:lnTo>
                  <a:lnTo>
                    <a:pt x="110300" y="113538"/>
                  </a:lnTo>
                  <a:lnTo>
                    <a:pt x="131636" y="37433"/>
                  </a:lnTo>
                  <a:lnTo>
                    <a:pt x="131636" y="37433"/>
                  </a:lnTo>
                  <a:close/>
                </a:path>
              </a:pathLst>
            </a:custGeom>
            <a:solidFill>
              <a:srgbClr val="F2552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4" name="Google Shape;3874;p27"/>
            <p:cNvSpPr/>
            <p:nvPr/>
          </p:nvSpPr>
          <p:spPr>
            <a:xfrm>
              <a:off x="5640418" y="3236880"/>
              <a:ext cx="133254" cy="179736"/>
            </a:xfrm>
            <a:custGeom>
              <a:avLst/>
              <a:gdLst/>
              <a:ahLst/>
              <a:cxnLst/>
              <a:rect l="l" t="t" r="r" b="b"/>
              <a:pathLst>
                <a:path w="133254" h="179736" extrusionOk="0">
                  <a:moveTo>
                    <a:pt x="43815" y="0"/>
                  </a:moveTo>
                  <a:lnTo>
                    <a:pt x="133255" y="25336"/>
                  </a:lnTo>
                  <a:lnTo>
                    <a:pt x="89440" y="179737"/>
                  </a:lnTo>
                  <a:lnTo>
                    <a:pt x="0" y="154400"/>
                  </a:lnTo>
                  <a:lnTo>
                    <a:pt x="43815" y="0"/>
                  </a:lnTo>
                  <a:lnTo>
                    <a:pt x="43815" y="0"/>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5" name="Google Shape;3875;p27"/>
            <p:cNvSpPr/>
            <p:nvPr/>
          </p:nvSpPr>
          <p:spPr>
            <a:xfrm>
              <a:off x="5558122" y="3241166"/>
              <a:ext cx="116109" cy="64103"/>
            </a:xfrm>
            <a:custGeom>
              <a:avLst/>
              <a:gdLst/>
              <a:ahLst/>
              <a:cxnLst/>
              <a:rect l="l" t="t" r="r" b="b"/>
              <a:pathLst>
                <a:path w="116109" h="64103" extrusionOk="0">
                  <a:moveTo>
                    <a:pt x="105537" y="64103"/>
                  </a:moveTo>
                  <a:lnTo>
                    <a:pt x="12764" y="40291"/>
                  </a:lnTo>
                  <a:lnTo>
                    <a:pt x="0" y="0"/>
                  </a:lnTo>
                  <a:lnTo>
                    <a:pt x="116110" y="29909"/>
                  </a:lnTo>
                  <a:lnTo>
                    <a:pt x="105537" y="64103"/>
                  </a:lnTo>
                  <a:lnTo>
                    <a:pt x="105537" y="64103"/>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6" name="Google Shape;3876;p27"/>
            <p:cNvSpPr/>
            <p:nvPr/>
          </p:nvSpPr>
          <p:spPr>
            <a:xfrm>
              <a:off x="5662992" y="3240500"/>
              <a:ext cx="109061" cy="74009"/>
            </a:xfrm>
            <a:custGeom>
              <a:avLst/>
              <a:gdLst/>
              <a:ahLst/>
              <a:cxnLst/>
              <a:rect l="l" t="t" r="r" b="b"/>
              <a:pathLst>
                <a:path w="109061" h="74009" extrusionOk="0">
                  <a:moveTo>
                    <a:pt x="18764" y="0"/>
                  </a:moveTo>
                  <a:lnTo>
                    <a:pt x="109061" y="20098"/>
                  </a:lnTo>
                  <a:lnTo>
                    <a:pt x="90297" y="74009"/>
                  </a:lnTo>
                  <a:lnTo>
                    <a:pt x="0" y="53912"/>
                  </a:lnTo>
                  <a:lnTo>
                    <a:pt x="18764" y="0"/>
                  </a:lnTo>
                  <a:lnTo>
                    <a:pt x="18764"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7" name="Google Shape;3877;p27"/>
            <p:cNvSpPr/>
            <p:nvPr/>
          </p:nvSpPr>
          <p:spPr>
            <a:xfrm>
              <a:off x="5685852" y="3200590"/>
              <a:ext cx="210693" cy="328136"/>
            </a:xfrm>
            <a:custGeom>
              <a:avLst/>
              <a:gdLst/>
              <a:ahLst/>
              <a:cxnLst/>
              <a:rect l="l" t="t" r="r" b="b"/>
              <a:pathLst>
                <a:path w="210693" h="328136" extrusionOk="0">
                  <a:moveTo>
                    <a:pt x="210693" y="0"/>
                  </a:moveTo>
                  <a:lnTo>
                    <a:pt x="69247" y="3810"/>
                  </a:lnTo>
                  <a:lnTo>
                    <a:pt x="0" y="248412"/>
                  </a:lnTo>
                  <a:lnTo>
                    <a:pt x="117824" y="328136"/>
                  </a:lnTo>
                  <a:lnTo>
                    <a:pt x="210693" y="0"/>
                  </a:lnTo>
                  <a:lnTo>
                    <a:pt x="210693" y="0"/>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8" name="Google Shape;3878;p27"/>
            <p:cNvSpPr/>
            <p:nvPr/>
          </p:nvSpPr>
          <p:spPr>
            <a:xfrm>
              <a:off x="5797799" y="3160614"/>
              <a:ext cx="830834" cy="543305"/>
            </a:xfrm>
            <a:custGeom>
              <a:avLst/>
              <a:gdLst/>
              <a:ahLst/>
              <a:cxnLst/>
              <a:rect l="l" t="t" r="r" b="b"/>
              <a:pathLst>
                <a:path w="830834" h="543305" extrusionOk="0">
                  <a:moveTo>
                    <a:pt x="227912" y="463029"/>
                  </a:moveTo>
                  <a:lnTo>
                    <a:pt x="21982" y="423596"/>
                  </a:lnTo>
                  <a:cubicBezTo>
                    <a:pt x="5976" y="419024"/>
                    <a:pt x="-3339" y="402393"/>
                    <a:pt x="1122" y="386353"/>
                  </a:cubicBezTo>
                  <a:lnTo>
                    <a:pt x="103897" y="21736"/>
                  </a:lnTo>
                  <a:cubicBezTo>
                    <a:pt x="108470" y="5734"/>
                    <a:pt x="125103" y="-3582"/>
                    <a:pt x="141140" y="876"/>
                  </a:cubicBezTo>
                  <a:lnTo>
                    <a:pt x="723879" y="222332"/>
                  </a:lnTo>
                  <a:cubicBezTo>
                    <a:pt x="804127" y="252927"/>
                    <a:pt x="847819" y="339661"/>
                    <a:pt x="824654" y="422357"/>
                  </a:cubicBezTo>
                  <a:lnTo>
                    <a:pt x="824654" y="422357"/>
                  </a:lnTo>
                  <a:cubicBezTo>
                    <a:pt x="801165" y="504977"/>
                    <a:pt x="718565" y="556060"/>
                    <a:pt x="634154" y="540182"/>
                  </a:cubicBezTo>
                  <a:lnTo>
                    <a:pt x="304875" y="478269"/>
                  </a:lnTo>
                </a:path>
              </a:pathLst>
            </a:custGeom>
            <a:solidFill>
              <a:srgbClr val="FF893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79" name="Google Shape;3879;p27"/>
            <p:cNvSpPr/>
            <p:nvPr/>
          </p:nvSpPr>
          <p:spPr>
            <a:xfrm>
              <a:off x="5986056" y="3364017"/>
              <a:ext cx="508186" cy="222933"/>
            </a:xfrm>
            <a:custGeom>
              <a:avLst/>
              <a:gdLst/>
              <a:ahLst/>
              <a:cxnLst/>
              <a:rect l="l" t="t" r="r" b="b"/>
              <a:pathLst>
                <a:path w="508186" h="222933" extrusionOk="0">
                  <a:moveTo>
                    <a:pt x="2222" y="39885"/>
                  </a:moveTo>
                  <a:lnTo>
                    <a:pt x="2222" y="39885"/>
                  </a:lnTo>
                  <a:cubicBezTo>
                    <a:pt x="10454" y="10700"/>
                    <a:pt x="40731" y="-6331"/>
                    <a:pt x="69945" y="1785"/>
                  </a:cubicBezTo>
                  <a:lnTo>
                    <a:pt x="468090" y="114751"/>
                  </a:lnTo>
                  <a:cubicBezTo>
                    <a:pt x="497250" y="123066"/>
                    <a:pt x="514255" y="153337"/>
                    <a:pt x="506190" y="182569"/>
                  </a:cubicBezTo>
                  <a:lnTo>
                    <a:pt x="506190" y="182569"/>
                  </a:lnTo>
                  <a:cubicBezTo>
                    <a:pt x="497915" y="211763"/>
                    <a:pt x="467610" y="228794"/>
                    <a:pt x="438372" y="220669"/>
                  </a:cubicBezTo>
                  <a:lnTo>
                    <a:pt x="40131" y="107703"/>
                  </a:lnTo>
                  <a:cubicBezTo>
                    <a:pt x="10936" y="99425"/>
                    <a:pt x="-6089" y="69126"/>
                    <a:pt x="2031" y="39885"/>
                  </a:cubicBezTo>
                  <a:close/>
                </a:path>
              </a:pathLst>
            </a:custGeom>
            <a:solidFill>
              <a:srgbClr val="F46A2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0" name="Google Shape;3880;p27"/>
            <p:cNvSpPr/>
            <p:nvPr/>
          </p:nvSpPr>
          <p:spPr>
            <a:xfrm>
              <a:off x="5732525" y="3199638"/>
              <a:ext cx="160305" cy="68960"/>
            </a:xfrm>
            <a:custGeom>
              <a:avLst/>
              <a:gdLst/>
              <a:ahLst/>
              <a:cxnLst/>
              <a:rect l="l" t="t" r="r" b="b"/>
              <a:pathLst>
                <a:path w="160305" h="68960" extrusionOk="0">
                  <a:moveTo>
                    <a:pt x="0" y="68961"/>
                  </a:moveTo>
                  <a:lnTo>
                    <a:pt x="18479" y="3905"/>
                  </a:lnTo>
                  <a:lnTo>
                    <a:pt x="160306" y="0"/>
                  </a:lnTo>
                  <a:lnTo>
                    <a:pt x="141923" y="65056"/>
                  </a:lnTo>
                  <a:lnTo>
                    <a:pt x="0" y="68961"/>
                  </a:lnTo>
                  <a:lnTo>
                    <a:pt x="0" y="68961"/>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1" name="Google Shape;3881;p27"/>
            <p:cNvSpPr/>
            <p:nvPr/>
          </p:nvSpPr>
          <p:spPr>
            <a:xfrm>
              <a:off x="5884925" y="3152773"/>
              <a:ext cx="750277" cy="461964"/>
            </a:xfrm>
            <a:custGeom>
              <a:avLst/>
              <a:gdLst/>
              <a:ahLst/>
              <a:cxnLst/>
              <a:rect l="l" t="t" r="r" b="b"/>
              <a:pathLst>
                <a:path w="750277" h="461964" extrusionOk="0">
                  <a:moveTo>
                    <a:pt x="727240" y="461727"/>
                  </a:moveTo>
                  <a:cubicBezTo>
                    <a:pt x="728698" y="391775"/>
                    <a:pt x="686034" y="328443"/>
                    <a:pt x="620656" y="303516"/>
                  </a:cubicBezTo>
                  <a:lnTo>
                    <a:pt x="37249" y="82251"/>
                  </a:lnTo>
                  <a:cubicBezTo>
                    <a:pt x="21266" y="77678"/>
                    <a:pt x="4605" y="86927"/>
                    <a:pt x="35" y="102910"/>
                  </a:cubicBezTo>
                  <a:cubicBezTo>
                    <a:pt x="26" y="102948"/>
                    <a:pt x="16" y="102977"/>
                    <a:pt x="7" y="103015"/>
                  </a:cubicBezTo>
                  <a:lnTo>
                    <a:pt x="23057" y="21672"/>
                  </a:lnTo>
                  <a:cubicBezTo>
                    <a:pt x="27627" y="5669"/>
                    <a:pt x="44284" y="-3617"/>
                    <a:pt x="60300" y="907"/>
                  </a:cubicBezTo>
                  <a:lnTo>
                    <a:pt x="643325" y="222173"/>
                  </a:lnTo>
                  <a:cubicBezTo>
                    <a:pt x="723668" y="252662"/>
                    <a:pt x="767379" y="339502"/>
                    <a:pt x="744004" y="422198"/>
                  </a:cubicBezTo>
                  <a:cubicBezTo>
                    <a:pt x="740232" y="435980"/>
                    <a:pt x="734594" y="449182"/>
                    <a:pt x="727240" y="461441"/>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2" name="Google Shape;3882;p27"/>
            <p:cNvSpPr/>
            <p:nvPr/>
          </p:nvSpPr>
          <p:spPr>
            <a:xfrm>
              <a:off x="5990659" y="3362558"/>
              <a:ext cx="506338" cy="191981"/>
            </a:xfrm>
            <a:custGeom>
              <a:avLst/>
              <a:gdLst/>
              <a:ahLst/>
              <a:cxnLst/>
              <a:rect l="l" t="t" r="r" b="b"/>
              <a:pathLst>
                <a:path w="506338" h="191981" extrusionOk="0">
                  <a:moveTo>
                    <a:pt x="4096" y="54393"/>
                  </a:moveTo>
                  <a:cubicBezTo>
                    <a:pt x="-83" y="46392"/>
                    <a:pt x="-1103" y="37105"/>
                    <a:pt x="1238" y="28390"/>
                  </a:cubicBezTo>
                  <a:cubicBezTo>
                    <a:pt x="7620" y="5816"/>
                    <a:pt x="36576" y="-5805"/>
                    <a:pt x="65627" y="2386"/>
                  </a:cubicBezTo>
                  <a:lnTo>
                    <a:pt x="463868" y="115258"/>
                  </a:lnTo>
                  <a:cubicBezTo>
                    <a:pt x="492443" y="123449"/>
                    <a:pt x="511493" y="148595"/>
                    <a:pt x="505111" y="171074"/>
                  </a:cubicBezTo>
                  <a:cubicBezTo>
                    <a:pt x="502489" y="179723"/>
                    <a:pt x="496754" y="187086"/>
                    <a:pt x="489013" y="191743"/>
                  </a:cubicBezTo>
                  <a:cubicBezTo>
                    <a:pt x="481034" y="176904"/>
                    <a:pt x="467225" y="166064"/>
                    <a:pt x="450913" y="161835"/>
                  </a:cubicBezTo>
                  <a:lnTo>
                    <a:pt x="52387" y="48964"/>
                  </a:lnTo>
                  <a:cubicBezTo>
                    <a:pt x="36239" y="43944"/>
                    <a:pt x="18726" y="45916"/>
                    <a:pt x="4096" y="54393"/>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grpSp>
      <p:grpSp>
        <p:nvGrpSpPr>
          <p:cNvPr id="3883" name="Google Shape;3883;p27"/>
          <p:cNvGrpSpPr/>
          <p:nvPr/>
        </p:nvGrpSpPr>
        <p:grpSpPr>
          <a:xfrm rot="-10280587">
            <a:off x="2901222" y="2396890"/>
            <a:ext cx="592116" cy="954290"/>
            <a:chOff x="5781734" y="2919412"/>
            <a:chExt cx="632081" cy="1018700"/>
          </a:xfrm>
        </p:grpSpPr>
        <p:sp>
          <p:nvSpPr>
            <p:cNvPr id="3884" name="Google Shape;3884;p27"/>
            <p:cNvSpPr/>
            <p:nvPr/>
          </p:nvSpPr>
          <p:spPr>
            <a:xfrm>
              <a:off x="6257067" y="2919412"/>
              <a:ext cx="130016" cy="123825"/>
            </a:xfrm>
            <a:custGeom>
              <a:avLst/>
              <a:gdLst/>
              <a:ahLst/>
              <a:cxnLst/>
              <a:rect l="l" t="t" r="r" b="b"/>
              <a:pathLst>
                <a:path w="130016" h="123825" extrusionOk="0">
                  <a:moveTo>
                    <a:pt x="71723" y="123825"/>
                  </a:moveTo>
                  <a:lnTo>
                    <a:pt x="130016" y="0"/>
                  </a:lnTo>
                  <a:lnTo>
                    <a:pt x="36004" y="13907"/>
                  </a:lnTo>
                  <a:lnTo>
                    <a:pt x="0" y="90297"/>
                  </a:lnTo>
                  <a:lnTo>
                    <a:pt x="71723" y="123825"/>
                  </a:lnTo>
                  <a:lnTo>
                    <a:pt x="71723" y="123825"/>
                  </a:lnTo>
                  <a:close/>
                </a:path>
              </a:pathLst>
            </a:custGeom>
            <a:solidFill>
              <a:srgbClr val="1D69B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5" name="Google Shape;3885;p27"/>
            <p:cNvSpPr/>
            <p:nvPr/>
          </p:nvSpPr>
          <p:spPr>
            <a:xfrm>
              <a:off x="6186963" y="2976657"/>
              <a:ext cx="184785" cy="152400"/>
            </a:xfrm>
            <a:custGeom>
              <a:avLst/>
              <a:gdLst/>
              <a:ahLst/>
              <a:cxnLst/>
              <a:rect l="l" t="t" r="r" b="b"/>
              <a:pathLst>
                <a:path w="184785" h="152400" extrusionOk="0">
                  <a:moveTo>
                    <a:pt x="184785" y="68294"/>
                  </a:moveTo>
                  <a:lnTo>
                    <a:pt x="145256" y="152400"/>
                  </a:lnTo>
                  <a:lnTo>
                    <a:pt x="0" y="84106"/>
                  </a:lnTo>
                  <a:lnTo>
                    <a:pt x="39529" y="0"/>
                  </a:lnTo>
                  <a:lnTo>
                    <a:pt x="184785" y="68294"/>
                  </a:lnTo>
                  <a:lnTo>
                    <a:pt x="184785" y="68294"/>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6" name="Google Shape;3886;p27"/>
            <p:cNvSpPr/>
            <p:nvPr/>
          </p:nvSpPr>
          <p:spPr>
            <a:xfrm>
              <a:off x="6307645" y="2919888"/>
              <a:ext cx="80390" cy="109727"/>
            </a:xfrm>
            <a:custGeom>
              <a:avLst/>
              <a:gdLst/>
              <a:ahLst/>
              <a:cxnLst/>
              <a:rect l="l" t="t" r="r" b="b"/>
              <a:pathLst>
                <a:path w="80390" h="109727" extrusionOk="0">
                  <a:moveTo>
                    <a:pt x="0" y="93726"/>
                  </a:moveTo>
                  <a:lnTo>
                    <a:pt x="38576" y="6001"/>
                  </a:lnTo>
                  <a:lnTo>
                    <a:pt x="80391" y="0"/>
                  </a:lnTo>
                  <a:lnTo>
                    <a:pt x="32004" y="109728"/>
                  </a:lnTo>
                  <a:lnTo>
                    <a:pt x="0" y="93726"/>
                  </a:lnTo>
                  <a:lnTo>
                    <a:pt x="0" y="93726"/>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7" name="Google Shape;3887;p27"/>
            <p:cNvSpPr/>
            <p:nvPr/>
          </p:nvSpPr>
          <p:spPr>
            <a:xfrm>
              <a:off x="6284023" y="3014662"/>
              <a:ext cx="84581" cy="113156"/>
            </a:xfrm>
            <a:custGeom>
              <a:avLst/>
              <a:gdLst/>
              <a:ahLst/>
              <a:cxnLst/>
              <a:rect l="l" t="t" r="r" b="b"/>
              <a:pathLst>
                <a:path w="84581" h="113156" extrusionOk="0">
                  <a:moveTo>
                    <a:pt x="84582" y="27337"/>
                  </a:moveTo>
                  <a:lnTo>
                    <a:pt x="50101" y="113157"/>
                  </a:lnTo>
                  <a:lnTo>
                    <a:pt x="0" y="85820"/>
                  </a:lnTo>
                  <a:lnTo>
                    <a:pt x="34480" y="0"/>
                  </a:lnTo>
                  <a:lnTo>
                    <a:pt x="84582" y="27337"/>
                  </a:lnTo>
                  <a:lnTo>
                    <a:pt x="84582" y="27337"/>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8" name="Google Shape;3888;p27"/>
            <p:cNvSpPr/>
            <p:nvPr/>
          </p:nvSpPr>
          <p:spPr>
            <a:xfrm>
              <a:off x="6064377" y="3012090"/>
              <a:ext cx="327945" cy="248316"/>
            </a:xfrm>
            <a:custGeom>
              <a:avLst/>
              <a:gdLst/>
              <a:ahLst/>
              <a:cxnLst/>
              <a:rect l="l" t="t" r="r" b="b"/>
              <a:pathLst>
                <a:path w="327945" h="248316" extrusionOk="0">
                  <a:moveTo>
                    <a:pt x="308705" y="248317"/>
                  </a:moveTo>
                  <a:lnTo>
                    <a:pt x="327946" y="108109"/>
                  </a:lnTo>
                  <a:lnTo>
                    <a:pt x="97822" y="0"/>
                  </a:lnTo>
                  <a:lnTo>
                    <a:pt x="0" y="103346"/>
                  </a:lnTo>
                  <a:lnTo>
                    <a:pt x="308705" y="248317"/>
                  </a:lnTo>
                  <a:lnTo>
                    <a:pt x="308705" y="248317"/>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89" name="Google Shape;3889;p27"/>
            <p:cNvSpPr/>
            <p:nvPr/>
          </p:nvSpPr>
          <p:spPr>
            <a:xfrm>
              <a:off x="5781734" y="3104485"/>
              <a:ext cx="625778" cy="825503"/>
            </a:xfrm>
            <a:custGeom>
              <a:avLst/>
              <a:gdLst/>
              <a:ahLst/>
              <a:cxnLst/>
              <a:rect l="l" t="t" r="r" b="b"/>
              <a:pathLst>
                <a:path w="625778" h="825503" extrusionOk="0">
                  <a:moveTo>
                    <a:pt x="152620" y="214419"/>
                  </a:moveTo>
                  <a:lnTo>
                    <a:pt x="225010" y="17251"/>
                  </a:lnTo>
                  <a:cubicBezTo>
                    <a:pt x="232144" y="2192"/>
                    <a:pt x="250108" y="-4285"/>
                    <a:pt x="265206" y="2773"/>
                  </a:cubicBezTo>
                  <a:lnTo>
                    <a:pt x="608106" y="163841"/>
                  </a:lnTo>
                  <a:cubicBezTo>
                    <a:pt x="623174" y="170975"/>
                    <a:pt x="629613" y="188968"/>
                    <a:pt x="622488" y="204037"/>
                  </a:cubicBezTo>
                  <a:lnTo>
                    <a:pt x="309307" y="742961"/>
                  </a:lnTo>
                  <a:cubicBezTo>
                    <a:pt x="265968" y="817285"/>
                    <a:pt x="173051" y="846212"/>
                    <a:pt x="95184" y="809636"/>
                  </a:cubicBezTo>
                  <a:lnTo>
                    <a:pt x="95184" y="809636"/>
                  </a:lnTo>
                  <a:cubicBezTo>
                    <a:pt x="17279" y="773146"/>
                    <a:pt x="-19811" y="683163"/>
                    <a:pt x="9745" y="602372"/>
                  </a:cubicBezTo>
                  <a:lnTo>
                    <a:pt x="125188" y="288047"/>
                  </a:lnTo>
                </a:path>
              </a:pathLst>
            </a:custGeom>
            <a:solidFill>
              <a:srgbClr val="30AEE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0" name="Google Shape;3890;p27"/>
            <p:cNvSpPr/>
            <p:nvPr/>
          </p:nvSpPr>
          <p:spPr>
            <a:xfrm>
              <a:off x="5902802" y="3312652"/>
              <a:ext cx="285996" cy="484112"/>
            </a:xfrm>
            <a:custGeom>
              <a:avLst/>
              <a:gdLst/>
              <a:ahLst/>
              <a:cxnLst/>
              <a:rect l="l" t="t" r="r" b="b"/>
              <a:pathLst>
                <a:path w="285996" h="484112" extrusionOk="0">
                  <a:moveTo>
                    <a:pt x="254057" y="5108"/>
                  </a:moveTo>
                  <a:lnTo>
                    <a:pt x="254057" y="5108"/>
                  </a:lnTo>
                  <a:cubicBezTo>
                    <a:pt x="281451" y="18005"/>
                    <a:pt x="293243" y="50638"/>
                    <a:pt x="280441" y="78070"/>
                  </a:cubicBezTo>
                  <a:lnTo>
                    <a:pt x="104324" y="452497"/>
                  </a:lnTo>
                  <a:cubicBezTo>
                    <a:pt x="91303" y="479872"/>
                    <a:pt x="58661" y="491645"/>
                    <a:pt x="31172" y="478882"/>
                  </a:cubicBezTo>
                  <a:lnTo>
                    <a:pt x="31172" y="478882"/>
                  </a:lnTo>
                  <a:cubicBezTo>
                    <a:pt x="3768" y="465937"/>
                    <a:pt x="-8024" y="433285"/>
                    <a:pt x="4787" y="405825"/>
                  </a:cubicBezTo>
                  <a:lnTo>
                    <a:pt x="181000" y="31397"/>
                  </a:lnTo>
                  <a:cubicBezTo>
                    <a:pt x="193973" y="4032"/>
                    <a:pt x="226615" y="-7712"/>
                    <a:pt x="254057" y="5108"/>
                  </a:cubicBezTo>
                  <a:close/>
                </a:path>
              </a:pathLst>
            </a:custGeom>
            <a:solidFill>
              <a:srgbClr val="2B9FD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1" name="Google Shape;3891;p27"/>
            <p:cNvSpPr/>
            <p:nvPr/>
          </p:nvSpPr>
          <p:spPr>
            <a:xfrm>
              <a:off x="6313455" y="3087432"/>
              <a:ext cx="80390" cy="169449"/>
            </a:xfrm>
            <a:custGeom>
              <a:avLst/>
              <a:gdLst/>
              <a:ahLst/>
              <a:cxnLst/>
              <a:rect l="l" t="t" r="r" b="b"/>
              <a:pathLst>
                <a:path w="80390" h="169449" extrusionOk="0">
                  <a:moveTo>
                    <a:pt x="19145" y="0"/>
                  </a:moveTo>
                  <a:lnTo>
                    <a:pt x="80391" y="28861"/>
                  </a:lnTo>
                  <a:lnTo>
                    <a:pt x="61150" y="169450"/>
                  </a:lnTo>
                  <a:lnTo>
                    <a:pt x="0" y="140684"/>
                  </a:lnTo>
                  <a:lnTo>
                    <a:pt x="19145" y="0"/>
                  </a:lnTo>
                  <a:lnTo>
                    <a:pt x="19145"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2" name="Google Shape;3892;p27"/>
            <p:cNvSpPr/>
            <p:nvPr/>
          </p:nvSpPr>
          <p:spPr>
            <a:xfrm>
              <a:off x="5848064" y="3239832"/>
              <a:ext cx="565751" cy="698280"/>
            </a:xfrm>
            <a:custGeom>
              <a:avLst/>
              <a:gdLst/>
              <a:ahLst/>
              <a:cxnLst/>
              <a:rect l="l" t="t" r="r" b="b"/>
              <a:pathLst>
                <a:path w="565751" h="698280" extrusionOk="0">
                  <a:moveTo>
                    <a:pt x="-387" y="659239"/>
                  </a:moveTo>
                  <a:cubicBezTo>
                    <a:pt x="68498" y="672069"/>
                    <a:pt x="138002" y="640094"/>
                    <a:pt x="173063" y="579419"/>
                  </a:cubicBezTo>
                  <a:lnTo>
                    <a:pt x="486341" y="40114"/>
                  </a:lnTo>
                  <a:cubicBezTo>
                    <a:pt x="493399" y="25017"/>
                    <a:pt x="486922" y="7053"/>
                    <a:pt x="471863" y="-82"/>
                  </a:cubicBezTo>
                  <a:lnTo>
                    <a:pt x="548063" y="35923"/>
                  </a:lnTo>
                  <a:cubicBezTo>
                    <a:pt x="563084" y="43095"/>
                    <a:pt x="569541" y="61012"/>
                    <a:pt x="562541" y="76118"/>
                  </a:cubicBezTo>
                  <a:lnTo>
                    <a:pt x="249644" y="615710"/>
                  </a:lnTo>
                  <a:cubicBezTo>
                    <a:pt x="206334" y="690071"/>
                    <a:pt x="113389" y="719008"/>
                    <a:pt x="35523" y="682385"/>
                  </a:cubicBezTo>
                  <a:cubicBezTo>
                    <a:pt x="22578" y="676374"/>
                    <a:pt x="10500" y="668659"/>
                    <a:pt x="-387" y="659429"/>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3" name="Google Shape;3893;p27"/>
            <p:cNvSpPr/>
            <p:nvPr/>
          </p:nvSpPr>
          <p:spPr>
            <a:xfrm>
              <a:off x="5929026" y="3320485"/>
              <a:ext cx="262069" cy="480298"/>
            </a:xfrm>
            <a:custGeom>
              <a:avLst/>
              <a:gdLst/>
              <a:ahLst/>
              <a:cxnLst/>
              <a:rect l="l" t="t" r="r" b="b"/>
              <a:pathLst>
                <a:path w="262069" h="480298" extrusionOk="0">
                  <a:moveTo>
                    <a:pt x="213926" y="1657"/>
                  </a:moveTo>
                  <a:cubicBezTo>
                    <a:pt x="222508" y="-1105"/>
                    <a:pt x="231823" y="-562"/>
                    <a:pt x="240024" y="3181"/>
                  </a:cubicBezTo>
                  <a:cubicBezTo>
                    <a:pt x="261265" y="12706"/>
                    <a:pt x="268028" y="43472"/>
                    <a:pt x="255169" y="70904"/>
                  </a:cubicBezTo>
                  <a:lnTo>
                    <a:pt x="79147" y="445427"/>
                  </a:lnTo>
                  <a:cubicBezTo>
                    <a:pt x="66288" y="472859"/>
                    <a:pt x="38475" y="486956"/>
                    <a:pt x="17330" y="477050"/>
                  </a:cubicBezTo>
                  <a:cubicBezTo>
                    <a:pt x="9290" y="473088"/>
                    <a:pt x="2985" y="466306"/>
                    <a:pt x="-387" y="458000"/>
                  </a:cubicBezTo>
                  <a:cubicBezTo>
                    <a:pt x="15606" y="452504"/>
                    <a:pt x="28569" y="440550"/>
                    <a:pt x="35332" y="425044"/>
                  </a:cubicBezTo>
                  <a:lnTo>
                    <a:pt x="211354" y="50425"/>
                  </a:lnTo>
                  <a:cubicBezTo>
                    <a:pt x="218964" y="35300"/>
                    <a:pt x="219888" y="17688"/>
                    <a:pt x="213926" y="1848"/>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grpSp>
      <p:grpSp>
        <p:nvGrpSpPr>
          <p:cNvPr id="3894" name="Google Shape;3894;p27"/>
          <p:cNvGrpSpPr/>
          <p:nvPr/>
        </p:nvGrpSpPr>
        <p:grpSpPr>
          <a:xfrm rot="1304064">
            <a:off x="4227272" y="4299430"/>
            <a:ext cx="516322" cy="1009271"/>
            <a:chOff x="5819791" y="2890940"/>
            <a:chExt cx="551157" cy="1077364"/>
          </a:xfrm>
        </p:grpSpPr>
        <p:sp>
          <p:nvSpPr>
            <p:cNvPr id="3895" name="Google Shape;3895;p27"/>
            <p:cNvSpPr/>
            <p:nvPr/>
          </p:nvSpPr>
          <p:spPr>
            <a:xfrm>
              <a:off x="5909214" y="3836669"/>
              <a:ext cx="113537" cy="131635"/>
            </a:xfrm>
            <a:custGeom>
              <a:avLst/>
              <a:gdLst/>
              <a:ahLst/>
              <a:cxnLst/>
              <a:rect l="l" t="t" r="r" b="b"/>
              <a:pathLst>
                <a:path w="113537" h="131635" extrusionOk="0">
                  <a:moveTo>
                    <a:pt x="37433" y="0"/>
                  </a:moveTo>
                  <a:lnTo>
                    <a:pt x="0" y="131636"/>
                  </a:lnTo>
                  <a:lnTo>
                    <a:pt x="90487" y="102584"/>
                  </a:lnTo>
                  <a:lnTo>
                    <a:pt x="113538" y="21336"/>
                  </a:lnTo>
                  <a:lnTo>
                    <a:pt x="37433" y="0"/>
                  </a:lnTo>
                  <a:lnTo>
                    <a:pt x="37433" y="0"/>
                  </a:lnTo>
                  <a:close/>
                </a:path>
              </a:pathLst>
            </a:custGeom>
            <a:solidFill>
              <a:srgbClr val="04AC4D"/>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6" name="Google Shape;3896;p27"/>
            <p:cNvSpPr/>
            <p:nvPr/>
          </p:nvSpPr>
          <p:spPr>
            <a:xfrm>
              <a:off x="5903880" y="3752468"/>
              <a:ext cx="179736" cy="133159"/>
            </a:xfrm>
            <a:custGeom>
              <a:avLst/>
              <a:gdLst/>
              <a:ahLst/>
              <a:cxnLst/>
              <a:rect l="l" t="t" r="r" b="b"/>
              <a:pathLst>
                <a:path w="179736" h="133159" extrusionOk="0">
                  <a:moveTo>
                    <a:pt x="0" y="89440"/>
                  </a:moveTo>
                  <a:lnTo>
                    <a:pt x="25336" y="0"/>
                  </a:lnTo>
                  <a:lnTo>
                    <a:pt x="179737" y="43815"/>
                  </a:lnTo>
                  <a:lnTo>
                    <a:pt x="154400" y="133160"/>
                  </a:lnTo>
                  <a:lnTo>
                    <a:pt x="0" y="89440"/>
                  </a:lnTo>
                  <a:lnTo>
                    <a:pt x="0" y="89440"/>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7" name="Google Shape;3897;p27"/>
            <p:cNvSpPr/>
            <p:nvPr/>
          </p:nvSpPr>
          <p:spPr>
            <a:xfrm>
              <a:off x="5908166" y="3851814"/>
              <a:ext cx="64103" cy="116204"/>
            </a:xfrm>
            <a:custGeom>
              <a:avLst/>
              <a:gdLst/>
              <a:ahLst/>
              <a:cxnLst/>
              <a:rect l="l" t="t" r="r" b="b"/>
              <a:pathLst>
                <a:path w="64103" h="116204" extrusionOk="0">
                  <a:moveTo>
                    <a:pt x="64103" y="10573"/>
                  </a:moveTo>
                  <a:lnTo>
                    <a:pt x="40291" y="103442"/>
                  </a:lnTo>
                  <a:lnTo>
                    <a:pt x="0" y="116205"/>
                  </a:lnTo>
                  <a:lnTo>
                    <a:pt x="29909" y="0"/>
                  </a:lnTo>
                  <a:lnTo>
                    <a:pt x="64103" y="10573"/>
                  </a:lnTo>
                  <a:lnTo>
                    <a:pt x="64103" y="10573"/>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8" name="Google Shape;3898;p27"/>
            <p:cNvSpPr/>
            <p:nvPr/>
          </p:nvSpPr>
          <p:spPr>
            <a:xfrm>
              <a:off x="5907500" y="3754087"/>
              <a:ext cx="74009" cy="109061"/>
            </a:xfrm>
            <a:custGeom>
              <a:avLst/>
              <a:gdLst/>
              <a:ahLst/>
              <a:cxnLst/>
              <a:rect l="l" t="t" r="r" b="b"/>
              <a:pathLst>
                <a:path w="74009" h="109061" extrusionOk="0">
                  <a:moveTo>
                    <a:pt x="0" y="90297"/>
                  </a:moveTo>
                  <a:lnTo>
                    <a:pt x="20098" y="0"/>
                  </a:lnTo>
                  <a:lnTo>
                    <a:pt x="74009" y="18764"/>
                  </a:lnTo>
                  <a:lnTo>
                    <a:pt x="53912" y="109061"/>
                  </a:lnTo>
                  <a:lnTo>
                    <a:pt x="0" y="90297"/>
                  </a:lnTo>
                  <a:lnTo>
                    <a:pt x="0" y="90297"/>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899" name="Google Shape;3899;p27"/>
            <p:cNvSpPr/>
            <p:nvPr/>
          </p:nvSpPr>
          <p:spPr>
            <a:xfrm>
              <a:off x="5867590" y="3629500"/>
              <a:ext cx="328136" cy="210788"/>
            </a:xfrm>
            <a:custGeom>
              <a:avLst/>
              <a:gdLst/>
              <a:ahLst/>
              <a:cxnLst/>
              <a:rect l="l" t="t" r="r" b="b"/>
              <a:pathLst>
                <a:path w="328136" h="210788" extrusionOk="0">
                  <a:moveTo>
                    <a:pt x="0" y="0"/>
                  </a:moveTo>
                  <a:lnTo>
                    <a:pt x="3810" y="141542"/>
                  </a:lnTo>
                  <a:lnTo>
                    <a:pt x="248412" y="210788"/>
                  </a:lnTo>
                  <a:lnTo>
                    <a:pt x="328136" y="92869"/>
                  </a:lnTo>
                  <a:lnTo>
                    <a:pt x="0" y="0"/>
                  </a:lnTo>
                  <a:lnTo>
                    <a:pt x="0" y="0"/>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0" name="Google Shape;3900;p27"/>
            <p:cNvSpPr/>
            <p:nvPr/>
          </p:nvSpPr>
          <p:spPr>
            <a:xfrm>
              <a:off x="5827614" y="2897573"/>
              <a:ext cx="543334" cy="831148"/>
            </a:xfrm>
            <a:custGeom>
              <a:avLst/>
              <a:gdLst/>
              <a:ahLst/>
              <a:cxnLst/>
              <a:rect l="l" t="t" r="r" b="b"/>
              <a:pathLst>
                <a:path w="543334" h="831148" extrusionOk="0">
                  <a:moveTo>
                    <a:pt x="462759" y="602814"/>
                  </a:moveTo>
                  <a:lnTo>
                    <a:pt x="423326" y="809125"/>
                  </a:lnTo>
                  <a:cubicBezTo>
                    <a:pt x="418753" y="825127"/>
                    <a:pt x="402123" y="834443"/>
                    <a:pt x="386083" y="829985"/>
                  </a:cubicBezTo>
                  <a:lnTo>
                    <a:pt x="21466" y="726829"/>
                  </a:lnTo>
                  <a:cubicBezTo>
                    <a:pt x="5464" y="722257"/>
                    <a:pt x="-3852" y="705627"/>
                    <a:pt x="606" y="689587"/>
                  </a:cubicBezTo>
                  <a:lnTo>
                    <a:pt x="222062" y="106847"/>
                  </a:lnTo>
                  <a:cubicBezTo>
                    <a:pt x="252666" y="26604"/>
                    <a:pt x="339410" y="-17058"/>
                    <a:pt x="422087" y="6168"/>
                  </a:cubicBezTo>
                  <a:lnTo>
                    <a:pt x="422087" y="6168"/>
                  </a:lnTo>
                  <a:cubicBezTo>
                    <a:pt x="504764" y="29579"/>
                    <a:pt x="555885" y="112238"/>
                    <a:pt x="539912" y="196668"/>
                  </a:cubicBezTo>
                  <a:lnTo>
                    <a:pt x="477142" y="525661"/>
                  </a:lnTo>
                </a:path>
              </a:pathLst>
            </a:custGeom>
            <a:solidFill>
              <a:srgbClr val="45B851"/>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dirty="0">
                <a:solidFill>
                  <a:srgbClr val="000000"/>
                </a:solidFill>
                <a:latin typeface="Cavolini" panose="03000502040302020204" pitchFamily="66" charset="0"/>
                <a:cs typeface="Cavolini" panose="03000502040302020204" pitchFamily="66" charset="0"/>
                <a:sym typeface="Arial"/>
              </a:endParaRPr>
            </a:p>
          </p:txBody>
        </p:sp>
        <p:sp>
          <p:nvSpPr>
            <p:cNvPr id="3901" name="Google Shape;3901;p27"/>
            <p:cNvSpPr/>
            <p:nvPr/>
          </p:nvSpPr>
          <p:spPr>
            <a:xfrm>
              <a:off x="6031016" y="3031972"/>
              <a:ext cx="223120" cy="507924"/>
            </a:xfrm>
            <a:custGeom>
              <a:avLst/>
              <a:gdLst/>
              <a:ahLst/>
              <a:cxnLst/>
              <a:rect l="l" t="t" r="r" b="b"/>
              <a:pathLst>
                <a:path w="223120" h="507924" extrusionOk="0">
                  <a:moveTo>
                    <a:pt x="39614" y="505848"/>
                  </a:moveTo>
                  <a:lnTo>
                    <a:pt x="39614" y="505848"/>
                  </a:lnTo>
                  <a:cubicBezTo>
                    <a:pt x="10430" y="497618"/>
                    <a:pt x="-6601" y="467338"/>
                    <a:pt x="1514" y="438125"/>
                  </a:cubicBezTo>
                  <a:lnTo>
                    <a:pt x="114671" y="40075"/>
                  </a:lnTo>
                  <a:cubicBezTo>
                    <a:pt x="122949" y="10880"/>
                    <a:pt x="153248" y="-6145"/>
                    <a:pt x="182489" y="1975"/>
                  </a:cubicBezTo>
                  <a:lnTo>
                    <a:pt x="182489" y="1975"/>
                  </a:lnTo>
                  <a:cubicBezTo>
                    <a:pt x="211674" y="10207"/>
                    <a:pt x="228705" y="40484"/>
                    <a:pt x="220589" y="69698"/>
                  </a:cubicBezTo>
                  <a:lnTo>
                    <a:pt x="107718" y="467748"/>
                  </a:lnTo>
                  <a:cubicBezTo>
                    <a:pt x="99403" y="496952"/>
                    <a:pt x="69066" y="513973"/>
                    <a:pt x="39805" y="505848"/>
                  </a:cubicBezTo>
                  <a:close/>
                </a:path>
              </a:pathLst>
            </a:custGeom>
            <a:solidFill>
              <a:srgbClr val="24B34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2" name="Google Shape;3902;p27"/>
            <p:cNvSpPr/>
            <p:nvPr/>
          </p:nvSpPr>
          <p:spPr>
            <a:xfrm>
              <a:off x="5866638" y="3633215"/>
              <a:ext cx="68960" cy="160400"/>
            </a:xfrm>
            <a:custGeom>
              <a:avLst/>
              <a:gdLst/>
              <a:ahLst/>
              <a:cxnLst/>
              <a:rect l="l" t="t" r="r" b="b"/>
              <a:pathLst>
                <a:path w="68960" h="160400" extrusionOk="0">
                  <a:moveTo>
                    <a:pt x="68961" y="160401"/>
                  </a:moveTo>
                  <a:lnTo>
                    <a:pt x="3905" y="141922"/>
                  </a:lnTo>
                  <a:lnTo>
                    <a:pt x="0" y="0"/>
                  </a:lnTo>
                  <a:lnTo>
                    <a:pt x="65056" y="18478"/>
                  </a:lnTo>
                  <a:lnTo>
                    <a:pt x="68961" y="160401"/>
                  </a:lnTo>
                  <a:lnTo>
                    <a:pt x="68961" y="160401"/>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3" name="Google Shape;3903;p27"/>
            <p:cNvSpPr/>
            <p:nvPr/>
          </p:nvSpPr>
          <p:spPr>
            <a:xfrm>
              <a:off x="5819791" y="2890940"/>
              <a:ext cx="461946" cy="750371"/>
            </a:xfrm>
            <a:custGeom>
              <a:avLst/>
              <a:gdLst/>
              <a:ahLst/>
              <a:cxnLst/>
              <a:rect l="l" t="t" r="r" b="b"/>
              <a:pathLst>
                <a:path w="461946" h="750371" extrusionOk="0">
                  <a:moveTo>
                    <a:pt x="461438" y="22992"/>
                  </a:moveTo>
                  <a:cubicBezTo>
                    <a:pt x="391381" y="21597"/>
                    <a:pt x="328030" y="64430"/>
                    <a:pt x="303227" y="129958"/>
                  </a:cubicBezTo>
                  <a:lnTo>
                    <a:pt x="82057" y="712983"/>
                  </a:lnTo>
                  <a:cubicBezTo>
                    <a:pt x="77523" y="729024"/>
                    <a:pt x="86810" y="745711"/>
                    <a:pt x="102822" y="750321"/>
                  </a:cubicBezTo>
                  <a:lnTo>
                    <a:pt x="21383" y="727271"/>
                  </a:lnTo>
                  <a:cubicBezTo>
                    <a:pt x="5400" y="722613"/>
                    <a:pt x="-3858" y="705964"/>
                    <a:pt x="618" y="689933"/>
                  </a:cubicBezTo>
                  <a:lnTo>
                    <a:pt x="221884" y="106908"/>
                  </a:lnTo>
                  <a:cubicBezTo>
                    <a:pt x="252373" y="26567"/>
                    <a:pt x="339213" y="-17142"/>
                    <a:pt x="421909" y="6228"/>
                  </a:cubicBezTo>
                  <a:cubicBezTo>
                    <a:pt x="435692" y="10001"/>
                    <a:pt x="448893" y="15642"/>
                    <a:pt x="461152" y="22992"/>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4" name="Google Shape;3904;p27"/>
            <p:cNvSpPr/>
            <p:nvPr/>
          </p:nvSpPr>
          <p:spPr>
            <a:xfrm>
              <a:off x="6029558" y="3029206"/>
              <a:ext cx="191981" cy="506277"/>
            </a:xfrm>
            <a:custGeom>
              <a:avLst/>
              <a:gdLst/>
              <a:ahLst/>
              <a:cxnLst/>
              <a:rect l="l" t="t" r="r" b="b"/>
              <a:pathLst>
                <a:path w="191981" h="506277" extrusionOk="0">
                  <a:moveTo>
                    <a:pt x="54123" y="502137"/>
                  </a:moveTo>
                  <a:cubicBezTo>
                    <a:pt x="46121" y="506319"/>
                    <a:pt x="36835" y="507338"/>
                    <a:pt x="28119" y="504995"/>
                  </a:cubicBezTo>
                  <a:cubicBezTo>
                    <a:pt x="5545" y="498613"/>
                    <a:pt x="-6075" y="469657"/>
                    <a:pt x="2116" y="440606"/>
                  </a:cubicBezTo>
                  <a:lnTo>
                    <a:pt x="114987" y="42366"/>
                  </a:lnTo>
                  <a:cubicBezTo>
                    <a:pt x="123179" y="13791"/>
                    <a:pt x="148325" y="-5259"/>
                    <a:pt x="170804" y="1218"/>
                  </a:cubicBezTo>
                  <a:cubicBezTo>
                    <a:pt x="179510" y="3836"/>
                    <a:pt x="186891" y="9656"/>
                    <a:pt x="191473" y="17505"/>
                  </a:cubicBezTo>
                  <a:cubicBezTo>
                    <a:pt x="176652" y="25512"/>
                    <a:pt x="165822" y="39309"/>
                    <a:pt x="161564" y="55605"/>
                  </a:cubicBezTo>
                  <a:lnTo>
                    <a:pt x="48693" y="453846"/>
                  </a:lnTo>
                  <a:cubicBezTo>
                    <a:pt x="43673" y="469991"/>
                    <a:pt x="45645" y="487507"/>
                    <a:pt x="54123" y="502137"/>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dirty="0">
                <a:solidFill>
                  <a:srgbClr val="000000"/>
                </a:solidFill>
                <a:latin typeface="Cavolini" panose="03000502040302020204" pitchFamily="66" charset="0"/>
                <a:cs typeface="Cavolini" panose="03000502040302020204" pitchFamily="66" charset="0"/>
                <a:sym typeface="Arial"/>
              </a:endParaRPr>
            </a:p>
          </p:txBody>
        </p:sp>
      </p:grpSp>
      <p:grpSp>
        <p:nvGrpSpPr>
          <p:cNvPr id="3905" name="Google Shape;3905;p27"/>
          <p:cNvGrpSpPr/>
          <p:nvPr/>
        </p:nvGrpSpPr>
        <p:grpSpPr>
          <a:xfrm rot="7728758">
            <a:off x="6159554" y="2527035"/>
            <a:ext cx="1039967" cy="475377"/>
            <a:chOff x="5538486" y="3176626"/>
            <a:chExt cx="1110058" cy="507416"/>
          </a:xfrm>
        </p:grpSpPr>
        <p:sp>
          <p:nvSpPr>
            <p:cNvPr id="3906" name="Google Shape;3906;p27"/>
            <p:cNvSpPr/>
            <p:nvPr/>
          </p:nvSpPr>
          <p:spPr>
            <a:xfrm>
              <a:off x="6498811" y="3297364"/>
              <a:ext cx="149542" cy="93535"/>
            </a:xfrm>
            <a:custGeom>
              <a:avLst/>
              <a:gdLst/>
              <a:ahLst/>
              <a:cxnLst/>
              <a:rect l="l" t="t" r="r" b="b"/>
              <a:pathLst>
                <a:path w="149542" h="93535" extrusionOk="0">
                  <a:moveTo>
                    <a:pt x="15240" y="93536"/>
                  </a:moveTo>
                  <a:lnTo>
                    <a:pt x="149542" y="67723"/>
                  </a:lnTo>
                  <a:lnTo>
                    <a:pt x="82867" y="0"/>
                  </a:lnTo>
                  <a:lnTo>
                    <a:pt x="0" y="15907"/>
                  </a:lnTo>
                  <a:lnTo>
                    <a:pt x="15240" y="93536"/>
                  </a:lnTo>
                  <a:lnTo>
                    <a:pt x="15240" y="93536"/>
                  </a:lnTo>
                  <a:close/>
                </a:path>
              </a:pathLst>
            </a:custGeom>
            <a:solidFill>
              <a:srgbClr val="EA555B"/>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7" name="Google Shape;3907;p27"/>
            <p:cNvSpPr/>
            <p:nvPr/>
          </p:nvSpPr>
          <p:spPr>
            <a:xfrm>
              <a:off x="6416230" y="3269074"/>
              <a:ext cx="121729" cy="175260"/>
            </a:xfrm>
            <a:custGeom>
              <a:avLst/>
              <a:gdLst/>
              <a:ahLst/>
              <a:cxnLst/>
              <a:rect l="l" t="t" r="r" b="b"/>
              <a:pathLst>
                <a:path w="121729" h="175260" extrusionOk="0">
                  <a:moveTo>
                    <a:pt x="121729" y="157639"/>
                  </a:moveTo>
                  <a:lnTo>
                    <a:pt x="30480" y="175260"/>
                  </a:lnTo>
                  <a:lnTo>
                    <a:pt x="0" y="17621"/>
                  </a:lnTo>
                  <a:lnTo>
                    <a:pt x="91249" y="0"/>
                  </a:lnTo>
                  <a:lnTo>
                    <a:pt x="121729" y="157639"/>
                  </a:lnTo>
                  <a:lnTo>
                    <a:pt x="121729" y="157639"/>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8" name="Google Shape;3908;p27"/>
            <p:cNvSpPr/>
            <p:nvPr/>
          </p:nvSpPr>
          <p:spPr>
            <a:xfrm>
              <a:off x="6525481" y="3335940"/>
              <a:ext cx="123063" cy="55816"/>
            </a:xfrm>
            <a:custGeom>
              <a:avLst/>
              <a:gdLst/>
              <a:ahLst/>
              <a:cxnLst/>
              <a:rect l="l" t="t" r="r" b="b"/>
              <a:pathLst>
                <a:path w="123063" h="55816" extrusionOk="0">
                  <a:moveTo>
                    <a:pt x="0" y="20479"/>
                  </a:moveTo>
                  <a:lnTo>
                    <a:pt x="93631" y="0"/>
                  </a:lnTo>
                  <a:lnTo>
                    <a:pt x="123063" y="30194"/>
                  </a:lnTo>
                  <a:lnTo>
                    <a:pt x="5906" y="55817"/>
                  </a:lnTo>
                  <a:lnTo>
                    <a:pt x="0" y="20479"/>
                  </a:lnTo>
                  <a:lnTo>
                    <a:pt x="0" y="20479"/>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09" name="Google Shape;3909;p27"/>
            <p:cNvSpPr/>
            <p:nvPr/>
          </p:nvSpPr>
          <p:spPr>
            <a:xfrm>
              <a:off x="6441376" y="3365753"/>
              <a:ext cx="97059" cy="79343"/>
            </a:xfrm>
            <a:custGeom>
              <a:avLst/>
              <a:gdLst/>
              <a:ahLst/>
              <a:cxnLst/>
              <a:rect l="l" t="t" r="r" b="b"/>
              <a:pathLst>
                <a:path w="97059" h="79343" extrusionOk="0">
                  <a:moveTo>
                    <a:pt x="97060" y="56578"/>
                  </a:moveTo>
                  <a:lnTo>
                    <a:pt x="7429" y="79343"/>
                  </a:lnTo>
                  <a:lnTo>
                    <a:pt x="0" y="22765"/>
                  </a:lnTo>
                  <a:lnTo>
                    <a:pt x="89630" y="0"/>
                  </a:lnTo>
                  <a:lnTo>
                    <a:pt x="97060" y="56578"/>
                  </a:lnTo>
                  <a:lnTo>
                    <a:pt x="97060" y="56578"/>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0" name="Google Shape;3910;p27"/>
            <p:cNvSpPr/>
            <p:nvPr/>
          </p:nvSpPr>
          <p:spPr>
            <a:xfrm>
              <a:off x="6299834" y="3219925"/>
              <a:ext cx="189452" cy="334803"/>
            </a:xfrm>
            <a:custGeom>
              <a:avLst/>
              <a:gdLst/>
              <a:ahLst/>
              <a:cxnLst/>
              <a:rect l="l" t="t" r="r" b="b"/>
              <a:pathLst>
                <a:path w="189452" h="334803" extrusionOk="0">
                  <a:moveTo>
                    <a:pt x="64770" y="334804"/>
                  </a:moveTo>
                  <a:lnTo>
                    <a:pt x="189452" y="267653"/>
                  </a:lnTo>
                  <a:lnTo>
                    <a:pt x="141161" y="18097"/>
                  </a:lnTo>
                  <a:lnTo>
                    <a:pt x="0" y="0"/>
                  </a:lnTo>
                  <a:lnTo>
                    <a:pt x="64770" y="334804"/>
                  </a:lnTo>
                  <a:lnTo>
                    <a:pt x="64770" y="334804"/>
                  </a:lnTo>
                  <a:close/>
                </a:path>
              </a:pathLst>
            </a:custGeom>
            <a:solidFill>
              <a:srgbClr val="4F4F4F"/>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1" name="Google Shape;3911;p27"/>
            <p:cNvSpPr/>
            <p:nvPr/>
          </p:nvSpPr>
          <p:spPr>
            <a:xfrm>
              <a:off x="5540981" y="3176626"/>
              <a:ext cx="827695" cy="497304"/>
            </a:xfrm>
            <a:custGeom>
              <a:avLst/>
              <a:gdLst/>
              <a:ahLst/>
              <a:cxnLst/>
              <a:rect l="l" t="t" r="r" b="b"/>
              <a:pathLst>
                <a:path w="827695" h="497304" extrusionOk="0">
                  <a:moveTo>
                    <a:pt x="517142" y="58069"/>
                  </a:moveTo>
                  <a:lnTo>
                    <a:pt x="719072" y="348"/>
                  </a:lnTo>
                  <a:cubicBezTo>
                    <a:pt x="735435" y="-2738"/>
                    <a:pt x="751247" y="7920"/>
                    <a:pt x="754505" y="24255"/>
                  </a:cubicBezTo>
                  <a:lnTo>
                    <a:pt x="826514" y="396302"/>
                  </a:lnTo>
                  <a:cubicBezTo>
                    <a:pt x="829657" y="412656"/>
                    <a:pt x="818961" y="428468"/>
                    <a:pt x="802606" y="431640"/>
                  </a:cubicBezTo>
                  <a:lnTo>
                    <a:pt x="182624" y="496219"/>
                  </a:lnTo>
                  <a:cubicBezTo>
                    <a:pt x="97089" y="505115"/>
                    <a:pt x="18908" y="447261"/>
                    <a:pt x="2410" y="362869"/>
                  </a:cubicBezTo>
                  <a:lnTo>
                    <a:pt x="2410" y="362869"/>
                  </a:lnTo>
                  <a:cubicBezTo>
                    <a:pt x="-13935" y="278382"/>
                    <a:pt x="37015" y="195420"/>
                    <a:pt x="119758" y="171798"/>
                  </a:cubicBezTo>
                  <a:lnTo>
                    <a:pt x="441703" y="79691"/>
                  </a:lnTo>
                </a:path>
              </a:pathLst>
            </a:custGeom>
            <a:solidFill>
              <a:srgbClr val="F05D7A"/>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2" name="Google Shape;3912;p27"/>
            <p:cNvSpPr/>
            <p:nvPr/>
          </p:nvSpPr>
          <p:spPr>
            <a:xfrm>
              <a:off x="5675983" y="3369713"/>
              <a:ext cx="516086" cy="188182"/>
            </a:xfrm>
            <a:custGeom>
              <a:avLst/>
              <a:gdLst/>
              <a:ahLst/>
              <a:cxnLst/>
              <a:rect l="l" t="t" r="r" b="b"/>
              <a:pathLst>
                <a:path w="516086" h="188182" extrusionOk="0">
                  <a:moveTo>
                    <a:pt x="514441" y="44338"/>
                  </a:moveTo>
                  <a:lnTo>
                    <a:pt x="514441" y="44338"/>
                  </a:lnTo>
                  <a:cubicBezTo>
                    <a:pt x="520204" y="74084"/>
                    <a:pt x="500754" y="102869"/>
                    <a:pt x="471007" y="108632"/>
                  </a:cubicBezTo>
                  <a:cubicBezTo>
                    <a:pt x="471007" y="108632"/>
                    <a:pt x="471007" y="108632"/>
                    <a:pt x="471007" y="108632"/>
                  </a:cubicBezTo>
                  <a:lnTo>
                    <a:pt x="64766" y="187022"/>
                  </a:lnTo>
                  <a:cubicBezTo>
                    <a:pt x="34991" y="192671"/>
                    <a:pt x="6235" y="173230"/>
                    <a:pt x="377" y="143493"/>
                  </a:cubicBezTo>
                  <a:lnTo>
                    <a:pt x="377" y="143493"/>
                  </a:lnTo>
                  <a:cubicBezTo>
                    <a:pt x="-5385" y="113746"/>
                    <a:pt x="14065" y="84962"/>
                    <a:pt x="43811" y="79199"/>
                  </a:cubicBezTo>
                  <a:cubicBezTo>
                    <a:pt x="43811" y="79199"/>
                    <a:pt x="43811" y="79199"/>
                    <a:pt x="43811" y="79199"/>
                  </a:cubicBezTo>
                  <a:lnTo>
                    <a:pt x="450053" y="808"/>
                  </a:lnTo>
                  <a:cubicBezTo>
                    <a:pt x="479847" y="-4897"/>
                    <a:pt x="508631" y="14572"/>
                    <a:pt x="514441" y="44338"/>
                  </a:cubicBezTo>
                  <a:close/>
                </a:path>
              </a:pathLst>
            </a:custGeom>
            <a:solidFill>
              <a:srgbClr val="EF3E6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3" name="Google Shape;3913;p27"/>
            <p:cNvSpPr/>
            <p:nvPr/>
          </p:nvSpPr>
          <p:spPr>
            <a:xfrm>
              <a:off x="6355555" y="3420141"/>
              <a:ext cx="137731" cy="133731"/>
            </a:xfrm>
            <a:custGeom>
              <a:avLst/>
              <a:gdLst/>
              <a:ahLst/>
              <a:cxnLst/>
              <a:rect l="l" t="t" r="r" b="b"/>
              <a:pathLst>
                <a:path w="137731" h="133731" extrusionOk="0">
                  <a:moveTo>
                    <a:pt x="124968" y="0"/>
                  </a:moveTo>
                  <a:lnTo>
                    <a:pt x="137731" y="66389"/>
                  </a:lnTo>
                  <a:lnTo>
                    <a:pt x="12859" y="133731"/>
                  </a:lnTo>
                  <a:lnTo>
                    <a:pt x="0" y="67342"/>
                  </a:lnTo>
                  <a:lnTo>
                    <a:pt x="124968" y="0"/>
                  </a:lnTo>
                  <a:lnTo>
                    <a:pt x="124968" y="0"/>
                  </a:ln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4" name="Google Shape;3914;p27"/>
            <p:cNvSpPr/>
            <p:nvPr/>
          </p:nvSpPr>
          <p:spPr>
            <a:xfrm>
              <a:off x="5538486" y="3499960"/>
              <a:ext cx="827886" cy="184082"/>
            </a:xfrm>
            <a:custGeom>
              <a:avLst/>
              <a:gdLst/>
              <a:ahLst/>
              <a:cxnLst/>
              <a:rect l="l" t="t" r="r" b="b"/>
              <a:pathLst>
                <a:path w="827886" h="184082" extrusionOk="0">
                  <a:moveTo>
                    <a:pt x="-238" y="6960"/>
                  </a:moveTo>
                  <a:cubicBezTo>
                    <a:pt x="30080" y="70139"/>
                    <a:pt x="96860" y="107401"/>
                    <a:pt x="166545" y="100019"/>
                  </a:cubicBezTo>
                  <a:lnTo>
                    <a:pt x="786718" y="35154"/>
                  </a:lnTo>
                  <a:cubicBezTo>
                    <a:pt x="803043" y="32039"/>
                    <a:pt x="813759" y="16284"/>
                    <a:pt x="810654" y="-51"/>
                  </a:cubicBezTo>
                  <a:cubicBezTo>
                    <a:pt x="810645" y="-89"/>
                    <a:pt x="810635" y="-137"/>
                    <a:pt x="810625" y="-184"/>
                  </a:cubicBezTo>
                  <a:lnTo>
                    <a:pt x="826723" y="82779"/>
                  </a:lnTo>
                  <a:cubicBezTo>
                    <a:pt x="829808" y="99181"/>
                    <a:pt x="819093" y="114992"/>
                    <a:pt x="802719" y="118212"/>
                  </a:cubicBezTo>
                  <a:lnTo>
                    <a:pt x="182547" y="182982"/>
                  </a:lnTo>
                  <a:cubicBezTo>
                    <a:pt x="97012" y="191964"/>
                    <a:pt x="18803" y="134061"/>
                    <a:pt x="2429" y="49632"/>
                  </a:cubicBezTo>
                  <a:cubicBezTo>
                    <a:pt x="-343" y="35649"/>
                    <a:pt x="-1238" y="21371"/>
                    <a:pt x="-238" y="7150"/>
                  </a:cubicBezTo>
                  <a:close/>
                </a:path>
              </a:pathLst>
            </a:custGeom>
            <a:solidFill>
              <a:srgbClr val="000000">
                <a:alpha val="9800"/>
              </a:srgbClr>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sp>
          <p:nvSpPr>
            <p:cNvPr id="3915" name="Google Shape;3915;p27"/>
            <p:cNvSpPr/>
            <p:nvPr/>
          </p:nvSpPr>
          <p:spPr>
            <a:xfrm>
              <a:off x="5679007" y="3405568"/>
              <a:ext cx="515235" cy="153861"/>
            </a:xfrm>
            <a:custGeom>
              <a:avLst/>
              <a:gdLst/>
              <a:ahLst/>
              <a:cxnLst/>
              <a:rect l="l" t="t" r="r" b="b"/>
              <a:pathLst>
                <a:path w="515235" h="153861" extrusionOk="0">
                  <a:moveTo>
                    <a:pt x="499797" y="-184"/>
                  </a:moveTo>
                  <a:cubicBezTo>
                    <a:pt x="507141" y="5045"/>
                    <a:pt x="512218" y="12884"/>
                    <a:pt x="513989" y="21723"/>
                  </a:cubicBezTo>
                  <a:cubicBezTo>
                    <a:pt x="518466" y="44679"/>
                    <a:pt x="497892" y="68110"/>
                    <a:pt x="468269" y="73825"/>
                  </a:cubicBezTo>
                  <a:lnTo>
                    <a:pt x="61838" y="152406"/>
                  </a:lnTo>
                  <a:cubicBezTo>
                    <a:pt x="32214" y="158121"/>
                    <a:pt x="4688" y="144024"/>
                    <a:pt x="-75" y="121069"/>
                  </a:cubicBezTo>
                  <a:cubicBezTo>
                    <a:pt x="-1656" y="112201"/>
                    <a:pt x="144" y="103057"/>
                    <a:pt x="4973" y="95447"/>
                  </a:cubicBezTo>
                  <a:cubicBezTo>
                    <a:pt x="18841" y="105096"/>
                    <a:pt x="36092" y="108544"/>
                    <a:pt x="52598" y="104972"/>
                  </a:cubicBezTo>
                  <a:lnTo>
                    <a:pt x="459316" y="26295"/>
                  </a:lnTo>
                  <a:cubicBezTo>
                    <a:pt x="476004" y="23533"/>
                    <a:pt x="490777" y="13941"/>
                    <a:pt x="500083" y="-184"/>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rgbClr val="000000"/>
                </a:solidFill>
                <a:latin typeface="Cavolini" panose="03000502040302020204" pitchFamily="66" charset="0"/>
                <a:cs typeface="Cavolini" panose="03000502040302020204" pitchFamily="66" charset="0"/>
                <a:sym typeface="Arial"/>
              </a:endParaRPr>
            </a:p>
          </p:txBody>
        </p:sp>
      </p:grpSp>
      <p:grpSp>
        <p:nvGrpSpPr>
          <p:cNvPr id="55" name="Google Shape;3883;p27">
            <a:extLst>
              <a:ext uri="{FF2B5EF4-FFF2-40B4-BE49-F238E27FC236}">
                <a16:creationId xmlns:a16="http://schemas.microsoft.com/office/drawing/2014/main" id="{193E1F7E-CB76-4B65-B083-A377D5FEC33D}"/>
              </a:ext>
            </a:extLst>
          </p:cNvPr>
          <p:cNvGrpSpPr/>
          <p:nvPr/>
        </p:nvGrpSpPr>
        <p:grpSpPr>
          <a:xfrm rot="-10280587">
            <a:off x="8186623" y="4407907"/>
            <a:ext cx="559272" cy="922727"/>
            <a:chOff x="5781734" y="2919412"/>
            <a:chExt cx="632081" cy="1018700"/>
          </a:xfrm>
          <a:solidFill>
            <a:schemeClr val="accent4">
              <a:lumMod val="75000"/>
            </a:schemeClr>
          </a:solidFill>
        </p:grpSpPr>
        <p:sp>
          <p:nvSpPr>
            <p:cNvPr id="56" name="Google Shape;3884;p27">
              <a:extLst>
                <a:ext uri="{FF2B5EF4-FFF2-40B4-BE49-F238E27FC236}">
                  <a16:creationId xmlns:a16="http://schemas.microsoft.com/office/drawing/2014/main" id="{6F1EBE29-4385-490B-83CE-417720AB862C}"/>
                </a:ext>
              </a:extLst>
            </p:cNvPr>
            <p:cNvSpPr/>
            <p:nvPr/>
          </p:nvSpPr>
          <p:spPr>
            <a:xfrm>
              <a:off x="6257067" y="2919412"/>
              <a:ext cx="130016" cy="123825"/>
            </a:xfrm>
            <a:custGeom>
              <a:avLst/>
              <a:gdLst/>
              <a:ahLst/>
              <a:cxnLst/>
              <a:rect l="l" t="t" r="r" b="b"/>
              <a:pathLst>
                <a:path w="130016" h="123825" extrusionOk="0">
                  <a:moveTo>
                    <a:pt x="71723" y="123825"/>
                  </a:moveTo>
                  <a:lnTo>
                    <a:pt x="130016" y="0"/>
                  </a:lnTo>
                  <a:lnTo>
                    <a:pt x="36004" y="13907"/>
                  </a:lnTo>
                  <a:lnTo>
                    <a:pt x="0" y="90297"/>
                  </a:lnTo>
                  <a:lnTo>
                    <a:pt x="71723" y="123825"/>
                  </a:lnTo>
                  <a:lnTo>
                    <a:pt x="71723" y="123825"/>
                  </a:lnTo>
                  <a:close/>
                </a:path>
              </a:pathLst>
            </a:custGeom>
            <a:grp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57" name="Google Shape;3885;p27">
              <a:extLst>
                <a:ext uri="{FF2B5EF4-FFF2-40B4-BE49-F238E27FC236}">
                  <a16:creationId xmlns:a16="http://schemas.microsoft.com/office/drawing/2014/main" id="{A770D1D8-3283-422F-99CE-D6923FC09413}"/>
                </a:ext>
              </a:extLst>
            </p:cNvPr>
            <p:cNvSpPr/>
            <p:nvPr/>
          </p:nvSpPr>
          <p:spPr>
            <a:xfrm>
              <a:off x="6192673" y="2976063"/>
              <a:ext cx="184785" cy="152400"/>
            </a:xfrm>
            <a:custGeom>
              <a:avLst/>
              <a:gdLst/>
              <a:ahLst/>
              <a:cxnLst/>
              <a:rect l="l" t="t" r="r" b="b"/>
              <a:pathLst>
                <a:path w="184785" h="152400" extrusionOk="0">
                  <a:moveTo>
                    <a:pt x="184785" y="68294"/>
                  </a:moveTo>
                  <a:lnTo>
                    <a:pt x="145256" y="152400"/>
                  </a:lnTo>
                  <a:lnTo>
                    <a:pt x="0" y="84106"/>
                  </a:lnTo>
                  <a:lnTo>
                    <a:pt x="39529" y="0"/>
                  </a:lnTo>
                  <a:lnTo>
                    <a:pt x="184785" y="68294"/>
                  </a:lnTo>
                  <a:lnTo>
                    <a:pt x="184785" y="68294"/>
                  </a:lnTo>
                  <a:close/>
                </a:path>
              </a:pathLst>
            </a:custGeom>
            <a:solidFill>
              <a:schemeClr val="bg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58" name="Google Shape;3886;p27">
              <a:extLst>
                <a:ext uri="{FF2B5EF4-FFF2-40B4-BE49-F238E27FC236}">
                  <a16:creationId xmlns:a16="http://schemas.microsoft.com/office/drawing/2014/main" id="{49898D9B-FEE3-4690-AF5F-5E6A090CF288}"/>
                </a:ext>
              </a:extLst>
            </p:cNvPr>
            <p:cNvSpPr/>
            <p:nvPr/>
          </p:nvSpPr>
          <p:spPr>
            <a:xfrm>
              <a:off x="6307645" y="2919888"/>
              <a:ext cx="80390" cy="109727"/>
            </a:xfrm>
            <a:custGeom>
              <a:avLst/>
              <a:gdLst/>
              <a:ahLst/>
              <a:cxnLst/>
              <a:rect l="l" t="t" r="r" b="b"/>
              <a:pathLst>
                <a:path w="80390" h="109727" extrusionOk="0">
                  <a:moveTo>
                    <a:pt x="0" y="93726"/>
                  </a:moveTo>
                  <a:lnTo>
                    <a:pt x="38576" y="6001"/>
                  </a:lnTo>
                  <a:lnTo>
                    <a:pt x="80391" y="0"/>
                  </a:lnTo>
                  <a:lnTo>
                    <a:pt x="32004" y="109728"/>
                  </a:lnTo>
                  <a:lnTo>
                    <a:pt x="0" y="93726"/>
                  </a:lnTo>
                  <a:lnTo>
                    <a:pt x="0" y="93726"/>
                  </a:lnTo>
                  <a:close/>
                </a:path>
              </a:pathLst>
            </a:custGeom>
            <a:grp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59" name="Google Shape;3887;p27">
              <a:extLst>
                <a:ext uri="{FF2B5EF4-FFF2-40B4-BE49-F238E27FC236}">
                  <a16:creationId xmlns:a16="http://schemas.microsoft.com/office/drawing/2014/main" id="{DB4AC225-D945-4826-BF91-1B315F130DBD}"/>
                </a:ext>
              </a:extLst>
            </p:cNvPr>
            <p:cNvSpPr/>
            <p:nvPr/>
          </p:nvSpPr>
          <p:spPr>
            <a:xfrm>
              <a:off x="6284023" y="3014662"/>
              <a:ext cx="84581" cy="113156"/>
            </a:xfrm>
            <a:custGeom>
              <a:avLst/>
              <a:gdLst/>
              <a:ahLst/>
              <a:cxnLst/>
              <a:rect l="l" t="t" r="r" b="b"/>
              <a:pathLst>
                <a:path w="84581" h="113156" extrusionOk="0">
                  <a:moveTo>
                    <a:pt x="84582" y="27337"/>
                  </a:moveTo>
                  <a:lnTo>
                    <a:pt x="50101" y="113157"/>
                  </a:lnTo>
                  <a:lnTo>
                    <a:pt x="0" y="85820"/>
                  </a:lnTo>
                  <a:lnTo>
                    <a:pt x="34480" y="0"/>
                  </a:lnTo>
                  <a:lnTo>
                    <a:pt x="84582" y="27337"/>
                  </a:lnTo>
                  <a:lnTo>
                    <a:pt x="84582" y="27337"/>
                  </a:lnTo>
                  <a:close/>
                </a:path>
              </a:pathLst>
            </a:custGeom>
            <a:solidFill>
              <a:schemeClr val="bg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0" name="Google Shape;3888;p27">
              <a:extLst>
                <a:ext uri="{FF2B5EF4-FFF2-40B4-BE49-F238E27FC236}">
                  <a16:creationId xmlns:a16="http://schemas.microsoft.com/office/drawing/2014/main" id="{29B6B0DF-DD33-4895-A3E9-950B1B7CBE17}"/>
                </a:ext>
              </a:extLst>
            </p:cNvPr>
            <p:cNvSpPr/>
            <p:nvPr/>
          </p:nvSpPr>
          <p:spPr>
            <a:xfrm>
              <a:off x="6064377" y="3012090"/>
              <a:ext cx="327945" cy="248316"/>
            </a:xfrm>
            <a:custGeom>
              <a:avLst/>
              <a:gdLst/>
              <a:ahLst/>
              <a:cxnLst/>
              <a:rect l="l" t="t" r="r" b="b"/>
              <a:pathLst>
                <a:path w="327945" h="248316" extrusionOk="0">
                  <a:moveTo>
                    <a:pt x="308705" y="248317"/>
                  </a:moveTo>
                  <a:lnTo>
                    <a:pt x="327946" y="108109"/>
                  </a:lnTo>
                  <a:lnTo>
                    <a:pt x="97822" y="0"/>
                  </a:lnTo>
                  <a:lnTo>
                    <a:pt x="0" y="103346"/>
                  </a:lnTo>
                  <a:lnTo>
                    <a:pt x="308705" y="248317"/>
                  </a:lnTo>
                  <a:lnTo>
                    <a:pt x="308705" y="248317"/>
                  </a:lnTo>
                  <a:close/>
                </a:path>
              </a:pathLst>
            </a:custGeom>
            <a:solidFill>
              <a:schemeClr val="bg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1" name="Google Shape;3889;p27">
              <a:extLst>
                <a:ext uri="{FF2B5EF4-FFF2-40B4-BE49-F238E27FC236}">
                  <a16:creationId xmlns:a16="http://schemas.microsoft.com/office/drawing/2014/main" id="{7998D393-1111-4E89-8882-6F1401358D0F}"/>
                </a:ext>
              </a:extLst>
            </p:cNvPr>
            <p:cNvSpPr/>
            <p:nvPr/>
          </p:nvSpPr>
          <p:spPr>
            <a:xfrm>
              <a:off x="5781734" y="3104485"/>
              <a:ext cx="625778" cy="825503"/>
            </a:xfrm>
            <a:custGeom>
              <a:avLst/>
              <a:gdLst/>
              <a:ahLst/>
              <a:cxnLst/>
              <a:rect l="l" t="t" r="r" b="b"/>
              <a:pathLst>
                <a:path w="625778" h="825503" extrusionOk="0">
                  <a:moveTo>
                    <a:pt x="152620" y="214419"/>
                  </a:moveTo>
                  <a:lnTo>
                    <a:pt x="225010" y="17251"/>
                  </a:lnTo>
                  <a:cubicBezTo>
                    <a:pt x="232144" y="2192"/>
                    <a:pt x="250108" y="-4285"/>
                    <a:pt x="265206" y="2773"/>
                  </a:cubicBezTo>
                  <a:lnTo>
                    <a:pt x="608106" y="163841"/>
                  </a:lnTo>
                  <a:cubicBezTo>
                    <a:pt x="623174" y="170975"/>
                    <a:pt x="629613" y="188968"/>
                    <a:pt x="622488" y="204037"/>
                  </a:cubicBezTo>
                  <a:lnTo>
                    <a:pt x="309307" y="742961"/>
                  </a:lnTo>
                  <a:cubicBezTo>
                    <a:pt x="265968" y="817285"/>
                    <a:pt x="173051" y="846212"/>
                    <a:pt x="95184" y="809636"/>
                  </a:cubicBezTo>
                  <a:lnTo>
                    <a:pt x="95184" y="809636"/>
                  </a:lnTo>
                  <a:cubicBezTo>
                    <a:pt x="17279" y="773146"/>
                    <a:pt x="-19811" y="683163"/>
                    <a:pt x="9745" y="602372"/>
                  </a:cubicBezTo>
                  <a:lnTo>
                    <a:pt x="125188" y="288047"/>
                  </a:lnTo>
                </a:path>
              </a:pathLst>
            </a:custGeom>
            <a:grp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dirty="0">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2" name="Google Shape;3890;p27">
              <a:extLst>
                <a:ext uri="{FF2B5EF4-FFF2-40B4-BE49-F238E27FC236}">
                  <a16:creationId xmlns:a16="http://schemas.microsoft.com/office/drawing/2014/main" id="{A48F8232-81F7-46F6-888E-7A7C0CC53336}"/>
                </a:ext>
              </a:extLst>
            </p:cNvPr>
            <p:cNvSpPr/>
            <p:nvPr/>
          </p:nvSpPr>
          <p:spPr>
            <a:xfrm>
              <a:off x="5902802" y="3312652"/>
              <a:ext cx="285996" cy="484112"/>
            </a:xfrm>
            <a:custGeom>
              <a:avLst/>
              <a:gdLst/>
              <a:ahLst/>
              <a:cxnLst/>
              <a:rect l="l" t="t" r="r" b="b"/>
              <a:pathLst>
                <a:path w="285996" h="484112" extrusionOk="0">
                  <a:moveTo>
                    <a:pt x="254057" y="5108"/>
                  </a:moveTo>
                  <a:lnTo>
                    <a:pt x="254057" y="5108"/>
                  </a:lnTo>
                  <a:cubicBezTo>
                    <a:pt x="281451" y="18005"/>
                    <a:pt x="293243" y="50638"/>
                    <a:pt x="280441" y="78070"/>
                  </a:cubicBezTo>
                  <a:lnTo>
                    <a:pt x="104324" y="452497"/>
                  </a:lnTo>
                  <a:cubicBezTo>
                    <a:pt x="91303" y="479872"/>
                    <a:pt x="58661" y="491645"/>
                    <a:pt x="31172" y="478882"/>
                  </a:cubicBezTo>
                  <a:lnTo>
                    <a:pt x="31172" y="478882"/>
                  </a:lnTo>
                  <a:cubicBezTo>
                    <a:pt x="3768" y="465937"/>
                    <a:pt x="-8024" y="433285"/>
                    <a:pt x="4787" y="405825"/>
                  </a:cubicBezTo>
                  <a:lnTo>
                    <a:pt x="181000" y="31397"/>
                  </a:lnTo>
                  <a:cubicBezTo>
                    <a:pt x="193973" y="4032"/>
                    <a:pt x="226615" y="-7712"/>
                    <a:pt x="254057" y="5108"/>
                  </a:cubicBezTo>
                  <a:close/>
                </a:path>
              </a:pathLst>
            </a:custGeom>
            <a:solidFill>
              <a:schemeClr val="accent4">
                <a:lumMod val="50000"/>
              </a:scheme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dirty="0">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3" name="Google Shape;3891;p27">
              <a:extLst>
                <a:ext uri="{FF2B5EF4-FFF2-40B4-BE49-F238E27FC236}">
                  <a16:creationId xmlns:a16="http://schemas.microsoft.com/office/drawing/2014/main" id="{AA16A5D6-1922-44BB-8C73-852FE948EE2A}"/>
                </a:ext>
              </a:extLst>
            </p:cNvPr>
            <p:cNvSpPr/>
            <p:nvPr/>
          </p:nvSpPr>
          <p:spPr>
            <a:xfrm>
              <a:off x="6313455" y="3087432"/>
              <a:ext cx="80390" cy="169449"/>
            </a:xfrm>
            <a:custGeom>
              <a:avLst/>
              <a:gdLst/>
              <a:ahLst/>
              <a:cxnLst/>
              <a:rect l="l" t="t" r="r" b="b"/>
              <a:pathLst>
                <a:path w="80390" h="169449" extrusionOk="0">
                  <a:moveTo>
                    <a:pt x="19145" y="0"/>
                  </a:moveTo>
                  <a:lnTo>
                    <a:pt x="80391" y="28861"/>
                  </a:lnTo>
                  <a:lnTo>
                    <a:pt x="61150" y="169450"/>
                  </a:lnTo>
                  <a:lnTo>
                    <a:pt x="0" y="140684"/>
                  </a:lnTo>
                  <a:lnTo>
                    <a:pt x="19145" y="0"/>
                  </a:lnTo>
                  <a:lnTo>
                    <a:pt x="19145" y="0"/>
                  </a:lnTo>
                  <a:close/>
                </a:path>
              </a:pathLst>
            </a:custGeom>
            <a:solidFill>
              <a:schemeClr val="bg2"/>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4" name="Google Shape;3892;p27">
              <a:extLst>
                <a:ext uri="{FF2B5EF4-FFF2-40B4-BE49-F238E27FC236}">
                  <a16:creationId xmlns:a16="http://schemas.microsoft.com/office/drawing/2014/main" id="{9F975276-608F-4952-9876-D9D76F6D1A39}"/>
                </a:ext>
              </a:extLst>
            </p:cNvPr>
            <p:cNvSpPr/>
            <p:nvPr/>
          </p:nvSpPr>
          <p:spPr>
            <a:xfrm>
              <a:off x="5848064" y="3239832"/>
              <a:ext cx="565751" cy="698280"/>
            </a:xfrm>
            <a:custGeom>
              <a:avLst/>
              <a:gdLst/>
              <a:ahLst/>
              <a:cxnLst/>
              <a:rect l="l" t="t" r="r" b="b"/>
              <a:pathLst>
                <a:path w="565751" h="698280" extrusionOk="0">
                  <a:moveTo>
                    <a:pt x="-387" y="659239"/>
                  </a:moveTo>
                  <a:cubicBezTo>
                    <a:pt x="68498" y="672069"/>
                    <a:pt x="138002" y="640094"/>
                    <a:pt x="173063" y="579419"/>
                  </a:cubicBezTo>
                  <a:lnTo>
                    <a:pt x="486341" y="40114"/>
                  </a:lnTo>
                  <a:cubicBezTo>
                    <a:pt x="493399" y="25017"/>
                    <a:pt x="486922" y="7053"/>
                    <a:pt x="471863" y="-82"/>
                  </a:cubicBezTo>
                  <a:lnTo>
                    <a:pt x="548063" y="35923"/>
                  </a:lnTo>
                  <a:cubicBezTo>
                    <a:pt x="563084" y="43095"/>
                    <a:pt x="569541" y="61012"/>
                    <a:pt x="562541" y="76118"/>
                  </a:cubicBezTo>
                  <a:lnTo>
                    <a:pt x="249644" y="615710"/>
                  </a:lnTo>
                  <a:cubicBezTo>
                    <a:pt x="206334" y="690071"/>
                    <a:pt x="113389" y="719008"/>
                    <a:pt x="35523" y="682385"/>
                  </a:cubicBezTo>
                  <a:cubicBezTo>
                    <a:pt x="22578" y="676374"/>
                    <a:pt x="10500" y="668659"/>
                    <a:pt x="-387" y="659429"/>
                  </a:cubicBezTo>
                  <a:close/>
                </a:path>
              </a:pathLst>
            </a:custGeom>
            <a:grp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sp>
          <p:nvSpPr>
            <p:cNvPr id="65" name="Google Shape;3893;p27">
              <a:extLst>
                <a:ext uri="{FF2B5EF4-FFF2-40B4-BE49-F238E27FC236}">
                  <a16:creationId xmlns:a16="http://schemas.microsoft.com/office/drawing/2014/main" id="{6FCB9B2B-FDE3-43CE-B4B3-172B9C016AA9}"/>
                </a:ext>
              </a:extLst>
            </p:cNvPr>
            <p:cNvSpPr/>
            <p:nvPr/>
          </p:nvSpPr>
          <p:spPr>
            <a:xfrm>
              <a:off x="5929026" y="3320485"/>
              <a:ext cx="262069" cy="480298"/>
            </a:xfrm>
            <a:custGeom>
              <a:avLst/>
              <a:gdLst/>
              <a:ahLst/>
              <a:cxnLst/>
              <a:rect l="l" t="t" r="r" b="b"/>
              <a:pathLst>
                <a:path w="262069" h="480298" extrusionOk="0">
                  <a:moveTo>
                    <a:pt x="213926" y="1657"/>
                  </a:moveTo>
                  <a:cubicBezTo>
                    <a:pt x="222508" y="-1105"/>
                    <a:pt x="231823" y="-562"/>
                    <a:pt x="240024" y="3181"/>
                  </a:cubicBezTo>
                  <a:cubicBezTo>
                    <a:pt x="261265" y="12706"/>
                    <a:pt x="268028" y="43472"/>
                    <a:pt x="255169" y="70904"/>
                  </a:cubicBezTo>
                  <a:lnTo>
                    <a:pt x="79147" y="445427"/>
                  </a:lnTo>
                  <a:cubicBezTo>
                    <a:pt x="66288" y="472859"/>
                    <a:pt x="38475" y="486956"/>
                    <a:pt x="17330" y="477050"/>
                  </a:cubicBezTo>
                  <a:cubicBezTo>
                    <a:pt x="9290" y="473088"/>
                    <a:pt x="2985" y="466306"/>
                    <a:pt x="-387" y="458000"/>
                  </a:cubicBezTo>
                  <a:cubicBezTo>
                    <a:pt x="15606" y="452504"/>
                    <a:pt x="28569" y="440550"/>
                    <a:pt x="35332" y="425044"/>
                  </a:cubicBezTo>
                  <a:lnTo>
                    <a:pt x="211354" y="50425"/>
                  </a:lnTo>
                  <a:cubicBezTo>
                    <a:pt x="218964" y="35300"/>
                    <a:pt x="219888" y="17688"/>
                    <a:pt x="213926" y="1848"/>
                  </a:cubicBezTo>
                  <a:close/>
                </a:path>
              </a:pathLst>
            </a:custGeom>
            <a:gr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1" i="0" u="none" strike="noStrike" cap="none">
                <a:solidFill>
                  <a:schemeClr val="accent4">
                    <a:lumMod val="75000"/>
                  </a:schemeClr>
                </a:solidFill>
                <a:latin typeface="Cavolini" panose="03000502040302020204" pitchFamily="66" charset="0"/>
                <a:cs typeface="Cavolini" panose="03000502040302020204" pitchFamily="66" charset="0"/>
                <a:sym typeface="Arial"/>
              </a:endParaRPr>
            </a:p>
          </p:txBody>
        </p:sp>
      </p:grpSp>
      <p:sp>
        <p:nvSpPr>
          <p:cNvPr id="66" name="Google Shape;3868;p27">
            <a:extLst>
              <a:ext uri="{FF2B5EF4-FFF2-40B4-BE49-F238E27FC236}">
                <a16:creationId xmlns:a16="http://schemas.microsoft.com/office/drawing/2014/main" id="{2736F982-6258-4870-B210-A77C557983D6}"/>
              </a:ext>
            </a:extLst>
          </p:cNvPr>
          <p:cNvSpPr txBox="1">
            <a:spLocks/>
          </p:cNvSpPr>
          <p:nvPr/>
        </p:nvSpPr>
        <p:spPr>
          <a:xfrm>
            <a:off x="8079323" y="4628669"/>
            <a:ext cx="1579102" cy="6957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chemeClr val="dk1"/>
              </a:buClr>
              <a:buSzPts val="3500"/>
              <a:buFont typeface="Aldrich"/>
              <a:buNone/>
              <a:defRPr sz="3500" b="1" i="0" u="none" strike="noStrike" cap="none">
                <a:solidFill>
                  <a:schemeClr val="dk1"/>
                </a:solidFill>
                <a:latin typeface="Baloo 2"/>
                <a:ea typeface="Baloo 2"/>
                <a:cs typeface="Baloo 2"/>
                <a:sym typeface="Baloo 2"/>
              </a:defRPr>
            </a:lvl1pPr>
            <a:lvl2pPr marR="0" lvl="1"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2pPr>
            <a:lvl3pPr marR="0" lvl="2"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3pPr>
            <a:lvl4pPr marR="0" lvl="3"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4pPr>
            <a:lvl5pPr marR="0" lvl="4"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5pPr>
            <a:lvl6pPr marR="0" lvl="5"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6pPr>
            <a:lvl7pPr marR="0" lvl="6"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7pPr>
            <a:lvl8pPr marR="0" lvl="7"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8pPr>
            <a:lvl9pPr marR="0" lvl="8" algn="ctr" rtl="0">
              <a:lnSpc>
                <a:spcPct val="100000"/>
              </a:lnSpc>
              <a:spcBef>
                <a:spcPts val="0"/>
              </a:spcBef>
              <a:spcAft>
                <a:spcPts val="0"/>
              </a:spcAft>
              <a:buClr>
                <a:schemeClr val="dk1"/>
              </a:buClr>
              <a:buSzPts val="3500"/>
              <a:buFont typeface="Abril Fatface"/>
              <a:buNone/>
              <a:defRPr sz="3500" b="1" i="0" u="none" strike="noStrike" cap="none">
                <a:solidFill>
                  <a:schemeClr val="dk1"/>
                </a:solidFill>
                <a:latin typeface="Abril Fatface"/>
                <a:ea typeface="Abril Fatface"/>
                <a:cs typeface="Abril Fatface"/>
                <a:sym typeface="Abril Fatface"/>
              </a:defRPr>
            </a:lvl9pPr>
          </a:lstStyle>
          <a:p>
            <a:pPr marL="457200" algn="l"/>
            <a:r>
              <a:rPr lang="en" sz="5500" dirty="0">
                <a:solidFill>
                  <a:schemeClr val="accent4">
                    <a:lumMod val="75000"/>
                  </a:schemeClr>
                </a:solidFill>
                <a:latin typeface="Cavolini" panose="03000502040302020204" pitchFamily="66" charset="0"/>
                <a:ea typeface="Gochi Hand"/>
                <a:cs typeface="Cavolini" panose="03000502040302020204" pitchFamily="66" charset="0"/>
                <a:sym typeface="Gochi Hand"/>
              </a:rPr>
              <a:t>05</a:t>
            </a:r>
          </a:p>
        </p:txBody>
      </p:sp>
      <p:sp>
        <p:nvSpPr>
          <p:cNvPr id="67" name="Google Shape;3863;p27">
            <a:extLst>
              <a:ext uri="{FF2B5EF4-FFF2-40B4-BE49-F238E27FC236}">
                <a16:creationId xmlns:a16="http://schemas.microsoft.com/office/drawing/2014/main" id="{7B9BFD96-E083-421C-ABCE-68B0984ABD96}"/>
              </a:ext>
            </a:extLst>
          </p:cNvPr>
          <p:cNvSpPr txBox="1">
            <a:spLocks/>
          </p:cNvSpPr>
          <p:nvPr/>
        </p:nvSpPr>
        <p:spPr>
          <a:xfrm>
            <a:off x="8035117" y="5253248"/>
            <a:ext cx="2729645" cy="93913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9250" algn="l" rtl="0">
              <a:lnSpc>
                <a:spcPct val="115000"/>
              </a:lnSpc>
              <a:spcBef>
                <a:spcPts val="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1pPr>
            <a:lvl2pPr marL="914400" marR="0" lvl="1"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2pPr>
            <a:lvl3pPr marL="1371600" marR="0" lvl="2"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3pPr>
            <a:lvl4pPr marL="1828800" marR="0" lvl="3"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4pPr>
            <a:lvl5pPr marL="2286000" marR="0" lvl="4"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5pPr>
            <a:lvl6pPr marL="2743200" marR="0" lvl="5"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6pPr>
            <a:lvl7pPr marL="3200400" marR="0" lvl="6"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7pPr>
            <a:lvl8pPr marL="3657600" marR="0" lvl="7" indent="-349250" algn="l" rtl="0">
              <a:lnSpc>
                <a:spcPct val="115000"/>
              </a:lnSpc>
              <a:spcBef>
                <a:spcPts val="2100"/>
              </a:spcBef>
              <a:spcAft>
                <a:spcPts val="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8pPr>
            <a:lvl9pPr marL="4114800" marR="0" lvl="8" indent="-349250" algn="l" rtl="0">
              <a:lnSpc>
                <a:spcPct val="115000"/>
              </a:lnSpc>
              <a:spcBef>
                <a:spcPts val="2100"/>
              </a:spcBef>
              <a:spcAft>
                <a:spcPts val="2100"/>
              </a:spcAft>
              <a:buClr>
                <a:schemeClr val="dk2"/>
              </a:buClr>
              <a:buSzPts val="1900"/>
              <a:buFont typeface="Gochi Hand"/>
              <a:buChar char="■"/>
              <a:defRPr sz="1900" b="0" i="0" u="none" strike="noStrike" cap="none">
                <a:solidFill>
                  <a:schemeClr val="dk2"/>
                </a:solidFill>
                <a:latin typeface="Gochi Hand"/>
                <a:ea typeface="Gochi Hand"/>
                <a:cs typeface="Gochi Hand"/>
                <a:sym typeface="Gochi Hand"/>
              </a:defRPr>
            </a:lvl9pPr>
          </a:lstStyle>
          <a:p>
            <a:pPr marL="0" indent="0" algn="ctr">
              <a:lnSpc>
                <a:spcPct val="100000"/>
              </a:lnSpc>
              <a:spcAft>
                <a:spcPts val="2100"/>
              </a:spcAft>
              <a:buFont typeface="Gochi Hand"/>
              <a:buNone/>
            </a:pPr>
            <a:r>
              <a:rPr lang="en-US" b="1" dirty="0">
                <a:latin typeface="Cavolini" panose="03000502040302020204" pitchFamily="66" charset="0"/>
                <a:cs typeface="Cavolini" panose="03000502040302020204" pitchFamily="66" charset="0"/>
              </a:rPr>
              <a:t>Careers and Career Choices</a:t>
            </a:r>
          </a:p>
        </p:txBody>
      </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19"/>
        <p:cNvGrpSpPr/>
        <p:nvPr/>
      </p:nvGrpSpPr>
      <p:grpSpPr>
        <a:xfrm>
          <a:off x="0" y="0"/>
          <a:ext cx="0" cy="0"/>
          <a:chOff x="0" y="0"/>
          <a:chExt cx="0" cy="0"/>
        </a:xfrm>
      </p:grpSpPr>
      <p:sp>
        <p:nvSpPr>
          <p:cNvPr id="3" name="Title 2">
            <a:extLst>
              <a:ext uri="{FF2B5EF4-FFF2-40B4-BE49-F238E27FC236}">
                <a16:creationId xmlns:a16="http://schemas.microsoft.com/office/drawing/2014/main" id="{851AE0DA-848B-46A8-920C-8B08FB35EAF8}"/>
              </a:ext>
            </a:extLst>
          </p:cNvPr>
          <p:cNvSpPr>
            <a:spLocks noGrp="1"/>
          </p:cNvSpPr>
          <p:nvPr>
            <p:ph type="title"/>
          </p:nvPr>
        </p:nvSpPr>
        <p:spPr>
          <a:xfrm rot="-588476">
            <a:off x="2959549" y="2200642"/>
            <a:ext cx="5536689" cy="762354"/>
          </a:xfrm>
        </p:spPr>
        <p:txBody>
          <a:bodyPr/>
          <a:lstStyle/>
          <a:p>
            <a:r>
              <a:rPr lang="en-ZA" sz="6000" dirty="0">
                <a:latin typeface="Cavolini" panose="03000502040302020204" pitchFamily="66" charset="0"/>
                <a:cs typeface="Cavolini" panose="03000502040302020204" pitchFamily="66" charset="0"/>
              </a:rPr>
              <a:t>But to start with…</a:t>
            </a:r>
            <a:br>
              <a:rPr lang="en-ZA" sz="6000" dirty="0">
                <a:latin typeface="Cavolini" panose="03000502040302020204" pitchFamily="66" charset="0"/>
                <a:cs typeface="Cavolini" panose="03000502040302020204" pitchFamily="66" charset="0"/>
              </a:rPr>
            </a:br>
            <a:r>
              <a:rPr lang="en-ZA" sz="3600" dirty="0">
                <a:latin typeface="Cavolini" panose="03000502040302020204" pitchFamily="66" charset="0"/>
                <a:cs typeface="Cavolini" panose="03000502040302020204" pitchFamily="66" charset="0"/>
              </a:rPr>
              <a:t>(and this important!)</a:t>
            </a:r>
            <a:endParaRPr lang="en-ZA" sz="6000" dirty="0">
              <a:latin typeface="Cavolini" panose="03000502040302020204" pitchFamily="66" charset="0"/>
              <a:cs typeface="Cavolini" panose="03000502040302020204" pitchFamily="66" charset="0"/>
            </a:endParaRPr>
          </a:p>
        </p:txBody>
      </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25"/>
        <p:cNvGrpSpPr/>
        <p:nvPr/>
      </p:nvGrpSpPr>
      <p:grpSpPr>
        <a:xfrm>
          <a:off x="0" y="0"/>
          <a:ext cx="0" cy="0"/>
          <a:chOff x="0" y="0"/>
          <a:chExt cx="0" cy="0"/>
        </a:xfrm>
      </p:grpSpPr>
      <p:sp>
        <p:nvSpPr>
          <p:cNvPr id="3926" name="Google Shape;3926;p29"/>
          <p:cNvSpPr txBox="1">
            <a:spLocks noGrp="1"/>
          </p:cNvSpPr>
          <p:nvPr>
            <p:ph type="title"/>
          </p:nvPr>
        </p:nvSpPr>
        <p:spPr>
          <a:xfrm>
            <a:off x="267348" y="628012"/>
            <a:ext cx="1946463" cy="4216704"/>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en" dirty="0">
                <a:latin typeface="Cavolini" panose="03000502040302020204" pitchFamily="66" charset="0"/>
                <a:cs typeface="Cavolini" panose="03000502040302020204" pitchFamily="66" charset="0"/>
              </a:rPr>
              <a:t>A clean slate in Grade 8 </a:t>
            </a:r>
            <a:endParaRPr dirty="0">
              <a:latin typeface="Cavolini" panose="03000502040302020204" pitchFamily="66" charset="0"/>
              <a:cs typeface="Cavolini" panose="03000502040302020204" pitchFamily="66" charset="0"/>
            </a:endParaRPr>
          </a:p>
        </p:txBody>
      </p:sp>
      <p:pic>
        <p:nvPicPr>
          <p:cNvPr id="1028" name="Picture 4" descr="Start FRESH today with a clean slate! Make it count! MorningInspiration  ThursdayThoughts | Sandi Krakowski | Scoopnest">
            <a:extLst>
              <a:ext uri="{FF2B5EF4-FFF2-40B4-BE49-F238E27FC236}">
                <a16:creationId xmlns:a16="http://schemas.microsoft.com/office/drawing/2014/main" id="{5635BC42-920C-419B-A718-E9F725C066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0431" y="314006"/>
            <a:ext cx="8570495" cy="622998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41"/>
        <p:cNvGrpSpPr/>
        <p:nvPr/>
      </p:nvGrpSpPr>
      <p:grpSpPr>
        <a:xfrm>
          <a:off x="0" y="0"/>
          <a:ext cx="0" cy="0"/>
          <a:chOff x="0" y="0"/>
          <a:chExt cx="0" cy="0"/>
        </a:xfrm>
      </p:grpSpPr>
      <p:pic>
        <p:nvPicPr>
          <p:cNvPr id="2050" name="Picture 2" descr="Quotes about Fresh start in life (17 quotes)">
            <a:extLst>
              <a:ext uri="{FF2B5EF4-FFF2-40B4-BE49-F238E27FC236}">
                <a16:creationId xmlns:a16="http://schemas.microsoft.com/office/drawing/2014/main" id="{788F6C7A-0B64-4A4E-876C-EA331065A6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363" y="1160046"/>
            <a:ext cx="4800600" cy="47625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3964"/>
        <p:cNvGrpSpPr/>
        <p:nvPr/>
      </p:nvGrpSpPr>
      <p:grpSpPr>
        <a:xfrm>
          <a:off x="0" y="0"/>
          <a:ext cx="0" cy="0"/>
          <a:chOff x="0" y="0"/>
          <a:chExt cx="0" cy="0"/>
        </a:xfrm>
      </p:grpSpPr>
      <p:sp>
        <p:nvSpPr>
          <p:cNvPr id="3965" name="Google Shape;3965;p34"/>
          <p:cNvSpPr txBox="1">
            <a:spLocks noGrp="1"/>
          </p:cNvSpPr>
          <p:nvPr>
            <p:ph type="title"/>
          </p:nvPr>
        </p:nvSpPr>
        <p:spPr>
          <a:xfrm>
            <a:off x="849425" y="2240400"/>
            <a:ext cx="4458300" cy="23772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 sz="4800" dirty="0">
                <a:solidFill>
                  <a:schemeClr val="lt1"/>
                </a:solidFill>
                <a:latin typeface="Cavolini" panose="03000502040302020204" pitchFamily="66" charset="0"/>
                <a:cs typeface="Cavolini" panose="03000502040302020204" pitchFamily="66" charset="0"/>
              </a:rPr>
              <a:t>Time for a game…</a:t>
            </a:r>
            <a:endParaRPr sz="4800" dirty="0">
              <a:solidFill>
                <a:schemeClr val="lt1"/>
              </a:solidFill>
              <a:latin typeface="Cavolini" panose="03000502040302020204" pitchFamily="66" charset="0"/>
              <a:cs typeface="Cavolini" panose="03000502040302020204" pitchFamily="66" charset="0"/>
            </a:endParaRPr>
          </a:p>
        </p:txBody>
      </p:sp>
      <p:pic>
        <p:nvPicPr>
          <p:cNvPr id="3966" name="Google Shape;3966;p34"/>
          <p:cNvPicPr preferRelativeResize="0"/>
          <p:nvPr/>
        </p:nvPicPr>
        <p:blipFill rotWithShape="1">
          <a:blip r:embed="rId3">
            <a:alphaModFix/>
          </a:blip>
          <a:srcRect l="41121" t="18819" r="4527" b="6648"/>
          <a:stretch/>
        </p:blipFill>
        <p:spPr>
          <a:xfrm>
            <a:off x="5543550" y="222975"/>
            <a:ext cx="6438900" cy="6412200"/>
          </a:xfrm>
          <a:prstGeom prst="teardrop">
            <a:avLst>
              <a:gd name="adj" fmla="val 100000"/>
            </a:avLst>
          </a:prstGeom>
          <a:noFill/>
          <a:ln>
            <a:noFill/>
          </a:ln>
        </p:spPr>
      </p:pic>
      <p:grpSp>
        <p:nvGrpSpPr>
          <p:cNvPr id="3967" name="Google Shape;3967;p34"/>
          <p:cNvGrpSpPr/>
          <p:nvPr/>
        </p:nvGrpSpPr>
        <p:grpSpPr>
          <a:xfrm>
            <a:off x="7332906" y="5338665"/>
            <a:ext cx="4925970" cy="1710276"/>
            <a:chOff x="7332906" y="5338665"/>
            <a:chExt cx="4925970" cy="1710276"/>
          </a:xfrm>
        </p:grpSpPr>
        <p:grpSp>
          <p:nvGrpSpPr>
            <p:cNvPr id="3968" name="Google Shape;3968;p34"/>
            <p:cNvGrpSpPr/>
            <p:nvPr/>
          </p:nvGrpSpPr>
          <p:grpSpPr>
            <a:xfrm>
              <a:off x="9381196" y="5338665"/>
              <a:ext cx="2707325" cy="1707379"/>
              <a:chOff x="6723350" y="566875"/>
              <a:chExt cx="1552188" cy="1732500"/>
            </a:xfrm>
          </p:grpSpPr>
          <p:cxnSp>
            <p:nvCxnSpPr>
              <p:cNvPr id="3969" name="Google Shape;3969;p34"/>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0" name="Google Shape;3970;p34"/>
              <p:cNvCxnSpPr/>
              <p:nvPr/>
            </p:nvCxnSpPr>
            <p:spPr>
              <a:xfrm>
                <a:off x="6945091"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1" name="Google Shape;3971;p34"/>
              <p:cNvCxnSpPr/>
              <p:nvPr/>
            </p:nvCxnSpPr>
            <p:spPr>
              <a:xfrm>
                <a:off x="7166832"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2" name="Google Shape;3972;p34"/>
              <p:cNvCxnSpPr/>
              <p:nvPr/>
            </p:nvCxnSpPr>
            <p:spPr>
              <a:xfrm>
                <a:off x="7388573"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3" name="Google Shape;3973;p34"/>
              <p:cNvCxnSpPr/>
              <p:nvPr/>
            </p:nvCxnSpPr>
            <p:spPr>
              <a:xfrm>
                <a:off x="7610314"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4" name="Google Shape;3974;p34"/>
              <p:cNvCxnSpPr/>
              <p:nvPr/>
            </p:nvCxnSpPr>
            <p:spPr>
              <a:xfrm>
                <a:off x="7832055"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5" name="Google Shape;3975;p34"/>
              <p:cNvCxnSpPr/>
              <p:nvPr/>
            </p:nvCxnSpPr>
            <p:spPr>
              <a:xfrm>
                <a:off x="8053796"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6" name="Google Shape;3976;p34"/>
              <p:cNvCxnSpPr/>
              <p:nvPr/>
            </p:nvCxnSpPr>
            <p:spPr>
              <a:xfrm>
                <a:off x="8275538" y="566875"/>
                <a:ext cx="0" cy="1732500"/>
              </a:xfrm>
              <a:prstGeom prst="straightConnector1">
                <a:avLst/>
              </a:prstGeom>
              <a:noFill/>
              <a:ln w="9525" cap="flat" cmpd="sng">
                <a:solidFill>
                  <a:schemeClr val="lt1"/>
                </a:solidFill>
                <a:prstDash val="solid"/>
                <a:round/>
                <a:headEnd type="none" w="med" len="med"/>
                <a:tailEnd type="none" w="med" len="med"/>
              </a:ln>
            </p:spPr>
          </p:cxnSp>
        </p:grpSp>
        <p:grpSp>
          <p:nvGrpSpPr>
            <p:cNvPr id="3977" name="Google Shape;3977;p34"/>
            <p:cNvGrpSpPr/>
            <p:nvPr/>
          </p:nvGrpSpPr>
          <p:grpSpPr>
            <a:xfrm rot="5400000">
              <a:off x="9215748" y="3613047"/>
              <a:ext cx="1160286" cy="4925970"/>
              <a:chOff x="6723350" y="566874"/>
              <a:chExt cx="665225" cy="2824200"/>
            </a:xfrm>
          </p:grpSpPr>
          <p:cxnSp>
            <p:nvCxnSpPr>
              <p:cNvPr id="3978" name="Google Shape;3978;p34"/>
              <p:cNvCxnSpPr/>
              <p:nvPr/>
            </p:nvCxnSpPr>
            <p:spPr>
              <a:xfrm>
                <a:off x="6723350" y="566875"/>
                <a:ext cx="0" cy="1732500"/>
              </a:xfrm>
              <a:prstGeom prst="straightConnector1">
                <a:avLst/>
              </a:prstGeom>
              <a:noFill/>
              <a:ln w="9525" cap="flat" cmpd="sng">
                <a:solidFill>
                  <a:schemeClr val="lt1"/>
                </a:solidFill>
                <a:prstDash val="solid"/>
                <a:round/>
                <a:headEnd type="none" w="med" len="med"/>
                <a:tailEnd type="none" w="med" len="med"/>
              </a:ln>
            </p:spPr>
          </p:cxnSp>
          <p:cxnSp>
            <p:nvCxnSpPr>
              <p:cNvPr id="3979" name="Google Shape;3979;p34"/>
              <p:cNvCxnSpPr/>
              <p:nvPr/>
            </p:nvCxnSpPr>
            <p:spPr>
              <a:xfrm rot="-5400000" flipH="1">
                <a:off x="5972191" y="1539775"/>
                <a:ext cx="1957200" cy="11400"/>
              </a:xfrm>
              <a:prstGeom prst="straightConnector1">
                <a:avLst/>
              </a:prstGeom>
              <a:noFill/>
              <a:ln w="9525" cap="flat" cmpd="sng">
                <a:solidFill>
                  <a:schemeClr val="lt1"/>
                </a:solidFill>
                <a:prstDash val="solid"/>
                <a:round/>
                <a:headEnd type="none" w="med" len="med"/>
                <a:tailEnd type="none" w="med" len="med"/>
              </a:ln>
            </p:spPr>
          </p:cxnSp>
          <p:cxnSp>
            <p:nvCxnSpPr>
              <p:cNvPr id="3980" name="Google Shape;3980;p34"/>
              <p:cNvCxnSpPr/>
              <p:nvPr/>
            </p:nvCxnSpPr>
            <p:spPr>
              <a:xfrm rot="-5400000" flipH="1">
                <a:off x="5842182" y="1891525"/>
                <a:ext cx="2658300" cy="9000"/>
              </a:xfrm>
              <a:prstGeom prst="straightConnector1">
                <a:avLst/>
              </a:prstGeom>
              <a:noFill/>
              <a:ln w="9525" cap="flat" cmpd="sng">
                <a:solidFill>
                  <a:schemeClr val="lt1"/>
                </a:solidFill>
                <a:prstDash val="solid"/>
                <a:round/>
                <a:headEnd type="none" w="med" len="med"/>
                <a:tailEnd type="none" w="med" len="med"/>
              </a:ln>
            </p:spPr>
          </p:cxnSp>
          <p:cxnSp>
            <p:nvCxnSpPr>
              <p:cNvPr id="3981" name="Google Shape;3981;p34"/>
              <p:cNvCxnSpPr/>
              <p:nvPr/>
            </p:nvCxnSpPr>
            <p:spPr>
              <a:xfrm rot="5400000">
                <a:off x="5976475" y="1978974"/>
                <a:ext cx="2824200" cy="0"/>
              </a:xfrm>
              <a:prstGeom prst="straightConnector1">
                <a:avLst/>
              </a:prstGeom>
              <a:noFill/>
              <a:ln w="9525" cap="flat" cmpd="sng">
                <a:solidFill>
                  <a:schemeClr val="lt1"/>
                </a:solidFill>
                <a:prstDash val="solid"/>
                <a:round/>
                <a:headEnd type="none" w="med" len="med"/>
                <a:tailEnd type="none" w="med" len="med"/>
              </a:ln>
            </p:spPr>
          </p:cxnSp>
        </p:grpSp>
        <p:cxnSp>
          <p:nvCxnSpPr>
            <p:cNvPr id="3982" name="Google Shape;3982;p34"/>
            <p:cNvCxnSpPr/>
            <p:nvPr/>
          </p:nvCxnSpPr>
          <p:spPr>
            <a:xfrm>
              <a:off x="8969752" y="5726507"/>
              <a:ext cx="0" cy="1319400"/>
            </a:xfrm>
            <a:prstGeom prst="straightConnector1">
              <a:avLst/>
            </a:prstGeom>
            <a:noFill/>
            <a:ln w="9525" cap="flat" cmpd="sng">
              <a:solidFill>
                <a:schemeClr val="lt1"/>
              </a:solidFill>
              <a:prstDash val="solid"/>
              <a:round/>
              <a:headEnd type="none" w="med" len="med"/>
              <a:tailEnd type="none" w="med" len="med"/>
            </a:ln>
          </p:spPr>
        </p:cxnSp>
        <p:cxnSp>
          <p:nvCxnSpPr>
            <p:cNvPr id="3983" name="Google Shape;3983;p34"/>
            <p:cNvCxnSpPr/>
            <p:nvPr/>
          </p:nvCxnSpPr>
          <p:spPr>
            <a:xfrm>
              <a:off x="8577275" y="6017475"/>
              <a:ext cx="600" cy="1028400"/>
            </a:xfrm>
            <a:prstGeom prst="straightConnector1">
              <a:avLst/>
            </a:prstGeom>
            <a:noFill/>
            <a:ln w="9525" cap="flat" cmpd="sng">
              <a:solidFill>
                <a:schemeClr val="lt1"/>
              </a:solidFill>
              <a:prstDash val="solid"/>
              <a:round/>
              <a:headEnd type="none" w="med" len="med"/>
              <a:tailEnd type="none" w="med" len="med"/>
            </a:ln>
          </p:spPr>
        </p:cxnSp>
        <p:cxnSp>
          <p:nvCxnSpPr>
            <p:cNvPr id="3984" name="Google Shape;3984;p34"/>
            <p:cNvCxnSpPr/>
            <p:nvPr/>
          </p:nvCxnSpPr>
          <p:spPr>
            <a:xfrm>
              <a:off x="8185950" y="5723541"/>
              <a:ext cx="0" cy="1325400"/>
            </a:xfrm>
            <a:prstGeom prst="straightConnector1">
              <a:avLst/>
            </a:prstGeom>
            <a:noFill/>
            <a:ln w="9525" cap="flat" cmpd="sng">
              <a:solidFill>
                <a:schemeClr val="lt1"/>
              </a:solidFill>
              <a:prstDash val="solid"/>
              <a:round/>
              <a:headEnd type="none" w="med" len="med"/>
              <a:tailEnd type="none" w="med" len="med"/>
            </a:ln>
          </p:spPr>
        </p:cxnSp>
        <p:cxnSp>
          <p:nvCxnSpPr>
            <p:cNvPr id="3985" name="Google Shape;3985;p34"/>
            <p:cNvCxnSpPr/>
            <p:nvPr/>
          </p:nvCxnSpPr>
          <p:spPr>
            <a:xfrm>
              <a:off x="7794050" y="6019875"/>
              <a:ext cx="9600" cy="1010100"/>
            </a:xfrm>
            <a:prstGeom prst="straightConnector1">
              <a:avLst/>
            </a:prstGeom>
            <a:noFill/>
            <a:ln w="9525" cap="flat" cmpd="sng">
              <a:solidFill>
                <a:schemeClr val="lt1"/>
              </a:solidFill>
              <a:prstDash val="solid"/>
              <a:round/>
              <a:headEnd type="none" w="med" len="med"/>
              <a:tailEnd type="none" w="med" len="med"/>
            </a:ln>
          </p:spPr>
        </p:cxnSp>
        <p:cxnSp>
          <p:nvCxnSpPr>
            <p:cNvPr id="3986" name="Google Shape;3986;p34"/>
            <p:cNvCxnSpPr/>
            <p:nvPr/>
          </p:nvCxnSpPr>
          <p:spPr>
            <a:xfrm>
              <a:off x="7402150" y="6298675"/>
              <a:ext cx="0" cy="567000"/>
            </a:xfrm>
            <a:prstGeom prst="straightConnector1">
              <a:avLst/>
            </a:prstGeom>
            <a:noFill/>
            <a:ln w="9525" cap="flat" cmpd="sng">
              <a:solidFill>
                <a:schemeClr val="lt1"/>
              </a:solidFill>
              <a:prstDash val="solid"/>
              <a:round/>
              <a:headEnd type="none" w="med" len="med"/>
              <a:tailEnd type="none" w="med" len="med"/>
            </a:ln>
          </p:spPr>
        </p:cxnSp>
      </p:grpSp>
      <p:grpSp>
        <p:nvGrpSpPr>
          <p:cNvPr id="3987" name="Google Shape;3987;p34"/>
          <p:cNvGrpSpPr/>
          <p:nvPr/>
        </p:nvGrpSpPr>
        <p:grpSpPr>
          <a:xfrm>
            <a:off x="4846125" y="3008205"/>
            <a:ext cx="1249875" cy="3468764"/>
            <a:chOff x="5719761" y="2390679"/>
            <a:chExt cx="747712" cy="2075116"/>
          </a:xfrm>
        </p:grpSpPr>
        <p:sp>
          <p:nvSpPr>
            <p:cNvPr id="3988" name="Google Shape;3988;p34"/>
            <p:cNvSpPr/>
            <p:nvPr/>
          </p:nvSpPr>
          <p:spPr>
            <a:xfrm>
              <a:off x="6215625" y="2390775"/>
              <a:ext cx="251848" cy="516540"/>
            </a:xfrm>
            <a:custGeom>
              <a:avLst/>
              <a:gdLst/>
              <a:ahLst/>
              <a:cxnLst/>
              <a:rect l="l" t="t" r="r" b="b"/>
              <a:pathLst>
                <a:path w="251848" h="516540" extrusionOk="0">
                  <a:moveTo>
                    <a:pt x="247454" y="37749"/>
                  </a:moveTo>
                  <a:lnTo>
                    <a:pt x="247454" y="37178"/>
                  </a:lnTo>
                  <a:cubicBezTo>
                    <a:pt x="248883" y="23176"/>
                    <a:pt x="250217" y="10698"/>
                    <a:pt x="251455" y="-160"/>
                  </a:cubicBezTo>
                  <a:lnTo>
                    <a:pt x="246311" y="2316"/>
                  </a:lnTo>
                  <a:cubicBezTo>
                    <a:pt x="241072" y="4888"/>
                    <a:pt x="235643" y="7745"/>
                    <a:pt x="229833" y="10889"/>
                  </a:cubicBezTo>
                  <a:cubicBezTo>
                    <a:pt x="177674" y="46236"/>
                    <a:pt x="131630" y="89860"/>
                    <a:pt x="93530" y="140048"/>
                  </a:cubicBezTo>
                  <a:cubicBezTo>
                    <a:pt x="72747" y="166384"/>
                    <a:pt x="54116" y="194350"/>
                    <a:pt x="37809" y="223677"/>
                  </a:cubicBezTo>
                  <a:cubicBezTo>
                    <a:pt x="34380" y="230154"/>
                    <a:pt x="31142" y="236917"/>
                    <a:pt x="28284" y="243870"/>
                  </a:cubicBezTo>
                  <a:lnTo>
                    <a:pt x="26855" y="246918"/>
                  </a:lnTo>
                  <a:cubicBezTo>
                    <a:pt x="13435" y="277141"/>
                    <a:pt x="4853" y="309278"/>
                    <a:pt x="1423" y="342168"/>
                  </a:cubicBezTo>
                  <a:cubicBezTo>
                    <a:pt x="-2968" y="384335"/>
                    <a:pt x="614" y="426960"/>
                    <a:pt x="11996" y="467803"/>
                  </a:cubicBezTo>
                  <a:cubicBezTo>
                    <a:pt x="46096" y="483900"/>
                    <a:pt x="80005" y="500188"/>
                    <a:pt x="114009" y="516380"/>
                  </a:cubicBezTo>
                  <a:cubicBezTo>
                    <a:pt x="182113" y="451896"/>
                    <a:pt x="209259" y="391412"/>
                    <a:pt x="221165" y="348740"/>
                  </a:cubicBezTo>
                  <a:cubicBezTo>
                    <a:pt x="224861" y="335786"/>
                    <a:pt x="227576" y="322575"/>
                    <a:pt x="229261" y="309212"/>
                  </a:cubicBezTo>
                  <a:cubicBezTo>
                    <a:pt x="233643" y="276446"/>
                    <a:pt x="233167" y="239012"/>
                    <a:pt x="237548" y="165194"/>
                  </a:cubicBezTo>
                  <a:cubicBezTo>
                    <a:pt x="238691" y="145191"/>
                    <a:pt x="240025" y="126236"/>
                    <a:pt x="241358" y="108615"/>
                  </a:cubicBezTo>
                  <a:cubicBezTo>
                    <a:pt x="242025" y="99662"/>
                    <a:pt x="242692" y="91089"/>
                    <a:pt x="243454" y="82898"/>
                  </a:cubicBezTo>
                  <a:close/>
                </a:path>
              </a:pathLst>
            </a:custGeom>
            <a:solidFill>
              <a:srgbClr val="F8A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89" name="Google Shape;3989;p34"/>
            <p:cNvSpPr/>
            <p:nvPr/>
          </p:nvSpPr>
          <p:spPr>
            <a:xfrm>
              <a:off x="5719761" y="3385756"/>
              <a:ext cx="482250" cy="1078801"/>
            </a:xfrm>
            <a:custGeom>
              <a:avLst/>
              <a:gdLst/>
              <a:ahLst/>
              <a:cxnLst/>
              <a:rect l="l" t="t" r="r" b="b"/>
              <a:pathLst>
                <a:path w="482250" h="1078801" extrusionOk="0">
                  <a:moveTo>
                    <a:pt x="-394" y="1045304"/>
                  </a:moveTo>
                  <a:cubicBezTo>
                    <a:pt x="19151" y="850632"/>
                    <a:pt x="54965" y="657931"/>
                    <a:pt x="106667" y="469232"/>
                  </a:cubicBezTo>
                  <a:cubicBezTo>
                    <a:pt x="151158" y="309402"/>
                    <a:pt x="205917" y="152611"/>
                    <a:pt x="270592" y="-160"/>
                  </a:cubicBezTo>
                  <a:lnTo>
                    <a:pt x="481857" y="83850"/>
                  </a:lnTo>
                  <a:cubicBezTo>
                    <a:pt x="384292" y="426941"/>
                    <a:pt x="254457" y="760030"/>
                    <a:pt x="94094" y="1078641"/>
                  </a:cubicBezTo>
                  <a:close/>
                </a:path>
              </a:pathLst>
            </a:custGeom>
            <a:solidFill>
              <a:srgbClr val="A4411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0" name="Google Shape;3990;p34"/>
            <p:cNvSpPr/>
            <p:nvPr/>
          </p:nvSpPr>
          <p:spPr>
            <a:xfrm>
              <a:off x="5990081" y="2852166"/>
              <a:ext cx="344233" cy="617410"/>
            </a:xfrm>
            <a:custGeom>
              <a:avLst/>
              <a:gdLst/>
              <a:ahLst/>
              <a:cxnLst/>
              <a:rect l="l" t="t" r="r" b="b"/>
              <a:pathLst>
                <a:path w="344233" h="617410" extrusionOk="0">
                  <a:moveTo>
                    <a:pt x="210871" y="617250"/>
                  </a:moveTo>
                  <a:lnTo>
                    <a:pt x="-394" y="533144"/>
                  </a:lnTo>
                  <a:cubicBezTo>
                    <a:pt x="31896" y="455611"/>
                    <a:pt x="64948" y="380744"/>
                    <a:pt x="97904" y="306354"/>
                  </a:cubicBezTo>
                  <a:cubicBezTo>
                    <a:pt x="154197" y="179005"/>
                    <a:pt x="204870" y="74230"/>
                    <a:pt x="242017" y="-160"/>
                  </a:cubicBezTo>
                  <a:lnTo>
                    <a:pt x="343840" y="32225"/>
                  </a:lnTo>
                  <a:cubicBezTo>
                    <a:pt x="311893" y="218591"/>
                    <a:pt x="270564" y="403233"/>
                    <a:pt x="220015" y="585436"/>
                  </a:cubicBezTo>
                  <a:cubicBezTo>
                    <a:pt x="216966" y="596105"/>
                    <a:pt x="214300" y="606677"/>
                    <a:pt x="210871" y="617250"/>
                  </a:cubicBezTo>
                  <a:close/>
                </a:path>
              </a:pathLst>
            </a:custGeom>
            <a:solidFill>
              <a:srgbClr val="CCCCC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1" name="Google Shape;3991;p34"/>
            <p:cNvSpPr/>
            <p:nvPr/>
          </p:nvSpPr>
          <p:spPr>
            <a:xfrm>
              <a:off x="6073139" y="2883217"/>
              <a:ext cx="260032" cy="566546"/>
            </a:xfrm>
            <a:custGeom>
              <a:avLst/>
              <a:gdLst/>
              <a:ahLst/>
              <a:cxnLst/>
              <a:rect l="l" t="t" r="r" b="b"/>
              <a:pathLst>
                <a:path w="260032" h="566546" extrusionOk="0">
                  <a:moveTo>
                    <a:pt x="77616" y="566387"/>
                  </a:moveTo>
                  <a:lnTo>
                    <a:pt x="-394" y="535335"/>
                  </a:lnTo>
                  <a:cubicBezTo>
                    <a:pt x="30658" y="459135"/>
                    <a:pt x="61233" y="385031"/>
                    <a:pt x="91808" y="311212"/>
                  </a:cubicBezTo>
                  <a:cubicBezTo>
                    <a:pt x="145053" y="182529"/>
                    <a:pt x="190868" y="75849"/>
                    <a:pt x="223825" y="-160"/>
                  </a:cubicBezTo>
                  <a:cubicBezTo>
                    <a:pt x="235731" y="2221"/>
                    <a:pt x="247637" y="4412"/>
                    <a:pt x="259639" y="6602"/>
                  </a:cubicBezTo>
                  <a:cubicBezTo>
                    <a:pt x="258019" y="16127"/>
                    <a:pt x="256305" y="25652"/>
                    <a:pt x="254685" y="35177"/>
                  </a:cubicBezTo>
                  <a:cubicBezTo>
                    <a:pt x="206108" y="190816"/>
                    <a:pt x="150482" y="359694"/>
                    <a:pt x="87045" y="540002"/>
                  </a:cubicBezTo>
                  <a:cubicBezTo>
                    <a:pt x="83616" y="548670"/>
                    <a:pt x="80759" y="557624"/>
                    <a:pt x="77616" y="566387"/>
                  </a:cubicBezTo>
                  <a:close/>
                </a:path>
              </a:pathLst>
            </a:custGeom>
            <a:solidFill>
              <a:srgbClr val="E6E6E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2" name="Google Shape;3992;p34"/>
            <p:cNvSpPr/>
            <p:nvPr/>
          </p:nvSpPr>
          <p:spPr>
            <a:xfrm>
              <a:off x="5723191" y="3418808"/>
              <a:ext cx="428148" cy="1026033"/>
            </a:xfrm>
            <a:custGeom>
              <a:avLst/>
              <a:gdLst/>
              <a:ahLst/>
              <a:cxnLst/>
              <a:rect l="l" t="t" r="r" b="b"/>
              <a:pathLst>
                <a:path w="428148" h="1026033" extrusionOk="0">
                  <a:moveTo>
                    <a:pt x="-394" y="1013585"/>
                  </a:moveTo>
                  <a:cubicBezTo>
                    <a:pt x="61900" y="791843"/>
                    <a:pt x="123431" y="605439"/>
                    <a:pt x="171723" y="468755"/>
                  </a:cubicBezTo>
                  <a:cubicBezTo>
                    <a:pt x="231921" y="297305"/>
                    <a:pt x="290404" y="146906"/>
                    <a:pt x="348030" y="4221"/>
                  </a:cubicBezTo>
                  <a:lnTo>
                    <a:pt x="348030" y="4221"/>
                  </a:lnTo>
                  <a:lnTo>
                    <a:pt x="349745" y="-160"/>
                  </a:lnTo>
                  <a:lnTo>
                    <a:pt x="427755" y="30891"/>
                  </a:lnTo>
                  <a:cubicBezTo>
                    <a:pt x="427278" y="32320"/>
                    <a:pt x="426707" y="33844"/>
                    <a:pt x="426135" y="35273"/>
                  </a:cubicBezTo>
                  <a:lnTo>
                    <a:pt x="426135" y="35273"/>
                  </a:lnTo>
                  <a:cubicBezTo>
                    <a:pt x="291261" y="415320"/>
                    <a:pt x="155340" y="749648"/>
                    <a:pt x="34849" y="1025873"/>
                  </a:cubicBezTo>
                  <a:close/>
                </a:path>
              </a:pathLst>
            </a:custGeom>
            <a:solidFill>
              <a:srgbClr val="C15D4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3" name="Google Shape;3993;p34"/>
            <p:cNvSpPr/>
            <p:nvPr/>
          </p:nvSpPr>
          <p:spPr>
            <a:xfrm>
              <a:off x="5722714" y="3460051"/>
              <a:ext cx="482441" cy="1005744"/>
            </a:xfrm>
            <a:custGeom>
              <a:avLst/>
              <a:gdLst/>
              <a:ahLst/>
              <a:cxnLst/>
              <a:rect l="l" t="t" r="r" b="b"/>
              <a:pathLst>
                <a:path w="482441" h="1005744" extrusionOk="0">
                  <a:moveTo>
                    <a:pt x="-394" y="972152"/>
                  </a:moveTo>
                  <a:cubicBezTo>
                    <a:pt x="-347" y="971770"/>
                    <a:pt x="-347" y="971390"/>
                    <a:pt x="-394" y="971009"/>
                  </a:cubicBezTo>
                  <a:lnTo>
                    <a:pt x="66281" y="994630"/>
                  </a:lnTo>
                  <a:cubicBezTo>
                    <a:pt x="226853" y="676048"/>
                    <a:pt x="356841" y="342968"/>
                    <a:pt x="454520" y="-160"/>
                  </a:cubicBezTo>
                  <a:lnTo>
                    <a:pt x="482047" y="10793"/>
                  </a:lnTo>
                  <a:cubicBezTo>
                    <a:pt x="384330" y="353903"/>
                    <a:pt x="254333" y="686992"/>
                    <a:pt x="93808" y="1005584"/>
                  </a:cubicBezTo>
                  <a:close/>
                </a:path>
              </a:pathLst>
            </a:custGeom>
            <a:solidFill>
              <a:srgbClr val="752C1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4" name="Google Shape;3994;p34"/>
            <p:cNvSpPr/>
            <p:nvPr/>
          </p:nvSpPr>
          <p:spPr>
            <a:xfrm>
              <a:off x="6177342" y="2876835"/>
              <a:ext cx="160686" cy="593883"/>
            </a:xfrm>
            <a:custGeom>
              <a:avLst/>
              <a:gdLst/>
              <a:ahLst/>
              <a:cxnLst/>
              <a:rect l="l" t="t" r="r" b="b"/>
              <a:pathLst>
                <a:path w="160686" h="593883" extrusionOk="0">
                  <a:moveTo>
                    <a:pt x="27038" y="593723"/>
                  </a:moveTo>
                  <a:lnTo>
                    <a:pt x="-394" y="582769"/>
                  </a:lnTo>
                  <a:cubicBezTo>
                    <a:pt x="2654" y="572292"/>
                    <a:pt x="5607" y="561624"/>
                    <a:pt x="8559" y="550956"/>
                  </a:cubicBezTo>
                  <a:cubicBezTo>
                    <a:pt x="59128" y="369467"/>
                    <a:pt x="100457" y="185520"/>
                    <a:pt x="132384" y="-160"/>
                  </a:cubicBezTo>
                  <a:lnTo>
                    <a:pt x="160293" y="8698"/>
                  </a:lnTo>
                  <a:cubicBezTo>
                    <a:pt x="128355" y="195064"/>
                    <a:pt x="87026" y="379706"/>
                    <a:pt x="36468" y="561910"/>
                  </a:cubicBezTo>
                  <a:cubicBezTo>
                    <a:pt x="32658" y="572578"/>
                    <a:pt x="29705" y="583246"/>
                    <a:pt x="27038" y="593723"/>
                  </a:cubicBezTo>
                  <a:close/>
                </a:path>
              </a:pathLst>
            </a:custGeom>
            <a:solidFill>
              <a:srgbClr val="9999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5" name="Google Shape;3995;p34"/>
            <p:cNvSpPr/>
            <p:nvPr/>
          </p:nvSpPr>
          <p:spPr>
            <a:xfrm>
              <a:off x="6023609" y="3301269"/>
              <a:ext cx="204978" cy="81534"/>
            </a:xfrm>
            <a:custGeom>
              <a:avLst/>
              <a:gdLst/>
              <a:ahLst/>
              <a:cxnLst/>
              <a:rect l="l" t="t" r="r" b="b"/>
              <a:pathLst>
                <a:path w="204978" h="81534" extrusionOk="0">
                  <a:moveTo>
                    <a:pt x="204978" y="81534"/>
                  </a:moveTo>
                  <a:lnTo>
                    <a:pt x="0" y="0"/>
                  </a:lnTo>
                </a:path>
              </a:pathLst>
            </a:custGeom>
            <a:noFill/>
            <a:ln w="19050" cap="flat" cmpd="sng">
              <a:solidFill>
                <a:srgbClr val="999999"/>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6" name="Google Shape;3996;p34"/>
            <p:cNvSpPr/>
            <p:nvPr/>
          </p:nvSpPr>
          <p:spPr>
            <a:xfrm>
              <a:off x="6231344" y="2391155"/>
              <a:ext cx="236035" cy="443674"/>
            </a:xfrm>
            <a:custGeom>
              <a:avLst/>
              <a:gdLst/>
              <a:ahLst/>
              <a:cxnLst/>
              <a:rect l="l" t="t" r="r" b="b"/>
              <a:pathLst>
                <a:path w="236035" h="443674" extrusionOk="0">
                  <a:moveTo>
                    <a:pt x="59809" y="443514"/>
                  </a:moveTo>
                  <a:cubicBezTo>
                    <a:pt x="36664" y="422454"/>
                    <a:pt x="19071" y="396023"/>
                    <a:pt x="8565" y="366552"/>
                  </a:cubicBezTo>
                  <a:cubicBezTo>
                    <a:pt x="-4180" y="327576"/>
                    <a:pt x="-3303" y="285428"/>
                    <a:pt x="11041" y="247013"/>
                  </a:cubicBezTo>
                  <a:cubicBezTo>
                    <a:pt x="11518" y="245585"/>
                    <a:pt x="11994" y="244156"/>
                    <a:pt x="12565" y="242822"/>
                  </a:cubicBezTo>
                  <a:cubicBezTo>
                    <a:pt x="16213" y="232735"/>
                    <a:pt x="20376" y="222848"/>
                    <a:pt x="25043" y="213200"/>
                  </a:cubicBezTo>
                  <a:lnTo>
                    <a:pt x="25043" y="213200"/>
                  </a:lnTo>
                  <a:cubicBezTo>
                    <a:pt x="34092" y="194150"/>
                    <a:pt x="44093" y="177386"/>
                    <a:pt x="52571" y="163289"/>
                  </a:cubicBezTo>
                  <a:cubicBezTo>
                    <a:pt x="91852" y="99014"/>
                    <a:pt x="147582" y="46398"/>
                    <a:pt x="214019" y="10889"/>
                  </a:cubicBezTo>
                  <a:cubicBezTo>
                    <a:pt x="219829" y="7745"/>
                    <a:pt x="225259" y="4888"/>
                    <a:pt x="230497" y="2316"/>
                  </a:cubicBezTo>
                  <a:lnTo>
                    <a:pt x="235641" y="-160"/>
                  </a:lnTo>
                  <a:cubicBezTo>
                    <a:pt x="234403" y="10698"/>
                    <a:pt x="233069" y="23176"/>
                    <a:pt x="231640" y="37178"/>
                  </a:cubicBezTo>
                  <a:lnTo>
                    <a:pt x="231640" y="37749"/>
                  </a:lnTo>
                  <a:cubicBezTo>
                    <a:pt x="228030" y="54932"/>
                    <a:pt x="225954" y="72401"/>
                    <a:pt x="225449" y="89946"/>
                  </a:cubicBezTo>
                  <a:cubicBezTo>
                    <a:pt x="225449" y="94899"/>
                    <a:pt x="225449" y="99471"/>
                    <a:pt x="225449" y="104996"/>
                  </a:cubicBezTo>
                  <a:cubicBezTo>
                    <a:pt x="225449" y="106043"/>
                    <a:pt x="225449" y="107186"/>
                    <a:pt x="225449" y="108234"/>
                  </a:cubicBezTo>
                  <a:cubicBezTo>
                    <a:pt x="224116" y="125855"/>
                    <a:pt x="222782" y="144810"/>
                    <a:pt x="221639" y="164813"/>
                  </a:cubicBezTo>
                  <a:cubicBezTo>
                    <a:pt x="217258" y="238631"/>
                    <a:pt x="217734" y="276065"/>
                    <a:pt x="213353" y="308831"/>
                  </a:cubicBezTo>
                  <a:cubicBezTo>
                    <a:pt x="211162" y="313784"/>
                    <a:pt x="208685" y="318356"/>
                    <a:pt x="206113" y="323785"/>
                  </a:cubicBezTo>
                  <a:cubicBezTo>
                    <a:pt x="164299" y="401604"/>
                    <a:pt x="87337" y="433132"/>
                    <a:pt x="59809" y="443514"/>
                  </a:cubicBezTo>
                  <a:close/>
                </a:path>
              </a:pathLst>
            </a:custGeom>
            <a:solidFill>
              <a:srgbClr val="FFC2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997" name="Google Shape;3997;p34"/>
            <p:cNvSpPr/>
            <p:nvPr/>
          </p:nvSpPr>
          <p:spPr>
            <a:xfrm>
              <a:off x="6243960" y="2390679"/>
              <a:ext cx="223323" cy="368617"/>
            </a:xfrm>
            <a:custGeom>
              <a:avLst/>
              <a:gdLst/>
              <a:ahLst/>
              <a:cxnLst/>
              <a:rect l="l" t="t" r="r" b="b"/>
              <a:pathLst>
                <a:path w="223323" h="368617" extrusionOk="0">
                  <a:moveTo>
                    <a:pt x="215024" y="82612"/>
                  </a:moveTo>
                  <a:cubicBezTo>
                    <a:pt x="214452" y="85088"/>
                    <a:pt x="213690" y="87470"/>
                    <a:pt x="212928" y="90041"/>
                  </a:cubicBezTo>
                  <a:cubicBezTo>
                    <a:pt x="210690" y="97833"/>
                    <a:pt x="208013" y="105500"/>
                    <a:pt x="204927" y="112997"/>
                  </a:cubicBezTo>
                  <a:cubicBezTo>
                    <a:pt x="187020" y="157193"/>
                    <a:pt x="163684" y="179005"/>
                    <a:pt x="115583" y="241870"/>
                  </a:cubicBezTo>
                  <a:cubicBezTo>
                    <a:pt x="94056" y="269969"/>
                    <a:pt x="62528" y="312831"/>
                    <a:pt x="27095" y="368457"/>
                  </a:cubicBezTo>
                  <a:cubicBezTo>
                    <a:pt x="7312" y="330043"/>
                    <a:pt x="-2079" y="287133"/>
                    <a:pt x="-146" y="243965"/>
                  </a:cubicBezTo>
                  <a:cubicBezTo>
                    <a:pt x="-241" y="243594"/>
                    <a:pt x="-241" y="243194"/>
                    <a:pt x="-146" y="242822"/>
                  </a:cubicBezTo>
                  <a:cubicBezTo>
                    <a:pt x="3502" y="232735"/>
                    <a:pt x="7664" y="222849"/>
                    <a:pt x="12332" y="213200"/>
                  </a:cubicBezTo>
                  <a:lnTo>
                    <a:pt x="12332" y="213200"/>
                  </a:lnTo>
                  <a:cubicBezTo>
                    <a:pt x="21380" y="194150"/>
                    <a:pt x="31382" y="177386"/>
                    <a:pt x="39859" y="163289"/>
                  </a:cubicBezTo>
                  <a:cubicBezTo>
                    <a:pt x="79169" y="99033"/>
                    <a:pt x="134899" y="46426"/>
                    <a:pt x="201308" y="10889"/>
                  </a:cubicBezTo>
                  <a:cubicBezTo>
                    <a:pt x="207118" y="7745"/>
                    <a:pt x="212547" y="4888"/>
                    <a:pt x="217786" y="2316"/>
                  </a:cubicBezTo>
                  <a:lnTo>
                    <a:pt x="222929" y="-160"/>
                  </a:lnTo>
                  <a:cubicBezTo>
                    <a:pt x="221691" y="10698"/>
                    <a:pt x="220358" y="23176"/>
                    <a:pt x="218929" y="37178"/>
                  </a:cubicBezTo>
                  <a:lnTo>
                    <a:pt x="218929" y="37749"/>
                  </a:lnTo>
                  <a:close/>
                </a:path>
              </a:pathLst>
            </a:custGeom>
            <a:solidFill>
              <a:srgbClr val="FFE76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591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lidesMania">
  <a:themeElements>
    <a:clrScheme name="Simple Light">
      <a:dk1>
        <a:srgbClr val="072162"/>
      </a:dk1>
      <a:lt1>
        <a:srgbClr val="FCD75E"/>
      </a:lt1>
      <a:dk2>
        <a:srgbClr val="171717"/>
      </a:dk2>
      <a:lt2>
        <a:srgbClr val="FFFFFF"/>
      </a:lt2>
      <a:accent1>
        <a:srgbClr val="1D69B4"/>
      </a:accent1>
      <a:accent2>
        <a:srgbClr val="F1C232"/>
      </a:accent2>
      <a:accent3>
        <a:srgbClr val="7CAA23"/>
      </a:accent3>
      <a:accent4>
        <a:srgbClr val="FF4824"/>
      </a:accent4>
      <a:accent5>
        <a:srgbClr val="4775E7"/>
      </a:accent5>
      <a:accent6>
        <a:srgbClr val="C830CC"/>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489</Words>
  <Application>Microsoft Office PowerPoint</Application>
  <PresentationFormat>Widescreen</PresentationFormat>
  <Paragraphs>34</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Abril Fatface</vt:lpstr>
      <vt:lpstr>Aldrich</vt:lpstr>
      <vt:lpstr>Arial</vt:lpstr>
      <vt:lpstr>Baloo 2</vt:lpstr>
      <vt:lpstr>Barlow Condensed</vt:lpstr>
      <vt:lpstr>Calibri</vt:lpstr>
      <vt:lpstr>Cavolini</vt:lpstr>
      <vt:lpstr>Gochi Hand</vt:lpstr>
      <vt:lpstr>Tahoma</vt:lpstr>
      <vt:lpstr>SlidesMania</vt:lpstr>
      <vt:lpstr>Life Orientation Grade 8</vt:lpstr>
      <vt:lpstr>Hello! I’m...</vt:lpstr>
      <vt:lpstr>PowerPoint Presentation</vt:lpstr>
      <vt:lpstr>This year we will cover some very important topics:</vt:lpstr>
      <vt:lpstr>But to start with… (and this important!)</vt:lpstr>
      <vt:lpstr>A clean slate in Grade 8 </vt:lpstr>
      <vt:lpstr>PowerPoint Presentation</vt:lpstr>
      <vt:lpstr>Time for a game…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Orientation Grade 8</dc:title>
  <cp:lastModifiedBy>Carsten Gertz</cp:lastModifiedBy>
  <cp:revision>4</cp:revision>
  <dcterms:modified xsi:type="dcterms:W3CDTF">2022-10-24T13:26:24Z</dcterms:modified>
</cp:coreProperties>
</file>